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484" r:id="rId2"/>
    <p:sldId id="470" r:id="rId3"/>
    <p:sldId id="473" r:id="rId4"/>
    <p:sldId id="475" r:id="rId5"/>
    <p:sldId id="476" r:id="rId6"/>
    <p:sldId id="477" r:id="rId7"/>
    <p:sldId id="478" r:id="rId8"/>
    <p:sldId id="479" r:id="rId9"/>
    <p:sldId id="483" r:id="rId10"/>
    <p:sldId id="486" r:id="rId11"/>
    <p:sldId id="487" r:id="rId12"/>
    <p:sldId id="488" r:id="rId13"/>
    <p:sldId id="485" r:id="rId14"/>
  </p:sldIdLst>
  <p:sldSz cx="9144000" cy="6858000" type="screen4x3"/>
  <p:notesSz cx="7053263" cy="93091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mbejarano" initials="l"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BF2A"/>
    <a:srgbClr val="F8B133"/>
    <a:srgbClr val="CE9A08"/>
    <a:srgbClr val="E6E6E6"/>
    <a:srgbClr val="203A58"/>
    <a:srgbClr val="BCBC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179" autoAdjust="0"/>
  </p:normalViewPr>
  <p:slideViewPr>
    <p:cSldViewPr>
      <p:cViewPr varScale="1">
        <p:scale>
          <a:sx n="70" d="100"/>
          <a:sy n="70" d="100"/>
        </p:scale>
        <p:origin x="58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ancer\Econbase\Estudios%20de%20Regulaci&#243;n\IBR\Comit&#233;%20Rector\Reuni&#243;n\2018\7%20de%20marzo\IOSCO\Grafica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ancer\Econbase\Estudios%20de%20Regulaci&#243;n\IBR\Comit&#233;%20Rector\Reuni&#243;n\2018\7%20de%20marzo\IOSCO\Grafica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ancer\Econbase\Estudios%20de%20Regulaci&#243;n\IBR\Posicionamiento%20IBR\Base%20de%20Datos%20Posiciones%20IBR\Posiciones%20IBR%202018\Posiciones-atadas-al-IBR-Jul2008-Feb201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ancer\Econbase\Estudios%20de%20Regulaci&#243;n\IBR\Posicionamiento%20IBR\Base%20de%20Datos%20Posiciones%20IBR\Posiciones%20IBR%202018\Posiciones-atadas-al-IBR-Jul2008-Feb2018.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ancer\Econbase\Estudios%20de%20Regulaci&#243;n\IBR\Posicionamiento%20IBR\Base%20de%20Datos%20Posiciones%20IBR\Posiciones%20IBR%202018\Posiciones-atadas-al-IBR-Jul2008-Feb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507966776845492E-2"/>
          <c:y val="0.11687729609045891"/>
          <c:w val="0.87384561545191464"/>
          <c:h val="0.56348400223378414"/>
        </c:manualLayout>
      </c:layout>
      <c:lineChart>
        <c:grouping val="standard"/>
        <c:varyColors val="0"/>
        <c:ser>
          <c:idx val="0"/>
          <c:order val="0"/>
          <c:tx>
            <c:strRef>
              <c:f>ESTADÍSTICAS!$E$1</c:f>
              <c:strCache>
                <c:ptCount val="1"/>
                <c:pt idx="0">
                  <c:v>IBR Overnight (e.a)</c:v>
                </c:pt>
              </c:strCache>
            </c:strRef>
          </c:tx>
          <c:spPr>
            <a:ln w="34925">
              <a:solidFill>
                <a:schemeClr val="accent2">
                  <a:lumMod val="75000"/>
                </a:schemeClr>
              </a:solidFill>
              <a:prstDash val="dash"/>
            </a:ln>
          </c:spPr>
          <c:marker>
            <c:symbol val="none"/>
          </c:marker>
          <c:cat>
            <c:numRef>
              <c:f>ESTADÍSTICAS!$A$274:$A$751</c:f>
              <c:numCache>
                <c:formatCode>m/d/yyyy</c:formatCode>
                <c:ptCount val="478"/>
                <c:pt idx="0">
                  <c:v>42565</c:v>
                </c:pt>
                <c:pt idx="1">
                  <c:v>42566</c:v>
                </c:pt>
                <c:pt idx="2">
                  <c:v>42569</c:v>
                </c:pt>
                <c:pt idx="3">
                  <c:v>42570</c:v>
                </c:pt>
                <c:pt idx="4">
                  <c:v>42572</c:v>
                </c:pt>
                <c:pt idx="5">
                  <c:v>42573</c:v>
                </c:pt>
                <c:pt idx="6">
                  <c:v>42576</c:v>
                </c:pt>
                <c:pt idx="7">
                  <c:v>42577</c:v>
                </c:pt>
                <c:pt idx="8">
                  <c:v>42578</c:v>
                </c:pt>
                <c:pt idx="9">
                  <c:v>42579</c:v>
                </c:pt>
                <c:pt idx="10">
                  <c:v>42580</c:v>
                </c:pt>
                <c:pt idx="11">
                  <c:v>42583</c:v>
                </c:pt>
                <c:pt idx="12">
                  <c:v>42584</c:v>
                </c:pt>
                <c:pt idx="13">
                  <c:v>42585</c:v>
                </c:pt>
                <c:pt idx="14">
                  <c:v>42586</c:v>
                </c:pt>
                <c:pt idx="15">
                  <c:v>42587</c:v>
                </c:pt>
                <c:pt idx="16">
                  <c:v>42590</c:v>
                </c:pt>
                <c:pt idx="17">
                  <c:v>42591</c:v>
                </c:pt>
                <c:pt idx="18">
                  <c:v>42592</c:v>
                </c:pt>
                <c:pt idx="19">
                  <c:v>42593</c:v>
                </c:pt>
                <c:pt idx="20">
                  <c:v>42594</c:v>
                </c:pt>
                <c:pt idx="21">
                  <c:v>42598</c:v>
                </c:pt>
                <c:pt idx="22">
                  <c:v>42599</c:v>
                </c:pt>
                <c:pt idx="23">
                  <c:v>42600</c:v>
                </c:pt>
                <c:pt idx="24">
                  <c:v>42601</c:v>
                </c:pt>
                <c:pt idx="25">
                  <c:v>42604</c:v>
                </c:pt>
                <c:pt idx="26">
                  <c:v>42605</c:v>
                </c:pt>
                <c:pt idx="27">
                  <c:v>42606</c:v>
                </c:pt>
                <c:pt idx="28">
                  <c:v>42607</c:v>
                </c:pt>
                <c:pt idx="29">
                  <c:v>42608</c:v>
                </c:pt>
                <c:pt idx="30">
                  <c:v>42611</c:v>
                </c:pt>
                <c:pt idx="31">
                  <c:v>42612</c:v>
                </c:pt>
                <c:pt idx="32">
                  <c:v>42613</c:v>
                </c:pt>
                <c:pt idx="33">
                  <c:v>42614</c:v>
                </c:pt>
                <c:pt idx="34">
                  <c:v>42615</c:v>
                </c:pt>
                <c:pt idx="35">
                  <c:v>42618</c:v>
                </c:pt>
                <c:pt idx="36">
                  <c:v>42619</c:v>
                </c:pt>
                <c:pt idx="37">
                  <c:v>42620</c:v>
                </c:pt>
                <c:pt idx="38">
                  <c:v>42621</c:v>
                </c:pt>
                <c:pt idx="39">
                  <c:v>42622</c:v>
                </c:pt>
                <c:pt idx="40">
                  <c:v>42625</c:v>
                </c:pt>
                <c:pt idx="41">
                  <c:v>42626</c:v>
                </c:pt>
                <c:pt idx="42">
                  <c:v>42627</c:v>
                </c:pt>
                <c:pt idx="43">
                  <c:v>42628</c:v>
                </c:pt>
                <c:pt idx="44">
                  <c:v>42629</c:v>
                </c:pt>
                <c:pt idx="45">
                  <c:v>42632</c:v>
                </c:pt>
                <c:pt idx="46">
                  <c:v>42633</c:v>
                </c:pt>
                <c:pt idx="47">
                  <c:v>42634</c:v>
                </c:pt>
                <c:pt idx="48">
                  <c:v>42635</c:v>
                </c:pt>
                <c:pt idx="49">
                  <c:v>42636</c:v>
                </c:pt>
                <c:pt idx="50">
                  <c:v>42639</c:v>
                </c:pt>
                <c:pt idx="51">
                  <c:v>42640</c:v>
                </c:pt>
                <c:pt idx="52">
                  <c:v>42641</c:v>
                </c:pt>
                <c:pt idx="53">
                  <c:v>42642</c:v>
                </c:pt>
                <c:pt idx="54">
                  <c:v>42643</c:v>
                </c:pt>
                <c:pt idx="55">
                  <c:v>42646</c:v>
                </c:pt>
                <c:pt idx="56">
                  <c:v>42647</c:v>
                </c:pt>
                <c:pt idx="57">
                  <c:v>42648</c:v>
                </c:pt>
                <c:pt idx="58">
                  <c:v>42649</c:v>
                </c:pt>
                <c:pt idx="59">
                  <c:v>42650</c:v>
                </c:pt>
                <c:pt idx="60">
                  <c:v>42653</c:v>
                </c:pt>
                <c:pt idx="61">
                  <c:v>42654</c:v>
                </c:pt>
                <c:pt idx="62">
                  <c:v>42655</c:v>
                </c:pt>
                <c:pt idx="63">
                  <c:v>42656</c:v>
                </c:pt>
                <c:pt idx="64">
                  <c:v>42657</c:v>
                </c:pt>
                <c:pt idx="65">
                  <c:v>42661</c:v>
                </c:pt>
                <c:pt idx="66">
                  <c:v>42662</c:v>
                </c:pt>
                <c:pt idx="67">
                  <c:v>42663</c:v>
                </c:pt>
                <c:pt idx="68">
                  <c:v>42664</c:v>
                </c:pt>
                <c:pt idx="69">
                  <c:v>42667</c:v>
                </c:pt>
                <c:pt idx="70">
                  <c:v>42668</c:v>
                </c:pt>
                <c:pt idx="71">
                  <c:v>42669</c:v>
                </c:pt>
                <c:pt idx="72">
                  <c:v>42670</c:v>
                </c:pt>
                <c:pt idx="73">
                  <c:v>42671</c:v>
                </c:pt>
                <c:pt idx="74">
                  <c:v>42674</c:v>
                </c:pt>
                <c:pt idx="75">
                  <c:v>42675</c:v>
                </c:pt>
                <c:pt idx="76">
                  <c:v>42676</c:v>
                </c:pt>
                <c:pt idx="77">
                  <c:v>42677</c:v>
                </c:pt>
                <c:pt idx="78">
                  <c:v>42678</c:v>
                </c:pt>
                <c:pt idx="79">
                  <c:v>42682</c:v>
                </c:pt>
                <c:pt idx="80">
                  <c:v>42683</c:v>
                </c:pt>
                <c:pt idx="81">
                  <c:v>42684</c:v>
                </c:pt>
                <c:pt idx="82">
                  <c:v>42685</c:v>
                </c:pt>
                <c:pt idx="83">
                  <c:v>42689</c:v>
                </c:pt>
                <c:pt idx="84">
                  <c:v>42690</c:v>
                </c:pt>
                <c:pt idx="85">
                  <c:v>42691</c:v>
                </c:pt>
                <c:pt idx="86">
                  <c:v>42692</c:v>
                </c:pt>
                <c:pt idx="87">
                  <c:v>42695</c:v>
                </c:pt>
                <c:pt idx="88">
                  <c:v>42696</c:v>
                </c:pt>
                <c:pt idx="89">
                  <c:v>42697</c:v>
                </c:pt>
                <c:pt idx="90">
                  <c:v>42699</c:v>
                </c:pt>
                <c:pt idx="91">
                  <c:v>42702</c:v>
                </c:pt>
                <c:pt idx="92">
                  <c:v>42703</c:v>
                </c:pt>
                <c:pt idx="93">
                  <c:v>42704</c:v>
                </c:pt>
                <c:pt idx="94">
                  <c:v>42705</c:v>
                </c:pt>
                <c:pt idx="95">
                  <c:v>42706</c:v>
                </c:pt>
                <c:pt idx="96">
                  <c:v>42709</c:v>
                </c:pt>
                <c:pt idx="97">
                  <c:v>42710</c:v>
                </c:pt>
                <c:pt idx="98">
                  <c:v>42711</c:v>
                </c:pt>
                <c:pt idx="99">
                  <c:v>42713</c:v>
                </c:pt>
                <c:pt idx="100">
                  <c:v>42716</c:v>
                </c:pt>
                <c:pt idx="101">
                  <c:v>42717</c:v>
                </c:pt>
                <c:pt idx="102">
                  <c:v>42718</c:v>
                </c:pt>
                <c:pt idx="103">
                  <c:v>42719</c:v>
                </c:pt>
                <c:pt idx="104">
                  <c:v>42720</c:v>
                </c:pt>
                <c:pt idx="105">
                  <c:v>42723</c:v>
                </c:pt>
                <c:pt idx="106">
                  <c:v>42724</c:v>
                </c:pt>
                <c:pt idx="107">
                  <c:v>42725</c:v>
                </c:pt>
                <c:pt idx="108">
                  <c:v>42726</c:v>
                </c:pt>
                <c:pt idx="109">
                  <c:v>42727</c:v>
                </c:pt>
                <c:pt idx="110">
                  <c:v>42730</c:v>
                </c:pt>
                <c:pt idx="111">
                  <c:v>42731</c:v>
                </c:pt>
                <c:pt idx="112">
                  <c:v>42732</c:v>
                </c:pt>
                <c:pt idx="113">
                  <c:v>42733</c:v>
                </c:pt>
                <c:pt idx="114">
                  <c:v>42737</c:v>
                </c:pt>
                <c:pt idx="115">
                  <c:v>42738</c:v>
                </c:pt>
                <c:pt idx="116">
                  <c:v>42739</c:v>
                </c:pt>
                <c:pt idx="117">
                  <c:v>42740</c:v>
                </c:pt>
                <c:pt idx="118">
                  <c:v>42741</c:v>
                </c:pt>
                <c:pt idx="119">
                  <c:v>42745</c:v>
                </c:pt>
                <c:pt idx="120">
                  <c:v>42746</c:v>
                </c:pt>
                <c:pt idx="121">
                  <c:v>42747</c:v>
                </c:pt>
                <c:pt idx="122">
                  <c:v>42748</c:v>
                </c:pt>
                <c:pt idx="123">
                  <c:v>42751</c:v>
                </c:pt>
                <c:pt idx="124">
                  <c:v>42752</c:v>
                </c:pt>
                <c:pt idx="125">
                  <c:v>42753</c:v>
                </c:pt>
                <c:pt idx="126">
                  <c:v>42754</c:v>
                </c:pt>
                <c:pt idx="127">
                  <c:v>42755</c:v>
                </c:pt>
                <c:pt idx="128">
                  <c:v>42758</c:v>
                </c:pt>
                <c:pt idx="129">
                  <c:v>42759</c:v>
                </c:pt>
                <c:pt idx="130">
                  <c:v>42760</c:v>
                </c:pt>
                <c:pt idx="131">
                  <c:v>42761</c:v>
                </c:pt>
                <c:pt idx="132">
                  <c:v>42762</c:v>
                </c:pt>
                <c:pt idx="133">
                  <c:v>42765</c:v>
                </c:pt>
                <c:pt idx="134">
                  <c:v>42766</c:v>
                </c:pt>
                <c:pt idx="135">
                  <c:v>42767</c:v>
                </c:pt>
                <c:pt idx="136">
                  <c:v>42768</c:v>
                </c:pt>
                <c:pt idx="137">
                  <c:v>42769</c:v>
                </c:pt>
                <c:pt idx="138">
                  <c:v>42772</c:v>
                </c:pt>
                <c:pt idx="139">
                  <c:v>42773</c:v>
                </c:pt>
                <c:pt idx="140">
                  <c:v>42774</c:v>
                </c:pt>
                <c:pt idx="141">
                  <c:v>42775</c:v>
                </c:pt>
                <c:pt idx="142">
                  <c:v>42776</c:v>
                </c:pt>
                <c:pt idx="143">
                  <c:v>42779</c:v>
                </c:pt>
                <c:pt idx="144">
                  <c:v>42780</c:v>
                </c:pt>
                <c:pt idx="145">
                  <c:v>42781</c:v>
                </c:pt>
                <c:pt idx="146">
                  <c:v>42782</c:v>
                </c:pt>
                <c:pt idx="147">
                  <c:v>42783</c:v>
                </c:pt>
                <c:pt idx="148">
                  <c:v>42786</c:v>
                </c:pt>
                <c:pt idx="149">
                  <c:v>42787</c:v>
                </c:pt>
                <c:pt idx="150">
                  <c:v>42788</c:v>
                </c:pt>
                <c:pt idx="151">
                  <c:v>42789</c:v>
                </c:pt>
                <c:pt idx="152">
                  <c:v>42790</c:v>
                </c:pt>
                <c:pt idx="153">
                  <c:v>42793</c:v>
                </c:pt>
                <c:pt idx="154">
                  <c:v>42794</c:v>
                </c:pt>
                <c:pt idx="155">
                  <c:v>42795</c:v>
                </c:pt>
                <c:pt idx="156">
                  <c:v>42796</c:v>
                </c:pt>
                <c:pt idx="157">
                  <c:v>42797</c:v>
                </c:pt>
                <c:pt idx="158">
                  <c:v>42800</c:v>
                </c:pt>
                <c:pt idx="159">
                  <c:v>42801</c:v>
                </c:pt>
                <c:pt idx="160">
                  <c:v>42802</c:v>
                </c:pt>
                <c:pt idx="161">
                  <c:v>42803</c:v>
                </c:pt>
                <c:pt idx="162">
                  <c:v>42804</c:v>
                </c:pt>
                <c:pt idx="163">
                  <c:v>42807</c:v>
                </c:pt>
                <c:pt idx="164">
                  <c:v>42808</c:v>
                </c:pt>
                <c:pt idx="165">
                  <c:v>42809</c:v>
                </c:pt>
                <c:pt idx="166">
                  <c:v>42810</c:v>
                </c:pt>
                <c:pt idx="167">
                  <c:v>42811</c:v>
                </c:pt>
                <c:pt idx="168">
                  <c:v>42815</c:v>
                </c:pt>
                <c:pt idx="169">
                  <c:v>42816</c:v>
                </c:pt>
                <c:pt idx="170">
                  <c:v>42817</c:v>
                </c:pt>
                <c:pt idx="171">
                  <c:v>42818</c:v>
                </c:pt>
                <c:pt idx="172">
                  <c:v>42821</c:v>
                </c:pt>
                <c:pt idx="173">
                  <c:v>42822</c:v>
                </c:pt>
                <c:pt idx="174">
                  <c:v>42823</c:v>
                </c:pt>
                <c:pt idx="175">
                  <c:v>42824</c:v>
                </c:pt>
                <c:pt idx="176">
                  <c:v>42825</c:v>
                </c:pt>
                <c:pt idx="177">
                  <c:v>42828</c:v>
                </c:pt>
                <c:pt idx="178">
                  <c:v>42829</c:v>
                </c:pt>
                <c:pt idx="179">
                  <c:v>42830</c:v>
                </c:pt>
                <c:pt idx="180">
                  <c:v>42831</c:v>
                </c:pt>
                <c:pt idx="181">
                  <c:v>42832</c:v>
                </c:pt>
                <c:pt idx="182">
                  <c:v>42835</c:v>
                </c:pt>
                <c:pt idx="183">
                  <c:v>42836</c:v>
                </c:pt>
                <c:pt idx="184">
                  <c:v>42837</c:v>
                </c:pt>
                <c:pt idx="185">
                  <c:v>42842</c:v>
                </c:pt>
                <c:pt idx="186">
                  <c:v>42843</c:v>
                </c:pt>
                <c:pt idx="187">
                  <c:v>42844</c:v>
                </c:pt>
                <c:pt idx="188">
                  <c:v>42845</c:v>
                </c:pt>
                <c:pt idx="189">
                  <c:v>42846</c:v>
                </c:pt>
                <c:pt idx="190">
                  <c:v>42849</c:v>
                </c:pt>
                <c:pt idx="191">
                  <c:v>42850</c:v>
                </c:pt>
                <c:pt idx="192">
                  <c:v>42851</c:v>
                </c:pt>
                <c:pt idx="193">
                  <c:v>42852</c:v>
                </c:pt>
                <c:pt idx="194">
                  <c:v>42853</c:v>
                </c:pt>
                <c:pt idx="195">
                  <c:v>42857</c:v>
                </c:pt>
                <c:pt idx="196">
                  <c:v>42858</c:v>
                </c:pt>
                <c:pt idx="197">
                  <c:v>42859</c:v>
                </c:pt>
                <c:pt idx="198">
                  <c:v>42860</c:v>
                </c:pt>
                <c:pt idx="199">
                  <c:v>42863</c:v>
                </c:pt>
                <c:pt idx="200">
                  <c:v>42864</c:v>
                </c:pt>
                <c:pt idx="201">
                  <c:v>42865</c:v>
                </c:pt>
                <c:pt idx="202">
                  <c:v>42866</c:v>
                </c:pt>
                <c:pt idx="203">
                  <c:v>42867</c:v>
                </c:pt>
                <c:pt idx="204">
                  <c:v>42870</c:v>
                </c:pt>
                <c:pt idx="205">
                  <c:v>42871</c:v>
                </c:pt>
                <c:pt idx="206">
                  <c:v>42872</c:v>
                </c:pt>
                <c:pt idx="207">
                  <c:v>42873</c:v>
                </c:pt>
                <c:pt idx="208">
                  <c:v>42874</c:v>
                </c:pt>
                <c:pt idx="209">
                  <c:v>42877</c:v>
                </c:pt>
                <c:pt idx="210">
                  <c:v>42878</c:v>
                </c:pt>
                <c:pt idx="211">
                  <c:v>42879</c:v>
                </c:pt>
                <c:pt idx="212">
                  <c:v>42880</c:v>
                </c:pt>
                <c:pt idx="213">
                  <c:v>42881</c:v>
                </c:pt>
                <c:pt idx="214">
                  <c:v>42885</c:v>
                </c:pt>
                <c:pt idx="215">
                  <c:v>42886</c:v>
                </c:pt>
                <c:pt idx="216">
                  <c:v>42887</c:v>
                </c:pt>
                <c:pt idx="217">
                  <c:v>42888</c:v>
                </c:pt>
                <c:pt idx="218">
                  <c:v>42891</c:v>
                </c:pt>
                <c:pt idx="219">
                  <c:v>42892</c:v>
                </c:pt>
                <c:pt idx="220">
                  <c:v>42893</c:v>
                </c:pt>
                <c:pt idx="221">
                  <c:v>42894</c:v>
                </c:pt>
                <c:pt idx="222">
                  <c:v>42895</c:v>
                </c:pt>
                <c:pt idx="223">
                  <c:v>42898</c:v>
                </c:pt>
                <c:pt idx="224">
                  <c:v>42899</c:v>
                </c:pt>
                <c:pt idx="225">
                  <c:v>42900</c:v>
                </c:pt>
                <c:pt idx="226">
                  <c:v>42901</c:v>
                </c:pt>
                <c:pt idx="227">
                  <c:v>42902</c:v>
                </c:pt>
                <c:pt idx="228">
                  <c:v>42906</c:v>
                </c:pt>
                <c:pt idx="229">
                  <c:v>42907</c:v>
                </c:pt>
                <c:pt idx="230">
                  <c:v>42908</c:v>
                </c:pt>
                <c:pt idx="231">
                  <c:v>42909</c:v>
                </c:pt>
                <c:pt idx="232">
                  <c:v>42913</c:v>
                </c:pt>
                <c:pt idx="233">
                  <c:v>42914</c:v>
                </c:pt>
                <c:pt idx="234">
                  <c:v>42915</c:v>
                </c:pt>
                <c:pt idx="235">
                  <c:v>42916</c:v>
                </c:pt>
                <c:pt idx="236">
                  <c:v>42920</c:v>
                </c:pt>
                <c:pt idx="237">
                  <c:v>42921</c:v>
                </c:pt>
                <c:pt idx="238">
                  <c:v>42922</c:v>
                </c:pt>
                <c:pt idx="239">
                  <c:v>42923</c:v>
                </c:pt>
                <c:pt idx="240">
                  <c:v>42926</c:v>
                </c:pt>
                <c:pt idx="241">
                  <c:v>42927</c:v>
                </c:pt>
                <c:pt idx="242">
                  <c:v>42928</c:v>
                </c:pt>
                <c:pt idx="243">
                  <c:v>42929</c:v>
                </c:pt>
                <c:pt idx="244">
                  <c:v>42930</c:v>
                </c:pt>
                <c:pt idx="245">
                  <c:v>42933</c:v>
                </c:pt>
                <c:pt idx="246">
                  <c:v>42934</c:v>
                </c:pt>
                <c:pt idx="247">
                  <c:v>42935</c:v>
                </c:pt>
                <c:pt idx="248">
                  <c:v>42937</c:v>
                </c:pt>
                <c:pt idx="249">
                  <c:v>42940</c:v>
                </c:pt>
                <c:pt idx="250">
                  <c:v>42941</c:v>
                </c:pt>
                <c:pt idx="251">
                  <c:v>42942</c:v>
                </c:pt>
                <c:pt idx="252">
                  <c:v>42943</c:v>
                </c:pt>
                <c:pt idx="253">
                  <c:v>42944</c:v>
                </c:pt>
                <c:pt idx="254">
                  <c:v>42947</c:v>
                </c:pt>
                <c:pt idx="255">
                  <c:v>42948</c:v>
                </c:pt>
                <c:pt idx="256">
                  <c:v>42949</c:v>
                </c:pt>
                <c:pt idx="257">
                  <c:v>42950</c:v>
                </c:pt>
                <c:pt idx="258">
                  <c:v>42951</c:v>
                </c:pt>
                <c:pt idx="259">
                  <c:v>42955</c:v>
                </c:pt>
                <c:pt idx="260">
                  <c:v>42956</c:v>
                </c:pt>
                <c:pt idx="261">
                  <c:v>42957</c:v>
                </c:pt>
                <c:pt idx="262">
                  <c:v>42958</c:v>
                </c:pt>
                <c:pt idx="263">
                  <c:v>42961</c:v>
                </c:pt>
                <c:pt idx="264">
                  <c:v>42962</c:v>
                </c:pt>
                <c:pt idx="265">
                  <c:v>42963</c:v>
                </c:pt>
                <c:pt idx="266">
                  <c:v>42964</c:v>
                </c:pt>
                <c:pt idx="267">
                  <c:v>42965</c:v>
                </c:pt>
                <c:pt idx="268">
                  <c:v>42969</c:v>
                </c:pt>
                <c:pt idx="269">
                  <c:v>42970</c:v>
                </c:pt>
                <c:pt idx="270">
                  <c:v>42971</c:v>
                </c:pt>
                <c:pt idx="271">
                  <c:v>42972</c:v>
                </c:pt>
                <c:pt idx="272">
                  <c:v>42975</c:v>
                </c:pt>
                <c:pt idx="273">
                  <c:v>42976</c:v>
                </c:pt>
                <c:pt idx="274">
                  <c:v>42977</c:v>
                </c:pt>
                <c:pt idx="275">
                  <c:v>42978</c:v>
                </c:pt>
                <c:pt idx="276">
                  <c:v>42979</c:v>
                </c:pt>
                <c:pt idx="277">
                  <c:v>42982</c:v>
                </c:pt>
                <c:pt idx="278">
                  <c:v>42983</c:v>
                </c:pt>
                <c:pt idx="279">
                  <c:v>42984</c:v>
                </c:pt>
                <c:pt idx="280">
                  <c:v>42985</c:v>
                </c:pt>
                <c:pt idx="281">
                  <c:v>42986</c:v>
                </c:pt>
                <c:pt idx="282">
                  <c:v>42989</c:v>
                </c:pt>
                <c:pt idx="283">
                  <c:v>42990</c:v>
                </c:pt>
                <c:pt idx="284">
                  <c:v>42991</c:v>
                </c:pt>
                <c:pt idx="285">
                  <c:v>42992</c:v>
                </c:pt>
                <c:pt idx="286">
                  <c:v>42993</c:v>
                </c:pt>
                <c:pt idx="287">
                  <c:v>42996</c:v>
                </c:pt>
                <c:pt idx="288">
                  <c:v>42997</c:v>
                </c:pt>
                <c:pt idx="289">
                  <c:v>42998</c:v>
                </c:pt>
                <c:pt idx="290">
                  <c:v>42999</c:v>
                </c:pt>
                <c:pt idx="291">
                  <c:v>43000</c:v>
                </c:pt>
                <c:pt idx="292">
                  <c:v>43003</c:v>
                </c:pt>
                <c:pt idx="293">
                  <c:v>43004</c:v>
                </c:pt>
                <c:pt idx="294">
                  <c:v>43005</c:v>
                </c:pt>
                <c:pt idx="295">
                  <c:v>43006</c:v>
                </c:pt>
                <c:pt idx="296">
                  <c:v>43007</c:v>
                </c:pt>
                <c:pt idx="297">
                  <c:v>43010</c:v>
                </c:pt>
                <c:pt idx="298">
                  <c:v>43011</c:v>
                </c:pt>
                <c:pt idx="299">
                  <c:v>43012</c:v>
                </c:pt>
                <c:pt idx="300">
                  <c:v>43013</c:v>
                </c:pt>
                <c:pt idx="301">
                  <c:v>43014</c:v>
                </c:pt>
                <c:pt idx="302">
                  <c:v>43017</c:v>
                </c:pt>
                <c:pt idx="303">
                  <c:v>43018</c:v>
                </c:pt>
                <c:pt idx="304">
                  <c:v>43019</c:v>
                </c:pt>
                <c:pt idx="305">
                  <c:v>43020</c:v>
                </c:pt>
                <c:pt idx="306">
                  <c:v>43021</c:v>
                </c:pt>
                <c:pt idx="307">
                  <c:v>43025</c:v>
                </c:pt>
                <c:pt idx="308">
                  <c:v>43026</c:v>
                </c:pt>
                <c:pt idx="309">
                  <c:v>43027</c:v>
                </c:pt>
                <c:pt idx="310">
                  <c:v>43028</c:v>
                </c:pt>
                <c:pt idx="311">
                  <c:v>43031</c:v>
                </c:pt>
                <c:pt idx="312">
                  <c:v>43032</c:v>
                </c:pt>
                <c:pt idx="313">
                  <c:v>43033</c:v>
                </c:pt>
                <c:pt idx="314">
                  <c:v>43034</c:v>
                </c:pt>
                <c:pt idx="315">
                  <c:v>43035</c:v>
                </c:pt>
                <c:pt idx="316">
                  <c:v>43038</c:v>
                </c:pt>
                <c:pt idx="317">
                  <c:v>43039</c:v>
                </c:pt>
                <c:pt idx="318">
                  <c:v>43040</c:v>
                </c:pt>
                <c:pt idx="319">
                  <c:v>43041</c:v>
                </c:pt>
                <c:pt idx="320">
                  <c:v>43042</c:v>
                </c:pt>
                <c:pt idx="321">
                  <c:v>43046</c:v>
                </c:pt>
                <c:pt idx="322">
                  <c:v>43047</c:v>
                </c:pt>
                <c:pt idx="323">
                  <c:v>43048</c:v>
                </c:pt>
                <c:pt idx="324">
                  <c:v>43049</c:v>
                </c:pt>
                <c:pt idx="325">
                  <c:v>43053</c:v>
                </c:pt>
                <c:pt idx="326">
                  <c:v>43054</c:v>
                </c:pt>
                <c:pt idx="327">
                  <c:v>43055</c:v>
                </c:pt>
                <c:pt idx="328">
                  <c:v>43056</c:v>
                </c:pt>
                <c:pt idx="329">
                  <c:v>43059</c:v>
                </c:pt>
                <c:pt idx="330">
                  <c:v>43060</c:v>
                </c:pt>
                <c:pt idx="331">
                  <c:v>43061</c:v>
                </c:pt>
                <c:pt idx="332">
                  <c:v>43062</c:v>
                </c:pt>
                <c:pt idx="333">
                  <c:v>43063</c:v>
                </c:pt>
                <c:pt idx="334">
                  <c:v>43066</c:v>
                </c:pt>
                <c:pt idx="335">
                  <c:v>43067</c:v>
                </c:pt>
                <c:pt idx="336">
                  <c:v>43068</c:v>
                </c:pt>
                <c:pt idx="337">
                  <c:v>43069</c:v>
                </c:pt>
                <c:pt idx="338">
                  <c:v>43070</c:v>
                </c:pt>
                <c:pt idx="339">
                  <c:v>43073</c:v>
                </c:pt>
                <c:pt idx="340">
                  <c:v>43074</c:v>
                </c:pt>
                <c:pt idx="341">
                  <c:v>43075</c:v>
                </c:pt>
                <c:pt idx="342">
                  <c:v>43076</c:v>
                </c:pt>
                <c:pt idx="343">
                  <c:v>43080</c:v>
                </c:pt>
                <c:pt idx="344">
                  <c:v>43081</c:v>
                </c:pt>
                <c:pt idx="345">
                  <c:v>43082</c:v>
                </c:pt>
                <c:pt idx="346">
                  <c:v>43083</c:v>
                </c:pt>
                <c:pt idx="347">
                  <c:v>43084</c:v>
                </c:pt>
                <c:pt idx="348">
                  <c:v>43087</c:v>
                </c:pt>
                <c:pt idx="349">
                  <c:v>43088</c:v>
                </c:pt>
                <c:pt idx="350">
                  <c:v>43089</c:v>
                </c:pt>
                <c:pt idx="351">
                  <c:v>43090</c:v>
                </c:pt>
                <c:pt idx="352">
                  <c:v>43091</c:v>
                </c:pt>
                <c:pt idx="353">
                  <c:v>43095</c:v>
                </c:pt>
                <c:pt idx="354">
                  <c:v>43096</c:v>
                </c:pt>
                <c:pt idx="355">
                  <c:v>43102</c:v>
                </c:pt>
                <c:pt idx="356">
                  <c:v>43103</c:v>
                </c:pt>
                <c:pt idx="357">
                  <c:v>43104</c:v>
                </c:pt>
                <c:pt idx="358">
                  <c:v>43105</c:v>
                </c:pt>
                <c:pt idx="359">
                  <c:v>43109</c:v>
                </c:pt>
                <c:pt idx="360">
                  <c:v>43110</c:v>
                </c:pt>
                <c:pt idx="361">
                  <c:v>43111</c:v>
                </c:pt>
                <c:pt idx="362">
                  <c:v>43112</c:v>
                </c:pt>
                <c:pt idx="363">
                  <c:v>43115</c:v>
                </c:pt>
                <c:pt idx="364">
                  <c:v>43116</c:v>
                </c:pt>
                <c:pt idx="365">
                  <c:v>43117</c:v>
                </c:pt>
                <c:pt idx="366">
                  <c:v>43118</c:v>
                </c:pt>
                <c:pt idx="367">
                  <c:v>43119</c:v>
                </c:pt>
                <c:pt idx="368">
                  <c:v>43122</c:v>
                </c:pt>
                <c:pt idx="369">
                  <c:v>43123</c:v>
                </c:pt>
                <c:pt idx="370">
                  <c:v>43124</c:v>
                </c:pt>
                <c:pt idx="371">
                  <c:v>43125</c:v>
                </c:pt>
                <c:pt idx="372">
                  <c:v>43126</c:v>
                </c:pt>
                <c:pt idx="373">
                  <c:v>43129</c:v>
                </c:pt>
                <c:pt idx="374">
                  <c:v>43130</c:v>
                </c:pt>
                <c:pt idx="375">
                  <c:v>43131</c:v>
                </c:pt>
                <c:pt idx="376">
                  <c:v>43132</c:v>
                </c:pt>
                <c:pt idx="377">
                  <c:v>43133</c:v>
                </c:pt>
                <c:pt idx="378">
                  <c:v>43136</c:v>
                </c:pt>
                <c:pt idx="379">
                  <c:v>43137</c:v>
                </c:pt>
                <c:pt idx="380">
                  <c:v>43138</c:v>
                </c:pt>
                <c:pt idx="381">
                  <c:v>43139</c:v>
                </c:pt>
                <c:pt idx="382">
                  <c:v>43140</c:v>
                </c:pt>
                <c:pt idx="383">
                  <c:v>43143</c:v>
                </c:pt>
                <c:pt idx="384">
                  <c:v>43144</c:v>
                </c:pt>
                <c:pt idx="385">
                  <c:v>43145</c:v>
                </c:pt>
                <c:pt idx="386">
                  <c:v>43146</c:v>
                </c:pt>
                <c:pt idx="387">
                  <c:v>43147</c:v>
                </c:pt>
                <c:pt idx="388">
                  <c:v>43150</c:v>
                </c:pt>
                <c:pt idx="389">
                  <c:v>43151</c:v>
                </c:pt>
                <c:pt idx="390">
                  <c:v>43152</c:v>
                </c:pt>
                <c:pt idx="391">
                  <c:v>43153</c:v>
                </c:pt>
                <c:pt idx="392">
                  <c:v>43154</c:v>
                </c:pt>
                <c:pt idx="393">
                  <c:v>43157</c:v>
                </c:pt>
                <c:pt idx="394">
                  <c:v>43158</c:v>
                </c:pt>
                <c:pt idx="395">
                  <c:v>43159</c:v>
                </c:pt>
                <c:pt idx="396">
                  <c:v>43160</c:v>
                </c:pt>
                <c:pt idx="397">
                  <c:v>43161</c:v>
                </c:pt>
                <c:pt idx="398">
                  <c:v>43164</c:v>
                </c:pt>
                <c:pt idx="399">
                  <c:v>43165</c:v>
                </c:pt>
                <c:pt idx="400">
                  <c:v>43166</c:v>
                </c:pt>
                <c:pt idx="401">
                  <c:v>43167</c:v>
                </c:pt>
                <c:pt idx="402">
                  <c:v>43168</c:v>
                </c:pt>
                <c:pt idx="403">
                  <c:v>43171</c:v>
                </c:pt>
                <c:pt idx="404">
                  <c:v>43172</c:v>
                </c:pt>
                <c:pt idx="405">
                  <c:v>43173</c:v>
                </c:pt>
                <c:pt idx="406">
                  <c:v>43174</c:v>
                </c:pt>
                <c:pt idx="407">
                  <c:v>43175</c:v>
                </c:pt>
                <c:pt idx="408">
                  <c:v>43179</c:v>
                </c:pt>
                <c:pt idx="409">
                  <c:v>43180</c:v>
                </c:pt>
                <c:pt idx="410">
                  <c:v>43181</c:v>
                </c:pt>
                <c:pt idx="411">
                  <c:v>43182</c:v>
                </c:pt>
                <c:pt idx="412">
                  <c:v>43185</c:v>
                </c:pt>
                <c:pt idx="413">
                  <c:v>43186</c:v>
                </c:pt>
                <c:pt idx="414">
                  <c:v>43187</c:v>
                </c:pt>
                <c:pt idx="415">
                  <c:v>43192</c:v>
                </c:pt>
                <c:pt idx="416">
                  <c:v>43193</c:v>
                </c:pt>
                <c:pt idx="417">
                  <c:v>43194</c:v>
                </c:pt>
                <c:pt idx="418">
                  <c:v>43195</c:v>
                </c:pt>
                <c:pt idx="419">
                  <c:v>43196</c:v>
                </c:pt>
                <c:pt idx="420">
                  <c:v>43199</c:v>
                </c:pt>
                <c:pt idx="421">
                  <c:v>43200</c:v>
                </c:pt>
                <c:pt idx="422">
                  <c:v>43201</c:v>
                </c:pt>
                <c:pt idx="423">
                  <c:v>43202</c:v>
                </c:pt>
                <c:pt idx="424">
                  <c:v>43203</c:v>
                </c:pt>
                <c:pt idx="425">
                  <c:v>43206</c:v>
                </c:pt>
                <c:pt idx="426">
                  <c:v>43207</c:v>
                </c:pt>
                <c:pt idx="427">
                  <c:v>43208</c:v>
                </c:pt>
                <c:pt idx="428">
                  <c:v>43209</c:v>
                </c:pt>
                <c:pt idx="429">
                  <c:v>43210</c:v>
                </c:pt>
                <c:pt idx="430">
                  <c:v>43213</c:v>
                </c:pt>
                <c:pt idx="431">
                  <c:v>43214</c:v>
                </c:pt>
                <c:pt idx="432">
                  <c:v>43215</c:v>
                </c:pt>
                <c:pt idx="433">
                  <c:v>43216</c:v>
                </c:pt>
                <c:pt idx="434">
                  <c:v>43217</c:v>
                </c:pt>
                <c:pt idx="435">
                  <c:v>43220</c:v>
                </c:pt>
                <c:pt idx="436">
                  <c:v>43222</c:v>
                </c:pt>
                <c:pt idx="437">
                  <c:v>43223</c:v>
                </c:pt>
                <c:pt idx="438">
                  <c:v>43224</c:v>
                </c:pt>
                <c:pt idx="439">
                  <c:v>43227</c:v>
                </c:pt>
                <c:pt idx="440">
                  <c:v>43228</c:v>
                </c:pt>
                <c:pt idx="441">
                  <c:v>43229</c:v>
                </c:pt>
                <c:pt idx="442">
                  <c:v>43230</c:v>
                </c:pt>
                <c:pt idx="443">
                  <c:v>43231</c:v>
                </c:pt>
                <c:pt idx="444">
                  <c:v>43235</c:v>
                </c:pt>
                <c:pt idx="445">
                  <c:v>43236</c:v>
                </c:pt>
                <c:pt idx="446">
                  <c:v>43237</c:v>
                </c:pt>
                <c:pt idx="447">
                  <c:v>43238</c:v>
                </c:pt>
                <c:pt idx="448">
                  <c:v>43241</c:v>
                </c:pt>
                <c:pt idx="449">
                  <c:v>43242</c:v>
                </c:pt>
                <c:pt idx="450">
                  <c:v>43243</c:v>
                </c:pt>
                <c:pt idx="451">
                  <c:v>43244</c:v>
                </c:pt>
                <c:pt idx="452">
                  <c:v>43245</c:v>
                </c:pt>
                <c:pt idx="453">
                  <c:v>43248</c:v>
                </c:pt>
                <c:pt idx="454">
                  <c:v>43249</c:v>
                </c:pt>
                <c:pt idx="455">
                  <c:v>43250</c:v>
                </c:pt>
                <c:pt idx="456">
                  <c:v>43251</c:v>
                </c:pt>
                <c:pt idx="457">
                  <c:v>43252</c:v>
                </c:pt>
                <c:pt idx="458">
                  <c:v>43256</c:v>
                </c:pt>
                <c:pt idx="459">
                  <c:v>43257</c:v>
                </c:pt>
                <c:pt idx="460">
                  <c:v>43258</c:v>
                </c:pt>
                <c:pt idx="461">
                  <c:v>43259</c:v>
                </c:pt>
                <c:pt idx="462">
                  <c:v>43263</c:v>
                </c:pt>
                <c:pt idx="463">
                  <c:v>43264</c:v>
                </c:pt>
                <c:pt idx="464">
                  <c:v>43265</c:v>
                </c:pt>
                <c:pt idx="465">
                  <c:v>43266</c:v>
                </c:pt>
                <c:pt idx="466">
                  <c:v>43269</c:v>
                </c:pt>
                <c:pt idx="467">
                  <c:v>43270</c:v>
                </c:pt>
                <c:pt idx="468">
                  <c:v>43271</c:v>
                </c:pt>
                <c:pt idx="469">
                  <c:v>43272</c:v>
                </c:pt>
                <c:pt idx="470">
                  <c:v>43273</c:v>
                </c:pt>
                <c:pt idx="471">
                  <c:v>43276</c:v>
                </c:pt>
                <c:pt idx="472">
                  <c:v>43277</c:v>
                </c:pt>
                <c:pt idx="473">
                  <c:v>43278</c:v>
                </c:pt>
                <c:pt idx="474">
                  <c:v>43279</c:v>
                </c:pt>
                <c:pt idx="475">
                  <c:v>43280</c:v>
                </c:pt>
                <c:pt idx="476">
                  <c:v>43284</c:v>
                </c:pt>
                <c:pt idx="477">
                  <c:v>43285</c:v>
                </c:pt>
              </c:numCache>
            </c:numRef>
          </c:cat>
          <c:val>
            <c:numRef>
              <c:f>ESTADÍSTICAS!$E$274:$E$751</c:f>
              <c:numCache>
                <c:formatCode>0.000</c:formatCode>
                <c:ptCount val="478"/>
                <c:pt idx="0">
                  <c:v>7.4687259500263226</c:v>
                </c:pt>
                <c:pt idx="1">
                  <c:v>7.4573987174476386</c:v>
                </c:pt>
                <c:pt idx="2">
                  <c:v>7.4491185616125444</c:v>
                </c:pt>
                <c:pt idx="3">
                  <c:v>7.4494478961085742</c:v>
                </c:pt>
                <c:pt idx="4">
                  <c:v>7.4512969841366461</c:v>
                </c:pt>
                <c:pt idx="5">
                  <c:v>7.4432445303056927</c:v>
                </c:pt>
                <c:pt idx="6">
                  <c:v>7.4502077673630263</c:v>
                </c:pt>
                <c:pt idx="7">
                  <c:v>7.4512969841366461</c:v>
                </c:pt>
                <c:pt idx="8">
                  <c:v>7.4447618486806366</c:v>
                </c:pt>
                <c:pt idx="9">
                  <c:v>7.4425835582828892</c:v>
                </c:pt>
                <c:pt idx="10">
                  <c:v>7.4290921922211872</c:v>
                </c:pt>
                <c:pt idx="11">
                  <c:v>7.7359593699460438</c:v>
                </c:pt>
                <c:pt idx="12">
                  <c:v>7.7239469383875825</c:v>
                </c:pt>
                <c:pt idx="13">
                  <c:v>7.7425121683783127</c:v>
                </c:pt>
                <c:pt idx="14">
                  <c:v>7.7501576022435126</c:v>
                </c:pt>
                <c:pt idx="15">
                  <c:v>7.7561560551820952</c:v>
                </c:pt>
                <c:pt idx="16">
                  <c:v>7.7621729485743307</c:v>
                </c:pt>
                <c:pt idx="17">
                  <c:v>7.7643577005497511</c:v>
                </c:pt>
                <c:pt idx="18">
                  <c:v>7.7665424967014784</c:v>
                </c:pt>
                <c:pt idx="19">
                  <c:v>7.7676349113358301</c:v>
                </c:pt>
                <c:pt idx="20">
                  <c:v>7.7684329333405966</c:v>
                </c:pt>
                <c:pt idx="21">
                  <c:v>7.7840224561797511</c:v>
                </c:pt>
                <c:pt idx="22">
                  <c:v>7.7796522012448577</c:v>
                </c:pt>
                <c:pt idx="23">
                  <c:v>7.7796522012448577</c:v>
                </c:pt>
                <c:pt idx="24">
                  <c:v>7.7801795671635032</c:v>
                </c:pt>
                <c:pt idx="25">
                  <c:v>7.7840224561797511</c:v>
                </c:pt>
                <c:pt idx="26">
                  <c:v>7.7883928878349051</c:v>
                </c:pt>
                <c:pt idx="27">
                  <c:v>7.7862076499124244</c:v>
                </c:pt>
                <c:pt idx="28">
                  <c:v>7.7840224561797511</c:v>
                </c:pt>
                <c:pt idx="29">
                  <c:v>7.7736271735155515</c:v>
                </c:pt>
                <c:pt idx="30">
                  <c:v>7.7654500931066961</c:v>
                </c:pt>
                <c:pt idx="31">
                  <c:v>7.7490653642779739</c:v>
                </c:pt>
                <c:pt idx="32">
                  <c:v>7.7501576022435126</c:v>
                </c:pt>
                <c:pt idx="33">
                  <c:v>7.7468809214819467</c:v>
                </c:pt>
                <c:pt idx="34">
                  <c:v>7.7506969067826281</c:v>
                </c:pt>
                <c:pt idx="35">
                  <c:v>7.7578035771329157</c:v>
                </c:pt>
                <c:pt idx="36">
                  <c:v>7.7567112618849965</c:v>
                </c:pt>
                <c:pt idx="37">
                  <c:v>7.7501576022435126</c:v>
                </c:pt>
                <c:pt idx="38">
                  <c:v>7.7512498512470662</c:v>
                </c:pt>
                <c:pt idx="39">
                  <c:v>7.7583397913497221</c:v>
                </c:pt>
                <c:pt idx="40">
                  <c:v>7.7676349113358301</c:v>
                </c:pt>
                <c:pt idx="41">
                  <c:v>7.7567112618849965</c:v>
                </c:pt>
                <c:pt idx="42">
                  <c:v>7.7599882407742626</c:v>
                </c:pt>
                <c:pt idx="43">
                  <c:v>7.7534343823734142</c:v>
                </c:pt>
                <c:pt idx="44">
                  <c:v>7.7528805332269801</c:v>
                </c:pt>
                <c:pt idx="45">
                  <c:v>7.7556189576713397</c:v>
                </c:pt>
                <c:pt idx="46">
                  <c:v>7.7556189576713397</c:v>
                </c:pt>
                <c:pt idx="47">
                  <c:v>7.7588959034326832</c:v>
                </c:pt>
                <c:pt idx="48">
                  <c:v>7.7621729485743307</c:v>
                </c:pt>
                <c:pt idx="49">
                  <c:v>7.7550642035570716</c:v>
                </c:pt>
                <c:pt idx="50">
                  <c:v>7.7610805891507706</c:v>
                </c:pt>
                <c:pt idx="51">
                  <c:v>7.7556189576713397</c:v>
                </c:pt>
                <c:pt idx="52">
                  <c:v>7.7523421112845492</c:v>
                </c:pt>
                <c:pt idx="53">
                  <c:v>7.7512498512470662</c:v>
                </c:pt>
                <c:pt idx="54">
                  <c:v>7.7485133242260584</c:v>
                </c:pt>
                <c:pt idx="55">
                  <c:v>7.7501576022435126</c:v>
                </c:pt>
                <c:pt idx="56">
                  <c:v>7.7588959034326832</c:v>
                </c:pt>
                <c:pt idx="57">
                  <c:v>7.7599882407742626</c:v>
                </c:pt>
                <c:pt idx="58">
                  <c:v>7.7545266645062227</c:v>
                </c:pt>
                <c:pt idx="59">
                  <c:v>7.7485133242260584</c:v>
                </c:pt>
                <c:pt idx="60">
                  <c:v>7.7501576022435126</c:v>
                </c:pt>
                <c:pt idx="61">
                  <c:v>7.7468809214819467</c:v>
                </c:pt>
                <c:pt idx="62">
                  <c:v>7.7457887166446193</c:v>
                </c:pt>
                <c:pt idx="63">
                  <c:v>7.7490653642779739</c:v>
                </c:pt>
                <c:pt idx="64">
                  <c:v>7.7476915306938787</c:v>
                </c:pt>
                <c:pt idx="65">
                  <c:v>7.7545266645062227</c:v>
                </c:pt>
                <c:pt idx="66">
                  <c:v>7.7588959034326832</c:v>
                </c:pt>
                <c:pt idx="67">
                  <c:v>7.7621729485743307</c:v>
                </c:pt>
                <c:pt idx="68">
                  <c:v>7.761615477896755</c:v>
                </c:pt>
                <c:pt idx="69">
                  <c:v>7.7556189576713397</c:v>
                </c:pt>
                <c:pt idx="70">
                  <c:v>7.7512498512470662</c:v>
                </c:pt>
                <c:pt idx="71">
                  <c:v>7.7479731373641725</c:v>
                </c:pt>
                <c:pt idx="72">
                  <c:v>7.7479731373641725</c:v>
                </c:pt>
                <c:pt idx="73">
                  <c:v>7.7463297855563829</c:v>
                </c:pt>
                <c:pt idx="74">
                  <c:v>7.7501576022435126</c:v>
                </c:pt>
                <c:pt idx="75">
                  <c:v>7.7501576022435126</c:v>
                </c:pt>
                <c:pt idx="76">
                  <c:v>7.7490653642779739</c:v>
                </c:pt>
                <c:pt idx="77">
                  <c:v>7.7468809214819467</c:v>
                </c:pt>
                <c:pt idx="78">
                  <c:v>7.7411424343673207</c:v>
                </c:pt>
                <c:pt idx="79">
                  <c:v>7.7490653642779739</c:v>
                </c:pt>
                <c:pt idx="80">
                  <c:v>7.7490653642779739</c:v>
                </c:pt>
                <c:pt idx="81">
                  <c:v>7.7479731373641725</c:v>
                </c:pt>
                <c:pt idx="82">
                  <c:v>7.7455084548372799</c:v>
                </c:pt>
                <c:pt idx="83">
                  <c:v>7.7479731373641725</c:v>
                </c:pt>
                <c:pt idx="84">
                  <c:v>7.7457887166446193</c:v>
                </c:pt>
                <c:pt idx="85">
                  <c:v>7.7446965228525011</c:v>
                </c:pt>
                <c:pt idx="86">
                  <c:v>7.7452380326788584</c:v>
                </c:pt>
                <c:pt idx="87">
                  <c:v>7.7501576022435126</c:v>
                </c:pt>
                <c:pt idx="88">
                  <c:v>7.7446965228525011</c:v>
                </c:pt>
                <c:pt idx="89">
                  <c:v>7.7490653642779739</c:v>
                </c:pt>
                <c:pt idx="90">
                  <c:v>7.7474215494053977</c:v>
                </c:pt>
                <c:pt idx="91">
                  <c:v>7.7512498512470662</c:v>
                </c:pt>
                <c:pt idx="92">
                  <c:v>7.7490653642779739</c:v>
                </c:pt>
                <c:pt idx="93">
                  <c:v>7.7501576022435126</c:v>
                </c:pt>
                <c:pt idx="94">
                  <c:v>7.7501576022435126</c:v>
                </c:pt>
                <c:pt idx="95">
                  <c:v>7.7474215494053977</c:v>
                </c:pt>
                <c:pt idx="96">
                  <c:v>7.7490653642779739</c:v>
                </c:pt>
                <c:pt idx="97">
                  <c:v>7.7512498512470662</c:v>
                </c:pt>
                <c:pt idx="98">
                  <c:v>7.7493353480393212</c:v>
                </c:pt>
                <c:pt idx="99">
                  <c:v>7.7485133242260584</c:v>
                </c:pt>
                <c:pt idx="100">
                  <c:v>7.7534343823734142</c:v>
                </c:pt>
                <c:pt idx="101">
                  <c:v>7.7534343823734142</c:v>
                </c:pt>
                <c:pt idx="102">
                  <c:v>7.7534343823734142</c:v>
                </c:pt>
                <c:pt idx="103">
                  <c:v>7.7523421112845492</c:v>
                </c:pt>
                <c:pt idx="104">
                  <c:v>7.7485133242260584</c:v>
                </c:pt>
                <c:pt idx="105">
                  <c:v>7.5003231369145995</c:v>
                </c:pt>
                <c:pt idx="106">
                  <c:v>7.5014128603129393</c:v>
                </c:pt>
                <c:pt idx="107">
                  <c:v>7.5003231369145995</c:v>
                </c:pt>
                <c:pt idx="108">
                  <c:v>7.5003231369145995</c:v>
                </c:pt>
                <c:pt idx="109">
                  <c:v>7.5020509606707808</c:v>
                </c:pt>
                <c:pt idx="110">
                  <c:v>7.5025025947270008</c:v>
                </c:pt>
                <c:pt idx="111">
                  <c:v>7.5025025947270008</c:v>
                </c:pt>
                <c:pt idx="112">
                  <c:v>7.5003231369145995</c:v>
                </c:pt>
                <c:pt idx="113">
                  <c:v>7.5034587662121899</c:v>
                </c:pt>
                <c:pt idx="114">
                  <c:v>7.4981437231794956</c:v>
                </c:pt>
                <c:pt idx="115">
                  <c:v>7.4937850278853801</c:v>
                </c:pt>
                <c:pt idx="116">
                  <c:v>7.5003231369145995</c:v>
                </c:pt>
                <c:pt idx="117">
                  <c:v>7.5035923401503668</c:v>
                </c:pt>
                <c:pt idx="118">
                  <c:v>7.5056369914849652</c:v>
                </c:pt>
                <c:pt idx="119">
                  <c:v>7.5090412325255151</c:v>
                </c:pt>
                <c:pt idx="120">
                  <c:v>7.5079514320248064</c:v>
                </c:pt>
                <c:pt idx="121">
                  <c:v>7.5068616425263412</c:v>
                </c:pt>
                <c:pt idx="122">
                  <c:v>7.4998723755908658</c:v>
                </c:pt>
                <c:pt idx="123">
                  <c:v>7.5014128603129393</c:v>
                </c:pt>
                <c:pt idx="124">
                  <c:v>7.5003231369145995</c:v>
                </c:pt>
                <c:pt idx="125">
                  <c:v>7.5025025947270008</c:v>
                </c:pt>
                <c:pt idx="126">
                  <c:v>7.5025025947270008</c:v>
                </c:pt>
                <c:pt idx="127">
                  <c:v>7.5042295895359379</c:v>
                </c:pt>
                <c:pt idx="128">
                  <c:v>7.5046820965931182</c:v>
                </c:pt>
                <c:pt idx="129">
                  <c:v>7.5035923401503668</c:v>
                </c:pt>
                <c:pt idx="130">
                  <c:v>7.5035923401503668</c:v>
                </c:pt>
                <c:pt idx="131">
                  <c:v>7.5025025947270008</c:v>
                </c:pt>
                <c:pt idx="132">
                  <c:v>7.4998723755908658</c:v>
                </c:pt>
                <c:pt idx="133">
                  <c:v>7.5003231369145995</c:v>
                </c:pt>
                <c:pt idx="134">
                  <c:v>7.5014128603129393</c:v>
                </c:pt>
                <c:pt idx="135">
                  <c:v>7.5003231369145995</c:v>
                </c:pt>
                <c:pt idx="136">
                  <c:v>7.5014128603129393</c:v>
                </c:pt>
                <c:pt idx="137">
                  <c:v>7.4998723755908658</c:v>
                </c:pt>
                <c:pt idx="138">
                  <c:v>7.5035923401503668</c:v>
                </c:pt>
                <c:pt idx="139">
                  <c:v>7.5035923401503668</c:v>
                </c:pt>
                <c:pt idx="140">
                  <c:v>7.5046820965931182</c:v>
                </c:pt>
                <c:pt idx="141">
                  <c:v>7.5035923401503668</c:v>
                </c:pt>
                <c:pt idx="142">
                  <c:v>7.5031402696312366</c:v>
                </c:pt>
                <c:pt idx="143">
                  <c:v>7.5035923401503668</c:v>
                </c:pt>
                <c:pt idx="144">
                  <c:v>7.5025025947270008</c:v>
                </c:pt>
                <c:pt idx="145">
                  <c:v>7.5025025947270008</c:v>
                </c:pt>
                <c:pt idx="146">
                  <c:v>7.5025025947270008</c:v>
                </c:pt>
                <c:pt idx="147">
                  <c:v>7.5009616626573461</c:v>
                </c:pt>
                <c:pt idx="148">
                  <c:v>7.5035923401503668</c:v>
                </c:pt>
                <c:pt idx="149">
                  <c:v>7.5025025947270008</c:v>
                </c:pt>
                <c:pt idx="150">
                  <c:v>7.5035923401503668</c:v>
                </c:pt>
                <c:pt idx="151">
                  <c:v>7.5014128603129393</c:v>
                </c:pt>
                <c:pt idx="152">
                  <c:v>7.4987830994712068</c:v>
                </c:pt>
                <c:pt idx="153">
                  <c:v>7.2456305126772147</c:v>
                </c:pt>
                <c:pt idx="154">
                  <c:v>7.1988935155886669</c:v>
                </c:pt>
                <c:pt idx="155">
                  <c:v>7.2325855859934451</c:v>
                </c:pt>
                <c:pt idx="156">
                  <c:v>7.2467176613402184</c:v>
                </c:pt>
                <c:pt idx="157">
                  <c:v>7.2485401703288765</c:v>
                </c:pt>
                <c:pt idx="158">
                  <c:v>7.2499791732542507</c:v>
                </c:pt>
                <c:pt idx="159">
                  <c:v>7.2499791732542507</c:v>
                </c:pt>
                <c:pt idx="160">
                  <c:v>7.2499791732542507</c:v>
                </c:pt>
                <c:pt idx="161">
                  <c:v>7.2510663658765795</c:v>
                </c:pt>
                <c:pt idx="162">
                  <c:v>7.2518004868336261</c:v>
                </c:pt>
                <c:pt idx="163">
                  <c:v>7.2543280096795337</c:v>
                </c:pt>
                <c:pt idx="164">
                  <c:v>7.2510663658765795</c:v>
                </c:pt>
                <c:pt idx="165">
                  <c:v>7.2499791732542507</c:v>
                </c:pt>
                <c:pt idx="166">
                  <c:v>7.2488919916249284</c:v>
                </c:pt>
                <c:pt idx="167">
                  <c:v>7.2478209518951564</c:v>
                </c:pt>
                <c:pt idx="168">
                  <c:v>7.2488919916249284</c:v>
                </c:pt>
                <c:pt idx="169">
                  <c:v>7.2488919916249284</c:v>
                </c:pt>
                <c:pt idx="170">
                  <c:v>7.2499791732542507</c:v>
                </c:pt>
                <c:pt idx="171">
                  <c:v>7.2485401703288765</c:v>
                </c:pt>
                <c:pt idx="172">
                  <c:v>7.0023859569601443</c:v>
                </c:pt>
                <c:pt idx="173">
                  <c:v>7.000216610584542</c:v>
                </c:pt>
                <c:pt idx="174">
                  <c:v>7.000216610584542</c:v>
                </c:pt>
                <c:pt idx="175">
                  <c:v>6.9980473080658578</c:v>
                </c:pt>
                <c:pt idx="176">
                  <c:v>6.999959248832055</c:v>
                </c:pt>
                <c:pt idx="177">
                  <c:v>7.000216610584542</c:v>
                </c:pt>
                <c:pt idx="178">
                  <c:v>7.0023859569601443</c:v>
                </c:pt>
                <c:pt idx="179">
                  <c:v>7.0013012782841999</c:v>
                </c:pt>
                <c:pt idx="180">
                  <c:v>7.000216610584542</c:v>
                </c:pt>
                <c:pt idx="181">
                  <c:v>6.996706525127494</c:v>
                </c:pt>
                <c:pt idx="182">
                  <c:v>6.9958780494104866</c:v>
                </c:pt>
                <c:pt idx="183">
                  <c:v>6.9937088346173404</c:v>
                </c:pt>
                <c:pt idx="184">
                  <c:v>6.995366421121707</c:v>
                </c:pt>
                <c:pt idx="185">
                  <c:v>6.9937088346173404</c:v>
                </c:pt>
                <c:pt idx="186">
                  <c:v>6.9937088346173404</c:v>
                </c:pt>
                <c:pt idx="187">
                  <c:v>6.9926242436583186</c:v>
                </c:pt>
                <c:pt idx="188">
                  <c:v>6.9915396636681004</c:v>
                </c:pt>
                <c:pt idx="189">
                  <c:v>6.9869489424090991</c:v>
                </c:pt>
                <c:pt idx="190">
                  <c:v>6.9861169281942415</c:v>
                </c:pt>
                <c:pt idx="191">
                  <c:v>6.9796100074193346</c:v>
                </c:pt>
                <c:pt idx="192">
                  <c:v>6.9796100074193346</c:v>
                </c:pt>
                <c:pt idx="193">
                  <c:v>6.9796100074193346</c:v>
                </c:pt>
                <c:pt idx="194">
                  <c:v>6.9689393498019392</c:v>
                </c:pt>
                <c:pt idx="195">
                  <c:v>6.497032291800009</c:v>
                </c:pt>
                <c:pt idx="196">
                  <c:v>6.4981118726331166</c:v>
                </c:pt>
                <c:pt idx="197">
                  <c:v>6.4991914643854676</c:v>
                </c:pt>
                <c:pt idx="198">
                  <c:v>6.501272627468313</c:v>
                </c:pt>
                <c:pt idx="199">
                  <c:v>6.508908281299064</c:v>
                </c:pt>
                <c:pt idx="200">
                  <c:v>6.5143068949343297</c:v>
                </c:pt>
                <c:pt idx="201">
                  <c:v>6.5067489122530686</c:v>
                </c:pt>
                <c:pt idx="202">
                  <c:v>6.5024303051278265</c:v>
                </c:pt>
                <c:pt idx="203">
                  <c:v>6.5045104133807374</c:v>
                </c:pt>
                <c:pt idx="204">
                  <c:v>6.5067489122530686</c:v>
                </c:pt>
                <c:pt idx="205">
                  <c:v>6.508908281299064</c:v>
                </c:pt>
                <c:pt idx="206">
                  <c:v>6.5067489122530686</c:v>
                </c:pt>
                <c:pt idx="207">
                  <c:v>6.508908281299064</c:v>
                </c:pt>
                <c:pt idx="208">
                  <c:v>6.5099069401786558</c:v>
                </c:pt>
                <c:pt idx="209">
                  <c:v>6.508908281299064</c:v>
                </c:pt>
                <c:pt idx="210">
                  <c:v>6.508908281299064</c:v>
                </c:pt>
                <c:pt idx="211">
                  <c:v>6.5056692440965458</c:v>
                </c:pt>
                <c:pt idx="212">
                  <c:v>6.5056692440965458</c:v>
                </c:pt>
                <c:pt idx="213">
                  <c:v>6.5071685097662924</c:v>
                </c:pt>
                <c:pt idx="214">
                  <c:v>6.2554810065657662</c:v>
                </c:pt>
                <c:pt idx="215">
                  <c:v>6.2597896274502185</c:v>
                </c:pt>
                <c:pt idx="216">
                  <c:v>6.2587124558914908</c:v>
                </c:pt>
                <c:pt idx="217">
                  <c:v>6.2587166993558263</c:v>
                </c:pt>
                <c:pt idx="218">
                  <c:v>6.2597896274502185</c:v>
                </c:pt>
                <c:pt idx="219">
                  <c:v>6.2533267614595101</c:v>
                </c:pt>
                <c:pt idx="220">
                  <c:v>6.2544038785703027</c:v>
                </c:pt>
                <c:pt idx="221">
                  <c:v>6.2522496552399165</c:v>
                </c:pt>
                <c:pt idx="222">
                  <c:v>6.2533327951080242</c:v>
                </c:pt>
                <c:pt idx="223">
                  <c:v>6.2544038785703027</c:v>
                </c:pt>
                <c:pt idx="224">
                  <c:v>6.2522496552399165</c:v>
                </c:pt>
                <c:pt idx="225">
                  <c:v>6.2511725599102341</c:v>
                </c:pt>
                <c:pt idx="226">
                  <c:v>6.2490184019097894</c:v>
                </c:pt>
                <c:pt idx="227">
                  <c:v>6.2484912436368445</c:v>
                </c:pt>
                <c:pt idx="228">
                  <c:v>6.2500954754679539</c:v>
                </c:pt>
                <c:pt idx="229">
                  <c:v>6.2511725599102341</c:v>
                </c:pt>
                <c:pt idx="230">
                  <c:v>6.2533267614595101</c:v>
                </c:pt>
                <c:pt idx="231">
                  <c:v>6.2560271924383404</c:v>
                </c:pt>
                <c:pt idx="232">
                  <c:v>6.2587124558914908</c:v>
                </c:pt>
                <c:pt idx="233">
                  <c:v>6.2565581454543828</c:v>
                </c:pt>
                <c:pt idx="234">
                  <c:v>6.2522496552399165</c:v>
                </c:pt>
                <c:pt idx="235">
                  <c:v>6.2517208712498995</c:v>
                </c:pt>
                <c:pt idx="236">
                  <c:v>5.748285070469028</c:v>
                </c:pt>
                <c:pt idx="237">
                  <c:v>5.7493570818354156</c:v>
                </c:pt>
                <c:pt idx="238">
                  <c:v>5.7504291040330502</c:v>
                </c:pt>
                <c:pt idx="239">
                  <c:v>5.7538104646636112</c:v>
                </c:pt>
                <c:pt idx="240">
                  <c:v>5.7536452356703016</c:v>
                </c:pt>
                <c:pt idx="241">
                  <c:v>5.7568614648500827</c:v>
                </c:pt>
                <c:pt idx="242">
                  <c:v>5.7579335629213579</c:v>
                </c:pt>
                <c:pt idx="243">
                  <c:v>5.7568614648500827</c:v>
                </c:pt>
                <c:pt idx="244">
                  <c:v>5.7570257128158886</c:v>
                </c:pt>
                <c:pt idx="245">
                  <c:v>5.7547173012303388</c:v>
                </c:pt>
                <c:pt idx="246">
                  <c:v>5.7536452356703016</c:v>
                </c:pt>
                <c:pt idx="247">
                  <c:v>5.7542638356473885</c:v>
                </c:pt>
                <c:pt idx="248">
                  <c:v>5.7538104646636112</c:v>
                </c:pt>
                <c:pt idx="249">
                  <c:v>5.7547173012303388</c:v>
                </c:pt>
                <c:pt idx="250">
                  <c:v>5.7547173012303388</c:v>
                </c:pt>
                <c:pt idx="251">
                  <c:v>5.7536452356703016</c:v>
                </c:pt>
                <c:pt idx="252">
                  <c:v>5.7472130699383062</c:v>
                </c:pt>
                <c:pt idx="253">
                  <c:v>5.5001119759984896</c:v>
                </c:pt>
                <c:pt idx="254">
                  <c:v>5.4891767174477524</c:v>
                </c:pt>
                <c:pt idx="255">
                  <c:v>5.4998711226740715</c:v>
                </c:pt>
                <c:pt idx="256">
                  <c:v>5.5009406226669944</c:v>
                </c:pt>
                <c:pt idx="257">
                  <c:v>5.503079655079568</c:v>
                </c:pt>
                <c:pt idx="258">
                  <c:v>5.5029048917864865</c:v>
                </c:pt>
                <c:pt idx="259">
                  <c:v>5.504149187507279</c:v>
                </c:pt>
                <c:pt idx="260">
                  <c:v>5.5073578496582121</c:v>
                </c:pt>
                <c:pt idx="261">
                  <c:v>5.509497011821507</c:v>
                </c:pt>
                <c:pt idx="262">
                  <c:v>5.5129429493073312</c:v>
                </c:pt>
                <c:pt idx="263">
                  <c:v>5.5148451064713999</c:v>
                </c:pt>
                <c:pt idx="264">
                  <c:v>5.5255421068151289</c:v>
                </c:pt>
                <c:pt idx="265">
                  <c:v>5.5287514177996711</c:v>
                </c:pt>
                <c:pt idx="266">
                  <c:v>5.5287514177996711</c:v>
                </c:pt>
                <c:pt idx="267">
                  <c:v>5.5371201205519416</c:v>
                </c:pt>
                <c:pt idx="268">
                  <c:v>5.5394498240840306</c:v>
                </c:pt>
                <c:pt idx="269">
                  <c:v>5.5415896351377336</c:v>
                </c:pt>
                <c:pt idx="270">
                  <c:v>5.5469393520460208</c:v>
                </c:pt>
                <c:pt idx="271">
                  <c:v>5.5450271540946838</c:v>
                </c:pt>
                <c:pt idx="272">
                  <c:v>5.551219320272982</c:v>
                </c:pt>
                <c:pt idx="273">
                  <c:v>5.551219320272982</c:v>
                </c:pt>
                <c:pt idx="274">
                  <c:v>5.5341004857456744</c:v>
                </c:pt>
                <c:pt idx="275">
                  <c:v>5.5169844200291251</c:v>
                </c:pt>
                <c:pt idx="276">
                  <c:v>5.2608843257759608</c:v>
                </c:pt>
                <c:pt idx="277">
                  <c:v>5.2595083184791669</c:v>
                </c:pt>
                <c:pt idx="278">
                  <c:v>5.2637766631722149</c:v>
                </c:pt>
                <c:pt idx="279">
                  <c:v>5.2669780349602568</c:v>
                </c:pt>
                <c:pt idx="280">
                  <c:v>5.2744482800667125</c:v>
                </c:pt>
                <c:pt idx="281">
                  <c:v>5.277954158545195</c:v>
                </c:pt>
                <c:pt idx="282">
                  <c:v>5.2733810698318395</c:v>
                </c:pt>
                <c:pt idx="283">
                  <c:v>5.2499051740017455</c:v>
                </c:pt>
                <c:pt idx="284">
                  <c:v>5.2488382118903498</c:v>
                </c:pt>
                <c:pt idx="285">
                  <c:v>5.2499051740017455</c:v>
                </c:pt>
                <c:pt idx="286">
                  <c:v>5.2491504080678597</c:v>
                </c:pt>
                <c:pt idx="287">
                  <c:v>5.2509721469081727</c:v>
                </c:pt>
                <c:pt idx="288">
                  <c:v>5.2509721469081727</c:v>
                </c:pt>
                <c:pt idx="289">
                  <c:v>5.255240146399176</c:v>
                </c:pt>
                <c:pt idx="290">
                  <c:v>5.2573742108648513</c:v>
                </c:pt>
                <c:pt idx="291">
                  <c:v>5.2576840377366096</c:v>
                </c:pt>
                <c:pt idx="292">
                  <c:v>5.2563071732340871</c:v>
                </c:pt>
                <c:pt idx="293">
                  <c:v>5.2520391306024594</c:v>
                </c:pt>
                <c:pt idx="294">
                  <c:v>5.2573742108648513</c:v>
                </c:pt>
                <c:pt idx="295">
                  <c:v>5.2616424692540464</c:v>
                </c:pt>
                <c:pt idx="296">
                  <c:v>5.263017904748013</c:v>
                </c:pt>
                <c:pt idx="297">
                  <c:v>5.270179503846828</c:v>
                </c:pt>
                <c:pt idx="298">
                  <c:v>5.2733810698318395</c:v>
                </c:pt>
                <c:pt idx="299">
                  <c:v>5.2755155010972832</c:v>
                </c:pt>
                <c:pt idx="300">
                  <c:v>5.2776499755226469</c:v>
                </c:pt>
                <c:pt idx="301">
                  <c:v>5.2768872135696476</c:v>
                </c:pt>
                <c:pt idx="302">
                  <c:v>5.2659109002411553</c:v>
                </c:pt>
                <c:pt idx="303">
                  <c:v>5.2680451804610229</c:v>
                </c:pt>
                <c:pt idx="304">
                  <c:v>5.2627095608121177</c:v>
                </c:pt>
                <c:pt idx="305">
                  <c:v>5.2659109002411553</c:v>
                </c:pt>
                <c:pt idx="306">
                  <c:v>5.2647719485750422</c:v>
                </c:pt>
                <c:pt idx="307">
                  <c:v>5.2691123367582859</c:v>
                </c:pt>
                <c:pt idx="308">
                  <c:v>5.2712466817153469</c:v>
                </c:pt>
                <c:pt idx="309">
                  <c:v>5.2733810698318395</c:v>
                </c:pt>
                <c:pt idx="310">
                  <c:v>5.2715526495518583</c:v>
                </c:pt>
                <c:pt idx="311">
                  <c:v>5.270179503846828</c:v>
                </c:pt>
                <c:pt idx="312">
                  <c:v>5.2669780349602568</c:v>
                </c:pt>
                <c:pt idx="313">
                  <c:v>5.2669780349602568</c:v>
                </c:pt>
                <c:pt idx="314">
                  <c:v>5.2680451804610229</c:v>
                </c:pt>
                <c:pt idx="315">
                  <c:v>5.2662183536241525</c:v>
                </c:pt>
                <c:pt idx="316">
                  <c:v>5.0122394243927504</c:v>
                </c:pt>
                <c:pt idx="317">
                  <c:v>5.0186270067771988</c:v>
                </c:pt>
                <c:pt idx="318">
                  <c:v>5.0186270067771988</c:v>
                </c:pt>
                <c:pt idx="319">
                  <c:v>5.020756287008421</c:v>
                </c:pt>
                <c:pt idx="320">
                  <c:v>5.0229135623021115</c:v>
                </c:pt>
                <c:pt idx="321">
                  <c:v>5.0228856102880304</c:v>
                </c:pt>
                <c:pt idx="322">
                  <c:v>5.0250149766265739</c:v>
                </c:pt>
                <c:pt idx="323">
                  <c:v>5.0260796759469262</c:v>
                </c:pt>
                <c:pt idx="324">
                  <c:v>5.0282349152123151</c:v>
                </c:pt>
                <c:pt idx="325">
                  <c:v>5.0303385808504464</c:v>
                </c:pt>
                <c:pt idx="326">
                  <c:v>5.0303385808504464</c:v>
                </c:pt>
                <c:pt idx="327">
                  <c:v>5.0303385808504464</c:v>
                </c:pt>
                <c:pt idx="328">
                  <c:v>5.0317745392822966</c:v>
                </c:pt>
                <c:pt idx="329">
                  <c:v>5.0282091068660106</c:v>
                </c:pt>
                <c:pt idx="330">
                  <c:v>5.0282091068660106</c:v>
                </c:pt>
                <c:pt idx="331">
                  <c:v>5.0196916415060633</c:v>
                </c:pt>
                <c:pt idx="332">
                  <c:v>5.0143685754663547</c:v>
                </c:pt>
                <c:pt idx="333">
                  <c:v>5.0136799952031241</c:v>
                </c:pt>
                <c:pt idx="334">
                  <c:v>4.7528057343567909</c:v>
                </c:pt>
                <c:pt idx="335">
                  <c:v>4.7549296397482843</c:v>
                </c:pt>
                <c:pt idx="336">
                  <c:v>4.7549296397482843</c:v>
                </c:pt>
                <c:pt idx="337">
                  <c:v>4.7528057343567909</c:v>
                </c:pt>
                <c:pt idx="338">
                  <c:v>4.7458172959545353</c:v>
                </c:pt>
                <c:pt idx="339">
                  <c:v>4.751743797773389</c:v>
                </c:pt>
                <c:pt idx="340">
                  <c:v>4.7538676816827774</c:v>
                </c:pt>
                <c:pt idx="341">
                  <c:v>4.7549296397482843</c:v>
                </c:pt>
                <c:pt idx="342">
                  <c:v>4.7561240538368077</c:v>
                </c:pt>
                <c:pt idx="343">
                  <c:v>4.751743797773389</c:v>
                </c:pt>
                <c:pt idx="344">
                  <c:v>4.7496199568014541</c:v>
                </c:pt>
                <c:pt idx="345">
                  <c:v>4.7432486915503835</c:v>
                </c:pt>
                <c:pt idx="346">
                  <c:v>4.7421868515879595</c:v>
                </c:pt>
                <c:pt idx="347">
                  <c:v>4.7352018139243279</c:v>
                </c:pt>
                <c:pt idx="348">
                  <c:v>4.7411250223533097</c:v>
                </c:pt>
                <c:pt idx="349">
                  <c:v>4.7390013960948218</c:v>
                </c:pt>
                <c:pt idx="350">
                  <c:v>4.7379395990642115</c:v>
                </c:pt>
                <c:pt idx="351">
                  <c:v>4.7305073204266801</c:v>
                </c:pt>
                <c:pt idx="352">
                  <c:v>4.7210980362565991</c:v>
                </c:pt>
                <c:pt idx="353">
                  <c:v>4.7188290880411099</c:v>
                </c:pt>
                <c:pt idx="354">
                  <c:v>4.7092751365918062</c:v>
                </c:pt>
                <c:pt idx="355">
                  <c:v>4.6678847240301691</c:v>
                </c:pt>
                <c:pt idx="356">
                  <c:v>4.6891085380130537</c:v>
                </c:pt>
                <c:pt idx="357">
                  <c:v>4.7135212299119766</c:v>
                </c:pt>
                <c:pt idx="358">
                  <c:v>4.7126086249742904</c:v>
                </c:pt>
                <c:pt idx="359">
                  <c:v>4.7230755677365011</c:v>
                </c:pt>
                <c:pt idx="360">
                  <c:v>4.7283839088440693</c:v>
                </c:pt>
                <c:pt idx="361">
                  <c:v>4.7326307749364638</c:v>
                </c:pt>
                <c:pt idx="362">
                  <c:v>4.7373248249658051</c:v>
                </c:pt>
                <c:pt idx="363">
                  <c:v>4.7400632038506529</c:v>
                </c:pt>
                <c:pt idx="364">
                  <c:v>4.7400632038506529</c:v>
                </c:pt>
                <c:pt idx="365">
                  <c:v>4.7400632038506529</c:v>
                </c:pt>
                <c:pt idx="366">
                  <c:v>4.7443105422574128</c:v>
                </c:pt>
                <c:pt idx="367">
                  <c:v>4.7468789028461966</c:v>
                </c:pt>
                <c:pt idx="368">
                  <c:v>4.7496199568014541</c:v>
                </c:pt>
                <c:pt idx="369">
                  <c:v>4.7485580524294635</c:v>
                </c:pt>
                <c:pt idx="370">
                  <c:v>4.7485580524294635</c:v>
                </c:pt>
                <c:pt idx="371">
                  <c:v>4.7496199568014541</c:v>
                </c:pt>
                <c:pt idx="372">
                  <c:v>4.7500637875477425</c:v>
                </c:pt>
                <c:pt idx="373">
                  <c:v>4.7506818719220023</c:v>
                </c:pt>
                <c:pt idx="374">
                  <c:v>4.4993079877287956</c:v>
                </c:pt>
                <c:pt idx="375">
                  <c:v>4.505664455295455</c:v>
                </c:pt>
                <c:pt idx="376">
                  <c:v>4.5109618061426104</c:v>
                </c:pt>
                <c:pt idx="377">
                  <c:v>4.5146415357119052</c:v>
                </c:pt>
                <c:pt idx="378">
                  <c:v>4.5173189806368752</c:v>
                </c:pt>
                <c:pt idx="379">
                  <c:v>4.5141403451854467</c:v>
                </c:pt>
                <c:pt idx="380">
                  <c:v>4.5088428336694353</c:v>
                </c:pt>
                <c:pt idx="381">
                  <c:v>4.5035455899300914</c:v>
                </c:pt>
                <c:pt idx="382">
                  <c:v>4.5019309684819042</c:v>
                </c:pt>
                <c:pt idx="383">
                  <c:v>4.502486173313125</c:v>
                </c:pt>
                <c:pt idx="384">
                  <c:v>4.5014267674061026</c:v>
                </c:pt>
                <c:pt idx="385">
                  <c:v>4.5014267674061026</c:v>
                </c:pt>
                <c:pt idx="386">
                  <c:v>4.5014267674061026</c:v>
                </c:pt>
                <c:pt idx="387">
                  <c:v>4.5008718237505407</c:v>
                </c:pt>
                <c:pt idx="388">
                  <c:v>4.500367372215508</c:v>
                </c:pt>
                <c:pt idx="389">
                  <c:v>4.502486173313125</c:v>
                </c:pt>
                <c:pt idx="390">
                  <c:v>4.5035455899300914</c:v>
                </c:pt>
                <c:pt idx="391">
                  <c:v>4.505664455295455</c:v>
                </c:pt>
                <c:pt idx="392">
                  <c:v>4.5061676538733275</c:v>
                </c:pt>
                <c:pt idx="393">
                  <c:v>4.505664455295455</c:v>
                </c:pt>
                <c:pt idx="394">
                  <c:v>4.4993079877287956</c:v>
                </c:pt>
                <c:pt idx="395">
                  <c:v>4.4993079877287956</c:v>
                </c:pt>
                <c:pt idx="396">
                  <c:v>4.4982486139558242</c:v>
                </c:pt>
                <c:pt idx="397">
                  <c:v>4.4998126896655721</c:v>
                </c:pt>
                <c:pt idx="398">
                  <c:v>4.4993079877287956</c:v>
                </c:pt>
                <c:pt idx="399">
                  <c:v>4.4993079877287956</c:v>
                </c:pt>
                <c:pt idx="400">
                  <c:v>4.4982486139558242</c:v>
                </c:pt>
                <c:pt idx="401">
                  <c:v>4.4971892508951283</c:v>
                </c:pt>
                <c:pt idx="402">
                  <c:v>4.4923990491632759</c:v>
                </c:pt>
                <c:pt idx="403">
                  <c:v>4.4887147319356169</c:v>
                </c:pt>
                <c:pt idx="404">
                  <c:v>4.4865962092813794</c:v>
                </c:pt>
                <c:pt idx="405">
                  <c:v>4.4844777294742011</c:v>
                </c:pt>
                <c:pt idx="406">
                  <c:v>4.4823592924972289</c:v>
                </c:pt>
                <c:pt idx="407">
                  <c:v>4.4804751669074605</c:v>
                </c:pt>
                <c:pt idx="408">
                  <c:v>4.4760042385685317</c:v>
                </c:pt>
                <c:pt idx="409">
                  <c:v>4.4760042385685317</c:v>
                </c:pt>
                <c:pt idx="410">
                  <c:v>4.4728268561590179</c:v>
                </c:pt>
                <c:pt idx="411">
                  <c:v>4.4712200933213042</c:v>
                </c:pt>
                <c:pt idx="412">
                  <c:v>4.4654133386295314</c:v>
                </c:pt>
                <c:pt idx="413">
                  <c:v>4.4484701257015535</c:v>
                </c:pt>
                <c:pt idx="414">
                  <c:v>4.4262214948206147</c:v>
                </c:pt>
                <c:pt idx="415">
                  <c:v>4.4262363175533226</c:v>
                </c:pt>
                <c:pt idx="416">
                  <c:v>4.4325883525003551</c:v>
                </c:pt>
                <c:pt idx="417">
                  <c:v>4.4378820092946247</c:v>
                </c:pt>
                <c:pt idx="418">
                  <c:v>4.4431759336952537</c:v>
                </c:pt>
                <c:pt idx="419">
                  <c:v>4.4331087007940972</c:v>
                </c:pt>
                <c:pt idx="420">
                  <c:v>4.4230604445695265</c:v>
                </c:pt>
                <c:pt idx="421">
                  <c:v>4.4156504488614745</c:v>
                </c:pt>
                <c:pt idx="422">
                  <c:v>4.419884667908347</c:v>
                </c:pt>
                <c:pt idx="423">
                  <c:v>4.4220018416532669</c:v>
                </c:pt>
                <c:pt idx="424">
                  <c:v>4.4204079677300001</c:v>
                </c:pt>
                <c:pt idx="425">
                  <c:v>4.4209432494295653</c:v>
                </c:pt>
                <c:pt idx="426">
                  <c:v>4.4220018416532669</c:v>
                </c:pt>
                <c:pt idx="427">
                  <c:v>4.4230604445695265</c:v>
                </c:pt>
                <c:pt idx="428">
                  <c:v>4.4272949632912173</c:v>
                </c:pt>
                <c:pt idx="429">
                  <c:v>4.4320502478568669</c:v>
                </c:pt>
                <c:pt idx="430">
                  <c:v>4.4601182901743197</c:v>
                </c:pt>
                <c:pt idx="431">
                  <c:v>4.500367372215508</c:v>
                </c:pt>
                <c:pt idx="432">
                  <c:v>4.5014267674061026</c:v>
                </c:pt>
                <c:pt idx="433">
                  <c:v>4.502486173313125</c:v>
                </c:pt>
                <c:pt idx="434">
                  <c:v>4.5029901238597736</c:v>
                </c:pt>
                <c:pt idx="435">
                  <c:v>4.2577994080254422</c:v>
                </c:pt>
                <c:pt idx="436">
                  <c:v>4.2633325464347394</c:v>
                </c:pt>
                <c:pt idx="437">
                  <c:v>4.266503574831515</c:v>
                </c:pt>
                <c:pt idx="438">
                  <c:v>4.2617780007809136</c:v>
                </c:pt>
                <c:pt idx="439">
                  <c:v>4.2495925347179053</c:v>
                </c:pt>
                <c:pt idx="440">
                  <c:v>4.1492395544406868</c:v>
                </c:pt>
                <c:pt idx="441">
                  <c:v>4.2041576667833036</c:v>
                </c:pt>
                <c:pt idx="442">
                  <c:v>4.1988758243905133</c:v>
                </c:pt>
                <c:pt idx="443">
                  <c:v>4.2023755705367538</c:v>
                </c:pt>
                <c:pt idx="444">
                  <c:v>4.1946505426984526</c:v>
                </c:pt>
                <c:pt idx="445">
                  <c:v>4.2136656559633723</c:v>
                </c:pt>
                <c:pt idx="446">
                  <c:v>4.2189482460036842</c:v>
                </c:pt>
                <c:pt idx="447">
                  <c:v>4.2237423860647993</c:v>
                </c:pt>
                <c:pt idx="448">
                  <c:v>4.2250000000000005</c:v>
                </c:pt>
                <c:pt idx="449">
                  <c:v>4.2329999999999997</c:v>
                </c:pt>
                <c:pt idx="450">
                  <c:v>4.2359999999999998</c:v>
                </c:pt>
                <c:pt idx="451">
                  <c:v>4.2430000000000003</c:v>
                </c:pt>
                <c:pt idx="452">
                  <c:v>4.25</c:v>
                </c:pt>
                <c:pt idx="453">
                  <c:v>4.2530000000000001</c:v>
                </c:pt>
                <c:pt idx="454">
                  <c:v>4.2549999999999999</c:v>
                </c:pt>
                <c:pt idx="455">
                  <c:v>4.258</c:v>
                </c:pt>
                <c:pt idx="456">
                  <c:v>4.26</c:v>
                </c:pt>
                <c:pt idx="457">
                  <c:v>4.2670000000000003</c:v>
                </c:pt>
                <c:pt idx="458">
                  <c:v>4.2610000000000001</c:v>
                </c:pt>
                <c:pt idx="459">
                  <c:v>4.2590000000000003</c:v>
                </c:pt>
                <c:pt idx="460">
                  <c:v>4.2619999999999996</c:v>
                </c:pt>
                <c:pt idx="461">
                  <c:v>4.2629999999999999</c:v>
                </c:pt>
                <c:pt idx="462">
                  <c:v>4.26</c:v>
                </c:pt>
                <c:pt idx="463">
                  <c:v>4.2560000000000002</c:v>
                </c:pt>
                <c:pt idx="464">
                  <c:v>4.2530000000000001</c:v>
                </c:pt>
                <c:pt idx="465">
                  <c:v>4.2479999999999993</c:v>
                </c:pt>
                <c:pt idx="466">
                  <c:v>4.2453652020929544</c:v>
                </c:pt>
                <c:pt idx="467">
                  <c:v>4.2421948148094746</c:v>
                </c:pt>
                <c:pt idx="468">
                  <c:v>4.2495925347179053</c:v>
                </c:pt>
                <c:pt idx="469">
                  <c:v>4.2517062651310722</c:v>
                </c:pt>
                <c:pt idx="470">
                  <c:v>4.2522678066689856</c:v>
                </c:pt>
                <c:pt idx="471">
                  <c:v>4.2569907781686123</c:v>
                </c:pt>
                <c:pt idx="472">
                  <c:v>4.2538200382908453</c:v>
                </c:pt>
                <c:pt idx="473">
                  <c:v>4.2517062651310722</c:v>
                </c:pt>
                <c:pt idx="474">
                  <c:v>4.2527631463751048</c:v>
                </c:pt>
                <c:pt idx="475">
                  <c:v>4.2499071805678801</c:v>
                </c:pt>
                <c:pt idx="476">
                  <c:v>4.2527631463751048</c:v>
                </c:pt>
                <c:pt idx="477">
                  <c:v>4.2519999999999998</c:v>
                </c:pt>
              </c:numCache>
            </c:numRef>
          </c:val>
          <c:smooth val="0"/>
          <c:extLst>
            <c:ext xmlns:c16="http://schemas.microsoft.com/office/drawing/2014/chart" uri="{C3380CC4-5D6E-409C-BE32-E72D297353CC}">
              <c16:uniqueId val="{00000000-C5F9-4651-A5A3-55FD7A2962AA}"/>
            </c:ext>
          </c:extLst>
        </c:ser>
        <c:ser>
          <c:idx val="1"/>
          <c:order val="1"/>
          <c:tx>
            <c:strRef>
              <c:f>ESTADÍSTICAS!$F$1</c:f>
              <c:strCache>
                <c:ptCount val="1"/>
                <c:pt idx="0">
                  <c:v>REPO - Expansión</c:v>
                </c:pt>
              </c:strCache>
            </c:strRef>
          </c:tx>
          <c:spPr>
            <a:ln w="12700">
              <a:solidFill>
                <a:schemeClr val="bg1">
                  <a:lumMod val="65000"/>
                </a:schemeClr>
              </a:solidFill>
              <a:prstDash val="solid"/>
            </a:ln>
          </c:spPr>
          <c:marker>
            <c:symbol val="none"/>
          </c:marker>
          <c:dPt>
            <c:idx val="330"/>
            <c:bubble3D val="0"/>
            <c:spPr>
              <a:ln w="12700">
                <a:solidFill>
                  <a:schemeClr val="accent2">
                    <a:lumMod val="75000"/>
                  </a:schemeClr>
                </a:solidFill>
                <a:prstDash val="solid"/>
              </a:ln>
            </c:spPr>
            <c:extLst>
              <c:ext xmlns:c16="http://schemas.microsoft.com/office/drawing/2014/chart" uri="{C3380CC4-5D6E-409C-BE32-E72D297353CC}">
                <c16:uniqueId val="{00000002-C5F9-4651-A5A3-55FD7A2962AA}"/>
              </c:ext>
            </c:extLst>
          </c:dPt>
          <c:cat>
            <c:numRef>
              <c:f>ESTADÍSTICAS!$A$274:$A$751</c:f>
              <c:numCache>
                <c:formatCode>m/d/yyyy</c:formatCode>
                <c:ptCount val="478"/>
                <c:pt idx="0">
                  <c:v>42565</c:v>
                </c:pt>
                <c:pt idx="1">
                  <c:v>42566</c:v>
                </c:pt>
                <c:pt idx="2">
                  <c:v>42569</c:v>
                </c:pt>
                <c:pt idx="3">
                  <c:v>42570</c:v>
                </c:pt>
                <c:pt idx="4">
                  <c:v>42572</c:v>
                </c:pt>
                <c:pt idx="5">
                  <c:v>42573</c:v>
                </c:pt>
                <c:pt idx="6">
                  <c:v>42576</c:v>
                </c:pt>
                <c:pt idx="7">
                  <c:v>42577</c:v>
                </c:pt>
                <c:pt idx="8">
                  <c:v>42578</c:v>
                </c:pt>
                <c:pt idx="9">
                  <c:v>42579</c:v>
                </c:pt>
                <c:pt idx="10">
                  <c:v>42580</c:v>
                </c:pt>
                <c:pt idx="11">
                  <c:v>42583</c:v>
                </c:pt>
                <c:pt idx="12">
                  <c:v>42584</c:v>
                </c:pt>
                <c:pt idx="13">
                  <c:v>42585</c:v>
                </c:pt>
                <c:pt idx="14">
                  <c:v>42586</c:v>
                </c:pt>
                <c:pt idx="15">
                  <c:v>42587</c:v>
                </c:pt>
                <c:pt idx="16">
                  <c:v>42590</c:v>
                </c:pt>
                <c:pt idx="17">
                  <c:v>42591</c:v>
                </c:pt>
                <c:pt idx="18">
                  <c:v>42592</c:v>
                </c:pt>
                <c:pt idx="19">
                  <c:v>42593</c:v>
                </c:pt>
                <c:pt idx="20">
                  <c:v>42594</c:v>
                </c:pt>
                <c:pt idx="21">
                  <c:v>42598</c:v>
                </c:pt>
                <c:pt idx="22">
                  <c:v>42599</c:v>
                </c:pt>
                <c:pt idx="23">
                  <c:v>42600</c:v>
                </c:pt>
                <c:pt idx="24">
                  <c:v>42601</c:v>
                </c:pt>
                <c:pt idx="25">
                  <c:v>42604</c:v>
                </c:pt>
                <c:pt idx="26">
                  <c:v>42605</c:v>
                </c:pt>
                <c:pt idx="27">
                  <c:v>42606</c:v>
                </c:pt>
                <c:pt idx="28">
                  <c:v>42607</c:v>
                </c:pt>
                <c:pt idx="29">
                  <c:v>42608</c:v>
                </c:pt>
                <c:pt idx="30">
                  <c:v>42611</c:v>
                </c:pt>
                <c:pt idx="31">
                  <c:v>42612</c:v>
                </c:pt>
                <c:pt idx="32">
                  <c:v>42613</c:v>
                </c:pt>
                <c:pt idx="33">
                  <c:v>42614</c:v>
                </c:pt>
                <c:pt idx="34">
                  <c:v>42615</c:v>
                </c:pt>
                <c:pt idx="35">
                  <c:v>42618</c:v>
                </c:pt>
                <c:pt idx="36">
                  <c:v>42619</c:v>
                </c:pt>
                <c:pt idx="37">
                  <c:v>42620</c:v>
                </c:pt>
                <c:pt idx="38">
                  <c:v>42621</c:v>
                </c:pt>
                <c:pt idx="39">
                  <c:v>42622</c:v>
                </c:pt>
                <c:pt idx="40">
                  <c:v>42625</c:v>
                </c:pt>
                <c:pt idx="41">
                  <c:v>42626</c:v>
                </c:pt>
                <c:pt idx="42">
                  <c:v>42627</c:v>
                </c:pt>
                <c:pt idx="43">
                  <c:v>42628</c:v>
                </c:pt>
                <c:pt idx="44">
                  <c:v>42629</c:v>
                </c:pt>
                <c:pt idx="45">
                  <c:v>42632</c:v>
                </c:pt>
                <c:pt idx="46">
                  <c:v>42633</c:v>
                </c:pt>
                <c:pt idx="47">
                  <c:v>42634</c:v>
                </c:pt>
                <c:pt idx="48">
                  <c:v>42635</c:v>
                </c:pt>
                <c:pt idx="49">
                  <c:v>42636</c:v>
                </c:pt>
                <c:pt idx="50">
                  <c:v>42639</c:v>
                </c:pt>
                <c:pt idx="51">
                  <c:v>42640</c:v>
                </c:pt>
                <c:pt idx="52">
                  <c:v>42641</c:v>
                </c:pt>
                <c:pt idx="53">
                  <c:v>42642</c:v>
                </c:pt>
                <c:pt idx="54">
                  <c:v>42643</c:v>
                </c:pt>
                <c:pt idx="55">
                  <c:v>42646</c:v>
                </c:pt>
                <c:pt idx="56">
                  <c:v>42647</c:v>
                </c:pt>
                <c:pt idx="57">
                  <c:v>42648</c:v>
                </c:pt>
                <c:pt idx="58">
                  <c:v>42649</c:v>
                </c:pt>
                <c:pt idx="59">
                  <c:v>42650</c:v>
                </c:pt>
                <c:pt idx="60">
                  <c:v>42653</c:v>
                </c:pt>
                <c:pt idx="61">
                  <c:v>42654</c:v>
                </c:pt>
                <c:pt idx="62">
                  <c:v>42655</c:v>
                </c:pt>
                <c:pt idx="63">
                  <c:v>42656</c:v>
                </c:pt>
                <c:pt idx="64">
                  <c:v>42657</c:v>
                </c:pt>
                <c:pt idx="65">
                  <c:v>42661</c:v>
                </c:pt>
                <c:pt idx="66">
                  <c:v>42662</c:v>
                </c:pt>
                <c:pt idx="67">
                  <c:v>42663</c:v>
                </c:pt>
                <c:pt idx="68">
                  <c:v>42664</c:v>
                </c:pt>
                <c:pt idx="69">
                  <c:v>42667</c:v>
                </c:pt>
                <c:pt idx="70">
                  <c:v>42668</c:v>
                </c:pt>
                <c:pt idx="71">
                  <c:v>42669</c:v>
                </c:pt>
                <c:pt idx="72">
                  <c:v>42670</c:v>
                </c:pt>
                <c:pt idx="73">
                  <c:v>42671</c:v>
                </c:pt>
                <c:pt idx="74">
                  <c:v>42674</c:v>
                </c:pt>
                <c:pt idx="75">
                  <c:v>42675</c:v>
                </c:pt>
                <c:pt idx="76">
                  <c:v>42676</c:v>
                </c:pt>
                <c:pt idx="77">
                  <c:v>42677</c:v>
                </c:pt>
                <c:pt idx="78">
                  <c:v>42678</c:v>
                </c:pt>
                <c:pt idx="79">
                  <c:v>42682</c:v>
                </c:pt>
                <c:pt idx="80">
                  <c:v>42683</c:v>
                </c:pt>
                <c:pt idx="81">
                  <c:v>42684</c:v>
                </c:pt>
                <c:pt idx="82">
                  <c:v>42685</c:v>
                </c:pt>
                <c:pt idx="83">
                  <c:v>42689</c:v>
                </c:pt>
                <c:pt idx="84">
                  <c:v>42690</c:v>
                </c:pt>
                <c:pt idx="85">
                  <c:v>42691</c:v>
                </c:pt>
                <c:pt idx="86">
                  <c:v>42692</c:v>
                </c:pt>
                <c:pt idx="87">
                  <c:v>42695</c:v>
                </c:pt>
                <c:pt idx="88">
                  <c:v>42696</c:v>
                </c:pt>
                <c:pt idx="89">
                  <c:v>42697</c:v>
                </c:pt>
                <c:pt idx="90">
                  <c:v>42699</c:v>
                </c:pt>
                <c:pt idx="91">
                  <c:v>42702</c:v>
                </c:pt>
                <c:pt idx="92">
                  <c:v>42703</c:v>
                </c:pt>
                <c:pt idx="93">
                  <c:v>42704</c:v>
                </c:pt>
                <c:pt idx="94">
                  <c:v>42705</c:v>
                </c:pt>
                <c:pt idx="95">
                  <c:v>42706</c:v>
                </c:pt>
                <c:pt idx="96">
                  <c:v>42709</c:v>
                </c:pt>
                <c:pt idx="97">
                  <c:v>42710</c:v>
                </c:pt>
                <c:pt idx="98">
                  <c:v>42711</c:v>
                </c:pt>
                <c:pt idx="99">
                  <c:v>42713</c:v>
                </c:pt>
                <c:pt idx="100">
                  <c:v>42716</c:v>
                </c:pt>
                <c:pt idx="101">
                  <c:v>42717</c:v>
                </c:pt>
                <c:pt idx="102">
                  <c:v>42718</c:v>
                </c:pt>
                <c:pt idx="103">
                  <c:v>42719</c:v>
                </c:pt>
                <c:pt idx="104">
                  <c:v>42720</c:v>
                </c:pt>
                <c:pt idx="105">
                  <c:v>42723</c:v>
                </c:pt>
                <c:pt idx="106">
                  <c:v>42724</c:v>
                </c:pt>
                <c:pt idx="107">
                  <c:v>42725</c:v>
                </c:pt>
                <c:pt idx="108">
                  <c:v>42726</c:v>
                </c:pt>
                <c:pt idx="109">
                  <c:v>42727</c:v>
                </c:pt>
                <c:pt idx="110">
                  <c:v>42730</c:v>
                </c:pt>
                <c:pt idx="111">
                  <c:v>42731</c:v>
                </c:pt>
                <c:pt idx="112">
                  <c:v>42732</c:v>
                </c:pt>
                <c:pt idx="113">
                  <c:v>42733</c:v>
                </c:pt>
                <c:pt idx="114">
                  <c:v>42737</c:v>
                </c:pt>
                <c:pt idx="115">
                  <c:v>42738</c:v>
                </c:pt>
                <c:pt idx="116">
                  <c:v>42739</c:v>
                </c:pt>
                <c:pt idx="117">
                  <c:v>42740</c:v>
                </c:pt>
                <c:pt idx="118">
                  <c:v>42741</c:v>
                </c:pt>
                <c:pt idx="119">
                  <c:v>42745</c:v>
                </c:pt>
                <c:pt idx="120">
                  <c:v>42746</c:v>
                </c:pt>
                <c:pt idx="121">
                  <c:v>42747</c:v>
                </c:pt>
                <c:pt idx="122">
                  <c:v>42748</c:v>
                </c:pt>
                <c:pt idx="123">
                  <c:v>42751</c:v>
                </c:pt>
                <c:pt idx="124">
                  <c:v>42752</c:v>
                </c:pt>
                <c:pt idx="125">
                  <c:v>42753</c:v>
                </c:pt>
                <c:pt idx="126">
                  <c:v>42754</c:v>
                </c:pt>
                <c:pt idx="127">
                  <c:v>42755</c:v>
                </c:pt>
                <c:pt idx="128">
                  <c:v>42758</c:v>
                </c:pt>
                <c:pt idx="129">
                  <c:v>42759</c:v>
                </c:pt>
                <c:pt idx="130">
                  <c:v>42760</c:v>
                </c:pt>
                <c:pt idx="131">
                  <c:v>42761</c:v>
                </c:pt>
                <c:pt idx="132">
                  <c:v>42762</c:v>
                </c:pt>
                <c:pt idx="133">
                  <c:v>42765</c:v>
                </c:pt>
                <c:pt idx="134">
                  <c:v>42766</c:v>
                </c:pt>
                <c:pt idx="135">
                  <c:v>42767</c:v>
                </c:pt>
                <c:pt idx="136">
                  <c:v>42768</c:v>
                </c:pt>
                <c:pt idx="137">
                  <c:v>42769</c:v>
                </c:pt>
                <c:pt idx="138">
                  <c:v>42772</c:v>
                </c:pt>
                <c:pt idx="139">
                  <c:v>42773</c:v>
                </c:pt>
                <c:pt idx="140">
                  <c:v>42774</c:v>
                </c:pt>
                <c:pt idx="141">
                  <c:v>42775</c:v>
                </c:pt>
                <c:pt idx="142">
                  <c:v>42776</c:v>
                </c:pt>
                <c:pt idx="143">
                  <c:v>42779</c:v>
                </c:pt>
                <c:pt idx="144">
                  <c:v>42780</c:v>
                </c:pt>
                <c:pt idx="145">
                  <c:v>42781</c:v>
                </c:pt>
                <c:pt idx="146">
                  <c:v>42782</c:v>
                </c:pt>
                <c:pt idx="147">
                  <c:v>42783</c:v>
                </c:pt>
                <c:pt idx="148">
                  <c:v>42786</c:v>
                </c:pt>
                <c:pt idx="149">
                  <c:v>42787</c:v>
                </c:pt>
                <c:pt idx="150">
                  <c:v>42788</c:v>
                </c:pt>
                <c:pt idx="151">
                  <c:v>42789</c:v>
                </c:pt>
                <c:pt idx="152">
                  <c:v>42790</c:v>
                </c:pt>
                <c:pt idx="153">
                  <c:v>42793</c:v>
                </c:pt>
                <c:pt idx="154">
                  <c:v>42794</c:v>
                </c:pt>
                <c:pt idx="155">
                  <c:v>42795</c:v>
                </c:pt>
                <c:pt idx="156">
                  <c:v>42796</c:v>
                </c:pt>
                <c:pt idx="157">
                  <c:v>42797</c:v>
                </c:pt>
                <c:pt idx="158">
                  <c:v>42800</c:v>
                </c:pt>
                <c:pt idx="159">
                  <c:v>42801</c:v>
                </c:pt>
                <c:pt idx="160">
                  <c:v>42802</c:v>
                </c:pt>
                <c:pt idx="161">
                  <c:v>42803</c:v>
                </c:pt>
                <c:pt idx="162">
                  <c:v>42804</c:v>
                </c:pt>
                <c:pt idx="163">
                  <c:v>42807</c:v>
                </c:pt>
                <c:pt idx="164">
                  <c:v>42808</c:v>
                </c:pt>
                <c:pt idx="165">
                  <c:v>42809</c:v>
                </c:pt>
                <c:pt idx="166">
                  <c:v>42810</c:v>
                </c:pt>
                <c:pt idx="167">
                  <c:v>42811</c:v>
                </c:pt>
                <c:pt idx="168">
                  <c:v>42815</c:v>
                </c:pt>
                <c:pt idx="169">
                  <c:v>42816</c:v>
                </c:pt>
                <c:pt idx="170">
                  <c:v>42817</c:v>
                </c:pt>
                <c:pt idx="171">
                  <c:v>42818</c:v>
                </c:pt>
                <c:pt idx="172">
                  <c:v>42821</c:v>
                </c:pt>
                <c:pt idx="173">
                  <c:v>42822</c:v>
                </c:pt>
                <c:pt idx="174">
                  <c:v>42823</c:v>
                </c:pt>
                <c:pt idx="175">
                  <c:v>42824</c:v>
                </c:pt>
                <c:pt idx="176">
                  <c:v>42825</c:v>
                </c:pt>
                <c:pt idx="177">
                  <c:v>42828</c:v>
                </c:pt>
                <c:pt idx="178">
                  <c:v>42829</c:v>
                </c:pt>
                <c:pt idx="179">
                  <c:v>42830</c:v>
                </c:pt>
                <c:pt idx="180">
                  <c:v>42831</c:v>
                </c:pt>
                <c:pt idx="181">
                  <c:v>42832</c:v>
                </c:pt>
                <c:pt idx="182">
                  <c:v>42835</c:v>
                </c:pt>
                <c:pt idx="183">
                  <c:v>42836</c:v>
                </c:pt>
                <c:pt idx="184">
                  <c:v>42837</c:v>
                </c:pt>
                <c:pt idx="185">
                  <c:v>42842</c:v>
                </c:pt>
                <c:pt idx="186">
                  <c:v>42843</c:v>
                </c:pt>
                <c:pt idx="187">
                  <c:v>42844</c:v>
                </c:pt>
                <c:pt idx="188">
                  <c:v>42845</c:v>
                </c:pt>
                <c:pt idx="189">
                  <c:v>42846</c:v>
                </c:pt>
                <c:pt idx="190">
                  <c:v>42849</c:v>
                </c:pt>
                <c:pt idx="191">
                  <c:v>42850</c:v>
                </c:pt>
                <c:pt idx="192">
                  <c:v>42851</c:v>
                </c:pt>
                <c:pt idx="193">
                  <c:v>42852</c:v>
                </c:pt>
                <c:pt idx="194">
                  <c:v>42853</c:v>
                </c:pt>
                <c:pt idx="195">
                  <c:v>42857</c:v>
                </c:pt>
                <c:pt idx="196">
                  <c:v>42858</c:v>
                </c:pt>
                <c:pt idx="197">
                  <c:v>42859</c:v>
                </c:pt>
                <c:pt idx="198">
                  <c:v>42860</c:v>
                </c:pt>
                <c:pt idx="199">
                  <c:v>42863</c:v>
                </c:pt>
                <c:pt idx="200">
                  <c:v>42864</c:v>
                </c:pt>
                <c:pt idx="201">
                  <c:v>42865</c:v>
                </c:pt>
                <c:pt idx="202">
                  <c:v>42866</c:v>
                </c:pt>
                <c:pt idx="203">
                  <c:v>42867</c:v>
                </c:pt>
                <c:pt idx="204">
                  <c:v>42870</c:v>
                </c:pt>
                <c:pt idx="205">
                  <c:v>42871</c:v>
                </c:pt>
                <c:pt idx="206">
                  <c:v>42872</c:v>
                </c:pt>
                <c:pt idx="207">
                  <c:v>42873</c:v>
                </c:pt>
                <c:pt idx="208">
                  <c:v>42874</c:v>
                </c:pt>
                <c:pt idx="209">
                  <c:v>42877</c:v>
                </c:pt>
                <c:pt idx="210">
                  <c:v>42878</c:v>
                </c:pt>
                <c:pt idx="211">
                  <c:v>42879</c:v>
                </c:pt>
                <c:pt idx="212">
                  <c:v>42880</c:v>
                </c:pt>
                <c:pt idx="213">
                  <c:v>42881</c:v>
                </c:pt>
                <c:pt idx="214">
                  <c:v>42885</c:v>
                </c:pt>
                <c:pt idx="215">
                  <c:v>42886</c:v>
                </c:pt>
                <c:pt idx="216">
                  <c:v>42887</c:v>
                </c:pt>
                <c:pt idx="217">
                  <c:v>42888</c:v>
                </c:pt>
                <c:pt idx="218">
                  <c:v>42891</c:v>
                </c:pt>
                <c:pt idx="219">
                  <c:v>42892</c:v>
                </c:pt>
                <c:pt idx="220">
                  <c:v>42893</c:v>
                </c:pt>
                <c:pt idx="221">
                  <c:v>42894</c:v>
                </c:pt>
                <c:pt idx="222">
                  <c:v>42895</c:v>
                </c:pt>
                <c:pt idx="223">
                  <c:v>42898</c:v>
                </c:pt>
                <c:pt idx="224">
                  <c:v>42899</c:v>
                </c:pt>
                <c:pt idx="225">
                  <c:v>42900</c:v>
                </c:pt>
                <c:pt idx="226">
                  <c:v>42901</c:v>
                </c:pt>
                <c:pt idx="227">
                  <c:v>42902</c:v>
                </c:pt>
                <c:pt idx="228">
                  <c:v>42906</c:v>
                </c:pt>
                <c:pt idx="229">
                  <c:v>42907</c:v>
                </c:pt>
                <c:pt idx="230">
                  <c:v>42908</c:v>
                </c:pt>
                <c:pt idx="231">
                  <c:v>42909</c:v>
                </c:pt>
                <c:pt idx="232">
                  <c:v>42913</c:v>
                </c:pt>
                <c:pt idx="233">
                  <c:v>42914</c:v>
                </c:pt>
                <c:pt idx="234">
                  <c:v>42915</c:v>
                </c:pt>
                <c:pt idx="235">
                  <c:v>42916</c:v>
                </c:pt>
                <c:pt idx="236">
                  <c:v>42920</c:v>
                </c:pt>
                <c:pt idx="237">
                  <c:v>42921</c:v>
                </c:pt>
                <c:pt idx="238">
                  <c:v>42922</c:v>
                </c:pt>
                <c:pt idx="239">
                  <c:v>42923</c:v>
                </c:pt>
                <c:pt idx="240">
                  <c:v>42926</c:v>
                </c:pt>
                <c:pt idx="241">
                  <c:v>42927</c:v>
                </c:pt>
                <c:pt idx="242">
                  <c:v>42928</c:v>
                </c:pt>
                <c:pt idx="243">
                  <c:v>42929</c:v>
                </c:pt>
                <c:pt idx="244">
                  <c:v>42930</c:v>
                </c:pt>
                <c:pt idx="245">
                  <c:v>42933</c:v>
                </c:pt>
                <c:pt idx="246">
                  <c:v>42934</c:v>
                </c:pt>
                <c:pt idx="247">
                  <c:v>42935</c:v>
                </c:pt>
                <c:pt idx="248">
                  <c:v>42937</c:v>
                </c:pt>
                <c:pt idx="249">
                  <c:v>42940</c:v>
                </c:pt>
                <c:pt idx="250">
                  <c:v>42941</c:v>
                </c:pt>
                <c:pt idx="251">
                  <c:v>42942</c:v>
                </c:pt>
                <c:pt idx="252">
                  <c:v>42943</c:v>
                </c:pt>
                <c:pt idx="253">
                  <c:v>42944</c:v>
                </c:pt>
                <c:pt idx="254">
                  <c:v>42947</c:v>
                </c:pt>
                <c:pt idx="255">
                  <c:v>42948</c:v>
                </c:pt>
                <c:pt idx="256">
                  <c:v>42949</c:v>
                </c:pt>
                <c:pt idx="257">
                  <c:v>42950</c:v>
                </c:pt>
                <c:pt idx="258">
                  <c:v>42951</c:v>
                </c:pt>
                <c:pt idx="259">
                  <c:v>42955</c:v>
                </c:pt>
                <c:pt idx="260">
                  <c:v>42956</c:v>
                </c:pt>
                <c:pt idx="261">
                  <c:v>42957</c:v>
                </c:pt>
                <c:pt idx="262">
                  <c:v>42958</c:v>
                </c:pt>
                <c:pt idx="263">
                  <c:v>42961</c:v>
                </c:pt>
                <c:pt idx="264">
                  <c:v>42962</c:v>
                </c:pt>
                <c:pt idx="265">
                  <c:v>42963</c:v>
                </c:pt>
                <c:pt idx="266">
                  <c:v>42964</c:v>
                </c:pt>
                <c:pt idx="267">
                  <c:v>42965</c:v>
                </c:pt>
                <c:pt idx="268">
                  <c:v>42969</c:v>
                </c:pt>
                <c:pt idx="269">
                  <c:v>42970</c:v>
                </c:pt>
                <c:pt idx="270">
                  <c:v>42971</c:v>
                </c:pt>
                <c:pt idx="271">
                  <c:v>42972</c:v>
                </c:pt>
                <c:pt idx="272">
                  <c:v>42975</c:v>
                </c:pt>
                <c:pt idx="273">
                  <c:v>42976</c:v>
                </c:pt>
                <c:pt idx="274">
                  <c:v>42977</c:v>
                </c:pt>
                <c:pt idx="275">
                  <c:v>42978</c:v>
                </c:pt>
                <c:pt idx="276">
                  <c:v>42979</c:v>
                </c:pt>
                <c:pt idx="277">
                  <c:v>42982</c:v>
                </c:pt>
                <c:pt idx="278">
                  <c:v>42983</c:v>
                </c:pt>
                <c:pt idx="279">
                  <c:v>42984</c:v>
                </c:pt>
                <c:pt idx="280">
                  <c:v>42985</c:v>
                </c:pt>
                <c:pt idx="281">
                  <c:v>42986</c:v>
                </c:pt>
                <c:pt idx="282">
                  <c:v>42989</c:v>
                </c:pt>
                <c:pt idx="283">
                  <c:v>42990</c:v>
                </c:pt>
                <c:pt idx="284">
                  <c:v>42991</c:v>
                </c:pt>
                <c:pt idx="285">
                  <c:v>42992</c:v>
                </c:pt>
                <c:pt idx="286">
                  <c:v>42993</c:v>
                </c:pt>
                <c:pt idx="287">
                  <c:v>42996</c:v>
                </c:pt>
                <c:pt idx="288">
                  <c:v>42997</c:v>
                </c:pt>
                <c:pt idx="289">
                  <c:v>42998</c:v>
                </c:pt>
                <c:pt idx="290">
                  <c:v>42999</c:v>
                </c:pt>
                <c:pt idx="291">
                  <c:v>43000</c:v>
                </c:pt>
                <c:pt idx="292">
                  <c:v>43003</c:v>
                </c:pt>
                <c:pt idx="293">
                  <c:v>43004</c:v>
                </c:pt>
                <c:pt idx="294">
                  <c:v>43005</c:v>
                </c:pt>
                <c:pt idx="295">
                  <c:v>43006</c:v>
                </c:pt>
                <c:pt idx="296">
                  <c:v>43007</c:v>
                </c:pt>
                <c:pt idx="297">
                  <c:v>43010</c:v>
                </c:pt>
                <c:pt idx="298">
                  <c:v>43011</c:v>
                </c:pt>
                <c:pt idx="299">
                  <c:v>43012</c:v>
                </c:pt>
                <c:pt idx="300">
                  <c:v>43013</c:v>
                </c:pt>
                <c:pt idx="301">
                  <c:v>43014</c:v>
                </c:pt>
                <c:pt idx="302">
                  <c:v>43017</c:v>
                </c:pt>
                <c:pt idx="303">
                  <c:v>43018</c:v>
                </c:pt>
                <c:pt idx="304">
                  <c:v>43019</c:v>
                </c:pt>
                <c:pt idx="305">
                  <c:v>43020</c:v>
                </c:pt>
                <c:pt idx="306">
                  <c:v>43021</c:v>
                </c:pt>
                <c:pt idx="307">
                  <c:v>43025</c:v>
                </c:pt>
                <c:pt idx="308">
                  <c:v>43026</c:v>
                </c:pt>
                <c:pt idx="309">
                  <c:v>43027</c:v>
                </c:pt>
                <c:pt idx="310">
                  <c:v>43028</c:v>
                </c:pt>
                <c:pt idx="311">
                  <c:v>43031</c:v>
                </c:pt>
                <c:pt idx="312">
                  <c:v>43032</c:v>
                </c:pt>
                <c:pt idx="313">
                  <c:v>43033</c:v>
                </c:pt>
                <c:pt idx="314">
                  <c:v>43034</c:v>
                </c:pt>
                <c:pt idx="315">
                  <c:v>43035</c:v>
                </c:pt>
                <c:pt idx="316">
                  <c:v>43038</c:v>
                </c:pt>
                <c:pt idx="317">
                  <c:v>43039</c:v>
                </c:pt>
                <c:pt idx="318">
                  <c:v>43040</c:v>
                </c:pt>
                <c:pt idx="319">
                  <c:v>43041</c:v>
                </c:pt>
                <c:pt idx="320">
                  <c:v>43042</c:v>
                </c:pt>
                <c:pt idx="321">
                  <c:v>43046</c:v>
                </c:pt>
                <c:pt idx="322">
                  <c:v>43047</c:v>
                </c:pt>
                <c:pt idx="323">
                  <c:v>43048</c:v>
                </c:pt>
                <c:pt idx="324">
                  <c:v>43049</c:v>
                </c:pt>
                <c:pt idx="325">
                  <c:v>43053</c:v>
                </c:pt>
                <c:pt idx="326">
                  <c:v>43054</c:v>
                </c:pt>
                <c:pt idx="327">
                  <c:v>43055</c:v>
                </c:pt>
                <c:pt idx="328">
                  <c:v>43056</c:v>
                </c:pt>
                <c:pt idx="329">
                  <c:v>43059</c:v>
                </c:pt>
                <c:pt idx="330">
                  <c:v>43060</c:v>
                </c:pt>
                <c:pt idx="331">
                  <c:v>43061</c:v>
                </c:pt>
                <c:pt idx="332">
                  <c:v>43062</c:v>
                </c:pt>
                <c:pt idx="333">
                  <c:v>43063</c:v>
                </c:pt>
                <c:pt idx="334">
                  <c:v>43066</c:v>
                </c:pt>
                <c:pt idx="335">
                  <c:v>43067</c:v>
                </c:pt>
                <c:pt idx="336">
                  <c:v>43068</c:v>
                </c:pt>
                <c:pt idx="337">
                  <c:v>43069</c:v>
                </c:pt>
                <c:pt idx="338">
                  <c:v>43070</c:v>
                </c:pt>
                <c:pt idx="339">
                  <c:v>43073</c:v>
                </c:pt>
                <c:pt idx="340">
                  <c:v>43074</c:v>
                </c:pt>
                <c:pt idx="341">
                  <c:v>43075</c:v>
                </c:pt>
                <c:pt idx="342">
                  <c:v>43076</c:v>
                </c:pt>
                <c:pt idx="343">
                  <c:v>43080</c:v>
                </c:pt>
                <c:pt idx="344">
                  <c:v>43081</c:v>
                </c:pt>
                <c:pt idx="345">
                  <c:v>43082</c:v>
                </c:pt>
                <c:pt idx="346">
                  <c:v>43083</c:v>
                </c:pt>
                <c:pt idx="347">
                  <c:v>43084</c:v>
                </c:pt>
                <c:pt idx="348">
                  <c:v>43087</c:v>
                </c:pt>
                <c:pt idx="349">
                  <c:v>43088</c:v>
                </c:pt>
                <c:pt idx="350">
                  <c:v>43089</c:v>
                </c:pt>
                <c:pt idx="351">
                  <c:v>43090</c:v>
                </c:pt>
                <c:pt idx="352">
                  <c:v>43091</c:v>
                </c:pt>
                <c:pt idx="353">
                  <c:v>43095</c:v>
                </c:pt>
                <c:pt idx="354">
                  <c:v>43096</c:v>
                </c:pt>
                <c:pt idx="355">
                  <c:v>43102</c:v>
                </c:pt>
                <c:pt idx="356">
                  <c:v>43103</c:v>
                </c:pt>
                <c:pt idx="357">
                  <c:v>43104</c:v>
                </c:pt>
                <c:pt idx="358">
                  <c:v>43105</c:v>
                </c:pt>
                <c:pt idx="359">
                  <c:v>43109</c:v>
                </c:pt>
                <c:pt idx="360">
                  <c:v>43110</c:v>
                </c:pt>
                <c:pt idx="361">
                  <c:v>43111</c:v>
                </c:pt>
                <c:pt idx="362">
                  <c:v>43112</c:v>
                </c:pt>
                <c:pt idx="363">
                  <c:v>43115</c:v>
                </c:pt>
                <c:pt idx="364">
                  <c:v>43116</c:v>
                </c:pt>
                <c:pt idx="365">
                  <c:v>43117</c:v>
                </c:pt>
                <c:pt idx="366">
                  <c:v>43118</c:v>
                </c:pt>
                <c:pt idx="367">
                  <c:v>43119</c:v>
                </c:pt>
                <c:pt idx="368">
                  <c:v>43122</c:v>
                </c:pt>
                <c:pt idx="369">
                  <c:v>43123</c:v>
                </c:pt>
                <c:pt idx="370">
                  <c:v>43124</c:v>
                </c:pt>
                <c:pt idx="371">
                  <c:v>43125</c:v>
                </c:pt>
                <c:pt idx="372">
                  <c:v>43126</c:v>
                </c:pt>
                <c:pt idx="373">
                  <c:v>43129</c:v>
                </c:pt>
                <c:pt idx="374">
                  <c:v>43130</c:v>
                </c:pt>
                <c:pt idx="375">
                  <c:v>43131</c:v>
                </c:pt>
                <c:pt idx="376">
                  <c:v>43132</c:v>
                </c:pt>
                <c:pt idx="377">
                  <c:v>43133</c:v>
                </c:pt>
                <c:pt idx="378">
                  <c:v>43136</c:v>
                </c:pt>
                <c:pt idx="379">
                  <c:v>43137</c:v>
                </c:pt>
                <c:pt idx="380">
                  <c:v>43138</c:v>
                </c:pt>
                <c:pt idx="381">
                  <c:v>43139</c:v>
                </c:pt>
                <c:pt idx="382">
                  <c:v>43140</c:v>
                </c:pt>
                <c:pt idx="383">
                  <c:v>43143</c:v>
                </c:pt>
                <c:pt idx="384">
                  <c:v>43144</c:v>
                </c:pt>
                <c:pt idx="385">
                  <c:v>43145</c:v>
                </c:pt>
                <c:pt idx="386">
                  <c:v>43146</c:v>
                </c:pt>
                <c:pt idx="387">
                  <c:v>43147</c:v>
                </c:pt>
                <c:pt idx="388">
                  <c:v>43150</c:v>
                </c:pt>
                <c:pt idx="389">
                  <c:v>43151</c:v>
                </c:pt>
                <c:pt idx="390">
                  <c:v>43152</c:v>
                </c:pt>
                <c:pt idx="391">
                  <c:v>43153</c:v>
                </c:pt>
                <c:pt idx="392">
                  <c:v>43154</c:v>
                </c:pt>
                <c:pt idx="393">
                  <c:v>43157</c:v>
                </c:pt>
                <c:pt idx="394">
                  <c:v>43158</c:v>
                </c:pt>
                <c:pt idx="395">
                  <c:v>43159</c:v>
                </c:pt>
                <c:pt idx="396">
                  <c:v>43160</c:v>
                </c:pt>
                <c:pt idx="397">
                  <c:v>43161</c:v>
                </c:pt>
                <c:pt idx="398">
                  <c:v>43164</c:v>
                </c:pt>
                <c:pt idx="399">
                  <c:v>43165</c:v>
                </c:pt>
                <c:pt idx="400">
                  <c:v>43166</c:v>
                </c:pt>
                <c:pt idx="401">
                  <c:v>43167</c:v>
                </c:pt>
                <c:pt idx="402">
                  <c:v>43168</c:v>
                </c:pt>
                <c:pt idx="403">
                  <c:v>43171</c:v>
                </c:pt>
                <c:pt idx="404">
                  <c:v>43172</c:v>
                </c:pt>
                <c:pt idx="405">
                  <c:v>43173</c:v>
                </c:pt>
                <c:pt idx="406">
                  <c:v>43174</c:v>
                </c:pt>
                <c:pt idx="407">
                  <c:v>43175</c:v>
                </c:pt>
                <c:pt idx="408">
                  <c:v>43179</c:v>
                </c:pt>
                <c:pt idx="409">
                  <c:v>43180</c:v>
                </c:pt>
                <c:pt idx="410">
                  <c:v>43181</c:v>
                </c:pt>
                <c:pt idx="411">
                  <c:v>43182</c:v>
                </c:pt>
                <c:pt idx="412">
                  <c:v>43185</c:v>
                </c:pt>
                <c:pt idx="413">
                  <c:v>43186</c:v>
                </c:pt>
                <c:pt idx="414">
                  <c:v>43187</c:v>
                </c:pt>
                <c:pt idx="415">
                  <c:v>43192</c:v>
                </c:pt>
                <c:pt idx="416">
                  <c:v>43193</c:v>
                </c:pt>
                <c:pt idx="417">
                  <c:v>43194</c:v>
                </c:pt>
                <c:pt idx="418">
                  <c:v>43195</c:v>
                </c:pt>
                <c:pt idx="419">
                  <c:v>43196</c:v>
                </c:pt>
                <c:pt idx="420">
                  <c:v>43199</c:v>
                </c:pt>
                <c:pt idx="421">
                  <c:v>43200</c:v>
                </c:pt>
                <c:pt idx="422">
                  <c:v>43201</c:v>
                </c:pt>
                <c:pt idx="423">
                  <c:v>43202</c:v>
                </c:pt>
                <c:pt idx="424">
                  <c:v>43203</c:v>
                </c:pt>
                <c:pt idx="425">
                  <c:v>43206</c:v>
                </c:pt>
                <c:pt idx="426">
                  <c:v>43207</c:v>
                </c:pt>
                <c:pt idx="427">
                  <c:v>43208</c:v>
                </c:pt>
                <c:pt idx="428">
                  <c:v>43209</c:v>
                </c:pt>
                <c:pt idx="429">
                  <c:v>43210</c:v>
                </c:pt>
                <c:pt idx="430">
                  <c:v>43213</c:v>
                </c:pt>
                <c:pt idx="431">
                  <c:v>43214</c:v>
                </c:pt>
                <c:pt idx="432">
                  <c:v>43215</c:v>
                </c:pt>
                <c:pt idx="433">
                  <c:v>43216</c:v>
                </c:pt>
                <c:pt idx="434">
                  <c:v>43217</c:v>
                </c:pt>
                <c:pt idx="435">
                  <c:v>43220</c:v>
                </c:pt>
                <c:pt idx="436">
                  <c:v>43222</c:v>
                </c:pt>
                <c:pt idx="437">
                  <c:v>43223</c:v>
                </c:pt>
                <c:pt idx="438">
                  <c:v>43224</c:v>
                </c:pt>
                <c:pt idx="439">
                  <c:v>43227</c:v>
                </c:pt>
                <c:pt idx="440">
                  <c:v>43228</c:v>
                </c:pt>
                <c:pt idx="441">
                  <c:v>43229</c:v>
                </c:pt>
                <c:pt idx="442">
                  <c:v>43230</c:v>
                </c:pt>
                <c:pt idx="443">
                  <c:v>43231</c:v>
                </c:pt>
                <c:pt idx="444">
                  <c:v>43235</c:v>
                </c:pt>
                <c:pt idx="445">
                  <c:v>43236</c:v>
                </c:pt>
                <c:pt idx="446">
                  <c:v>43237</c:v>
                </c:pt>
                <c:pt idx="447">
                  <c:v>43238</c:v>
                </c:pt>
                <c:pt idx="448">
                  <c:v>43241</c:v>
                </c:pt>
                <c:pt idx="449">
                  <c:v>43242</c:v>
                </c:pt>
                <c:pt idx="450">
                  <c:v>43243</c:v>
                </c:pt>
                <c:pt idx="451">
                  <c:v>43244</c:v>
                </c:pt>
                <c:pt idx="452">
                  <c:v>43245</c:v>
                </c:pt>
                <c:pt idx="453">
                  <c:v>43248</c:v>
                </c:pt>
                <c:pt idx="454">
                  <c:v>43249</c:v>
                </c:pt>
                <c:pt idx="455">
                  <c:v>43250</c:v>
                </c:pt>
                <c:pt idx="456">
                  <c:v>43251</c:v>
                </c:pt>
                <c:pt idx="457">
                  <c:v>43252</c:v>
                </c:pt>
                <c:pt idx="458">
                  <c:v>43256</c:v>
                </c:pt>
                <c:pt idx="459">
                  <c:v>43257</c:v>
                </c:pt>
                <c:pt idx="460">
                  <c:v>43258</c:v>
                </c:pt>
                <c:pt idx="461">
                  <c:v>43259</c:v>
                </c:pt>
                <c:pt idx="462">
                  <c:v>43263</c:v>
                </c:pt>
                <c:pt idx="463">
                  <c:v>43264</c:v>
                </c:pt>
                <c:pt idx="464">
                  <c:v>43265</c:v>
                </c:pt>
                <c:pt idx="465">
                  <c:v>43266</c:v>
                </c:pt>
                <c:pt idx="466">
                  <c:v>43269</c:v>
                </c:pt>
                <c:pt idx="467">
                  <c:v>43270</c:v>
                </c:pt>
                <c:pt idx="468">
                  <c:v>43271</c:v>
                </c:pt>
                <c:pt idx="469">
                  <c:v>43272</c:v>
                </c:pt>
                <c:pt idx="470">
                  <c:v>43273</c:v>
                </c:pt>
                <c:pt idx="471">
                  <c:v>43276</c:v>
                </c:pt>
                <c:pt idx="472">
                  <c:v>43277</c:v>
                </c:pt>
                <c:pt idx="473">
                  <c:v>43278</c:v>
                </c:pt>
                <c:pt idx="474">
                  <c:v>43279</c:v>
                </c:pt>
                <c:pt idx="475">
                  <c:v>43280</c:v>
                </c:pt>
                <c:pt idx="476">
                  <c:v>43284</c:v>
                </c:pt>
                <c:pt idx="477">
                  <c:v>43285</c:v>
                </c:pt>
              </c:numCache>
            </c:numRef>
          </c:cat>
          <c:val>
            <c:numRef>
              <c:f>ESTADÍSTICAS!$F$274:$F$751</c:f>
              <c:numCache>
                <c:formatCode>0,000</c:formatCode>
                <c:ptCount val="478"/>
                <c:pt idx="0">
                  <c:v>7.5</c:v>
                </c:pt>
                <c:pt idx="1">
                  <c:v>7.5</c:v>
                </c:pt>
                <c:pt idx="2">
                  <c:v>7.5</c:v>
                </c:pt>
                <c:pt idx="3">
                  <c:v>7.5</c:v>
                </c:pt>
                <c:pt idx="4">
                  <c:v>7.5</c:v>
                </c:pt>
                <c:pt idx="5">
                  <c:v>7.5</c:v>
                </c:pt>
                <c:pt idx="6">
                  <c:v>7.5</c:v>
                </c:pt>
                <c:pt idx="7">
                  <c:v>7.5</c:v>
                </c:pt>
                <c:pt idx="8">
                  <c:v>7.5</c:v>
                </c:pt>
                <c:pt idx="9">
                  <c:v>7.5</c:v>
                </c:pt>
                <c:pt idx="10">
                  <c:v>7.5</c:v>
                </c:pt>
                <c:pt idx="11">
                  <c:v>7.75</c:v>
                </c:pt>
                <c:pt idx="12">
                  <c:v>7.75</c:v>
                </c:pt>
                <c:pt idx="13">
                  <c:v>7.75</c:v>
                </c:pt>
                <c:pt idx="14">
                  <c:v>7.75</c:v>
                </c:pt>
                <c:pt idx="15">
                  <c:v>7.75</c:v>
                </c:pt>
                <c:pt idx="16">
                  <c:v>7.75</c:v>
                </c:pt>
                <c:pt idx="17">
                  <c:v>7.75</c:v>
                </c:pt>
                <c:pt idx="18">
                  <c:v>7.75</c:v>
                </c:pt>
                <c:pt idx="19">
                  <c:v>7.75</c:v>
                </c:pt>
                <c:pt idx="20">
                  <c:v>7.75</c:v>
                </c:pt>
                <c:pt idx="21">
                  <c:v>7.75</c:v>
                </c:pt>
                <c:pt idx="22">
                  <c:v>7.75</c:v>
                </c:pt>
                <c:pt idx="23">
                  <c:v>7.75</c:v>
                </c:pt>
                <c:pt idx="24">
                  <c:v>7.75</c:v>
                </c:pt>
                <c:pt idx="25">
                  <c:v>7.75</c:v>
                </c:pt>
                <c:pt idx="26">
                  <c:v>7.75</c:v>
                </c:pt>
                <c:pt idx="27">
                  <c:v>7.75</c:v>
                </c:pt>
                <c:pt idx="28">
                  <c:v>7.75</c:v>
                </c:pt>
                <c:pt idx="29">
                  <c:v>7.75</c:v>
                </c:pt>
                <c:pt idx="30">
                  <c:v>7.75</c:v>
                </c:pt>
                <c:pt idx="31">
                  <c:v>7.75</c:v>
                </c:pt>
                <c:pt idx="32">
                  <c:v>7.75</c:v>
                </c:pt>
                <c:pt idx="33">
                  <c:v>7.75</c:v>
                </c:pt>
                <c:pt idx="34">
                  <c:v>7.75</c:v>
                </c:pt>
                <c:pt idx="35">
                  <c:v>7.75</c:v>
                </c:pt>
                <c:pt idx="36">
                  <c:v>7.75</c:v>
                </c:pt>
                <c:pt idx="37">
                  <c:v>7.75</c:v>
                </c:pt>
                <c:pt idx="38">
                  <c:v>7.75</c:v>
                </c:pt>
                <c:pt idx="39">
                  <c:v>7.75</c:v>
                </c:pt>
                <c:pt idx="40">
                  <c:v>7.75</c:v>
                </c:pt>
                <c:pt idx="41">
                  <c:v>7.75</c:v>
                </c:pt>
                <c:pt idx="42">
                  <c:v>7.75</c:v>
                </c:pt>
                <c:pt idx="43">
                  <c:v>7.75</c:v>
                </c:pt>
                <c:pt idx="44">
                  <c:v>7.75</c:v>
                </c:pt>
                <c:pt idx="45">
                  <c:v>7.75</c:v>
                </c:pt>
                <c:pt idx="46">
                  <c:v>7.75</c:v>
                </c:pt>
                <c:pt idx="47">
                  <c:v>7.75</c:v>
                </c:pt>
                <c:pt idx="48">
                  <c:v>7.75</c:v>
                </c:pt>
                <c:pt idx="49">
                  <c:v>7.75</c:v>
                </c:pt>
                <c:pt idx="50">
                  <c:v>7.75</c:v>
                </c:pt>
                <c:pt idx="51">
                  <c:v>7.75</c:v>
                </c:pt>
                <c:pt idx="52">
                  <c:v>7.75</c:v>
                </c:pt>
                <c:pt idx="53">
                  <c:v>7.75</c:v>
                </c:pt>
                <c:pt idx="54">
                  <c:v>7.75</c:v>
                </c:pt>
                <c:pt idx="55">
                  <c:v>7.75</c:v>
                </c:pt>
                <c:pt idx="56">
                  <c:v>7.75</c:v>
                </c:pt>
                <c:pt idx="57">
                  <c:v>7.75</c:v>
                </c:pt>
                <c:pt idx="58">
                  <c:v>7.75</c:v>
                </c:pt>
                <c:pt idx="59">
                  <c:v>7.75</c:v>
                </c:pt>
                <c:pt idx="60">
                  <c:v>7.75</c:v>
                </c:pt>
                <c:pt idx="61">
                  <c:v>7.75</c:v>
                </c:pt>
                <c:pt idx="62">
                  <c:v>7.75</c:v>
                </c:pt>
                <c:pt idx="63">
                  <c:v>7.75</c:v>
                </c:pt>
                <c:pt idx="64">
                  <c:v>7.75</c:v>
                </c:pt>
                <c:pt idx="65">
                  <c:v>7.75</c:v>
                </c:pt>
                <c:pt idx="66">
                  <c:v>7.75</c:v>
                </c:pt>
                <c:pt idx="67">
                  <c:v>7.75</c:v>
                </c:pt>
                <c:pt idx="68">
                  <c:v>7.75</c:v>
                </c:pt>
                <c:pt idx="69">
                  <c:v>7.75</c:v>
                </c:pt>
                <c:pt idx="70">
                  <c:v>7.75</c:v>
                </c:pt>
                <c:pt idx="71">
                  <c:v>7.75</c:v>
                </c:pt>
                <c:pt idx="72">
                  <c:v>7.75</c:v>
                </c:pt>
                <c:pt idx="73">
                  <c:v>7.75</c:v>
                </c:pt>
                <c:pt idx="74">
                  <c:v>7.75</c:v>
                </c:pt>
                <c:pt idx="75">
                  <c:v>7.75</c:v>
                </c:pt>
                <c:pt idx="76">
                  <c:v>7.75</c:v>
                </c:pt>
                <c:pt idx="77">
                  <c:v>7.75</c:v>
                </c:pt>
                <c:pt idx="78">
                  <c:v>7.75</c:v>
                </c:pt>
                <c:pt idx="79">
                  <c:v>7.75</c:v>
                </c:pt>
                <c:pt idx="80">
                  <c:v>7.75</c:v>
                </c:pt>
                <c:pt idx="81">
                  <c:v>7.75</c:v>
                </c:pt>
                <c:pt idx="82">
                  <c:v>7.75</c:v>
                </c:pt>
                <c:pt idx="83">
                  <c:v>7.75</c:v>
                </c:pt>
                <c:pt idx="84">
                  <c:v>7.75</c:v>
                </c:pt>
                <c:pt idx="85">
                  <c:v>7.75</c:v>
                </c:pt>
                <c:pt idx="86">
                  <c:v>7.75</c:v>
                </c:pt>
                <c:pt idx="87">
                  <c:v>7.75</c:v>
                </c:pt>
                <c:pt idx="88">
                  <c:v>7.75</c:v>
                </c:pt>
                <c:pt idx="89">
                  <c:v>7.75</c:v>
                </c:pt>
                <c:pt idx="90">
                  <c:v>7.75</c:v>
                </c:pt>
                <c:pt idx="91">
                  <c:v>7.75</c:v>
                </c:pt>
                <c:pt idx="92">
                  <c:v>7.75</c:v>
                </c:pt>
                <c:pt idx="93">
                  <c:v>7.75</c:v>
                </c:pt>
                <c:pt idx="94">
                  <c:v>7.75</c:v>
                </c:pt>
                <c:pt idx="95">
                  <c:v>7.75</c:v>
                </c:pt>
                <c:pt idx="96">
                  <c:v>7.75</c:v>
                </c:pt>
                <c:pt idx="97">
                  <c:v>7.75</c:v>
                </c:pt>
                <c:pt idx="98">
                  <c:v>7.75</c:v>
                </c:pt>
                <c:pt idx="99">
                  <c:v>7.75</c:v>
                </c:pt>
                <c:pt idx="100">
                  <c:v>7.75</c:v>
                </c:pt>
                <c:pt idx="101">
                  <c:v>7.75</c:v>
                </c:pt>
                <c:pt idx="102">
                  <c:v>7.75</c:v>
                </c:pt>
                <c:pt idx="103">
                  <c:v>7.75</c:v>
                </c:pt>
                <c:pt idx="104">
                  <c:v>7.75</c:v>
                </c:pt>
                <c:pt idx="105">
                  <c:v>7.5</c:v>
                </c:pt>
                <c:pt idx="106">
                  <c:v>7.5</c:v>
                </c:pt>
                <c:pt idx="107">
                  <c:v>7.5</c:v>
                </c:pt>
                <c:pt idx="108">
                  <c:v>7.5</c:v>
                </c:pt>
                <c:pt idx="109">
                  <c:v>7.5</c:v>
                </c:pt>
                <c:pt idx="110">
                  <c:v>7.5</c:v>
                </c:pt>
                <c:pt idx="111">
                  <c:v>7.5</c:v>
                </c:pt>
                <c:pt idx="112">
                  <c:v>7.5</c:v>
                </c:pt>
                <c:pt idx="113">
                  <c:v>7.5</c:v>
                </c:pt>
                <c:pt idx="114">
                  <c:v>7.5</c:v>
                </c:pt>
                <c:pt idx="115">
                  <c:v>7.5</c:v>
                </c:pt>
                <c:pt idx="116">
                  <c:v>7.5</c:v>
                </c:pt>
                <c:pt idx="117">
                  <c:v>7.5</c:v>
                </c:pt>
                <c:pt idx="118">
                  <c:v>7.5</c:v>
                </c:pt>
                <c:pt idx="119">
                  <c:v>7.5</c:v>
                </c:pt>
                <c:pt idx="120">
                  <c:v>7.5</c:v>
                </c:pt>
                <c:pt idx="121">
                  <c:v>7.5</c:v>
                </c:pt>
                <c:pt idx="122">
                  <c:v>7.5</c:v>
                </c:pt>
                <c:pt idx="123">
                  <c:v>7.5</c:v>
                </c:pt>
                <c:pt idx="124">
                  <c:v>7.5</c:v>
                </c:pt>
                <c:pt idx="125">
                  <c:v>7.5</c:v>
                </c:pt>
                <c:pt idx="126">
                  <c:v>7.5</c:v>
                </c:pt>
                <c:pt idx="127">
                  <c:v>7.5</c:v>
                </c:pt>
                <c:pt idx="128">
                  <c:v>7.5</c:v>
                </c:pt>
                <c:pt idx="129">
                  <c:v>7.5</c:v>
                </c:pt>
                <c:pt idx="130">
                  <c:v>7.5</c:v>
                </c:pt>
                <c:pt idx="131">
                  <c:v>7.5</c:v>
                </c:pt>
                <c:pt idx="132">
                  <c:v>7.5</c:v>
                </c:pt>
                <c:pt idx="133">
                  <c:v>7.5</c:v>
                </c:pt>
                <c:pt idx="134">
                  <c:v>7.5</c:v>
                </c:pt>
                <c:pt idx="135">
                  <c:v>7.5</c:v>
                </c:pt>
                <c:pt idx="136">
                  <c:v>7.5</c:v>
                </c:pt>
                <c:pt idx="137">
                  <c:v>7.5</c:v>
                </c:pt>
                <c:pt idx="138">
                  <c:v>7.5</c:v>
                </c:pt>
                <c:pt idx="139">
                  <c:v>7.5</c:v>
                </c:pt>
                <c:pt idx="140">
                  <c:v>7.5</c:v>
                </c:pt>
                <c:pt idx="141">
                  <c:v>7.5</c:v>
                </c:pt>
                <c:pt idx="142">
                  <c:v>7.5</c:v>
                </c:pt>
                <c:pt idx="143">
                  <c:v>7.5</c:v>
                </c:pt>
                <c:pt idx="144">
                  <c:v>7.5</c:v>
                </c:pt>
                <c:pt idx="145">
                  <c:v>7.5</c:v>
                </c:pt>
                <c:pt idx="146">
                  <c:v>7.5</c:v>
                </c:pt>
                <c:pt idx="147">
                  <c:v>7.5</c:v>
                </c:pt>
                <c:pt idx="148">
                  <c:v>7.5</c:v>
                </c:pt>
                <c:pt idx="149">
                  <c:v>7.5</c:v>
                </c:pt>
                <c:pt idx="150">
                  <c:v>7.5</c:v>
                </c:pt>
                <c:pt idx="151">
                  <c:v>7.5</c:v>
                </c:pt>
                <c:pt idx="152">
                  <c:v>7.5</c:v>
                </c:pt>
                <c:pt idx="153">
                  <c:v>7.25</c:v>
                </c:pt>
                <c:pt idx="154">
                  <c:v>7.25</c:v>
                </c:pt>
                <c:pt idx="155">
                  <c:v>7.25</c:v>
                </c:pt>
                <c:pt idx="156">
                  <c:v>7.25</c:v>
                </c:pt>
                <c:pt idx="157">
                  <c:v>7.25</c:v>
                </c:pt>
                <c:pt idx="158">
                  <c:v>7.25</c:v>
                </c:pt>
                <c:pt idx="159">
                  <c:v>7.25</c:v>
                </c:pt>
                <c:pt idx="160">
                  <c:v>7.25</c:v>
                </c:pt>
                <c:pt idx="161">
                  <c:v>7.25</c:v>
                </c:pt>
                <c:pt idx="162">
                  <c:v>7.25</c:v>
                </c:pt>
                <c:pt idx="163">
                  <c:v>7.25</c:v>
                </c:pt>
                <c:pt idx="164">
                  <c:v>7.25</c:v>
                </c:pt>
                <c:pt idx="165">
                  <c:v>7.25</c:v>
                </c:pt>
                <c:pt idx="166">
                  <c:v>7.25</c:v>
                </c:pt>
                <c:pt idx="167">
                  <c:v>7.25</c:v>
                </c:pt>
                <c:pt idx="168">
                  <c:v>7.25</c:v>
                </c:pt>
                <c:pt idx="169">
                  <c:v>7.25</c:v>
                </c:pt>
                <c:pt idx="170">
                  <c:v>7.25</c:v>
                </c:pt>
                <c:pt idx="171">
                  <c:v>7.25</c:v>
                </c:pt>
                <c:pt idx="172">
                  <c:v>7</c:v>
                </c:pt>
                <c:pt idx="173">
                  <c:v>7</c:v>
                </c:pt>
                <c:pt idx="174">
                  <c:v>7</c:v>
                </c:pt>
                <c:pt idx="175">
                  <c:v>7</c:v>
                </c:pt>
                <c:pt idx="176">
                  <c:v>7</c:v>
                </c:pt>
                <c:pt idx="177">
                  <c:v>7</c:v>
                </c:pt>
                <c:pt idx="178">
                  <c:v>7</c:v>
                </c:pt>
                <c:pt idx="179">
                  <c:v>7</c:v>
                </c:pt>
                <c:pt idx="180">
                  <c:v>7</c:v>
                </c:pt>
                <c:pt idx="181">
                  <c:v>7</c:v>
                </c:pt>
                <c:pt idx="182">
                  <c:v>7</c:v>
                </c:pt>
                <c:pt idx="183">
                  <c:v>7</c:v>
                </c:pt>
                <c:pt idx="184">
                  <c:v>7</c:v>
                </c:pt>
                <c:pt idx="185">
                  <c:v>7</c:v>
                </c:pt>
                <c:pt idx="186">
                  <c:v>7</c:v>
                </c:pt>
                <c:pt idx="187">
                  <c:v>7</c:v>
                </c:pt>
                <c:pt idx="188">
                  <c:v>7</c:v>
                </c:pt>
                <c:pt idx="189">
                  <c:v>7</c:v>
                </c:pt>
                <c:pt idx="190">
                  <c:v>7</c:v>
                </c:pt>
                <c:pt idx="191">
                  <c:v>7</c:v>
                </c:pt>
                <c:pt idx="192">
                  <c:v>7</c:v>
                </c:pt>
                <c:pt idx="193">
                  <c:v>7</c:v>
                </c:pt>
                <c:pt idx="194">
                  <c:v>7</c:v>
                </c:pt>
                <c:pt idx="195">
                  <c:v>6.5</c:v>
                </c:pt>
                <c:pt idx="196">
                  <c:v>6.5</c:v>
                </c:pt>
                <c:pt idx="197">
                  <c:v>6.5</c:v>
                </c:pt>
                <c:pt idx="198">
                  <c:v>6.5</c:v>
                </c:pt>
                <c:pt idx="199">
                  <c:v>6.5</c:v>
                </c:pt>
                <c:pt idx="200">
                  <c:v>6.5</c:v>
                </c:pt>
                <c:pt idx="201">
                  <c:v>6.5</c:v>
                </c:pt>
                <c:pt idx="202">
                  <c:v>6.5</c:v>
                </c:pt>
                <c:pt idx="203">
                  <c:v>6.5</c:v>
                </c:pt>
                <c:pt idx="204">
                  <c:v>6.5</c:v>
                </c:pt>
                <c:pt idx="205">
                  <c:v>6.5</c:v>
                </c:pt>
                <c:pt idx="206">
                  <c:v>6.5</c:v>
                </c:pt>
                <c:pt idx="207">
                  <c:v>6.5</c:v>
                </c:pt>
                <c:pt idx="208">
                  <c:v>6.5</c:v>
                </c:pt>
                <c:pt idx="209">
                  <c:v>6.5</c:v>
                </c:pt>
                <c:pt idx="210">
                  <c:v>6.5</c:v>
                </c:pt>
                <c:pt idx="211">
                  <c:v>6.5</c:v>
                </c:pt>
                <c:pt idx="212">
                  <c:v>6.5</c:v>
                </c:pt>
                <c:pt idx="213">
                  <c:v>6.5</c:v>
                </c:pt>
                <c:pt idx="214">
                  <c:v>6.25</c:v>
                </c:pt>
                <c:pt idx="215">
                  <c:v>6.25</c:v>
                </c:pt>
                <c:pt idx="216">
                  <c:v>6.25</c:v>
                </c:pt>
                <c:pt idx="217">
                  <c:v>6.25</c:v>
                </c:pt>
                <c:pt idx="218">
                  <c:v>6.25</c:v>
                </c:pt>
                <c:pt idx="219">
                  <c:v>6.25</c:v>
                </c:pt>
                <c:pt idx="220">
                  <c:v>6.25</c:v>
                </c:pt>
                <c:pt idx="221">
                  <c:v>6.25</c:v>
                </c:pt>
                <c:pt idx="222">
                  <c:v>6.25</c:v>
                </c:pt>
                <c:pt idx="223">
                  <c:v>6.25</c:v>
                </c:pt>
                <c:pt idx="224">
                  <c:v>6.25</c:v>
                </c:pt>
                <c:pt idx="225">
                  <c:v>6.25</c:v>
                </c:pt>
                <c:pt idx="226">
                  <c:v>6.25</c:v>
                </c:pt>
                <c:pt idx="227">
                  <c:v>6.25</c:v>
                </c:pt>
                <c:pt idx="228">
                  <c:v>6.25</c:v>
                </c:pt>
                <c:pt idx="229">
                  <c:v>6.25</c:v>
                </c:pt>
                <c:pt idx="230">
                  <c:v>6.25</c:v>
                </c:pt>
                <c:pt idx="231">
                  <c:v>6.25</c:v>
                </c:pt>
                <c:pt idx="232">
                  <c:v>6.25</c:v>
                </c:pt>
                <c:pt idx="233">
                  <c:v>6.25</c:v>
                </c:pt>
                <c:pt idx="234">
                  <c:v>6.25</c:v>
                </c:pt>
                <c:pt idx="235">
                  <c:v>6.25</c:v>
                </c:pt>
                <c:pt idx="236">
                  <c:v>5.75</c:v>
                </c:pt>
                <c:pt idx="237">
                  <c:v>5.75</c:v>
                </c:pt>
                <c:pt idx="238">
                  <c:v>5.75</c:v>
                </c:pt>
                <c:pt idx="239">
                  <c:v>5.75</c:v>
                </c:pt>
                <c:pt idx="240">
                  <c:v>5.75</c:v>
                </c:pt>
                <c:pt idx="241">
                  <c:v>5.75</c:v>
                </c:pt>
                <c:pt idx="242">
                  <c:v>5.75</c:v>
                </c:pt>
                <c:pt idx="243">
                  <c:v>5.75</c:v>
                </c:pt>
                <c:pt idx="244">
                  <c:v>5.75</c:v>
                </c:pt>
                <c:pt idx="245">
                  <c:v>5.75</c:v>
                </c:pt>
                <c:pt idx="246">
                  <c:v>5.75</c:v>
                </c:pt>
                <c:pt idx="247">
                  <c:v>5.75</c:v>
                </c:pt>
                <c:pt idx="248">
                  <c:v>5.75</c:v>
                </c:pt>
                <c:pt idx="249">
                  <c:v>5.75</c:v>
                </c:pt>
                <c:pt idx="250">
                  <c:v>5.75</c:v>
                </c:pt>
                <c:pt idx="251">
                  <c:v>5.75</c:v>
                </c:pt>
                <c:pt idx="252">
                  <c:v>5.75</c:v>
                </c:pt>
                <c:pt idx="253">
                  <c:v>5.5</c:v>
                </c:pt>
                <c:pt idx="254">
                  <c:v>5.5</c:v>
                </c:pt>
                <c:pt idx="255">
                  <c:v>5.5</c:v>
                </c:pt>
                <c:pt idx="256">
                  <c:v>5.5</c:v>
                </c:pt>
                <c:pt idx="257">
                  <c:v>5.5</c:v>
                </c:pt>
                <c:pt idx="258">
                  <c:v>5.5</c:v>
                </c:pt>
                <c:pt idx="259">
                  <c:v>5.5</c:v>
                </c:pt>
                <c:pt idx="260">
                  <c:v>5.5</c:v>
                </c:pt>
                <c:pt idx="261">
                  <c:v>5.5</c:v>
                </c:pt>
                <c:pt idx="262">
                  <c:v>5.5</c:v>
                </c:pt>
                <c:pt idx="263">
                  <c:v>5.5</c:v>
                </c:pt>
                <c:pt idx="264">
                  <c:v>5.5</c:v>
                </c:pt>
                <c:pt idx="265">
                  <c:v>5.5</c:v>
                </c:pt>
                <c:pt idx="266">
                  <c:v>5.5</c:v>
                </c:pt>
                <c:pt idx="267">
                  <c:v>5.5</c:v>
                </c:pt>
                <c:pt idx="268">
                  <c:v>5.5</c:v>
                </c:pt>
                <c:pt idx="269">
                  <c:v>5.5</c:v>
                </c:pt>
                <c:pt idx="270">
                  <c:v>5.5</c:v>
                </c:pt>
                <c:pt idx="271">
                  <c:v>5.5</c:v>
                </c:pt>
                <c:pt idx="272">
                  <c:v>5.5</c:v>
                </c:pt>
                <c:pt idx="273">
                  <c:v>5.5</c:v>
                </c:pt>
                <c:pt idx="274">
                  <c:v>5.5</c:v>
                </c:pt>
                <c:pt idx="275">
                  <c:v>5.5</c:v>
                </c:pt>
                <c:pt idx="276">
                  <c:v>5.25</c:v>
                </c:pt>
                <c:pt idx="277">
                  <c:v>5.25</c:v>
                </c:pt>
                <c:pt idx="278">
                  <c:v>5.25</c:v>
                </c:pt>
                <c:pt idx="279">
                  <c:v>5.25</c:v>
                </c:pt>
                <c:pt idx="280">
                  <c:v>5.25</c:v>
                </c:pt>
                <c:pt idx="281">
                  <c:v>5.25</c:v>
                </c:pt>
                <c:pt idx="282">
                  <c:v>5.25</c:v>
                </c:pt>
                <c:pt idx="283">
                  <c:v>5.25</c:v>
                </c:pt>
                <c:pt idx="284">
                  <c:v>5.25</c:v>
                </c:pt>
                <c:pt idx="285">
                  <c:v>5.25</c:v>
                </c:pt>
                <c:pt idx="286">
                  <c:v>5.25</c:v>
                </c:pt>
                <c:pt idx="287">
                  <c:v>5.25</c:v>
                </c:pt>
                <c:pt idx="288">
                  <c:v>5.25</c:v>
                </c:pt>
                <c:pt idx="289">
                  <c:v>5.25</c:v>
                </c:pt>
                <c:pt idx="290">
                  <c:v>5.25</c:v>
                </c:pt>
                <c:pt idx="291">
                  <c:v>5.25</c:v>
                </c:pt>
                <c:pt idx="292">
                  <c:v>5.25</c:v>
                </c:pt>
                <c:pt idx="293">
                  <c:v>5.25</c:v>
                </c:pt>
                <c:pt idx="294">
                  <c:v>5.25</c:v>
                </c:pt>
                <c:pt idx="295">
                  <c:v>5.25</c:v>
                </c:pt>
                <c:pt idx="296">
                  <c:v>5.25</c:v>
                </c:pt>
                <c:pt idx="297">
                  <c:v>5.25</c:v>
                </c:pt>
                <c:pt idx="298">
                  <c:v>5.25</c:v>
                </c:pt>
                <c:pt idx="299">
                  <c:v>5.25</c:v>
                </c:pt>
                <c:pt idx="300">
                  <c:v>5.25</c:v>
                </c:pt>
                <c:pt idx="301">
                  <c:v>5.25</c:v>
                </c:pt>
                <c:pt idx="302">
                  <c:v>5.25</c:v>
                </c:pt>
                <c:pt idx="303">
                  <c:v>5.25</c:v>
                </c:pt>
                <c:pt idx="304">
                  <c:v>5.25</c:v>
                </c:pt>
                <c:pt idx="305">
                  <c:v>5.25</c:v>
                </c:pt>
                <c:pt idx="306">
                  <c:v>5.25</c:v>
                </c:pt>
                <c:pt idx="307">
                  <c:v>5.25</c:v>
                </c:pt>
                <c:pt idx="308">
                  <c:v>5.25</c:v>
                </c:pt>
                <c:pt idx="309">
                  <c:v>5.25</c:v>
                </c:pt>
                <c:pt idx="310">
                  <c:v>5.25</c:v>
                </c:pt>
                <c:pt idx="311">
                  <c:v>5.25</c:v>
                </c:pt>
                <c:pt idx="312">
                  <c:v>5.25</c:v>
                </c:pt>
                <c:pt idx="313">
                  <c:v>5.25</c:v>
                </c:pt>
                <c:pt idx="314">
                  <c:v>5.25</c:v>
                </c:pt>
                <c:pt idx="315">
                  <c:v>5.25</c:v>
                </c:pt>
                <c:pt idx="316">
                  <c:v>5</c:v>
                </c:pt>
                <c:pt idx="317">
                  <c:v>5</c:v>
                </c:pt>
                <c:pt idx="318">
                  <c:v>5</c:v>
                </c:pt>
                <c:pt idx="319">
                  <c:v>5</c:v>
                </c:pt>
                <c:pt idx="320">
                  <c:v>5</c:v>
                </c:pt>
                <c:pt idx="321">
                  <c:v>5</c:v>
                </c:pt>
                <c:pt idx="322">
                  <c:v>5</c:v>
                </c:pt>
                <c:pt idx="323">
                  <c:v>5</c:v>
                </c:pt>
                <c:pt idx="324">
                  <c:v>5</c:v>
                </c:pt>
                <c:pt idx="325">
                  <c:v>5</c:v>
                </c:pt>
                <c:pt idx="326">
                  <c:v>5</c:v>
                </c:pt>
                <c:pt idx="327">
                  <c:v>5</c:v>
                </c:pt>
                <c:pt idx="328">
                  <c:v>5</c:v>
                </c:pt>
                <c:pt idx="329">
                  <c:v>5</c:v>
                </c:pt>
                <c:pt idx="330">
                  <c:v>5</c:v>
                </c:pt>
                <c:pt idx="331">
                  <c:v>5</c:v>
                </c:pt>
                <c:pt idx="332">
                  <c:v>5</c:v>
                </c:pt>
                <c:pt idx="333">
                  <c:v>5</c:v>
                </c:pt>
                <c:pt idx="334">
                  <c:v>4.75</c:v>
                </c:pt>
                <c:pt idx="335">
                  <c:v>4.75</c:v>
                </c:pt>
                <c:pt idx="336">
                  <c:v>4.75</c:v>
                </c:pt>
                <c:pt idx="337">
                  <c:v>4.75</c:v>
                </c:pt>
                <c:pt idx="338">
                  <c:v>4.75</c:v>
                </c:pt>
                <c:pt idx="339">
                  <c:v>4.75</c:v>
                </c:pt>
                <c:pt idx="340">
                  <c:v>4.75</c:v>
                </c:pt>
                <c:pt idx="341">
                  <c:v>4.75</c:v>
                </c:pt>
                <c:pt idx="342">
                  <c:v>4.75</c:v>
                </c:pt>
                <c:pt idx="343">
                  <c:v>4.75</c:v>
                </c:pt>
                <c:pt idx="344">
                  <c:v>4.75</c:v>
                </c:pt>
                <c:pt idx="345">
                  <c:v>4.75</c:v>
                </c:pt>
                <c:pt idx="346">
                  <c:v>4.75</c:v>
                </c:pt>
                <c:pt idx="347">
                  <c:v>4.75</c:v>
                </c:pt>
                <c:pt idx="348">
                  <c:v>4.75</c:v>
                </c:pt>
                <c:pt idx="349">
                  <c:v>4.75</c:v>
                </c:pt>
                <c:pt idx="350">
                  <c:v>4.75</c:v>
                </c:pt>
                <c:pt idx="351">
                  <c:v>4.75</c:v>
                </c:pt>
                <c:pt idx="352">
                  <c:v>4.75</c:v>
                </c:pt>
                <c:pt idx="353">
                  <c:v>4.75</c:v>
                </c:pt>
                <c:pt idx="354">
                  <c:v>4.75</c:v>
                </c:pt>
                <c:pt idx="355">
                  <c:v>4.75</c:v>
                </c:pt>
                <c:pt idx="356">
                  <c:v>4.75</c:v>
                </c:pt>
                <c:pt idx="357">
                  <c:v>4.75</c:v>
                </c:pt>
                <c:pt idx="358">
                  <c:v>4.75</c:v>
                </c:pt>
                <c:pt idx="359">
                  <c:v>4.75</c:v>
                </c:pt>
                <c:pt idx="360">
                  <c:v>4.75</c:v>
                </c:pt>
                <c:pt idx="361">
                  <c:v>4.75</c:v>
                </c:pt>
                <c:pt idx="362">
                  <c:v>4.75</c:v>
                </c:pt>
                <c:pt idx="363">
                  <c:v>4.75</c:v>
                </c:pt>
                <c:pt idx="364">
                  <c:v>4.75</c:v>
                </c:pt>
                <c:pt idx="365">
                  <c:v>4.75</c:v>
                </c:pt>
                <c:pt idx="366">
                  <c:v>4.75</c:v>
                </c:pt>
                <c:pt idx="367">
                  <c:v>4.75</c:v>
                </c:pt>
                <c:pt idx="368">
                  <c:v>4.75</c:v>
                </c:pt>
                <c:pt idx="369">
                  <c:v>4.75</c:v>
                </c:pt>
                <c:pt idx="370">
                  <c:v>4.75</c:v>
                </c:pt>
                <c:pt idx="371">
                  <c:v>4.75</c:v>
                </c:pt>
                <c:pt idx="372">
                  <c:v>4.75</c:v>
                </c:pt>
                <c:pt idx="373">
                  <c:v>4.75</c:v>
                </c:pt>
                <c:pt idx="374">
                  <c:v>4.5</c:v>
                </c:pt>
                <c:pt idx="375">
                  <c:v>4.5</c:v>
                </c:pt>
                <c:pt idx="376">
                  <c:v>4.5</c:v>
                </c:pt>
                <c:pt idx="377">
                  <c:v>4.5</c:v>
                </c:pt>
                <c:pt idx="378">
                  <c:v>4.5</c:v>
                </c:pt>
                <c:pt idx="379">
                  <c:v>4.5</c:v>
                </c:pt>
                <c:pt idx="380">
                  <c:v>4.5</c:v>
                </c:pt>
                <c:pt idx="381">
                  <c:v>4.5</c:v>
                </c:pt>
                <c:pt idx="382">
                  <c:v>4.5</c:v>
                </c:pt>
                <c:pt idx="383">
                  <c:v>4.5</c:v>
                </c:pt>
                <c:pt idx="384">
                  <c:v>4.5</c:v>
                </c:pt>
                <c:pt idx="385">
                  <c:v>4.5</c:v>
                </c:pt>
                <c:pt idx="386">
                  <c:v>4.5</c:v>
                </c:pt>
                <c:pt idx="387">
                  <c:v>4.5</c:v>
                </c:pt>
                <c:pt idx="388">
                  <c:v>4.5</c:v>
                </c:pt>
                <c:pt idx="389">
                  <c:v>4.5</c:v>
                </c:pt>
                <c:pt idx="390">
                  <c:v>4.5</c:v>
                </c:pt>
                <c:pt idx="391">
                  <c:v>4.5</c:v>
                </c:pt>
                <c:pt idx="392">
                  <c:v>4.5</c:v>
                </c:pt>
                <c:pt idx="393">
                  <c:v>4.5</c:v>
                </c:pt>
                <c:pt idx="394">
                  <c:v>4.5</c:v>
                </c:pt>
                <c:pt idx="395">
                  <c:v>4.5</c:v>
                </c:pt>
                <c:pt idx="396">
                  <c:v>4.5</c:v>
                </c:pt>
                <c:pt idx="397">
                  <c:v>4.5</c:v>
                </c:pt>
                <c:pt idx="398">
                  <c:v>4.5</c:v>
                </c:pt>
                <c:pt idx="399">
                  <c:v>4.5</c:v>
                </c:pt>
                <c:pt idx="400">
                  <c:v>4.5</c:v>
                </c:pt>
                <c:pt idx="401">
                  <c:v>4.5</c:v>
                </c:pt>
                <c:pt idx="402">
                  <c:v>4.5</c:v>
                </c:pt>
                <c:pt idx="403">
                  <c:v>4.5</c:v>
                </c:pt>
                <c:pt idx="404">
                  <c:v>4.5</c:v>
                </c:pt>
                <c:pt idx="405">
                  <c:v>4.5</c:v>
                </c:pt>
                <c:pt idx="406">
                  <c:v>4.5</c:v>
                </c:pt>
                <c:pt idx="407">
                  <c:v>4.5</c:v>
                </c:pt>
                <c:pt idx="408">
                  <c:v>4.5</c:v>
                </c:pt>
                <c:pt idx="409">
                  <c:v>4.5</c:v>
                </c:pt>
                <c:pt idx="410">
                  <c:v>4.5</c:v>
                </c:pt>
                <c:pt idx="411">
                  <c:v>4.5</c:v>
                </c:pt>
                <c:pt idx="412">
                  <c:v>4.5</c:v>
                </c:pt>
                <c:pt idx="413">
                  <c:v>4.5</c:v>
                </c:pt>
                <c:pt idx="414">
                  <c:v>4.5</c:v>
                </c:pt>
                <c:pt idx="415">
                  <c:v>4.5</c:v>
                </c:pt>
                <c:pt idx="416">
                  <c:v>4.5</c:v>
                </c:pt>
                <c:pt idx="417">
                  <c:v>4.5</c:v>
                </c:pt>
                <c:pt idx="418">
                  <c:v>4.5</c:v>
                </c:pt>
                <c:pt idx="419">
                  <c:v>4.5</c:v>
                </c:pt>
                <c:pt idx="420">
                  <c:v>4.5</c:v>
                </c:pt>
                <c:pt idx="421">
                  <c:v>4.5</c:v>
                </c:pt>
                <c:pt idx="422">
                  <c:v>4.5</c:v>
                </c:pt>
                <c:pt idx="423">
                  <c:v>4.5</c:v>
                </c:pt>
                <c:pt idx="424">
                  <c:v>4.5</c:v>
                </c:pt>
                <c:pt idx="425">
                  <c:v>4.5</c:v>
                </c:pt>
                <c:pt idx="426">
                  <c:v>4.5</c:v>
                </c:pt>
                <c:pt idx="427">
                  <c:v>4.5</c:v>
                </c:pt>
                <c:pt idx="428">
                  <c:v>4.5</c:v>
                </c:pt>
                <c:pt idx="429">
                  <c:v>4.5</c:v>
                </c:pt>
                <c:pt idx="430">
                  <c:v>4.5</c:v>
                </c:pt>
                <c:pt idx="431">
                  <c:v>4.5</c:v>
                </c:pt>
                <c:pt idx="432">
                  <c:v>4.5</c:v>
                </c:pt>
                <c:pt idx="433">
                  <c:v>4.5</c:v>
                </c:pt>
                <c:pt idx="434">
                  <c:v>4.5</c:v>
                </c:pt>
                <c:pt idx="435">
                  <c:v>4.25</c:v>
                </c:pt>
                <c:pt idx="436">
                  <c:v>4.25</c:v>
                </c:pt>
                <c:pt idx="437">
                  <c:v>4.25</c:v>
                </c:pt>
                <c:pt idx="438">
                  <c:v>4.25</c:v>
                </c:pt>
                <c:pt idx="439">
                  <c:v>4.25</c:v>
                </c:pt>
                <c:pt idx="440">
                  <c:v>4.25</c:v>
                </c:pt>
                <c:pt idx="441">
                  <c:v>4.25</c:v>
                </c:pt>
                <c:pt idx="442">
                  <c:v>4.25</c:v>
                </c:pt>
                <c:pt idx="443">
                  <c:v>4.25</c:v>
                </c:pt>
                <c:pt idx="444">
                  <c:v>4.25</c:v>
                </c:pt>
                <c:pt idx="445">
                  <c:v>4.25</c:v>
                </c:pt>
                <c:pt idx="446">
                  <c:v>4.25</c:v>
                </c:pt>
                <c:pt idx="447">
                  <c:v>4.25</c:v>
                </c:pt>
                <c:pt idx="448">
                  <c:v>4.25</c:v>
                </c:pt>
                <c:pt idx="449">
                  <c:v>4.25</c:v>
                </c:pt>
                <c:pt idx="450">
                  <c:v>4.25</c:v>
                </c:pt>
                <c:pt idx="451">
                  <c:v>4.25</c:v>
                </c:pt>
                <c:pt idx="452">
                  <c:v>4.25</c:v>
                </c:pt>
                <c:pt idx="453">
                  <c:v>4.25</c:v>
                </c:pt>
                <c:pt idx="454">
                  <c:v>4.25</c:v>
                </c:pt>
                <c:pt idx="455">
                  <c:v>4.25</c:v>
                </c:pt>
                <c:pt idx="456">
                  <c:v>4.25</c:v>
                </c:pt>
                <c:pt idx="457">
                  <c:v>4.25</c:v>
                </c:pt>
                <c:pt idx="458">
                  <c:v>4.25</c:v>
                </c:pt>
                <c:pt idx="459">
                  <c:v>4.25</c:v>
                </c:pt>
                <c:pt idx="460">
                  <c:v>4.25</c:v>
                </c:pt>
                <c:pt idx="461">
                  <c:v>4.25</c:v>
                </c:pt>
                <c:pt idx="462">
                  <c:v>4.25</c:v>
                </c:pt>
                <c:pt idx="463">
                  <c:v>4.25</c:v>
                </c:pt>
                <c:pt idx="464">
                  <c:v>4.25</c:v>
                </c:pt>
                <c:pt idx="465">
                  <c:v>4.25</c:v>
                </c:pt>
                <c:pt idx="466">
                  <c:v>4.25</c:v>
                </c:pt>
                <c:pt idx="467">
                  <c:v>4.25</c:v>
                </c:pt>
                <c:pt idx="468">
                  <c:v>4.25</c:v>
                </c:pt>
                <c:pt idx="469">
                  <c:v>4.25</c:v>
                </c:pt>
                <c:pt idx="470">
                  <c:v>4.25</c:v>
                </c:pt>
                <c:pt idx="471">
                  <c:v>4.25</c:v>
                </c:pt>
                <c:pt idx="472">
                  <c:v>4.25</c:v>
                </c:pt>
                <c:pt idx="473">
                  <c:v>4.25</c:v>
                </c:pt>
                <c:pt idx="474">
                  <c:v>4.25</c:v>
                </c:pt>
                <c:pt idx="475">
                  <c:v>4.25</c:v>
                </c:pt>
                <c:pt idx="476">
                  <c:v>4.25</c:v>
                </c:pt>
                <c:pt idx="477">
                  <c:v>4.25</c:v>
                </c:pt>
              </c:numCache>
            </c:numRef>
          </c:val>
          <c:smooth val="0"/>
          <c:extLst>
            <c:ext xmlns:c16="http://schemas.microsoft.com/office/drawing/2014/chart" uri="{C3380CC4-5D6E-409C-BE32-E72D297353CC}">
              <c16:uniqueId val="{00000003-C5F9-4651-A5A3-55FD7A2962AA}"/>
            </c:ext>
          </c:extLst>
        </c:ser>
        <c:dLbls>
          <c:showLegendKey val="0"/>
          <c:showVal val="0"/>
          <c:showCatName val="0"/>
          <c:showSerName val="0"/>
          <c:showPercent val="0"/>
          <c:showBubbleSize val="0"/>
        </c:dLbls>
        <c:smooth val="0"/>
        <c:axId val="192036136"/>
        <c:axId val="192036528"/>
      </c:lineChart>
      <c:dateAx>
        <c:axId val="192036136"/>
        <c:scaling>
          <c:orientation val="minMax"/>
          <c:min val="42627"/>
        </c:scaling>
        <c:delete val="0"/>
        <c:axPos val="b"/>
        <c:numFmt formatCode="[$-409]mmm\-yy;@" sourceLinked="0"/>
        <c:majorTickMark val="none"/>
        <c:minorTickMark val="none"/>
        <c:tickLblPos val="nextTo"/>
        <c:txPr>
          <a:bodyPr rot="-5400000" vert="horz"/>
          <a:lstStyle/>
          <a:p>
            <a:pPr>
              <a:defRPr/>
            </a:pPr>
            <a:endParaRPr lang="es-CO"/>
          </a:p>
        </c:txPr>
        <c:crossAx val="192036528"/>
        <c:crosses val="autoZero"/>
        <c:auto val="1"/>
        <c:lblOffset val="100"/>
        <c:baseTimeUnit val="days"/>
        <c:majorUnit val="3"/>
        <c:majorTimeUnit val="months"/>
        <c:minorUnit val="7"/>
        <c:minorTimeUnit val="days"/>
      </c:dateAx>
      <c:valAx>
        <c:axId val="192036528"/>
        <c:scaling>
          <c:orientation val="minMax"/>
          <c:max val="8"/>
          <c:min val="4.2"/>
        </c:scaling>
        <c:delete val="0"/>
        <c:axPos val="l"/>
        <c:numFmt formatCode="0.0" sourceLinked="0"/>
        <c:majorTickMark val="none"/>
        <c:minorTickMark val="none"/>
        <c:tickLblPos val="nextTo"/>
        <c:txPr>
          <a:bodyPr rot="0" vert="horz"/>
          <a:lstStyle/>
          <a:p>
            <a:pPr>
              <a:defRPr/>
            </a:pPr>
            <a:endParaRPr lang="es-CO"/>
          </a:p>
        </c:txPr>
        <c:crossAx val="192036136"/>
        <c:crosses val="autoZero"/>
        <c:crossBetween val="between"/>
      </c:valAx>
      <c:spPr>
        <a:noFill/>
        <a:ln w="25400">
          <a:noFill/>
        </a:ln>
      </c:spPr>
    </c:plotArea>
    <c:legend>
      <c:legendPos val="b"/>
      <c:layout>
        <c:manualLayout>
          <c:xMode val="edge"/>
          <c:yMode val="edge"/>
          <c:x val="0.11156433138165422"/>
          <c:y val="0.878804562575218"/>
          <c:w val="0.79059823675886665"/>
          <c:h val="8.780993925055143E-2"/>
        </c:manualLayout>
      </c:layout>
      <c:overlay val="0"/>
    </c:legend>
    <c:plotVisOnly val="1"/>
    <c:dispBlanksAs val="gap"/>
    <c:showDLblsOverMax val="0"/>
  </c:chart>
  <c:spPr>
    <a:ln>
      <a:noFill/>
    </a:ln>
  </c:spPr>
  <c:txPr>
    <a:bodyPr/>
    <a:lstStyle/>
    <a:p>
      <a:pPr>
        <a:defRPr sz="1000" b="0" i="0" u="none" strike="noStrike" baseline="0">
          <a:solidFill>
            <a:schemeClr val="tx1"/>
          </a:solidFill>
          <a:latin typeface="Calibri"/>
          <a:ea typeface="Calibri"/>
          <a:cs typeface="Calibri"/>
        </a:defRPr>
      </a:pPr>
      <a:endParaRPr lang="es-CO"/>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507980868713637E-2"/>
          <c:y val="0.11626425240200335"/>
          <c:w val="0.87384561545191464"/>
          <c:h val="0.56177342090632898"/>
        </c:manualLayout>
      </c:layout>
      <c:lineChart>
        <c:grouping val="standard"/>
        <c:varyColors val="0"/>
        <c:ser>
          <c:idx val="1"/>
          <c:order val="0"/>
          <c:tx>
            <c:v>Repo Rate</c:v>
          </c:tx>
          <c:spPr>
            <a:ln w="28575">
              <a:solidFill>
                <a:schemeClr val="bg1">
                  <a:lumMod val="50000"/>
                </a:schemeClr>
              </a:solidFill>
            </a:ln>
          </c:spPr>
          <c:marker>
            <c:symbol val="none"/>
          </c:marker>
          <c:cat>
            <c:numRef>
              <c:f>ESTADÍSTICAS!$A$274:$A$751</c:f>
              <c:numCache>
                <c:formatCode>m/d/yyyy</c:formatCode>
                <c:ptCount val="478"/>
                <c:pt idx="0">
                  <c:v>42565</c:v>
                </c:pt>
                <c:pt idx="1">
                  <c:v>42566</c:v>
                </c:pt>
                <c:pt idx="2">
                  <c:v>42569</c:v>
                </c:pt>
                <c:pt idx="3">
                  <c:v>42570</c:v>
                </c:pt>
                <c:pt idx="4">
                  <c:v>42572</c:v>
                </c:pt>
                <c:pt idx="5">
                  <c:v>42573</c:v>
                </c:pt>
                <c:pt idx="6">
                  <c:v>42576</c:v>
                </c:pt>
                <c:pt idx="7">
                  <c:v>42577</c:v>
                </c:pt>
                <c:pt idx="8">
                  <c:v>42578</c:v>
                </c:pt>
                <c:pt idx="9">
                  <c:v>42579</c:v>
                </c:pt>
                <c:pt idx="10">
                  <c:v>42580</c:v>
                </c:pt>
                <c:pt idx="11">
                  <c:v>42583</c:v>
                </c:pt>
                <c:pt idx="12">
                  <c:v>42584</c:v>
                </c:pt>
                <c:pt idx="13">
                  <c:v>42585</c:v>
                </c:pt>
                <c:pt idx="14">
                  <c:v>42586</c:v>
                </c:pt>
                <c:pt idx="15">
                  <c:v>42587</c:v>
                </c:pt>
                <c:pt idx="16">
                  <c:v>42590</c:v>
                </c:pt>
                <c:pt idx="17">
                  <c:v>42591</c:v>
                </c:pt>
                <c:pt idx="18">
                  <c:v>42592</c:v>
                </c:pt>
                <c:pt idx="19">
                  <c:v>42593</c:v>
                </c:pt>
                <c:pt idx="20">
                  <c:v>42594</c:v>
                </c:pt>
                <c:pt idx="21">
                  <c:v>42598</c:v>
                </c:pt>
                <c:pt idx="22">
                  <c:v>42599</c:v>
                </c:pt>
                <c:pt idx="23">
                  <c:v>42600</c:v>
                </c:pt>
                <c:pt idx="24">
                  <c:v>42601</c:v>
                </c:pt>
                <c:pt idx="25">
                  <c:v>42604</c:v>
                </c:pt>
                <c:pt idx="26">
                  <c:v>42605</c:v>
                </c:pt>
                <c:pt idx="27">
                  <c:v>42606</c:v>
                </c:pt>
                <c:pt idx="28">
                  <c:v>42607</c:v>
                </c:pt>
                <c:pt idx="29">
                  <c:v>42608</c:v>
                </c:pt>
                <c:pt idx="30">
                  <c:v>42611</c:v>
                </c:pt>
                <c:pt idx="31">
                  <c:v>42612</c:v>
                </c:pt>
                <c:pt idx="32">
                  <c:v>42613</c:v>
                </c:pt>
                <c:pt idx="33">
                  <c:v>42614</c:v>
                </c:pt>
                <c:pt idx="34">
                  <c:v>42615</c:v>
                </c:pt>
                <c:pt idx="35">
                  <c:v>42618</c:v>
                </c:pt>
                <c:pt idx="36">
                  <c:v>42619</c:v>
                </c:pt>
                <c:pt idx="37">
                  <c:v>42620</c:v>
                </c:pt>
                <c:pt idx="38">
                  <c:v>42621</c:v>
                </c:pt>
                <c:pt idx="39">
                  <c:v>42622</c:v>
                </c:pt>
                <c:pt idx="40">
                  <c:v>42625</c:v>
                </c:pt>
                <c:pt idx="41">
                  <c:v>42626</c:v>
                </c:pt>
                <c:pt idx="42">
                  <c:v>42627</c:v>
                </c:pt>
                <c:pt idx="43">
                  <c:v>42628</c:v>
                </c:pt>
                <c:pt idx="44">
                  <c:v>42629</c:v>
                </c:pt>
                <c:pt idx="45">
                  <c:v>42632</c:v>
                </c:pt>
                <c:pt idx="46">
                  <c:v>42633</c:v>
                </c:pt>
                <c:pt idx="47">
                  <c:v>42634</c:v>
                </c:pt>
                <c:pt idx="48">
                  <c:v>42635</c:v>
                </c:pt>
                <c:pt idx="49">
                  <c:v>42636</c:v>
                </c:pt>
                <c:pt idx="50">
                  <c:v>42639</c:v>
                </c:pt>
                <c:pt idx="51">
                  <c:v>42640</c:v>
                </c:pt>
                <c:pt idx="52">
                  <c:v>42641</c:v>
                </c:pt>
                <c:pt idx="53">
                  <c:v>42642</c:v>
                </c:pt>
                <c:pt idx="54">
                  <c:v>42643</c:v>
                </c:pt>
                <c:pt idx="55">
                  <c:v>42646</c:v>
                </c:pt>
                <c:pt idx="56">
                  <c:v>42647</c:v>
                </c:pt>
                <c:pt idx="57">
                  <c:v>42648</c:v>
                </c:pt>
                <c:pt idx="58">
                  <c:v>42649</c:v>
                </c:pt>
                <c:pt idx="59">
                  <c:v>42650</c:v>
                </c:pt>
                <c:pt idx="60">
                  <c:v>42653</c:v>
                </c:pt>
                <c:pt idx="61">
                  <c:v>42654</c:v>
                </c:pt>
                <c:pt idx="62">
                  <c:v>42655</c:v>
                </c:pt>
                <c:pt idx="63">
                  <c:v>42656</c:v>
                </c:pt>
                <c:pt idx="64">
                  <c:v>42657</c:v>
                </c:pt>
                <c:pt idx="65">
                  <c:v>42661</c:v>
                </c:pt>
                <c:pt idx="66">
                  <c:v>42662</c:v>
                </c:pt>
                <c:pt idx="67">
                  <c:v>42663</c:v>
                </c:pt>
                <c:pt idx="68">
                  <c:v>42664</c:v>
                </c:pt>
                <c:pt idx="69">
                  <c:v>42667</c:v>
                </c:pt>
                <c:pt idx="70">
                  <c:v>42668</c:v>
                </c:pt>
                <c:pt idx="71">
                  <c:v>42669</c:v>
                </c:pt>
                <c:pt idx="72">
                  <c:v>42670</c:v>
                </c:pt>
                <c:pt idx="73">
                  <c:v>42671</c:v>
                </c:pt>
                <c:pt idx="74">
                  <c:v>42674</c:v>
                </c:pt>
                <c:pt idx="75">
                  <c:v>42675</c:v>
                </c:pt>
                <c:pt idx="76">
                  <c:v>42676</c:v>
                </c:pt>
                <c:pt idx="77">
                  <c:v>42677</c:v>
                </c:pt>
                <c:pt idx="78">
                  <c:v>42678</c:v>
                </c:pt>
                <c:pt idx="79">
                  <c:v>42682</c:v>
                </c:pt>
                <c:pt idx="80">
                  <c:v>42683</c:v>
                </c:pt>
                <c:pt idx="81">
                  <c:v>42684</c:v>
                </c:pt>
                <c:pt idx="82">
                  <c:v>42685</c:v>
                </c:pt>
                <c:pt idx="83">
                  <c:v>42689</c:v>
                </c:pt>
                <c:pt idx="84">
                  <c:v>42690</c:v>
                </c:pt>
                <c:pt idx="85">
                  <c:v>42691</c:v>
                </c:pt>
                <c:pt idx="86">
                  <c:v>42692</c:v>
                </c:pt>
                <c:pt idx="87">
                  <c:v>42695</c:v>
                </c:pt>
                <c:pt idx="88">
                  <c:v>42696</c:v>
                </c:pt>
                <c:pt idx="89">
                  <c:v>42697</c:v>
                </c:pt>
                <c:pt idx="90">
                  <c:v>42699</c:v>
                </c:pt>
                <c:pt idx="91">
                  <c:v>42702</c:v>
                </c:pt>
                <c:pt idx="92">
                  <c:v>42703</c:v>
                </c:pt>
                <c:pt idx="93">
                  <c:v>42704</c:v>
                </c:pt>
                <c:pt idx="94">
                  <c:v>42705</c:v>
                </c:pt>
                <c:pt idx="95">
                  <c:v>42706</c:v>
                </c:pt>
                <c:pt idx="96">
                  <c:v>42709</c:v>
                </c:pt>
                <c:pt idx="97">
                  <c:v>42710</c:v>
                </c:pt>
                <c:pt idx="98">
                  <c:v>42711</c:v>
                </c:pt>
                <c:pt idx="99">
                  <c:v>42713</c:v>
                </c:pt>
                <c:pt idx="100">
                  <c:v>42716</c:v>
                </c:pt>
                <c:pt idx="101">
                  <c:v>42717</c:v>
                </c:pt>
                <c:pt idx="102">
                  <c:v>42718</c:v>
                </c:pt>
                <c:pt idx="103">
                  <c:v>42719</c:v>
                </c:pt>
                <c:pt idx="104">
                  <c:v>42720</c:v>
                </c:pt>
                <c:pt idx="105">
                  <c:v>42723</c:v>
                </c:pt>
                <c:pt idx="106">
                  <c:v>42724</c:v>
                </c:pt>
                <c:pt idx="107">
                  <c:v>42725</c:v>
                </c:pt>
                <c:pt idx="108">
                  <c:v>42726</c:v>
                </c:pt>
                <c:pt idx="109">
                  <c:v>42727</c:v>
                </c:pt>
                <c:pt idx="110">
                  <c:v>42730</c:v>
                </c:pt>
                <c:pt idx="111">
                  <c:v>42731</c:v>
                </c:pt>
                <c:pt idx="112">
                  <c:v>42732</c:v>
                </c:pt>
                <c:pt idx="113">
                  <c:v>42733</c:v>
                </c:pt>
                <c:pt idx="114">
                  <c:v>42737</c:v>
                </c:pt>
                <c:pt idx="115">
                  <c:v>42738</c:v>
                </c:pt>
                <c:pt idx="116">
                  <c:v>42739</c:v>
                </c:pt>
                <c:pt idx="117">
                  <c:v>42740</c:v>
                </c:pt>
                <c:pt idx="118">
                  <c:v>42741</c:v>
                </c:pt>
                <c:pt idx="119">
                  <c:v>42745</c:v>
                </c:pt>
                <c:pt idx="120">
                  <c:v>42746</c:v>
                </c:pt>
                <c:pt idx="121">
                  <c:v>42747</c:v>
                </c:pt>
                <c:pt idx="122">
                  <c:v>42748</c:v>
                </c:pt>
                <c:pt idx="123">
                  <c:v>42751</c:v>
                </c:pt>
                <c:pt idx="124">
                  <c:v>42752</c:v>
                </c:pt>
                <c:pt idx="125">
                  <c:v>42753</c:v>
                </c:pt>
                <c:pt idx="126">
                  <c:v>42754</c:v>
                </c:pt>
                <c:pt idx="127">
                  <c:v>42755</c:v>
                </c:pt>
                <c:pt idx="128">
                  <c:v>42758</c:v>
                </c:pt>
                <c:pt idx="129">
                  <c:v>42759</c:v>
                </c:pt>
                <c:pt idx="130">
                  <c:v>42760</c:v>
                </c:pt>
                <c:pt idx="131">
                  <c:v>42761</c:v>
                </c:pt>
                <c:pt idx="132">
                  <c:v>42762</c:v>
                </c:pt>
                <c:pt idx="133">
                  <c:v>42765</c:v>
                </c:pt>
                <c:pt idx="134">
                  <c:v>42766</c:v>
                </c:pt>
                <c:pt idx="135">
                  <c:v>42767</c:v>
                </c:pt>
                <c:pt idx="136">
                  <c:v>42768</c:v>
                </c:pt>
                <c:pt idx="137">
                  <c:v>42769</c:v>
                </c:pt>
                <c:pt idx="138">
                  <c:v>42772</c:v>
                </c:pt>
                <c:pt idx="139">
                  <c:v>42773</c:v>
                </c:pt>
                <c:pt idx="140">
                  <c:v>42774</c:v>
                </c:pt>
                <c:pt idx="141">
                  <c:v>42775</c:v>
                </c:pt>
                <c:pt idx="142">
                  <c:v>42776</c:v>
                </c:pt>
                <c:pt idx="143">
                  <c:v>42779</c:v>
                </c:pt>
                <c:pt idx="144">
                  <c:v>42780</c:v>
                </c:pt>
                <c:pt idx="145">
                  <c:v>42781</c:v>
                </c:pt>
                <c:pt idx="146">
                  <c:v>42782</c:v>
                </c:pt>
                <c:pt idx="147">
                  <c:v>42783</c:v>
                </c:pt>
                <c:pt idx="148">
                  <c:v>42786</c:v>
                </c:pt>
                <c:pt idx="149">
                  <c:v>42787</c:v>
                </c:pt>
                <c:pt idx="150">
                  <c:v>42788</c:v>
                </c:pt>
                <c:pt idx="151">
                  <c:v>42789</c:v>
                </c:pt>
                <c:pt idx="152">
                  <c:v>42790</c:v>
                </c:pt>
                <c:pt idx="153">
                  <c:v>42793</c:v>
                </c:pt>
                <c:pt idx="154">
                  <c:v>42794</c:v>
                </c:pt>
                <c:pt idx="155">
                  <c:v>42795</c:v>
                </c:pt>
                <c:pt idx="156">
                  <c:v>42796</c:v>
                </c:pt>
                <c:pt idx="157">
                  <c:v>42797</c:v>
                </c:pt>
                <c:pt idx="158">
                  <c:v>42800</c:v>
                </c:pt>
                <c:pt idx="159">
                  <c:v>42801</c:v>
                </c:pt>
                <c:pt idx="160">
                  <c:v>42802</c:v>
                </c:pt>
                <c:pt idx="161">
                  <c:v>42803</c:v>
                </c:pt>
                <c:pt idx="162">
                  <c:v>42804</c:v>
                </c:pt>
                <c:pt idx="163">
                  <c:v>42807</c:v>
                </c:pt>
                <c:pt idx="164">
                  <c:v>42808</c:v>
                </c:pt>
                <c:pt idx="165">
                  <c:v>42809</c:v>
                </c:pt>
                <c:pt idx="166">
                  <c:v>42810</c:v>
                </c:pt>
                <c:pt idx="167">
                  <c:v>42811</c:v>
                </c:pt>
                <c:pt idx="168">
                  <c:v>42815</c:v>
                </c:pt>
                <c:pt idx="169">
                  <c:v>42816</c:v>
                </c:pt>
                <c:pt idx="170">
                  <c:v>42817</c:v>
                </c:pt>
                <c:pt idx="171">
                  <c:v>42818</c:v>
                </c:pt>
                <c:pt idx="172">
                  <c:v>42821</c:v>
                </c:pt>
                <c:pt idx="173">
                  <c:v>42822</c:v>
                </c:pt>
                <c:pt idx="174">
                  <c:v>42823</c:v>
                </c:pt>
                <c:pt idx="175">
                  <c:v>42824</c:v>
                </c:pt>
                <c:pt idx="176">
                  <c:v>42825</c:v>
                </c:pt>
                <c:pt idx="177">
                  <c:v>42828</c:v>
                </c:pt>
                <c:pt idx="178">
                  <c:v>42829</c:v>
                </c:pt>
                <c:pt idx="179">
                  <c:v>42830</c:v>
                </c:pt>
                <c:pt idx="180">
                  <c:v>42831</c:v>
                </c:pt>
                <c:pt idx="181">
                  <c:v>42832</c:v>
                </c:pt>
                <c:pt idx="182">
                  <c:v>42835</c:v>
                </c:pt>
                <c:pt idx="183">
                  <c:v>42836</c:v>
                </c:pt>
                <c:pt idx="184">
                  <c:v>42837</c:v>
                </c:pt>
                <c:pt idx="185">
                  <c:v>42842</c:v>
                </c:pt>
                <c:pt idx="186">
                  <c:v>42843</c:v>
                </c:pt>
                <c:pt idx="187">
                  <c:v>42844</c:v>
                </c:pt>
                <c:pt idx="188">
                  <c:v>42845</c:v>
                </c:pt>
                <c:pt idx="189">
                  <c:v>42846</c:v>
                </c:pt>
                <c:pt idx="190">
                  <c:v>42849</c:v>
                </c:pt>
                <c:pt idx="191">
                  <c:v>42850</c:v>
                </c:pt>
                <c:pt idx="192">
                  <c:v>42851</c:v>
                </c:pt>
                <c:pt idx="193">
                  <c:v>42852</c:v>
                </c:pt>
                <c:pt idx="194">
                  <c:v>42853</c:v>
                </c:pt>
                <c:pt idx="195">
                  <c:v>42857</c:v>
                </c:pt>
                <c:pt idx="196">
                  <c:v>42858</c:v>
                </c:pt>
                <c:pt idx="197">
                  <c:v>42859</c:v>
                </c:pt>
                <c:pt idx="198">
                  <c:v>42860</c:v>
                </c:pt>
                <c:pt idx="199">
                  <c:v>42863</c:v>
                </c:pt>
                <c:pt idx="200">
                  <c:v>42864</c:v>
                </c:pt>
                <c:pt idx="201">
                  <c:v>42865</c:v>
                </c:pt>
                <c:pt idx="202">
                  <c:v>42866</c:v>
                </c:pt>
                <c:pt idx="203">
                  <c:v>42867</c:v>
                </c:pt>
                <c:pt idx="204">
                  <c:v>42870</c:v>
                </c:pt>
                <c:pt idx="205">
                  <c:v>42871</c:v>
                </c:pt>
                <c:pt idx="206">
                  <c:v>42872</c:v>
                </c:pt>
                <c:pt idx="207">
                  <c:v>42873</c:v>
                </c:pt>
                <c:pt idx="208">
                  <c:v>42874</c:v>
                </c:pt>
                <c:pt idx="209">
                  <c:v>42877</c:v>
                </c:pt>
                <c:pt idx="210">
                  <c:v>42878</c:v>
                </c:pt>
                <c:pt idx="211">
                  <c:v>42879</c:v>
                </c:pt>
                <c:pt idx="212">
                  <c:v>42880</c:v>
                </c:pt>
                <c:pt idx="213">
                  <c:v>42881</c:v>
                </c:pt>
                <c:pt idx="214">
                  <c:v>42885</c:v>
                </c:pt>
                <c:pt idx="215">
                  <c:v>42886</c:v>
                </c:pt>
                <c:pt idx="216">
                  <c:v>42887</c:v>
                </c:pt>
                <c:pt idx="217">
                  <c:v>42888</c:v>
                </c:pt>
                <c:pt idx="218">
                  <c:v>42891</c:v>
                </c:pt>
                <c:pt idx="219">
                  <c:v>42892</c:v>
                </c:pt>
                <c:pt idx="220">
                  <c:v>42893</c:v>
                </c:pt>
                <c:pt idx="221">
                  <c:v>42894</c:v>
                </c:pt>
                <c:pt idx="222">
                  <c:v>42895</c:v>
                </c:pt>
                <c:pt idx="223">
                  <c:v>42898</c:v>
                </c:pt>
                <c:pt idx="224">
                  <c:v>42899</c:v>
                </c:pt>
                <c:pt idx="225">
                  <c:v>42900</c:v>
                </c:pt>
                <c:pt idx="226">
                  <c:v>42901</c:v>
                </c:pt>
                <c:pt idx="227">
                  <c:v>42902</c:v>
                </c:pt>
                <c:pt idx="228">
                  <c:v>42906</c:v>
                </c:pt>
                <c:pt idx="229">
                  <c:v>42907</c:v>
                </c:pt>
                <c:pt idx="230">
                  <c:v>42908</c:v>
                </c:pt>
                <c:pt idx="231">
                  <c:v>42909</c:v>
                </c:pt>
                <c:pt idx="232">
                  <c:v>42913</c:v>
                </c:pt>
                <c:pt idx="233">
                  <c:v>42914</c:v>
                </c:pt>
                <c:pt idx="234">
                  <c:v>42915</c:v>
                </c:pt>
                <c:pt idx="235">
                  <c:v>42916</c:v>
                </c:pt>
                <c:pt idx="236">
                  <c:v>42920</c:v>
                </c:pt>
                <c:pt idx="237">
                  <c:v>42921</c:v>
                </c:pt>
                <c:pt idx="238">
                  <c:v>42922</c:v>
                </c:pt>
                <c:pt idx="239">
                  <c:v>42923</c:v>
                </c:pt>
                <c:pt idx="240">
                  <c:v>42926</c:v>
                </c:pt>
                <c:pt idx="241">
                  <c:v>42927</c:v>
                </c:pt>
                <c:pt idx="242">
                  <c:v>42928</c:v>
                </c:pt>
                <c:pt idx="243">
                  <c:v>42929</c:v>
                </c:pt>
                <c:pt idx="244">
                  <c:v>42930</c:v>
                </c:pt>
                <c:pt idx="245">
                  <c:v>42933</c:v>
                </c:pt>
                <c:pt idx="246">
                  <c:v>42934</c:v>
                </c:pt>
                <c:pt idx="247">
                  <c:v>42935</c:v>
                </c:pt>
                <c:pt idx="248">
                  <c:v>42937</c:v>
                </c:pt>
                <c:pt idx="249">
                  <c:v>42940</c:v>
                </c:pt>
                <c:pt idx="250">
                  <c:v>42941</c:v>
                </c:pt>
                <c:pt idx="251">
                  <c:v>42942</c:v>
                </c:pt>
                <c:pt idx="252">
                  <c:v>42943</c:v>
                </c:pt>
                <c:pt idx="253">
                  <c:v>42944</c:v>
                </c:pt>
                <c:pt idx="254">
                  <c:v>42947</c:v>
                </c:pt>
                <c:pt idx="255">
                  <c:v>42948</c:v>
                </c:pt>
                <c:pt idx="256">
                  <c:v>42949</c:v>
                </c:pt>
                <c:pt idx="257">
                  <c:v>42950</c:v>
                </c:pt>
                <c:pt idx="258">
                  <c:v>42951</c:v>
                </c:pt>
                <c:pt idx="259">
                  <c:v>42955</c:v>
                </c:pt>
                <c:pt idx="260">
                  <c:v>42956</c:v>
                </c:pt>
                <c:pt idx="261">
                  <c:v>42957</c:v>
                </c:pt>
                <c:pt idx="262">
                  <c:v>42958</c:v>
                </c:pt>
                <c:pt idx="263">
                  <c:v>42961</c:v>
                </c:pt>
                <c:pt idx="264">
                  <c:v>42962</c:v>
                </c:pt>
                <c:pt idx="265">
                  <c:v>42963</c:v>
                </c:pt>
                <c:pt idx="266">
                  <c:v>42964</c:v>
                </c:pt>
                <c:pt idx="267">
                  <c:v>42965</c:v>
                </c:pt>
                <c:pt idx="268">
                  <c:v>42969</c:v>
                </c:pt>
                <c:pt idx="269">
                  <c:v>42970</c:v>
                </c:pt>
                <c:pt idx="270">
                  <c:v>42971</c:v>
                </c:pt>
                <c:pt idx="271">
                  <c:v>42972</c:v>
                </c:pt>
                <c:pt idx="272">
                  <c:v>42975</c:v>
                </c:pt>
                <c:pt idx="273">
                  <c:v>42976</c:v>
                </c:pt>
                <c:pt idx="274">
                  <c:v>42977</c:v>
                </c:pt>
                <c:pt idx="275">
                  <c:v>42978</c:v>
                </c:pt>
                <c:pt idx="276">
                  <c:v>42979</c:v>
                </c:pt>
                <c:pt idx="277">
                  <c:v>42982</c:v>
                </c:pt>
                <c:pt idx="278">
                  <c:v>42983</c:v>
                </c:pt>
                <c:pt idx="279">
                  <c:v>42984</c:v>
                </c:pt>
                <c:pt idx="280">
                  <c:v>42985</c:v>
                </c:pt>
                <c:pt idx="281">
                  <c:v>42986</c:v>
                </c:pt>
                <c:pt idx="282">
                  <c:v>42989</c:v>
                </c:pt>
                <c:pt idx="283">
                  <c:v>42990</c:v>
                </c:pt>
                <c:pt idx="284">
                  <c:v>42991</c:v>
                </c:pt>
                <c:pt idx="285">
                  <c:v>42992</c:v>
                </c:pt>
                <c:pt idx="286">
                  <c:v>42993</c:v>
                </c:pt>
                <c:pt idx="287">
                  <c:v>42996</c:v>
                </c:pt>
                <c:pt idx="288">
                  <c:v>42997</c:v>
                </c:pt>
                <c:pt idx="289">
                  <c:v>42998</c:v>
                </c:pt>
                <c:pt idx="290">
                  <c:v>42999</c:v>
                </c:pt>
                <c:pt idx="291">
                  <c:v>43000</c:v>
                </c:pt>
                <c:pt idx="292">
                  <c:v>43003</c:v>
                </c:pt>
                <c:pt idx="293">
                  <c:v>43004</c:v>
                </c:pt>
                <c:pt idx="294">
                  <c:v>43005</c:v>
                </c:pt>
                <c:pt idx="295">
                  <c:v>43006</c:v>
                </c:pt>
                <c:pt idx="296">
                  <c:v>43007</c:v>
                </c:pt>
                <c:pt idx="297">
                  <c:v>43010</c:v>
                </c:pt>
                <c:pt idx="298">
                  <c:v>43011</c:v>
                </c:pt>
                <c:pt idx="299">
                  <c:v>43012</c:v>
                </c:pt>
                <c:pt idx="300">
                  <c:v>43013</c:v>
                </c:pt>
                <c:pt idx="301">
                  <c:v>43014</c:v>
                </c:pt>
                <c:pt idx="302">
                  <c:v>43017</c:v>
                </c:pt>
                <c:pt idx="303">
                  <c:v>43018</c:v>
                </c:pt>
                <c:pt idx="304">
                  <c:v>43019</c:v>
                </c:pt>
                <c:pt idx="305">
                  <c:v>43020</c:v>
                </c:pt>
                <c:pt idx="306">
                  <c:v>43021</c:v>
                </c:pt>
                <c:pt idx="307">
                  <c:v>43025</c:v>
                </c:pt>
                <c:pt idx="308">
                  <c:v>43026</c:v>
                </c:pt>
                <c:pt idx="309">
                  <c:v>43027</c:v>
                </c:pt>
                <c:pt idx="310">
                  <c:v>43028</c:v>
                </c:pt>
                <c:pt idx="311">
                  <c:v>43031</c:v>
                </c:pt>
                <c:pt idx="312">
                  <c:v>43032</c:v>
                </c:pt>
                <c:pt idx="313">
                  <c:v>43033</c:v>
                </c:pt>
                <c:pt idx="314">
                  <c:v>43034</c:v>
                </c:pt>
                <c:pt idx="315">
                  <c:v>43035</c:v>
                </c:pt>
                <c:pt idx="316">
                  <c:v>43038</c:v>
                </c:pt>
                <c:pt idx="317">
                  <c:v>43039</c:v>
                </c:pt>
                <c:pt idx="318">
                  <c:v>43040</c:v>
                </c:pt>
                <c:pt idx="319">
                  <c:v>43041</c:v>
                </c:pt>
                <c:pt idx="320">
                  <c:v>43042</c:v>
                </c:pt>
                <c:pt idx="321">
                  <c:v>43046</c:v>
                </c:pt>
                <c:pt idx="322">
                  <c:v>43047</c:v>
                </c:pt>
                <c:pt idx="323">
                  <c:v>43048</c:v>
                </c:pt>
                <c:pt idx="324">
                  <c:v>43049</c:v>
                </c:pt>
                <c:pt idx="325">
                  <c:v>43053</c:v>
                </c:pt>
                <c:pt idx="326">
                  <c:v>43054</c:v>
                </c:pt>
                <c:pt idx="327">
                  <c:v>43055</c:v>
                </c:pt>
                <c:pt idx="328">
                  <c:v>43056</c:v>
                </c:pt>
                <c:pt idx="329">
                  <c:v>43059</c:v>
                </c:pt>
                <c:pt idx="330">
                  <c:v>43060</c:v>
                </c:pt>
                <c:pt idx="331">
                  <c:v>43061</c:v>
                </c:pt>
                <c:pt idx="332">
                  <c:v>43062</c:v>
                </c:pt>
                <c:pt idx="333">
                  <c:v>43063</c:v>
                </c:pt>
                <c:pt idx="334">
                  <c:v>43066</c:v>
                </c:pt>
                <c:pt idx="335">
                  <c:v>43067</c:v>
                </c:pt>
                <c:pt idx="336">
                  <c:v>43068</c:v>
                </c:pt>
                <c:pt idx="337">
                  <c:v>43069</c:v>
                </c:pt>
                <c:pt idx="338">
                  <c:v>43070</c:v>
                </c:pt>
                <c:pt idx="339">
                  <c:v>43073</c:v>
                </c:pt>
                <c:pt idx="340">
                  <c:v>43074</c:v>
                </c:pt>
                <c:pt idx="341">
                  <c:v>43075</c:v>
                </c:pt>
                <c:pt idx="342">
                  <c:v>43076</c:v>
                </c:pt>
                <c:pt idx="343">
                  <c:v>43080</c:v>
                </c:pt>
                <c:pt idx="344">
                  <c:v>43081</c:v>
                </c:pt>
                <c:pt idx="345">
                  <c:v>43082</c:v>
                </c:pt>
                <c:pt idx="346">
                  <c:v>43083</c:v>
                </c:pt>
                <c:pt idx="347">
                  <c:v>43084</c:v>
                </c:pt>
                <c:pt idx="348">
                  <c:v>43087</c:v>
                </c:pt>
                <c:pt idx="349">
                  <c:v>43088</c:v>
                </c:pt>
                <c:pt idx="350">
                  <c:v>43089</c:v>
                </c:pt>
                <c:pt idx="351">
                  <c:v>43090</c:v>
                </c:pt>
                <c:pt idx="352">
                  <c:v>43091</c:v>
                </c:pt>
                <c:pt idx="353">
                  <c:v>43095</c:v>
                </c:pt>
                <c:pt idx="354">
                  <c:v>43096</c:v>
                </c:pt>
                <c:pt idx="355">
                  <c:v>43102</c:v>
                </c:pt>
                <c:pt idx="356">
                  <c:v>43103</c:v>
                </c:pt>
                <c:pt idx="357">
                  <c:v>43104</c:v>
                </c:pt>
                <c:pt idx="358">
                  <c:v>43105</c:v>
                </c:pt>
                <c:pt idx="359">
                  <c:v>43109</c:v>
                </c:pt>
                <c:pt idx="360">
                  <c:v>43110</c:v>
                </c:pt>
                <c:pt idx="361">
                  <c:v>43111</c:v>
                </c:pt>
                <c:pt idx="362">
                  <c:v>43112</c:v>
                </c:pt>
                <c:pt idx="363">
                  <c:v>43115</c:v>
                </c:pt>
                <c:pt idx="364">
                  <c:v>43116</c:v>
                </c:pt>
                <c:pt idx="365">
                  <c:v>43117</c:v>
                </c:pt>
                <c:pt idx="366">
                  <c:v>43118</c:v>
                </c:pt>
                <c:pt idx="367">
                  <c:v>43119</c:v>
                </c:pt>
                <c:pt idx="368">
                  <c:v>43122</c:v>
                </c:pt>
                <c:pt idx="369">
                  <c:v>43123</c:v>
                </c:pt>
                <c:pt idx="370">
                  <c:v>43124</c:v>
                </c:pt>
                <c:pt idx="371">
                  <c:v>43125</c:v>
                </c:pt>
                <c:pt idx="372">
                  <c:v>43126</c:v>
                </c:pt>
                <c:pt idx="373">
                  <c:v>43129</c:v>
                </c:pt>
                <c:pt idx="374">
                  <c:v>43130</c:v>
                </c:pt>
                <c:pt idx="375">
                  <c:v>43131</c:v>
                </c:pt>
                <c:pt idx="376">
                  <c:v>43132</c:v>
                </c:pt>
                <c:pt idx="377">
                  <c:v>43133</c:v>
                </c:pt>
                <c:pt idx="378">
                  <c:v>43136</c:v>
                </c:pt>
                <c:pt idx="379">
                  <c:v>43137</c:v>
                </c:pt>
                <c:pt idx="380">
                  <c:v>43138</c:v>
                </c:pt>
                <c:pt idx="381">
                  <c:v>43139</c:v>
                </c:pt>
                <c:pt idx="382">
                  <c:v>43140</c:v>
                </c:pt>
                <c:pt idx="383">
                  <c:v>43143</c:v>
                </c:pt>
                <c:pt idx="384">
                  <c:v>43144</c:v>
                </c:pt>
                <c:pt idx="385">
                  <c:v>43145</c:v>
                </c:pt>
                <c:pt idx="386">
                  <c:v>43146</c:v>
                </c:pt>
                <c:pt idx="387">
                  <c:v>43147</c:v>
                </c:pt>
                <c:pt idx="388">
                  <c:v>43150</c:v>
                </c:pt>
                <c:pt idx="389">
                  <c:v>43151</c:v>
                </c:pt>
                <c:pt idx="390">
                  <c:v>43152</c:v>
                </c:pt>
                <c:pt idx="391">
                  <c:v>43153</c:v>
                </c:pt>
                <c:pt idx="392">
                  <c:v>43154</c:v>
                </c:pt>
                <c:pt idx="393">
                  <c:v>43157</c:v>
                </c:pt>
                <c:pt idx="394">
                  <c:v>43158</c:v>
                </c:pt>
                <c:pt idx="395">
                  <c:v>43159</c:v>
                </c:pt>
                <c:pt idx="396">
                  <c:v>43160</c:v>
                </c:pt>
                <c:pt idx="397">
                  <c:v>43161</c:v>
                </c:pt>
                <c:pt idx="398">
                  <c:v>43164</c:v>
                </c:pt>
                <c:pt idx="399">
                  <c:v>43165</c:v>
                </c:pt>
                <c:pt idx="400">
                  <c:v>43166</c:v>
                </c:pt>
                <c:pt idx="401">
                  <c:v>43167</c:v>
                </c:pt>
                <c:pt idx="402">
                  <c:v>43168</c:v>
                </c:pt>
                <c:pt idx="403">
                  <c:v>43171</c:v>
                </c:pt>
                <c:pt idx="404">
                  <c:v>43172</c:v>
                </c:pt>
                <c:pt idx="405">
                  <c:v>43173</c:v>
                </c:pt>
                <c:pt idx="406">
                  <c:v>43174</c:v>
                </c:pt>
                <c:pt idx="407">
                  <c:v>43175</c:v>
                </c:pt>
                <c:pt idx="408">
                  <c:v>43179</c:v>
                </c:pt>
                <c:pt idx="409">
                  <c:v>43180</c:v>
                </c:pt>
                <c:pt idx="410">
                  <c:v>43181</c:v>
                </c:pt>
                <c:pt idx="411">
                  <c:v>43182</c:v>
                </c:pt>
                <c:pt idx="412">
                  <c:v>43185</c:v>
                </c:pt>
                <c:pt idx="413">
                  <c:v>43186</c:v>
                </c:pt>
                <c:pt idx="414">
                  <c:v>43187</c:v>
                </c:pt>
                <c:pt idx="415">
                  <c:v>43192</c:v>
                </c:pt>
                <c:pt idx="416">
                  <c:v>43193</c:v>
                </c:pt>
                <c:pt idx="417">
                  <c:v>43194</c:v>
                </c:pt>
                <c:pt idx="418">
                  <c:v>43195</c:v>
                </c:pt>
                <c:pt idx="419">
                  <c:v>43196</c:v>
                </c:pt>
                <c:pt idx="420">
                  <c:v>43199</c:v>
                </c:pt>
                <c:pt idx="421">
                  <c:v>43200</c:v>
                </c:pt>
                <c:pt idx="422">
                  <c:v>43201</c:v>
                </c:pt>
                <c:pt idx="423">
                  <c:v>43202</c:v>
                </c:pt>
                <c:pt idx="424">
                  <c:v>43203</c:v>
                </c:pt>
                <c:pt idx="425">
                  <c:v>43206</c:v>
                </c:pt>
                <c:pt idx="426">
                  <c:v>43207</c:v>
                </c:pt>
                <c:pt idx="427">
                  <c:v>43208</c:v>
                </c:pt>
                <c:pt idx="428">
                  <c:v>43209</c:v>
                </c:pt>
                <c:pt idx="429">
                  <c:v>43210</c:v>
                </c:pt>
                <c:pt idx="430">
                  <c:v>43213</c:v>
                </c:pt>
                <c:pt idx="431">
                  <c:v>43214</c:v>
                </c:pt>
                <c:pt idx="432">
                  <c:v>43215</c:v>
                </c:pt>
                <c:pt idx="433">
                  <c:v>43216</c:v>
                </c:pt>
                <c:pt idx="434">
                  <c:v>43217</c:v>
                </c:pt>
                <c:pt idx="435">
                  <c:v>43220</c:v>
                </c:pt>
                <c:pt idx="436">
                  <c:v>43222</c:v>
                </c:pt>
                <c:pt idx="437">
                  <c:v>43223</c:v>
                </c:pt>
                <c:pt idx="438">
                  <c:v>43224</c:v>
                </c:pt>
                <c:pt idx="439">
                  <c:v>43227</c:v>
                </c:pt>
                <c:pt idx="440">
                  <c:v>43228</c:v>
                </c:pt>
                <c:pt idx="441">
                  <c:v>43229</c:v>
                </c:pt>
                <c:pt idx="442">
                  <c:v>43230</c:v>
                </c:pt>
                <c:pt idx="443">
                  <c:v>43231</c:v>
                </c:pt>
                <c:pt idx="444">
                  <c:v>43235</c:v>
                </c:pt>
                <c:pt idx="445">
                  <c:v>43236</c:v>
                </c:pt>
                <c:pt idx="446">
                  <c:v>43237</c:v>
                </c:pt>
                <c:pt idx="447">
                  <c:v>43238</c:v>
                </c:pt>
                <c:pt idx="448">
                  <c:v>43241</c:v>
                </c:pt>
                <c:pt idx="449">
                  <c:v>43242</c:v>
                </c:pt>
                <c:pt idx="450">
                  <c:v>43243</c:v>
                </c:pt>
                <c:pt idx="451">
                  <c:v>43244</c:v>
                </c:pt>
                <c:pt idx="452">
                  <c:v>43245</c:v>
                </c:pt>
                <c:pt idx="453">
                  <c:v>43248</c:v>
                </c:pt>
                <c:pt idx="454">
                  <c:v>43249</c:v>
                </c:pt>
                <c:pt idx="455">
                  <c:v>43250</c:v>
                </c:pt>
                <c:pt idx="456">
                  <c:v>43251</c:v>
                </c:pt>
                <c:pt idx="457">
                  <c:v>43252</c:v>
                </c:pt>
                <c:pt idx="458">
                  <c:v>43256</c:v>
                </c:pt>
                <c:pt idx="459">
                  <c:v>43257</c:v>
                </c:pt>
                <c:pt idx="460">
                  <c:v>43258</c:v>
                </c:pt>
                <c:pt idx="461">
                  <c:v>43259</c:v>
                </c:pt>
                <c:pt idx="462">
                  <c:v>43263</c:v>
                </c:pt>
                <c:pt idx="463">
                  <c:v>43264</c:v>
                </c:pt>
                <c:pt idx="464">
                  <c:v>43265</c:v>
                </c:pt>
                <c:pt idx="465">
                  <c:v>43266</c:v>
                </c:pt>
                <c:pt idx="466">
                  <c:v>43269</c:v>
                </c:pt>
                <c:pt idx="467">
                  <c:v>43270</c:v>
                </c:pt>
                <c:pt idx="468">
                  <c:v>43271</c:v>
                </c:pt>
                <c:pt idx="469">
                  <c:v>43272</c:v>
                </c:pt>
                <c:pt idx="470">
                  <c:v>43273</c:v>
                </c:pt>
                <c:pt idx="471">
                  <c:v>43276</c:v>
                </c:pt>
                <c:pt idx="472">
                  <c:v>43277</c:v>
                </c:pt>
                <c:pt idx="473">
                  <c:v>43278</c:v>
                </c:pt>
                <c:pt idx="474">
                  <c:v>43279</c:v>
                </c:pt>
                <c:pt idx="475">
                  <c:v>43280</c:v>
                </c:pt>
                <c:pt idx="476">
                  <c:v>43284</c:v>
                </c:pt>
                <c:pt idx="477">
                  <c:v>43285</c:v>
                </c:pt>
              </c:numCache>
            </c:numRef>
          </c:cat>
          <c:val>
            <c:numRef>
              <c:f>ESTADÍSTICAS!$F$274:$F$751</c:f>
              <c:numCache>
                <c:formatCode>0.000</c:formatCode>
                <c:ptCount val="478"/>
                <c:pt idx="0">
                  <c:v>7.5</c:v>
                </c:pt>
                <c:pt idx="1">
                  <c:v>7.5</c:v>
                </c:pt>
                <c:pt idx="2">
                  <c:v>7.5</c:v>
                </c:pt>
                <c:pt idx="3">
                  <c:v>7.5</c:v>
                </c:pt>
                <c:pt idx="4">
                  <c:v>7.5</c:v>
                </c:pt>
                <c:pt idx="5">
                  <c:v>7.5</c:v>
                </c:pt>
                <c:pt idx="6">
                  <c:v>7.5</c:v>
                </c:pt>
                <c:pt idx="7">
                  <c:v>7.5</c:v>
                </c:pt>
                <c:pt idx="8">
                  <c:v>7.5</c:v>
                </c:pt>
                <c:pt idx="9">
                  <c:v>7.5</c:v>
                </c:pt>
                <c:pt idx="10">
                  <c:v>7.5</c:v>
                </c:pt>
                <c:pt idx="11">
                  <c:v>7.75</c:v>
                </c:pt>
                <c:pt idx="12">
                  <c:v>7.75</c:v>
                </c:pt>
                <c:pt idx="13">
                  <c:v>7.75</c:v>
                </c:pt>
                <c:pt idx="14">
                  <c:v>7.75</c:v>
                </c:pt>
                <c:pt idx="15">
                  <c:v>7.75</c:v>
                </c:pt>
                <c:pt idx="16">
                  <c:v>7.75</c:v>
                </c:pt>
                <c:pt idx="17">
                  <c:v>7.75</c:v>
                </c:pt>
                <c:pt idx="18">
                  <c:v>7.75</c:v>
                </c:pt>
                <c:pt idx="19">
                  <c:v>7.75</c:v>
                </c:pt>
                <c:pt idx="20">
                  <c:v>7.75</c:v>
                </c:pt>
                <c:pt idx="21">
                  <c:v>7.75</c:v>
                </c:pt>
                <c:pt idx="22">
                  <c:v>7.75</c:v>
                </c:pt>
                <c:pt idx="23">
                  <c:v>7.75</c:v>
                </c:pt>
                <c:pt idx="24">
                  <c:v>7.75</c:v>
                </c:pt>
                <c:pt idx="25">
                  <c:v>7.75</c:v>
                </c:pt>
                <c:pt idx="26">
                  <c:v>7.75</c:v>
                </c:pt>
                <c:pt idx="27">
                  <c:v>7.75</c:v>
                </c:pt>
                <c:pt idx="28">
                  <c:v>7.75</c:v>
                </c:pt>
                <c:pt idx="29">
                  <c:v>7.75</c:v>
                </c:pt>
                <c:pt idx="30">
                  <c:v>7.75</c:v>
                </c:pt>
                <c:pt idx="31">
                  <c:v>7.75</c:v>
                </c:pt>
                <c:pt idx="32">
                  <c:v>7.75</c:v>
                </c:pt>
                <c:pt idx="33">
                  <c:v>7.75</c:v>
                </c:pt>
                <c:pt idx="34">
                  <c:v>7.75</c:v>
                </c:pt>
                <c:pt idx="35">
                  <c:v>7.75</c:v>
                </c:pt>
                <c:pt idx="36">
                  <c:v>7.75</c:v>
                </c:pt>
                <c:pt idx="37">
                  <c:v>7.75</c:v>
                </c:pt>
                <c:pt idx="38">
                  <c:v>7.75</c:v>
                </c:pt>
                <c:pt idx="39">
                  <c:v>7.75</c:v>
                </c:pt>
                <c:pt idx="40">
                  <c:v>7.75</c:v>
                </c:pt>
                <c:pt idx="41">
                  <c:v>7.75</c:v>
                </c:pt>
                <c:pt idx="42">
                  <c:v>7.75</c:v>
                </c:pt>
                <c:pt idx="43">
                  <c:v>7.75</c:v>
                </c:pt>
                <c:pt idx="44">
                  <c:v>7.75</c:v>
                </c:pt>
                <c:pt idx="45">
                  <c:v>7.75</c:v>
                </c:pt>
                <c:pt idx="46">
                  <c:v>7.75</c:v>
                </c:pt>
                <c:pt idx="47">
                  <c:v>7.75</c:v>
                </c:pt>
                <c:pt idx="48">
                  <c:v>7.75</c:v>
                </c:pt>
                <c:pt idx="49">
                  <c:v>7.75</c:v>
                </c:pt>
                <c:pt idx="50">
                  <c:v>7.75</c:v>
                </c:pt>
                <c:pt idx="51">
                  <c:v>7.75</c:v>
                </c:pt>
                <c:pt idx="52">
                  <c:v>7.75</c:v>
                </c:pt>
                <c:pt idx="53">
                  <c:v>7.75</c:v>
                </c:pt>
                <c:pt idx="54">
                  <c:v>7.75</c:v>
                </c:pt>
                <c:pt idx="55">
                  <c:v>7.75</c:v>
                </c:pt>
                <c:pt idx="56">
                  <c:v>7.75</c:v>
                </c:pt>
                <c:pt idx="57">
                  <c:v>7.75</c:v>
                </c:pt>
                <c:pt idx="58">
                  <c:v>7.75</c:v>
                </c:pt>
                <c:pt idx="59">
                  <c:v>7.75</c:v>
                </c:pt>
                <c:pt idx="60">
                  <c:v>7.75</c:v>
                </c:pt>
                <c:pt idx="61">
                  <c:v>7.75</c:v>
                </c:pt>
                <c:pt idx="62">
                  <c:v>7.75</c:v>
                </c:pt>
                <c:pt idx="63">
                  <c:v>7.75</c:v>
                </c:pt>
                <c:pt idx="64">
                  <c:v>7.75</c:v>
                </c:pt>
                <c:pt idx="65">
                  <c:v>7.75</c:v>
                </c:pt>
                <c:pt idx="66">
                  <c:v>7.75</c:v>
                </c:pt>
                <c:pt idx="67">
                  <c:v>7.75</c:v>
                </c:pt>
                <c:pt idx="68">
                  <c:v>7.75</c:v>
                </c:pt>
                <c:pt idx="69">
                  <c:v>7.75</c:v>
                </c:pt>
                <c:pt idx="70">
                  <c:v>7.75</c:v>
                </c:pt>
                <c:pt idx="71">
                  <c:v>7.75</c:v>
                </c:pt>
                <c:pt idx="72">
                  <c:v>7.75</c:v>
                </c:pt>
                <c:pt idx="73">
                  <c:v>7.75</c:v>
                </c:pt>
                <c:pt idx="74">
                  <c:v>7.75</c:v>
                </c:pt>
                <c:pt idx="75">
                  <c:v>7.75</c:v>
                </c:pt>
                <c:pt idx="76">
                  <c:v>7.75</c:v>
                </c:pt>
                <c:pt idx="77">
                  <c:v>7.75</c:v>
                </c:pt>
                <c:pt idx="78">
                  <c:v>7.75</c:v>
                </c:pt>
                <c:pt idx="79">
                  <c:v>7.75</c:v>
                </c:pt>
                <c:pt idx="80">
                  <c:v>7.75</c:v>
                </c:pt>
                <c:pt idx="81">
                  <c:v>7.75</c:v>
                </c:pt>
                <c:pt idx="82">
                  <c:v>7.75</c:v>
                </c:pt>
                <c:pt idx="83">
                  <c:v>7.75</c:v>
                </c:pt>
                <c:pt idx="84">
                  <c:v>7.75</c:v>
                </c:pt>
                <c:pt idx="85">
                  <c:v>7.75</c:v>
                </c:pt>
                <c:pt idx="86">
                  <c:v>7.75</c:v>
                </c:pt>
                <c:pt idx="87">
                  <c:v>7.75</c:v>
                </c:pt>
                <c:pt idx="88">
                  <c:v>7.75</c:v>
                </c:pt>
                <c:pt idx="89">
                  <c:v>7.75</c:v>
                </c:pt>
                <c:pt idx="90">
                  <c:v>7.75</c:v>
                </c:pt>
                <c:pt idx="91">
                  <c:v>7.75</c:v>
                </c:pt>
                <c:pt idx="92">
                  <c:v>7.75</c:v>
                </c:pt>
                <c:pt idx="93">
                  <c:v>7.75</c:v>
                </c:pt>
                <c:pt idx="94">
                  <c:v>7.75</c:v>
                </c:pt>
                <c:pt idx="95">
                  <c:v>7.75</c:v>
                </c:pt>
                <c:pt idx="96">
                  <c:v>7.75</c:v>
                </c:pt>
                <c:pt idx="97">
                  <c:v>7.75</c:v>
                </c:pt>
                <c:pt idx="98">
                  <c:v>7.75</c:v>
                </c:pt>
                <c:pt idx="99">
                  <c:v>7.75</c:v>
                </c:pt>
                <c:pt idx="100">
                  <c:v>7.75</c:v>
                </c:pt>
                <c:pt idx="101">
                  <c:v>7.75</c:v>
                </c:pt>
                <c:pt idx="102">
                  <c:v>7.75</c:v>
                </c:pt>
                <c:pt idx="103">
                  <c:v>7.75</c:v>
                </c:pt>
                <c:pt idx="104">
                  <c:v>7.75</c:v>
                </c:pt>
                <c:pt idx="105">
                  <c:v>7.5</c:v>
                </c:pt>
                <c:pt idx="106">
                  <c:v>7.5</c:v>
                </c:pt>
                <c:pt idx="107">
                  <c:v>7.5</c:v>
                </c:pt>
                <c:pt idx="108">
                  <c:v>7.5</c:v>
                </c:pt>
                <c:pt idx="109">
                  <c:v>7.5</c:v>
                </c:pt>
                <c:pt idx="110">
                  <c:v>7.5</c:v>
                </c:pt>
                <c:pt idx="111">
                  <c:v>7.5</c:v>
                </c:pt>
                <c:pt idx="112">
                  <c:v>7.5</c:v>
                </c:pt>
                <c:pt idx="113">
                  <c:v>7.5</c:v>
                </c:pt>
                <c:pt idx="114">
                  <c:v>7.5</c:v>
                </c:pt>
                <c:pt idx="115">
                  <c:v>7.5</c:v>
                </c:pt>
                <c:pt idx="116">
                  <c:v>7.5</c:v>
                </c:pt>
                <c:pt idx="117">
                  <c:v>7.5</c:v>
                </c:pt>
                <c:pt idx="118">
                  <c:v>7.5</c:v>
                </c:pt>
                <c:pt idx="119">
                  <c:v>7.5</c:v>
                </c:pt>
                <c:pt idx="120">
                  <c:v>7.5</c:v>
                </c:pt>
                <c:pt idx="121">
                  <c:v>7.5</c:v>
                </c:pt>
                <c:pt idx="122">
                  <c:v>7.5</c:v>
                </c:pt>
                <c:pt idx="123">
                  <c:v>7.5</c:v>
                </c:pt>
                <c:pt idx="124">
                  <c:v>7.5</c:v>
                </c:pt>
                <c:pt idx="125">
                  <c:v>7.5</c:v>
                </c:pt>
                <c:pt idx="126">
                  <c:v>7.5</c:v>
                </c:pt>
                <c:pt idx="127">
                  <c:v>7.5</c:v>
                </c:pt>
                <c:pt idx="128">
                  <c:v>7.5</c:v>
                </c:pt>
                <c:pt idx="129">
                  <c:v>7.5</c:v>
                </c:pt>
                <c:pt idx="130">
                  <c:v>7.5</c:v>
                </c:pt>
                <c:pt idx="131">
                  <c:v>7.5</c:v>
                </c:pt>
                <c:pt idx="132">
                  <c:v>7.5</c:v>
                </c:pt>
                <c:pt idx="133">
                  <c:v>7.5</c:v>
                </c:pt>
                <c:pt idx="134">
                  <c:v>7.5</c:v>
                </c:pt>
                <c:pt idx="135">
                  <c:v>7.5</c:v>
                </c:pt>
                <c:pt idx="136">
                  <c:v>7.5</c:v>
                </c:pt>
                <c:pt idx="137">
                  <c:v>7.5</c:v>
                </c:pt>
                <c:pt idx="138">
                  <c:v>7.5</c:v>
                </c:pt>
                <c:pt idx="139">
                  <c:v>7.5</c:v>
                </c:pt>
                <c:pt idx="140">
                  <c:v>7.5</c:v>
                </c:pt>
                <c:pt idx="141">
                  <c:v>7.5</c:v>
                </c:pt>
                <c:pt idx="142">
                  <c:v>7.5</c:v>
                </c:pt>
                <c:pt idx="143">
                  <c:v>7.5</c:v>
                </c:pt>
                <c:pt idx="144">
                  <c:v>7.5</c:v>
                </c:pt>
                <c:pt idx="145">
                  <c:v>7.5</c:v>
                </c:pt>
                <c:pt idx="146">
                  <c:v>7.5</c:v>
                </c:pt>
                <c:pt idx="147">
                  <c:v>7.5</c:v>
                </c:pt>
                <c:pt idx="148">
                  <c:v>7.5</c:v>
                </c:pt>
                <c:pt idx="149">
                  <c:v>7.5</c:v>
                </c:pt>
                <c:pt idx="150">
                  <c:v>7.5</c:v>
                </c:pt>
                <c:pt idx="151">
                  <c:v>7.5</c:v>
                </c:pt>
                <c:pt idx="152">
                  <c:v>7.5</c:v>
                </c:pt>
                <c:pt idx="153">
                  <c:v>7.25</c:v>
                </c:pt>
                <c:pt idx="154">
                  <c:v>7.25</c:v>
                </c:pt>
                <c:pt idx="155">
                  <c:v>7.25</c:v>
                </c:pt>
                <c:pt idx="156">
                  <c:v>7.25</c:v>
                </c:pt>
                <c:pt idx="157">
                  <c:v>7.25</c:v>
                </c:pt>
                <c:pt idx="158">
                  <c:v>7.25</c:v>
                </c:pt>
                <c:pt idx="159">
                  <c:v>7.25</c:v>
                </c:pt>
                <c:pt idx="160">
                  <c:v>7.25</c:v>
                </c:pt>
                <c:pt idx="161">
                  <c:v>7.25</c:v>
                </c:pt>
                <c:pt idx="162">
                  <c:v>7.25</c:v>
                </c:pt>
                <c:pt idx="163">
                  <c:v>7.25</c:v>
                </c:pt>
                <c:pt idx="164">
                  <c:v>7.25</c:v>
                </c:pt>
                <c:pt idx="165">
                  <c:v>7.25</c:v>
                </c:pt>
                <c:pt idx="166">
                  <c:v>7.25</c:v>
                </c:pt>
                <c:pt idx="167">
                  <c:v>7.25</c:v>
                </c:pt>
                <c:pt idx="168">
                  <c:v>7.25</c:v>
                </c:pt>
                <c:pt idx="169">
                  <c:v>7.25</c:v>
                </c:pt>
                <c:pt idx="170">
                  <c:v>7.25</c:v>
                </c:pt>
                <c:pt idx="171">
                  <c:v>7.25</c:v>
                </c:pt>
                <c:pt idx="172">
                  <c:v>7</c:v>
                </c:pt>
                <c:pt idx="173">
                  <c:v>7</c:v>
                </c:pt>
                <c:pt idx="174">
                  <c:v>7</c:v>
                </c:pt>
                <c:pt idx="175">
                  <c:v>7</c:v>
                </c:pt>
                <c:pt idx="176">
                  <c:v>7</c:v>
                </c:pt>
                <c:pt idx="177">
                  <c:v>7</c:v>
                </c:pt>
                <c:pt idx="178">
                  <c:v>7</c:v>
                </c:pt>
                <c:pt idx="179">
                  <c:v>7</c:v>
                </c:pt>
                <c:pt idx="180">
                  <c:v>7</c:v>
                </c:pt>
                <c:pt idx="181">
                  <c:v>7</c:v>
                </c:pt>
                <c:pt idx="182">
                  <c:v>7</c:v>
                </c:pt>
                <c:pt idx="183">
                  <c:v>7</c:v>
                </c:pt>
                <c:pt idx="184">
                  <c:v>7</c:v>
                </c:pt>
                <c:pt idx="185">
                  <c:v>7</c:v>
                </c:pt>
                <c:pt idx="186">
                  <c:v>7</c:v>
                </c:pt>
                <c:pt idx="187">
                  <c:v>7</c:v>
                </c:pt>
                <c:pt idx="188">
                  <c:v>7</c:v>
                </c:pt>
                <c:pt idx="189">
                  <c:v>7</c:v>
                </c:pt>
                <c:pt idx="190">
                  <c:v>7</c:v>
                </c:pt>
                <c:pt idx="191">
                  <c:v>7</c:v>
                </c:pt>
                <c:pt idx="192">
                  <c:v>7</c:v>
                </c:pt>
                <c:pt idx="193">
                  <c:v>7</c:v>
                </c:pt>
                <c:pt idx="194">
                  <c:v>7</c:v>
                </c:pt>
                <c:pt idx="195">
                  <c:v>6.5</c:v>
                </c:pt>
                <c:pt idx="196">
                  <c:v>6.5</c:v>
                </c:pt>
                <c:pt idx="197">
                  <c:v>6.5</c:v>
                </c:pt>
                <c:pt idx="198">
                  <c:v>6.5</c:v>
                </c:pt>
                <c:pt idx="199">
                  <c:v>6.5</c:v>
                </c:pt>
                <c:pt idx="200">
                  <c:v>6.5</c:v>
                </c:pt>
                <c:pt idx="201">
                  <c:v>6.5</c:v>
                </c:pt>
                <c:pt idx="202">
                  <c:v>6.5</c:v>
                </c:pt>
                <c:pt idx="203">
                  <c:v>6.5</c:v>
                </c:pt>
                <c:pt idx="204">
                  <c:v>6.5</c:v>
                </c:pt>
                <c:pt idx="205">
                  <c:v>6.5</c:v>
                </c:pt>
                <c:pt idx="206">
                  <c:v>6.5</c:v>
                </c:pt>
                <c:pt idx="207">
                  <c:v>6.5</c:v>
                </c:pt>
                <c:pt idx="208">
                  <c:v>6.5</c:v>
                </c:pt>
                <c:pt idx="209">
                  <c:v>6.5</c:v>
                </c:pt>
                <c:pt idx="210">
                  <c:v>6.5</c:v>
                </c:pt>
                <c:pt idx="211">
                  <c:v>6.5</c:v>
                </c:pt>
                <c:pt idx="212">
                  <c:v>6.5</c:v>
                </c:pt>
                <c:pt idx="213">
                  <c:v>6.5</c:v>
                </c:pt>
                <c:pt idx="214">
                  <c:v>6.25</c:v>
                </c:pt>
                <c:pt idx="215">
                  <c:v>6.25</c:v>
                </c:pt>
                <c:pt idx="216">
                  <c:v>6.25</c:v>
                </c:pt>
                <c:pt idx="217">
                  <c:v>6.25</c:v>
                </c:pt>
                <c:pt idx="218">
                  <c:v>6.25</c:v>
                </c:pt>
                <c:pt idx="219">
                  <c:v>6.25</c:v>
                </c:pt>
                <c:pt idx="220">
                  <c:v>6.25</c:v>
                </c:pt>
                <c:pt idx="221">
                  <c:v>6.25</c:v>
                </c:pt>
                <c:pt idx="222">
                  <c:v>6.25</c:v>
                </c:pt>
                <c:pt idx="223">
                  <c:v>6.25</c:v>
                </c:pt>
                <c:pt idx="224">
                  <c:v>6.25</c:v>
                </c:pt>
                <c:pt idx="225">
                  <c:v>6.25</c:v>
                </c:pt>
                <c:pt idx="226">
                  <c:v>6.25</c:v>
                </c:pt>
                <c:pt idx="227">
                  <c:v>6.25</c:v>
                </c:pt>
                <c:pt idx="228">
                  <c:v>6.25</c:v>
                </c:pt>
                <c:pt idx="229">
                  <c:v>6.25</c:v>
                </c:pt>
                <c:pt idx="230">
                  <c:v>6.25</c:v>
                </c:pt>
                <c:pt idx="231">
                  <c:v>6.25</c:v>
                </c:pt>
                <c:pt idx="232">
                  <c:v>6.25</c:v>
                </c:pt>
                <c:pt idx="233">
                  <c:v>6.25</c:v>
                </c:pt>
                <c:pt idx="234">
                  <c:v>6.25</c:v>
                </c:pt>
                <c:pt idx="235">
                  <c:v>6.25</c:v>
                </c:pt>
                <c:pt idx="236">
                  <c:v>5.75</c:v>
                </c:pt>
                <c:pt idx="237">
                  <c:v>5.75</c:v>
                </c:pt>
                <c:pt idx="238">
                  <c:v>5.75</c:v>
                </c:pt>
                <c:pt idx="239">
                  <c:v>5.75</c:v>
                </c:pt>
                <c:pt idx="240">
                  <c:v>5.75</c:v>
                </c:pt>
                <c:pt idx="241">
                  <c:v>5.75</c:v>
                </c:pt>
                <c:pt idx="242">
                  <c:v>5.75</c:v>
                </c:pt>
                <c:pt idx="243">
                  <c:v>5.75</c:v>
                </c:pt>
                <c:pt idx="244">
                  <c:v>5.75</c:v>
                </c:pt>
                <c:pt idx="245">
                  <c:v>5.75</c:v>
                </c:pt>
                <c:pt idx="246">
                  <c:v>5.75</c:v>
                </c:pt>
                <c:pt idx="247">
                  <c:v>5.75</c:v>
                </c:pt>
                <c:pt idx="248">
                  <c:v>5.75</c:v>
                </c:pt>
                <c:pt idx="249">
                  <c:v>5.75</c:v>
                </c:pt>
                <c:pt idx="250">
                  <c:v>5.75</c:v>
                </c:pt>
                <c:pt idx="251">
                  <c:v>5.75</c:v>
                </c:pt>
                <c:pt idx="252">
                  <c:v>5.75</c:v>
                </c:pt>
                <c:pt idx="253">
                  <c:v>5.5</c:v>
                </c:pt>
                <c:pt idx="254">
                  <c:v>5.5</c:v>
                </c:pt>
                <c:pt idx="255">
                  <c:v>5.5</c:v>
                </c:pt>
                <c:pt idx="256">
                  <c:v>5.5</c:v>
                </c:pt>
                <c:pt idx="257">
                  <c:v>5.5</c:v>
                </c:pt>
                <c:pt idx="258">
                  <c:v>5.5</c:v>
                </c:pt>
                <c:pt idx="259">
                  <c:v>5.5</c:v>
                </c:pt>
                <c:pt idx="260">
                  <c:v>5.5</c:v>
                </c:pt>
                <c:pt idx="261">
                  <c:v>5.5</c:v>
                </c:pt>
                <c:pt idx="262">
                  <c:v>5.5</c:v>
                </c:pt>
                <c:pt idx="263">
                  <c:v>5.5</c:v>
                </c:pt>
                <c:pt idx="264">
                  <c:v>5.5</c:v>
                </c:pt>
                <c:pt idx="265">
                  <c:v>5.5</c:v>
                </c:pt>
                <c:pt idx="266">
                  <c:v>5.5</c:v>
                </c:pt>
                <c:pt idx="267">
                  <c:v>5.5</c:v>
                </c:pt>
                <c:pt idx="268">
                  <c:v>5.5</c:v>
                </c:pt>
                <c:pt idx="269">
                  <c:v>5.5</c:v>
                </c:pt>
                <c:pt idx="270">
                  <c:v>5.5</c:v>
                </c:pt>
                <c:pt idx="271">
                  <c:v>5.5</c:v>
                </c:pt>
                <c:pt idx="272">
                  <c:v>5.5</c:v>
                </c:pt>
                <c:pt idx="273">
                  <c:v>5.5</c:v>
                </c:pt>
                <c:pt idx="274">
                  <c:v>5.5</c:v>
                </c:pt>
                <c:pt idx="275">
                  <c:v>5.5</c:v>
                </c:pt>
                <c:pt idx="276">
                  <c:v>5.25</c:v>
                </c:pt>
                <c:pt idx="277">
                  <c:v>5.25</c:v>
                </c:pt>
                <c:pt idx="278">
                  <c:v>5.25</c:v>
                </c:pt>
                <c:pt idx="279">
                  <c:v>5.25</c:v>
                </c:pt>
                <c:pt idx="280">
                  <c:v>5.25</c:v>
                </c:pt>
                <c:pt idx="281">
                  <c:v>5.25</c:v>
                </c:pt>
                <c:pt idx="282">
                  <c:v>5.25</c:v>
                </c:pt>
                <c:pt idx="283">
                  <c:v>5.25</c:v>
                </c:pt>
                <c:pt idx="284">
                  <c:v>5.25</c:v>
                </c:pt>
                <c:pt idx="285">
                  <c:v>5.25</c:v>
                </c:pt>
                <c:pt idx="286">
                  <c:v>5.25</c:v>
                </c:pt>
                <c:pt idx="287">
                  <c:v>5.25</c:v>
                </c:pt>
                <c:pt idx="288">
                  <c:v>5.25</c:v>
                </c:pt>
                <c:pt idx="289">
                  <c:v>5.25</c:v>
                </c:pt>
                <c:pt idx="290">
                  <c:v>5.25</c:v>
                </c:pt>
                <c:pt idx="291">
                  <c:v>5.25</c:v>
                </c:pt>
                <c:pt idx="292">
                  <c:v>5.25</c:v>
                </c:pt>
                <c:pt idx="293">
                  <c:v>5.25</c:v>
                </c:pt>
                <c:pt idx="294">
                  <c:v>5.25</c:v>
                </c:pt>
                <c:pt idx="295">
                  <c:v>5.25</c:v>
                </c:pt>
                <c:pt idx="296">
                  <c:v>5.25</c:v>
                </c:pt>
                <c:pt idx="297">
                  <c:v>5.25</c:v>
                </c:pt>
                <c:pt idx="298">
                  <c:v>5.25</c:v>
                </c:pt>
                <c:pt idx="299">
                  <c:v>5.25</c:v>
                </c:pt>
                <c:pt idx="300">
                  <c:v>5.25</c:v>
                </c:pt>
                <c:pt idx="301">
                  <c:v>5.25</c:v>
                </c:pt>
                <c:pt idx="302">
                  <c:v>5.25</c:v>
                </c:pt>
                <c:pt idx="303">
                  <c:v>5.25</c:v>
                </c:pt>
                <c:pt idx="304">
                  <c:v>5.25</c:v>
                </c:pt>
                <c:pt idx="305">
                  <c:v>5.25</c:v>
                </c:pt>
                <c:pt idx="306">
                  <c:v>5.25</c:v>
                </c:pt>
                <c:pt idx="307">
                  <c:v>5.25</c:v>
                </c:pt>
                <c:pt idx="308">
                  <c:v>5.25</c:v>
                </c:pt>
                <c:pt idx="309">
                  <c:v>5.25</c:v>
                </c:pt>
                <c:pt idx="310">
                  <c:v>5.25</c:v>
                </c:pt>
                <c:pt idx="311">
                  <c:v>5.25</c:v>
                </c:pt>
                <c:pt idx="312">
                  <c:v>5.25</c:v>
                </c:pt>
                <c:pt idx="313">
                  <c:v>5.25</c:v>
                </c:pt>
                <c:pt idx="314">
                  <c:v>5.25</c:v>
                </c:pt>
                <c:pt idx="315">
                  <c:v>5.25</c:v>
                </c:pt>
                <c:pt idx="316">
                  <c:v>5</c:v>
                </c:pt>
                <c:pt idx="317">
                  <c:v>5</c:v>
                </c:pt>
                <c:pt idx="318">
                  <c:v>5</c:v>
                </c:pt>
                <c:pt idx="319">
                  <c:v>5</c:v>
                </c:pt>
                <c:pt idx="320">
                  <c:v>5</c:v>
                </c:pt>
                <c:pt idx="321">
                  <c:v>5</c:v>
                </c:pt>
                <c:pt idx="322">
                  <c:v>5</c:v>
                </c:pt>
                <c:pt idx="323">
                  <c:v>5</c:v>
                </c:pt>
                <c:pt idx="324">
                  <c:v>5</c:v>
                </c:pt>
                <c:pt idx="325">
                  <c:v>5</c:v>
                </c:pt>
                <c:pt idx="326">
                  <c:v>5</c:v>
                </c:pt>
                <c:pt idx="327">
                  <c:v>5</c:v>
                </c:pt>
                <c:pt idx="328">
                  <c:v>5</c:v>
                </c:pt>
                <c:pt idx="329">
                  <c:v>5</c:v>
                </c:pt>
                <c:pt idx="330">
                  <c:v>5</c:v>
                </c:pt>
                <c:pt idx="331">
                  <c:v>5</c:v>
                </c:pt>
                <c:pt idx="332">
                  <c:v>5</c:v>
                </c:pt>
                <c:pt idx="333">
                  <c:v>5</c:v>
                </c:pt>
                <c:pt idx="334">
                  <c:v>4.75</c:v>
                </c:pt>
                <c:pt idx="335">
                  <c:v>4.75</c:v>
                </c:pt>
                <c:pt idx="336">
                  <c:v>4.75</c:v>
                </c:pt>
                <c:pt idx="337">
                  <c:v>4.75</c:v>
                </c:pt>
                <c:pt idx="338">
                  <c:v>4.75</c:v>
                </c:pt>
                <c:pt idx="339">
                  <c:v>4.75</c:v>
                </c:pt>
                <c:pt idx="340">
                  <c:v>4.75</c:v>
                </c:pt>
                <c:pt idx="341">
                  <c:v>4.75</c:v>
                </c:pt>
                <c:pt idx="342">
                  <c:v>4.75</c:v>
                </c:pt>
                <c:pt idx="343">
                  <c:v>4.75</c:v>
                </c:pt>
                <c:pt idx="344">
                  <c:v>4.75</c:v>
                </c:pt>
                <c:pt idx="345">
                  <c:v>4.75</c:v>
                </c:pt>
                <c:pt idx="346">
                  <c:v>4.75</c:v>
                </c:pt>
                <c:pt idx="347">
                  <c:v>4.75</c:v>
                </c:pt>
                <c:pt idx="348">
                  <c:v>4.75</c:v>
                </c:pt>
                <c:pt idx="349">
                  <c:v>4.75</c:v>
                </c:pt>
                <c:pt idx="350">
                  <c:v>4.75</c:v>
                </c:pt>
                <c:pt idx="351">
                  <c:v>4.75</c:v>
                </c:pt>
                <c:pt idx="352">
                  <c:v>4.75</c:v>
                </c:pt>
                <c:pt idx="353">
                  <c:v>4.75</c:v>
                </c:pt>
                <c:pt idx="354">
                  <c:v>4.75</c:v>
                </c:pt>
                <c:pt idx="355">
                  <c:v>4.75</c:v>
                </c:pt>
                <c:pt idx="356">
                  <c:v>4.75</c:v>
                </c:pt>
                <c:pt idx="357">
                  <c:v>4.75</c:v>
                </c:pt>
                <c:pt idx="358">
                  <c:v>4.75</c:v>
                </c:pt>
                <c:pt idx="359">
                  <c:v>4.75</c:v>
                </c:pt>
                <c:pt idx="360">
                  <c:v>4.75</c:v>
                </c:pt>
                <c:pt idx="361">
                  <c:v>4.75</c:v>
                </c:pt>
                <c:pt idx="362">
                  <c:v>4.75</c:v>
                </c:pt>
                <c:pt idx="363">
                  <c:v>4.75</c:v>
                </c:pt>
                <c:pt idx="364">
                  <c:v>4.75</c:v>
                </c:pt>
                <c:pt idx="365">
                  <c:v>4.75</c:v>
                </c:pt>
                <c:pt idx="366">
                  <c:v>4.75</c:v>
                </c:pt>
                <c:pt idx="367">
                  <c:v>4.75</c:v>
                </c:pt>
                <c:pt idx="368">
                  <c:v>4.75</c:v>
                </c:pt>
                <c:pt idx="369">
                  <c:v>4.75</c:v>
                </c:pt>
                <c:pt idx="370">
                  <c:v>4.75</c:v>
                </c:pt>
                <c:pt idx="371">
                  <c:v>4.75</c:v>
                </c:pt>
                <c:pt idx="372">
                  <c:v>4.75</c:v>
                </c:pt>
                <c:pt idx="373">
                  <c:v>4.75</c:v>
                </c:pt>
                <c:pt idx="374">
                  <c:v>4.5</c:v>
                </c:pt>
                <c:pt idx="375">
                  <c:v>4.5</c:v>
                </c:pt>
                <c:pt idx="376">
                  <c:v>4.5</c:v>
                </c:pt>
                <c:pt idx="377">
                  <c:v>4.5</c:v>
                </c:pt>
                <c:pt idx="378">
                  <c:v>4.5</c:v>
                </c:pt>
                <c:pt idx="379">
                  <c:v>4.5</c:v>
                </c:pt>
                <c:pt idx="380">
                  <c:v>4.5</c:v>
                </c:pt>
                <c:pt idx="381">
                  <c:v>4.5</c:v>
                </c:pt>
                <c:pt idx="382">
                  <c:v>4.5</c:v>
                </c:pt>
                <c:pt idx="383">
                  <c:v>4.5</c:v>
                </c:pt>
                <c:pt idx="384">
                  <c:v>4.5</c:v>
                </c:pt>
                <c:pt idx="385">
                  <c:v>4.5</c:v>
                </c:pt>
                <c:pt idx="386">
                  <c:v>4.5</c:v>
                </c:pt>
                <c:pt idx="387">
                  <c:v>4.5</c:v>
                </c:pt>
                <c:pt idx="388">
                  <c:v>4.5</c:v>
                </c:pt>
                <c:pt idx="389">
                  <c:v>4.5</c:v>
                </c:pt>
                <c:pt idx="390">
                  <c:v>4.5</c:v>
                </c:pt>
                <c:pt idx="391">
                  <c:v>4.5</c:v>
                </c:pt>
                <c:pt idx="392">
                  <c:v>4.5</c:v>
                </c:pt>
                <c:pt idx="393">
                  <c:v>4.5</c:v>
                </c:pt>
                <c:pt idx="394">
                  <c:v>4.5</c:v>
                </c:pt>
                <c:pt idx="395">
                  <c:v>4.5</c:v>
                </c:pt>
                <c:pt idx="396">
                  <c:v>4.5</c:v>
                </c:pt>
                <c:pt idx="397">
                  <c:v>4.5</c:v>
                </c:pt>
                <c:pt idx="398">
                  <c:v>4.5</c:v>
                </c:pt>
                <c:pt idx="399">
                  <c:v>4.5</c:v>
                </c:pt>
                <c:pt idx="400">
                  <c:v>4.5</c:v>
                </c:pt>
                <c:pt idx="401">
                  <c:v>4.5</c:v>
                </c:pt>
                <c:pt idx="402">
                  <c:v>4.5</c:v>
                </c:pt>
                <c:pt idx="403">
                  <c:v>4.5</c:v>
                </c:pt>
                <c:pt idx="404">
                  <c:v>4.5</c:v>
                </c:pt>
                <c:pt idx="405">
                  <c:v>4.5</c:v>
                </c:pt>
                <c:pt idx="406">
                  <c:v>4.5</c:v>
                </c:pt>
                <c:pt idx="407">
                  <c:v>4.5</c:v>
                </c:pt>
                <c:pt idx="408">
                  <c:v>4.5</c:v>
                </c:pt>
                <c:pt idx="409">
                  <c:v>4.5</c:v>
                </c:pt>
                <c:pt idx="410">
                  <c:v>4.5</c:v>
                </c:pt>
                <c:pt idx="411">
                  <c:v>4.5</c:v>
                </c:pt>
                <c:pt idx="412">
                  <c:v>4.5</c:v>
                </c:pt>
                <c:pt idx="413">
                  <c:v>4.5</c:v>
                </c:pt>
                <c:pt idx="414">
                  <c:v>4.5</c:v>
                </c:pt>
                <c:pt idx="415">
                  <c:v>4.5</c:v>
                </c:pt>
                <c:pt idx="416">
                  <c:v>4.5</c:v>
                </c:pt>
                <c:pt idx="417">
                  <c:v>4.5</c:v>
                </c:pt>
                <c:pt idx="418">
                  <c:v>4.5</c:v>
                </c:pt>
                <c:pt idx="419">
                  <c:v>4.5</c:v>
                </c:pt>
                <c:pt idx="420">
                  <c:v>4.5</c:v>
                </c:pt>
                <c:pt idx="421">
                  <c:v>4.5</c:v>
                </c:pt>
                <c:pt idx="422">
                  <c:v>4.5</c:v>
                </c:pt>
                <c:pt idx="423">
                  <c:v>4.5</c:v>
                </c:pt>
                <c:pt idx="424">
                  <c:v>4.5</c:v>
                </c:pt>
                <c:pt idx="425">
                  <c:v>4.5</c:v>
                </c:pt>
                <c:pt idx="426">
                  <c:v>4.5</c:v>
                </c:pt>
                <c:pt idx="427">
                  <c:v>4.5</c:v>
                </c:pt>
                <c:pt idx="428">
                  <c:v>4.5</c:v>
                </c:pt>
                <c:pt idx="429">
                  <c:v>4.5</c:v>
                </c:pt>
                <c:pt idx="430">
                  <c:v>4.5</c:v>
                </c:pt>
                <c:pt idx="431">
                  <c:v>4.5</c:v>
                </c:pt>
                <c:pt idx="432">
                  <c:v>4.5</c:v>
                </c:pt>
                <c:pt idx="433">
                  <c:v>4.5</c:v>
                </c:pt>
                <c:pt idx="434">
                  <c:v>4.5</c:v>
                </c:pt>
                <c:pt idx="435">
                  <c:v>4.25</c:v>
                </c:pt>
                <c:pt idx="436">
                  <c:v>4.25</c:v>
                </c:pt>
                <c:pt idx="437">
                  <c:v>4.25</c:v>
                </c:pt>
                <c:pt idx="438">
                  <c:v>4.25</c:v>
                </c:pt>
                <c:pt idx="439">
                  <c:v>4.25</c:v>
                </c:pt>
                <c:pt idx="440">
                  <c:v>4.25</c:v>
                </c:pt>
                <c:pt idx="441">
                  <c:v>4.25</c:v>
                </c:pt>
                <c:pt idx="442">
                  <c:v>4.25</c:v>
                </c:pt>
                <c:pt idx="443">
                  <c:v>4.25</c:v>
                </c:pt>
                <c:pt idx="444">
                  <c:v>4.25</c:v>
                </c:pt>
                <c:pt idx="445">
                  <c:v>4.25</c:v>
                </c:pt>
                <c:pt idx="446">
                  <c:v>4.25</c:v>
                </c:pt>
                <c:pt idx="447">
                  <c:v>4.25</c:v>
                </c:pt>
                <c:pt idx="448">
                  <c:v>4.25</c:v>
                </c:pt>
                <c:pt idx="449">
                  <c:v>4.25</c:v>
                </c:pt>
                <c:pt idx="450">
                  <c:v>4.25</c:v>
                </c:pt>
                <c:pt idx="451">
                  <c:v>4.25</c:v>
                </c:pt>
                <c:pt idx="452">
                  <c:v>4.25</c:v>
                </c:pt>
                <c:pt idx="453">
                  <c:v>4.25</c:v>
                </c:pt>
                <c:pt idx="454">
                  <c:v>4.25</c:v>
                </c:pt>
                <c:pt idx="455">
                  <c:v>4.25</c:v>
                </c:pt>
                <c:pt idx="456">
                  <c:v>4.25</c:v>
                </c:pt>
                <c:pt idx="457">
                  <c:v>4.25</c:v>
                </c:pt>
                <c:pt idx="458">
                  <c:v>4.25</c:v>
                </c:pt>
                <c:pt idx="459">
                  <c:v>4.25</c:v>
                </c:pt>
                <c:pt idx="460">
                  <c:v>4.25</c:v>
                </c:pt>
                <c:pt idx="461">
                  <c:v>4.25</c:v>
                </c:pt>
                <c:pt idx="462">
                  <c:v>4.25</c:v>
                </c:pt>
                <c:pt idx="463">
                  <c:v>4.25</c:v>
                </c:pt>
                <c:pt idx="464">
                  <c:v>4.25</c:v>
                </c:pt>
                <c:pt idx="465">
                  <c:v>4.25</c:v>
                </c:pt>
                <c:pt idx="466">
                  <c:v>4.25</c:v>
                </c:pt>
                <c:pt idx="467">
                  <c:v>4.25</c:v>
                </c:pt>
                <c:pt idx="468">
                  <c:v>4.25</c:v>
                </c:pt>
                <c:pt idx="469">
                  <c:v>4.25</c:v>
                </c:pt>
                <c:pt idx="470">
                  <c:v>4.25</c:v>
                </c:pt>
                <c:pt idx="471">
                  <c:v>4.25</c:v>
                </c:pt>
                <c:pt idx="472">
                  <c:v>4.25</c:v>
                </c:pt>
                <c:pt idx="473">
                  <c:v>4.25</c:v>
                </c:pt>
                <c:pt idx="474">
                  <c:v>4.25</c:v>
                </c:pt>
                <c:pt idx="475">
                  <c:v>4.25</c:v>
                </c:pt>
                <c:pt idx="476">
                  <c:v>4.25</c:v>
                </c:pt>
                <c:pt idx="477">
                  <c:v>4.25</c:v>
                </c:pt>
              </c:numCache>
            </c:numRef>
          </c:val>
          <c:smooth val="0"/>
          <c:extLst>
            <c:ext xmlns:c16="http://schemas.microsoft.com/office/drawing/2014/chart" uri="{C3380CC4-5D6E-409C-BE32-E72D297353CC}">
              <c16:uniqueId val="{00000000-A6FE-4DB4-A6B2-6760BEBE9956}"/>
            </c:ext>
          </c:extLst>
        </c:ser>
        <c:ser>
          <c:idx val="3"/>
          <c:order val="1"/>
          <c:tx>
            <c:strRef>
              <c:f>ESTADÍSTICAS!$H$1</c:f>
              <c:strCache>
                <c:ptCount val="1"/>
                <c:pt idx="0">
                  <c:v>DTF (e.a)</c:v>
                </c:pt>
              </c:strCache>
            </c:strRef>
          </c:tx>
          <c:spPr>
            <a:ln w="28575">
              <a:solidFill>
                <a:srgbClr val="FFC000"/>
              </a:solidFill>
            </a:ln>
          </c:spPr>
          <c:marker>
            <c:symbol val="none"/>
          </c:marker>
          <c:cat>
            <c:numRef>
              <c:f>ESTADÍSTICAS!$A$274:$A$751</c:f>
              <c:numCache>
                <c:formatCode>m/d/yyyy</c:formatCode>
                <c:ptCount val="478"/>
                <c:pt idx="0">
                  <c:v>42565</c:v>
                </c:pt>
                <c:pt idx="1">
                  <c:v>42566</c:v>
                </c:pt>
                <c:pt idx="2">
                  <c:v>42569</c:v>
                </c:pt>
                <c:pt idx="3">
                  <c:v>42570</c:v>
                </c:pt>
                <c:pt idx="4">
                  <c:v>42572</c:v>
                </c:pt>
                <c:pt idx="5">
                  <c:v>42573</c:v>
                </c:pt>
                <c:pt idx="6">
                  <c:v>42576</c:v>
                </c:pt>
                <c:pt idx="7">
                  <c:v>42577</c:v>
                </c:pt>
                <c:pt idx="8">
                  <c:v>42578</c:v>
                </c:pt>
                <c:pt idx="9">
                  <c:v>42579</c:v>
                </c:pt>
                <c:pt idx="10">
                  <c:v>42580</c:v>
                </c:pt>
                <c:pt idx="11">
                  <c:v>42583</c:v>
                </c:pt>
                <c:pt idx="12">
                  <c:v>42584</c:v>
                </c:pt>
                <c:pt idx="13">
                  <c:v>42585</c:v>
                </c:pt>
                <c:pt idx="14">
                  <c:v>42586</c:v>
                </c:pt>
                <c:pt idx="15">
                  <c:v>42587</c:v>
                </c:pt>
                <c:pt idx="16">
                  <c:v>42590</c:v>
                </c:pt>
                <c:pt idx="17">
                  <c:v>42591</c:v>
                </c:pt>
                <c:pt idx="18">
                  <c:v>42592</c:v>
                </c:pt>
                <c:pt idx="19">
                  <c:v>42593</c:v>
                </c:pt>
                <c:pt idx="20">
                  <c:v>42594</c:v>
                </c:pt>
                <c:pt idx="21">
                  <c:v>42598</c:v>
                </c:pt>
                <c:pt idx="22">
                  <c:v>42599</c:v>
                </c:pt>
                <c:pt idx="23">
                  <c:v>42600</c:v>
                </c:pt>
                <c:pt idx="24">
                  <c:v>42601</c:v>
                </c:pt>
                <c:pt idx="25">
                  <c:v>42604</c:v>
                </c:pt>
                <c:pt idx="26">
                  <c:v>42605</c:v>
                </c:pt>
                <c:pt idx="27">
                  <c:v>42606</c:v>
                </c:pt>
                <c:pt idx="28">
                  <c:v>42607</c:v>
                </c:pt>
                <c:pt idx="29">
                  <c:v>42608</c:v>
                </c:pt>
                <c:pt idx="30">
                  <c:v>42611</c:v>
                </c:pt>
                <c:pt idx="31">
                  <c:v>42612</c:v>
                </c:pt>
                <c:pt idx="32">
                  <c:v>42613</c:v>
                </c:pt>
                <c:pt idx="33">
                  <c:v>42614</c:v>
                </c:pt>
                <c:pt idx="34">
                  <c:v>42615</c:v>
                </c:pt>
                <c:pt idx="35">
                  <c:v>42618</c:v>
                </c:pt>
                <c:pt idx="36">
                  <c:v>42619</c:v>
                </c:pt>
                <c:pt idx="37">
                  <c:v>42620</c:v>
                </c:pt>
                <c:pt idx="38">
                  <c:v>42621</c:v>
                </c:pt>
                <c:pt idx="39">
                  <c:v>42622</c:v>
                </c:pt>
                <c:pt idx="40">
                  <c:v>42625</c:v>
                </c:pt>
                <c:pt idx="41">
                  <c:v>42626</c:v>
                </c:pt>
                <c:pt idx="42">
                  <c:v>42627</c:v>
                </c:pt>
                <c:pt idx="43">
                  <c:v>42628</c:v>
                </c:pt>
                <c:pt idx="44">
                  <c:v>42629</c:v>
                </c:pt>
                <c:pt idx="45">
                  <c:v>42632</c:v>
                </c:pt>
                <c:pt idx="46">
                  <c:v>42633</c:v>
                </c:pt>
                <c:pt idx="47">
                  <c:v>42634</c:v>
                </c:pt>
                <c:pt idx="48">
                  <c:v>42635</c:v>
                </c:pt>
                <c:pt idx="49">
                  <c:v>42636</c:v>
                </c:pt>
                <c:pt idx="50">
                  <c:v>42639</c:v>
                </c:pt>
                <c:pt idx="51">
                  <c:v>42640</c:v>
                </c:pt>
                <c:pt idx="52">
                  <c:v>42641</c:v>
                </c:pt>
                <c:pt idx="53">
                  <c:v>42642</c:v>
                </c:pt>
                <c:pt idx="54">
                  <c:v>42643</c:v>
                </c:pt>
                <c:pt idx="55">
                  <c:v>42646</c:v>
                </c:pt>
                <c:pt idx="56">
                  <c:v>42647</c:v>
                </c:pt>
                <c:pt idx="57">
                  <c:v>42648</c:v>
                </c:pt>
                <c:pt idx="58">
                  <c:v>42649</c:v>
                </c:pt>
                <c:pt idx="59">
                  <c:v>42650</c:v>
                </c:pt>
                <c:pt idx="60">
                  <c:v>42653</c:v>
                </c:pt>
                <c:pt idx="61">
                  <c:v>42654</c:v>
                </c:pt>
                <c:pt idx="62">
                  <c:v>42655</c:v>
                </c:pt>
                <c:pt idx="63">
                  <c:v>42656</c:v>
                </c:pt>
                <c:pt idx="64">
                  <c:v>42657</c:v>
                </c:pt>
                <c:pt idx="65">
                  <c:v>42661</c:v>
                </c:pt>
                <c:pt idx="66">
                  <c:v>42662</c:v>
                </c:pt>
                <c:pt idx="67">
                  <c:v>42663</c:v>
                </c:pt>
                <c:pt idx="68">
                  <c:v>42664</c:v>
                </c:pt>
                <c:pt idx="69">
                  <c:v>42667</c:v>
                </c:pt>
                <c:pt idx="70">
                  <c:v>42668</c:v>
                </c:pt>
                <c:pt idx="71">
                  <c:v>42669</c:v>
                </c:pt>
                <c:pt idx="72">
                  <c:v>42670</c:v>
                </c:pt>
                <c:pt idx="73">
                  <c:v>42671</c:v>
                </c:pt>
                <c:pt idx="74">
                  <c:v>42674</c:v>
                </c:pt>
                <c:pt idx="75">
                  <c:v>42675</c:v>
                </c:pt>
                <c:pt idx="76">
                  <c:v>42676</c:v>
                </c:pt>
                <c:pt idx="77">
                  <c:v>42677</c:v>
                </c:pt>
                <c:pt idx="78">
                  <c:v>42678</c:v>
                </c:pt>
                <c:pt idx="79">
                  <c:v>42682</c:v>
                </c:pt>
                <c:pt idx="80">
                  <c:v>42683</c:v>
                </c:pt>
                <c:pt idx="81">
                  <c:v>42684</c:v>
                </c:pt>
                <c:pt idx="82">
                  <c:v>42685</c:v>
                </c:pt>
                <c:pt idx="83">
                  <c:v>42689</c:v>
                </c:pt>
                <c:pt idx="84">
                  <c:v>42690</c:v>
                </c:pt>
                <c:pt idx="85">
                  <c:v>42691</c:v>
                </c:pt>
                <c:pt idx="86">
                  <c:v>42692</c:v>
                </c:pt>
                <c:pt idx="87">
                  <c:v>42695</c:v>
                </c:pt>
                <c:pt idx="88">
                  <c:v>42696</c:v>
                </c:pt>
                <c:pt idx="89">
                  <c:v>42697</c:v>
                </c:pt>
                <c:pt idx="90">
                  <c:v>42699</c:v>
                </c:pt>
                <c:pt idx="91">
                  <c:v>42702</c:v>
                </c:pt>
                <c:pt idx="92">
                  <c:v>42703</c:v>
                </c:pt>
                <c:pt idx="93">
                  <c:v>42704</c:v>
                </c:pt>
                <c:pt idx="94">
                  <c:v>42705</c:v>
                </c:pt>
                <c:pt idx="95">
                  <c:v>42706</c:v>
                </c:pt>
                <c:pt idx="96">
                  <c:v>42709</c:v>
                </c:pt>
                <c:pt idx="97">
                  <c:v>42710</c:v>
                </c:pt>
                <c:pt idx="98">
                  <c:v>42711</c:v>
                </c:pt>
                <c:pt idx="99">
                  <c:v>42713</c:v>
                </c:pt>
                <c:pt idx="100">
                  <c:v>42716</c:v>
                </c:pt>
                <c:pt idx="101">
                  <c:v>42717</c:v>
                </c:pt>
                <c:pt idx="102">
                  <c:v>42718</c:v>
                </c:pt>
                <c:pt idx="103">
                  <c:v>42719</c:v>
                </c:pt>
                <c:pt idx="104">
                  <c:v>42720</c:v>
                </c:pt>
                <c:pt idx="105">
                  <c:v>42723</c:v>
                </c:pt>
                <c:pt idx="106">
                  <c:v>42724</c:v>
                </c:pt>
                <c:pt idx="107">
                  <c:v>42725</c:v>
                </c:pt>
                <c:pt idx="108">
                  <c:v>42726</c:v>
                </c:pt>
                <c:pt idx="109">
                  <c:v>42727</c:v>
                </c:pt>
                <c:pt idx="110">
                  <c:v>42730</c:v>
                </c:pt>
                <c:pt idx="111">
                  <c:v>42731</c:v>
                </c:pt>
                <c:pt idx="112">
                  <c:v>42732</c:v>
                </c:pt>
                <c:pt idx="113">
                  <c:v>42733</c:v>
                </c:pt>
                <c:pt idx="114">
                  <c:v>42737</c:v>
                </c:pt>
                <c:pt idx="115">
                  <c:v>42738</c:v>
                </c:pt>
                <c:pt idx="116">
                  <c:v>42739</c:v>
                </c:pt>
                <c:pt idx="117">
                  <c:v>42740</c:v>
                </c:pt>
                <c:pt idx="118">
                  <c:v>42741</c:v>
                </c:pt>
                <c:pt idx="119">
                  <c:v>42745</c:v>
                </c:pt>
                <c:pt idx="120">
                  <c:v>42746</c:v>
                </c:pt>
                <c:pt idx="121">
                  <c:v>42747</c:v>
                </c:pt>
                <c:pt idx="122">
                  <c:v>42748</c:v>
                </c:pt>
                <c:pt idx="123">
                  <c:v>42751</c:v>
                </c:pt>
                <c:pt idx="124">
                  <c:v>42752</c:v>
                </c:pt>
                <c:pt idx="125">
                  <c:v>42753</c:v>
                </c:pt>
                <c:pt idx="126">
                  <c:v>42754</c:v>
                </c:pt>
                <c:pt idx="127">
                  <c:v>42755</c:v>
                </c:pt>
                <c:pt idx="128">
                  <c:v>42758</c:v>
                </c:pt>
                <c:pt idx="129">
                  <c:v>42759</c:v>
                </c:pt>
                <c:pt idx="130">
                  <c:v>42760</c:v>
                </c:pt>
                <c:pt idx="131">
                  <c:v>42761</c:v>
                </c:pt>
                <c:pt idx="132">
                  <c:v>42762</c:v>
                </c:pt>
                <c:pt idx="133">
                  <c:v>42765</c:v>
                </c:pt>
                <c:pt idx="134">
                  <c:v>42766</c:v>
                </c:pt>
                <c:pt idx="135">
                  <c:v>42767</c:v>
                </c:pt>
                <c:pt idx="136">
                  <c:v>42768</c:v>
                </c:pt>
                <c:pt idx="137">
                  <c:v>42769</c:v>
                </c:pt>
                <c:pt idx="138">
                  <c:v>42772</c:v>
                </c:pt>
                <c:pt idx="139">
                  <c:v>42773</c:v>
                </c:pt>
                <c:pt idx="140">
                  <c:v>42774</c:v>
                </c:pt>
                <c:pt idx="141">
                  <c:v>42775</c:v>
                </c:pt>
                <c:pt idx="142">
                  <c:v>42776</c:v>
                </c:pt>
                <c:pt idx="143">
                  <c:v>42779</c:v>
                </c:pt>
                <c:pt idx="144">
                  <c:v>42780</c:v>
                </c:pt>
                <c:pt idx="145">
                  <c:v>42781</c:v>
                </c:pt>
                <c:pt idx="146">
                  <c:v>42782</c:v>
                </c:pt>
                <c:pt idx="147">
                  <c:v>42783</c:v>
                </c:pt>
                <c:pt idx="148">
                  <c:v>42786</c:v>
                </c:pt>
                <c:pt idx="149">
                  <c:v>42787</c:v>
                </c:pt>
                <c:pt idx="150">
                  <c:v>42788</c:v>
                </c:pt>
                <c:pt idx="151">
                  <c:v>42789</c:v>
                </c:pt>
                <c:pt idx="152">
                  <c:v>42790</c:v>
                </c:pt>
                <c:pt idx="153">
                  <c:v>42793</c:v>
                </c:pt>
                <c:pt idx="154">
                  <c:v>42794</c:v>
                </c:pt>
                <c:pt idx="155">
                  <c:v>42795</c:v>
                </c:pt>
                <c:pt idx="156">
                  <c:v>42796</c:v>
                </c:pt>
                <c:pt idx="157">
                  <c:v>42797</c:v>
                </c:pt>
                <c:pt idx="158">
                  <c:v>42800</c:v>
                </c:pt>
                <c:pt idx="159">
                  <c:v>42801</c:v>
                </c:pt>
                <c:pt idx="160">
                  <c:v>42802</c:v>
                </c:pt>
                <c:pt idx="161">
                  <c:v>42803</c:v>
                </c:pt>
                <c:pt idx="162">
                  <c:v>42804</c:v>
                </c:pt>
                <c:pt idx="163">
                  <c:v>42807</c:v>
                </c:pt>
                <c:pt idx="164">
                  <c:v>42808</c:v>
                </c:pt>
                <c:pt idx="165">
                  <c:v>42809</c:v>
                </c:pt>
                <c:pt idx="166">
                  <c:v>42810</c:v>
                </c:pt>
                <c:pt idx="167">
                  <c:v>42811</c:v>
                </c:pt>
                <c:pt idx="168">
                  <c:v>42815</c:v>
                </c:pt>
                <c:pt idx="169">
                  <c:v>42816</c:v>
                </c:pt>
                <c:pt idx="170">
                  <c:v>42817</c:v>
                </c:pt>
                <c:pt idx="171">
                  <c:v>42818</c:v>
                </c:pt>
                <c:pt idx="172">
                  <c:v>42821</c:v>
                </c:pt>
                <c:pt idx="173">
                  <c:v>42822</c:v>
                </c:pt>
                <c:pt idx="174">
                  <c:v>42823</c:v>
                </c:pt>
                <c:pt idx="175">
                  <c:v>42824</c:v>
                </c:pt>
                <c:pt idx="176">
                  <c:v>42825</c:v>
                </c:pt>
                <c:pt idx="177">
                  <c:v>42828</c:v>
                </c:pt>
                <c:pt idx="178">
                  <c:v>42829</c:v>
                </c:pt>
                <c:pt idx="179">
                  <c:v>42830</c:v>
                </c:pt>
                <c:pt idx="180">
                  <c:v>42831</c:v>
                </c:pt>
                <c:pt idx="181">
                  <c:v>42832</c:v>
                </c:pt>
                <c:pt idx="182">
                  <c:v>42835</c:v>
                </c:pt>
                <c:pt idx="183">
                  <c:v>42836</c:v>
                </c:pt>
                <c:pt idx="184">
                  <c:v>42837</c:v>
                </c:pt>
                <c:pt idx="185">
                  <c:v>42842</c:v>
                </c:pt>
                <c:pt idx="186">
                  <c:v>42843</c:v>
                </c:pt>
                <c:pt idx="187">
                  <c:v>42844</c:v>
                </c:pt>
                <c:pt idx="188">
                  <c:v>42845</c:v>
                </c:pt>
                <c:pt idx="189">
                  <c:v>42846</c:v>
                </c:pt>
                <c:pt idx="190">
                  <c:v>42849</c:v>
                </c:pt>
                <c:pt idx="191">
                  <c:v>42850</c:v>
                </c:pt>
                <c:pt idx="192">
                  <c:v>42851</c:v>
                </c:pt>
                <c:pt idx="193">
                  <c:v>42852</c:v>
                </c:pt>
                <c:pt idx="194">
                  <c:v>42853</c:v>
                </c:pt>
                <c:pt idx="195">
                  <c:v>42857</c:v>
                </c:pt>
                <c:pt idx="196">
                  <c:v>42858</c:v>
                </c:pt>
                <c:pt idx="197">
                  <c:v>42859</c:v>
                </c:pt>
                <c:pt idx="198">
                  <c:v>42860</c:v>
                </c:pt>
                <c:pt idx="199">
                  <c:v>42863</c:v>
                </c:pt>
                <c:pt idx="200">
                  <c:v>42864</c:v>
                </c:pt>
                <c:pt idx="201">
                  <c:v>42865</c:v>
                </c:pt>
                <c:pt idx="202">
                  <c:v>42866</c:v>
                </c:pt>
                <c:pt idx="203">
                  <c:v>42867</c:v>
                </c:pt>
                <c:pt idx="204">
                  <c:v>42870</c:v>
                </c:pt>
                <c:pt idx="205">
                  <c:v>42871</c:v>
                </c:pt>
                <c:pt idx="206">
                  <c:v>42872</c:v>
                </c:pt>
                <c:pt idx="207">
                  <c:v>42873</c:v>
                </c:pt>
                <c:pt idx="208">
                  <c:v>42874</c:v>
                </c:pt>
                <c:pt idx="209">
                  <c:v>42877</c:v>
                </c:pt>
                <c:pt idx="210">
                  <c:v>42878</c:v>
                </c:pt>
                <c:pt idx="211">
                  <c:v>42879</c:v>
                </c:pt>
                <c:pt idx="212">
                  <c:v>42880</c:v>
                </c:pt>
                <c:pt idx="213">
                  <c:v>42881</c:v>
                </c:pt>
                <c:pt idx="214">
                  <c:v>42885</c:v>
                </c:pt>
                <c:pt idx="215">
                  <c:v>42886</c:v>
                </c:pt>
                <c:pt idx="216">
                  <c:v>42887</c:v>
                </c:pt>
                <c:pt idx="217">
                  <c:v>42888</c:v>
                </c:pt>
                <c:pt idx="218">
                  <c:v>42891</c:v>
                </c:pt>
                <c:pt idx="219">
                  <c:v>42892</c:v>
                </c:pt>
                <c:pt idx="220">
                  <c:v>42893</c:v>
                </c:pt>
                <c:pt idx="221">
                  <c:v>42894</c:v>
                </c:pt>
                <c:pt idx="222">
                  <c:v>42895</c:v>
                </c:pt>
                <c:pt idx="223">
                  <c:v>42898</c:v>
                </c:pt>
                <c:pt idx="224">
                  <c:v>42899</c:v>
                </c:pt>
                <c:pt idx="225">
                  <c:v>42900</c:v>
                </c:pt>
                <c:pt idx="226">
                  <c:v>42901</c:v>
                </c:pt>
                <c:pt idx="227">
                  <c:v>42902</c:v>
                </c:pt>
                <c:pt idx="228">
                  <c:v>42906</c:v>
                </c:pt>
                <c:pt idx="229">
                  <c:v>42907</c:v>
                </c:pt>
                <c:pt idx="230">
                  <c:v>42908</c:v>
                </c:pt>
                <c:pt idx="231">
                  <c:v>42909</c:v>
                </c:pt>
                <c:pt idx="232">
                  <c:v>42913</c:v>
                </c:pt>
                <c:pt idx="233">
                  <c:v>42914</c:v>
                </c:pt>
                <c:pt idx="234">
                  <c:v>42915</c:v>
                </c:pt>
                <c:pt idx="235">
                  <c:v>42916</c:v>
                </c:pt>
                <c:pt idx="236">
                  <c:v>42920</c:v>
                </c:pt>
                <c:pt idx="237">
                  <c:v>42921</c:v>
                </c:pt>
                <c:pt idx="238">
                  <c:v>42922</c:v>
                </c:pt>
                <c:pt idx="239">
                  <c:v>42923</c:v>
                </c:pt>
                <c:pt idx="240">
                  <c:v>42926</c:v>
                </c:pt>
                <c:pt idx="241">
                  <c:v>42927</c:v>
                </c:pt>
                <c:pt idx="242">
                  <c:v>42928</c:v>
                </c:pt>
                <c:pt idx="243">
                  <c:v>42929</c:v>
                </c:pt>
                <c:pt idx="244">
                  <c:v>42930</c:v>
                </c:pt>
                <c:pt idx="245">
                  <c:v>42933</c:v>
                </c:pt>
                <c:pt idx="246">
                  <c:v>42934</c:v>
                </c:pt>
                <c:pt idx="247">
                  <c:v>42935</c:v>
                </c:pt>
                <c:pt idx="248">
                  <c:v>42937</c:v>
                </c:pt>
                <c:pt idx="249">
                  <c:v>42940</c:v>
                </c:pt>
                <c:pt idx="250">
                  <c:v>42941</c:v>
                </c:pt>
                <c:pt idx="251">
                  <c:v>42942</c:v>
                </c:pt>
                <c:pt idx="252">
                  <c:v>42943</c:v>
                </c:pt>
                <c:pt idx="253">
                  <c:v>42944</c:v>
                </c:pt>
                <c:pt idx="254">
                  <c:v>42947</c:v>
                </c:pt>
                <c:pt idx="255">
                  <c:v>42948</c:v>
                </c:pt>
                <c:pt idx="256">
                  <c:v>42949</c:v>
                </c:pt>
                <c:pt idx="257">
                  <c:v>42950</c:v>
                </c:pt>
                <c:pt idx="258">
                  <c:v>42951</c:v>
                </c:pt>
                <c:pt idx="259">
                  <c:v>42955</c:v>
                </c:pt>
                <c:pt idx="260">
                  <c:v>42956</c:v>
                </c:pt>
                <c:pt idx="261">
                  <c:v>42957</c:v>
                </c:pt>
                <c:pt idx="262">
                  <c:v>42958</c:v>
                </c:pt>
                <c:pt idx="263">
                  <c:v>42961</c:v>
                </c:pt>
                <c:pt idx="264">
                  <c:v>42962</c:v>
                </c:pt>
                <c:pt idx="265">
                  <c:v>42963</c:v>
                </c:pt>
                <c:pt idx="266">
                  <c:v>42964</c:v>
                </c:pt>
                <c:pt idx="267">
                  <c:v>42965</c:v>
                </c:pt>
                <c:pt idx="268">
                  <c:v>42969</c:v>
                </c:pt>
                <c:pt idx="269">
                  <c:v>42970</c:v>
                </c:pt>
                <c:pt idx="270">
                  <c:v>42971</c:v>
                </c:pt>
                <c:pt idx="271">
                  <c:v>42972</c:v>
                </c:pt>
                <c:pt idx="272">
                  <c:v>42975</c:v>
                </c:pt>
                <c:pt idx="273">
                  <c:v>42976</c:v>
                </c:pt>
                <c:pt idx="274">
                  <c:v>42977</c:v>
                </c:pt>
                <c:pt idx="275">
                  <c:v>42978</c:v>
                </c:pt>
                <c:pt idx="276">
                  <c:v>42979</c:v>
                </c:pt>
                <c:pt idx="277">
                  <c:v>42982</c:v>
                </c:pt>
                <c:pt idx="278">
                  <c:v>42983</c:v>
                </c:pt>
                <c:pt idx="279">
                  <c:v>42984</c:v>
                </c:pt>
                <c:pt idx="280">
                  <c:v>42985</c:v>
                </c:pt>
                <c:pt idx="281">
                  <c:v>42986</c:v>
                </c:pt>
                <c:pt idx="282">
                  <c:v>42989</c:v>
                </c:pt>
                <c:pt idx="283">
                  <c:v>42990</c:v>
                </c:pt>
                <c:pt idx="284">
                  <c:v>42991</c:v>
                </c:pt>
                <c:pt idx="285">
                  <c:v>42992</c:v>
                </c:pt>
                <c:pt idx="286">
                  <c:v>42993</c:v>
                </c:pt>
                <c:pt idx="287">
                  <c:v>42996</c:v>
                </c:pt>
                <c:pt idx="288">
                  <c:v>42997</c:v>
                </c:pt>
                <c:pt idx="289">
                  <c:v>42998</c:v>
                </c:pt>
                <c:pt idx="290">
                  <c:v>42999</c:v>
                </c:pt>
                <c:pt idx="291">
                  <c:v>43000</c:v>
                </c:pt>
                <c:pt idx="292">
                  <c:v>43003</c:v>
                </c:pt>
                <c:pt idx="293">
                  <c:v>43004</c:v>
                </c:pt>
                <c:pt idx="294">
                  <c:v>43005</c:v>
                </c:pt>
                <c:pt idx="295">
                  <c:v>43006</c:v>
                </c:pt>
                <c:pt idx="296">
                  <c:v>43007</c:v>
                </c:pt>
                <c:pt idx="297">
                  <c:v>43010</c:v>
                </c:pt>
                <c:pt idx="298">
                  <c:v>43011</c:v>
                </c:pt>
                <c:pt idx="299">
                  <c:v>43012</c:v>
                </c:pt>
                <c:pt idx="300">
                  <c:v>43013</c:v>
                </c:pt>
                <c:pt idx="301">
                  <c:v>43014</c:v>
                </c:pt>
                <c:pt idx="302">
                  <c:v>43017</c:v>
                </c:pt>
                <c:pt idx="303">
                  <c:v>43018</c:v>
                </c:pt>
                <c:pt idx="304">
                  <c:v>43019</c:v>
                </c:pt>
                <c:pt idx="305">
                  <c:v>43020</c:v>
                </c:pt>
                <c:pt idx="306">
                  <c:v>43021</c:v>
                </c:pt>
                <c:pt idx="307">
                  <c:v>43025</c:v>
                </c:pt>
                <c:pt idx="308">
                  <c:v>43026</c:v>
                </c:pt>
                <c:pt idx="309">
                  <c:v>43027</c:v>
                </c:pt>
                <c:pt idx="310">
                  <c:v>43028</c:v>
                </c:pt>
                <c:pt idx="311">
                  <c:v>43031</c:v>
                </c:pt>
                <c:pt idx="312">
                  <c:v>43032</c:v>
                </c:pt>
                <c:pt idx="313">
                  <c:v>43033</c:v>
                </c:pt>
                <c:pt idx="314">
                  <c:v>43034</c:v>
                </c:pt>
                <c:pt idx="315">
                  <c:v>43035</c:v>
                </c:pt>
                <c:pt idx="316">
                  <c:v>43038</c:v>
                </c:pt>
                <c:pt idx="317">
                  <c:v>43039</c:v>
                </c:pt>
                <c:pt idx="318">
                  <c:v>43040</c:v>
                </c:pt>
                <c:pt idx="319">
                  <c:v>43041</c:v>
                </c:pt>
                <c:pt idx="320">
                  <c:v>43042</c:v>
                </c:pt>
                <c:pt idx="321">
                  <c:v>43046</c:v>
                </c:pt>
                <c:pt idx="322">
                  <c:v>43047</c:v>
                </c:pt>
                <c:pt idx="323">
                  <c:v>43048</c:v>
                </c:pt>
                <c:pt idx="324">
                  <c:v>43049</c:v>
                </c:pt>
                <c:pt idx="325">
                  <c:v>43053</c:v>
                </c:pt>
                <c:pt idx="326">
                  <c:v>43054</c:v>
                </c:pt>
                <c:pt idx="327">
                  <c:v>43055</c:v>
                </c:pt>
                <c:pt idx="328">
                  <c:v>43056</c:v>
                </c:pt>
                <c:pt idx="329">
                  <c:v>43059</c:v>
                </c:pt>
                <c:pt idx="330">
                  <c:v>43060</c:v>
                </c:pt>
                <c:pt idx="331">
                  <c:v>43061</c:v>
                </c:pt>
                <c:pt idx="332">
                  <c:v>43062</c:v>
                </c:pt>
                <c:pt idx="333">
                  <c:v>43063</c:v>
                </c:pt>
                <c:pt idx="334">
                  <c:v>43066</c:v>
                </c:pt>
                <c:pt idx="335">
                  <c:v>43067</c:v>
                </c:pt>
                <c:pt idx="336">
                  <c:v>43068</c:v>
                </c:pt>
                <c:pt idx="337">
                  <c:v>43069</c:v>
                </c:pt>
                <c:pt idx="338">
                  <c:v>43070</c:v>
                </c:pt>
                <c:pt idx="339">
                  <c:v>43073</c:v>
                </c:pt>
                <c:pt idx="340">
                  <c:v>43074</c:v>
                </c:pt>
                <c:pt idx="341">
                  <c:v>43075</c:v>
                </c:pt>
                <c:pt idx="342">
                  <c:v>43076</c:v>
                </c:pt>
                <c:pt idx="343">
                  <c:v>43080</c:v>
                </c:pt>
                <c:pt idx="344">
                  <c:v>43081</c:v>
                </c:pt>
                <c:pt idx="345">
                  <c:v>43082</c:v>
                </c:pt>
                <c:pt idx="346">
                  <c:v>43083</c:v>
                </c:pt>
                <c:pt idx="347">
                  <c:v>43084</c:v>
                </c:pt>
                <c:pt idx="348">
                  <c:v>43087</c:v>
                </c:pt>
                <c:pt idx="349">
                  <c:v>43088</c:v>
                </c:pt>
                <c:pt idx="350">
                  <c:v>43089</c:v>
                </c:pt>
                <c:pt idx="351">
                  <c:v>43090</c:v>
                </c:pt>
                <c:pt idx="352">
                  <c:v>43091</c:v>
                </c:pt>
                <c:pt idx="353">
                  <c:v>43095</c:v>
                </c:pt>
                <c:pt idx="354">
                  <c:v>43096</c:v>
                </c:pt>
                <c:pt idx="355">
                  <c:v>43102</c:v>
                </c:pt>
                <c:pt idx="356">
                  <c:v>43103</c:v>
                </c:pt>
                <c:pt idx="357">
                  <c:v>43104</c:v>
                </c:pt>
                <c:pt idx="358">
                  <c:v>43105</c:v>
                </c:pt>
                <c:pt idx="359">
                  <c:v>43109</c:v>
                </c:pt>
                <c:pt idx="360">
                  <c:v>43110</c:v>
                </c:pt>
                <c:pt idx="361">
                  <c:v>43111</c:v>
                </c:pt>
                <c:pt idx="362">
                  <c:v>43112</c:v>
                </c:pt>
                <c:pt idx="363">
                  <c:v>43115</c:v>
                </c:pt>
                <c:pt idx="364">
                  <c:v>43116</c:v>
                </c:pt>
                <c:pt idx="365">
                  <c:v>43117</c:v>
                </c:pt>
                <c:pt idx="366">
                  <c:v>43118</c:v>
                </c:pt>
                <c:pt idx="367">
                  <c:v>43119</c:v>
                </c:pt>
                <c:pt idx="368">
                  <c:v>43122</c:v>
                </c:pt>
                <c:pt idx="369">
                  <c:v>43123</c:v>
                </c:pt>
                <c:pt idx="370">
                  <c:v>43124</c:v>
                </c:pt>
                <c:pt idx="371">
                  <c:v>43125</c:v>
                </c:pt>
                <c:pt idx="372">
                  <c:v>43126</c:v>
                </c:pt>
                <c:pt idx="373">
                  <c:v>43129</c:v>
                </c:pt>
                <c:pt idx="374">
                  <c:v>43130</c:v>
                </c:pt>
                <c:pt idx="375">
                  <c:v>43131</c:v>
                </c:pt>
                <c:pt idx="376">
                  <c:v>43132</c:v>
                </c:pt>
                <c:pt idx="377">
                  <c:v>43133</c:v>
                </c:pt>
                <c:pt idx="378">
                  <c:v>43136</c:v>
                </c:pt>
                <c:pt idx="379">
                  <c:v>43137</c:v>
                </c:pt>
                <c:pt idx="380">
                  <c:v>43138</c:v>
                </c:pt>
                <c:pt idx="381">
                  <c:v>43139</c:v>
                </c:pt>
                <c:pt idx="382">
                  <c:v>43140</c:v>
                </c:pt>
                <c:pt idx="383">
                  <c:v>43143</c:v>
                </c:pt>
                <c:pt idx="384">
                  <c:v>43144</c:v>
                </c:pt>
                <c:pt idx="385">
                  <c:v>43145</c:v>
                </c:pt>
                <c:pt idx="386">
                  <c:v>43146</c:v>
                </c:pt>
                <c:pt idx="387">
                  <c:v>43147</c:v>
                </c:pt>
                <c:pt idx="388">
                  <c:v>43150</c:v>
                </c:pt>
                <c:pt idx="389">
                  <c:v>43151</c:v>
                </c:pt>
                <c:pt idx="390">
                  <c:v>43152</c:v>
                </c:pt>
                <c:pt idx="391">
                  <c:v>43153</c:v>
                </c:pt>
                <c:pt idx="392">
                  <c:v>43154</c:v>
                </c:pt>
                <c:pt idx="393">
                  <c:v>43157</c:v>
                </c:pt>
                <c:pt idx="394">
                  <c:v>43158</c:v>
                </c:pt>
                <c:pt idx="395">
                  <c:v>43159</c:v>
                </c:pt>
                <c:pt idx="396">
                  <c:v>43160</c:v>
                </c:pt>
                <c:pt idx="397">
                  <c:v>43161</c:v>
                </c:pt>
                <c:pt idx="398">
                  <c:v>43164</c:v>
                </c:pt>
                <c:pt idx="399">
                  <c:v>43165</c:v>
                </c:pt>
                <c:pt idx="400">
                  <c:v>43166</c:v>
                </c:pt>
                <c:pt idx="401">
                  <c:v>43167</c:v>
                </c:pt>
                <c:pt idx="402">
                  <c:v>43168</c:v>
                </c:pt>
                <c:pt idx="403">
                  <c:v>43171</c:v>
                </c:pt>
                <c:pt idx="404">
                  <c:v>43172</c:v>
                </c:pt>
                <c:pt idx="405">
                  <c:v>43173</c:v>
                </c:pt>
                <c:pt idx="406">
                  <c:v>43174</c:v>
                </c:pt>
                <c:pt idx="407">
                  <c:v>43175</c:v>
                </c:pt>
                <c:pt idx="408">
                  <c:v>43179</c:v>
                </c:pt>
                <c:pt idx="409">
                  <c:v>43180</c:v>
                </c:pt>
                <c:pt idx="410">
                  <c:v>43181</c:v>
                </c:pt>
                <c:pt idx="411">
                  <c:v>43182</c:v>
                </c:pt>
                <c:pt idx="412">
                  <c:v>43185</c:v>
                </c:pt>
                <c:pt idx="413">
                  <c:v>43186</c:v>
                </c:pt>
                <c:pt idx="414">
                  <c:v>43187</c:v>
                </c:pt>
                <c:pt idx="415">
                  <c:v>43192</c:v>
                </c:pt>
                <c:pt idx="416">
                  <c:v>43193</c:v>
                </c:pt>
                <c:pt idx="417">
                  <c:v>43194</c:v>
                </c:pt>
                <c:pt idx="418">
                  <c:v>43195</c:v>
                </c:pt>
                <c:pt idx="419">
                  <c:v>43196</c:v>
                </c:pt>
                <c:pt idx="420">
                  <c:v>43199</c:v>
                </c:pt>
                <c:pt idx="421">
                  <c:v>43200</c:v>
                </c:pt>
                <c:pt idx="422">
                  <c:v>43201</c:v>
                </c:pt>
                <c:pt idx="423">
                  <c:v>43202</c:v>
                </c:pt>
                <c:pt idx="424">
                  <c:v>43203</c:v>
                </c:pt>
                <c:pt idx="425">
                  <c:v>43206</c:v>
                </c:pt>
                <c:pt idx="426">
                  <c:v>43207</c:v>
                </c:pt>
                <c:pt idx="427">
                  <c:v>43208</c:v>
                </c:pt>
                <c:pt idx="428">
                  <c:v>43209</c:v>
                </c:pt>
                <c:pt idx="429">
                  <c:v>43210</c:v>
                </c:pt>
                <c:pt idx="430">
                  <c:v>43213</c:v>
                </c:pt>
                <c:pt idx="431">
                  <c:v>43214</c:v>
                </c:pt>
                <c:pt idx="432">
                  <c:v>43215</c:v>
                </c:pt>
                <c:pt idx="433">
                  <c:v>43216</c:v>
                </c:pt>
                <c:pt idx="434">
                  <c:v>43217</c:v>
                </c:pt>
                <c:pt idx="435">
                  <c:v>43220</c:v>
                </c:pt>
                <c:pt idx="436">
                  <c:v>43222</c:v>
                </c:pt>
                <c:pt idx="437">
                  <c:v>43223</c:v>
                </c:pt>
                <c:pt idx="438">
                  <c:v>43224</c:v>
                </c:pt>
                <c:pt idx="439">
                  <c:v>43227</c:v>
                </c:pt>
                <c:pt idx="440">
                  <c:v>43228</c:v>
                </c:pt>
                <c:pt idx="441">
                  <c:v>43229</c:v>
                </c:pt>
                <c:pt idx="442">
                  <c:v>43230</c:v>
                </c:pt>
                <c:pt idx="443">
                  <c:v>43231</c:v>
                </c:pt>
                <c:pt idx="444">
                  <c:v>43235</c:v>
                </c:pt>
                <c:pt idx="445">
                  <c:v>43236</c:v>
                </c:pt>
                <c:pt idx="446">
                  <c:v>43237</c:v>
                </c:pt>
                <c:pt idx="447">
                  <c:v>43238</c:v>
                </c:pt>
                <c:pt idx="448">
                  <c:v>43241</c:v>
                </c:pt>
                <c:pt idx="449">
                  <c:v>43242</c:v>
                </c:pt>
                <c:pt idx="450">
                  <c:v>43243</c:v>
                </c:pt>
                <c:pt idx="451">
                  <c:v>43244</c:v>
                </c:pt>
                <c:pt idx="452">
                  <c:v>43245</c:v>
                </c:pt>
                <c:pt idx="453">
                  <c:v>43248</c:v>
                </c:pt>
                <c:pt idx="454">
                  <c:v>43249</c:v>
                </c:pt>
                <c:pt idx="455">
                  <c:v>43250</c:v>
                </c:pt>
                <c:pt idx="456">
                  <c:v>43251</c:v>
                </c:pt>
                <c:pt idx="457">
                  <c:v>43252</c:v>
                </c:pt>
                <c:pt idx="458">
                  <c:v>43256</c:v>
                </c:pt>
                <c:pt idx="459">
                  <c:v>43257</c:v>
                </c:pt>
                <c:pt idx="460">
                  <c:v>43258</c:v>
                </c:pt>
                <c:pt idx="461">
                  <c:v>43259</c:v>
                </c:pt>
                <c:pt idx="462">
                  <c:v>43263</c:v>
                </c:pt>
                <c:pt idx="463">
                  <c:v>43264</c:v>
                </c:pt>
                <c:pt idx="464">
                  <c:v>43265</c:v>
                </c:pt>
                <c:pt idx="465">
                  <c:v>43266</c:v>
                </c:pt>
                <c:pt idx="466">
                  <c:v>43269</c:v>
                </c:pt>
                <c:pt idx="467">
                  <c:v>43270</c:v>
                </c:pt>
                <c:pt idx="468">
                  <c:v>43271</c:v>
                </c:pt>
                <c:pt idx="469">
                  <c:v>43272</c:v>
                </c:pt>
                <c:pt idx="470">
                  <c:v>43273</c:v>
                </c:pt>
                <c:pt idx="471">
                  <c:v>43276</c:v>
                </c:pt>
                <c:pt idx="472">
                  <c:v>43277</c:v>
                </c:pt>
                <c:pt idx="473">
                  <c:v>43278</c:v>
                </c:pt>
                <c:pt idx="474">
                  <c:v>43279</c:v>
                </c:pt>
                <c:pt idx="475">
                  <c:v>43280</c:v>
                </c:pt>
                <c:pt idx="476">
                  <c:v>43284</c:v>
                </c:pt>
                <c:pt idx="477">
                  <c:v>43285</c:v>
                </c:pt>
              </c:numCache>
            </c:numRef>
          </c:cat>
          <c:val>
            <c:numRef>
              <c:f>ESTADÍSTICAS!$H$274:$H$751</c:f>
              <c:numCache>
                <c:formatCode>0.000</c:formatCode>
                <c:ptCount val="478"/>
                <c:pt idx="0">
                  <c:v>7.07</c:v>
                </c:pt>
                <c:pt idx="1">
                  <c:v>7.07</c:v>
                </c:pt>
                <c:pt idx="2">
                  <c:v>7.01</c:v>
                </c:pt>
                <c:pt idx="3">
                  <c:v>7.01</c:v>
                </c:pt>
                <c:pt idx="4">
                  <c:v>7.01</c:v>
                </c:pt>
                <c:pt idx="5">
                  <c:v>7.01</c:v>
                </c:pt>
                <c:pt idx="6">
                  <c:v>7.59</c:v>
                </c:pt>
                <c:pt idx="7">
                  <c:v>7.59</c:v>
                </c:pt>
                <c:pt idx="8">
                  <c:v>7.59</c:v>
                </c:pt>
                <c:pt idx="9">
                  <c:v>7.59</c:v>
                </c:pt>
                <c:pt idx="10">
                  <c:v>7.59</c:v>
                </c:pt>
                <c:pt idx="11">
                  <c:v>7.2900000000000009</c:v>
                </c:pt>
                <c:pt idx="12">
                  <c:v>7.2900000000000009</c:v>
                </c:pt>
                <c:pt idx="13">
                  <c:v>7.2900000000000009</c:v>
                </c:pt>
                <c:pt idx="14">
                  <c:v>7.2900000000000009</c:v>
                </c:pt>
                <c:pt idx="15">
                  <c:v>7.2900000000000009</c:v>
                </c:pt>
                <c:pt idx="16">
                  <c:v>7.22</c:v>
                </c:pt>
                <c:pt idx="17">
                  <c:v>7.22</c:v>
                </c:pt>
                <c:pt idx="18">
                  <c:v>7.22</c:v>
                </c:pt>
                <c:pt idx="19">
                  <c:v>7.22</c:v>
                </c:pt>
                <c:pt idx="20">
                  <c:v>7.22</c:v>
                </c:pt>
                <c:pt idx="21">
                  <c:v>7.13</c:v>
                </c:pt>
                <c:pt idx="22">
                  <c:v>7.13</c:v>
                </c:pt>
                <c:pt idx="23">
                  <c:v>7.13</c:v>
                </c:pt>
                <c:pt idx="24">
                  <c:v>7.13</c:v>
                </c:pt>
                <c:pt idx="25">
                  <c:v>7.23</c:v>
                </c:pt>
                <c:pt idx="26">
                  <c:v>7.23</c:v>
                </c:pt>
                <c:pt idx="27">
                  <c:v>7.23</c:v>
                </c:pt>
                <c:pt idx="28">
                  <c:v>7.23</c:v>
                </c:pt>
                <c:pt idx="29">
                  <c:v>7.23</c:v>
                </c:pt>
                <c:pt idx="30">
                  <c:v>7.24</c:v>
                </c:pt>
                <c:pt idx="31">
                  <c:v>7.24</c:v>
                </c:pt>
                <c:pt idx="32">
                  <c:v>7.24</c:v>
                </c:pt>
                <c:pt idx="33">
                  <c:v>7.24</c:v>
                </c:pt>
                <c:pt idx="34">
                  <c:v>7.24</c:v>
                </c:pt>
                <c:pt idx="35">
                  <c:v>7.22</c:v>
                </c:pt>
                <c:pt idx="36">
                  <c:v>7.22</c:v>
                </c:pt>
                <c:pt idx="37">
                  <c:v>7.22</c:v>
                </c:pt>
                <c:pt idx="38">
                  <c:v>7.22</c:v>
                </c:pt>
                <c:pt idx="39">
                  <c:v>7.22</c:v>
                </c:pt>
                <c:pt idx="40">
                  <c:v>7.21</c:v>
                </c:pt>
                <c:pt idx="41">
                  <c:v>7.21</c:v>
                </c:pt>
                <c:pt idx="42">
                  <c:v>7.21</c:v>
                </c:pt>
                <c:pt idx="43">
                  <c:v>7.21</c:v>
                </c:pt>
                <c:pt idx="44">
                  <c:v>7.21</c:v>
                </c:pt>
                <c:pt idx="45">
                  <c:v>7.04</c:v>
                </c:pt>
                <c:pt idx="46">
                  <c:v>7.04</c:v>
                </c:pt>
                <c:pt idx="47">
                  <c:v>7.04</c:v>
                </c:pt>
                <c:pt idx="48">
                  <c:v>7.04</c:v>
                </c:pt>
                <c:pt idx="49">
                  <c:v>7.04</c:v>
                </c:pt>
                <c:pt idx="50">
                  <c:v>7.13</c:v>
                </c:pt>
                <c:pt idx="51">
                  <c:v>7.13</c:v>
                </c:pt>
                <c:pt idx="52">
                  <c:v>7.13</c:v>
                </c:pt>
                <c:pt idx="53">
                  <c:v>7.13</c:v>
                </c:pt>
                <c:pt idx="54">
                  <c:v>7.13</c:v>
                </c:pt>
                <c:pt idx="55">
                  <c:v>7.24</c:v>
                </c:pt>
                <c:pt idx="56">
                  <c:v>7.24</c:v>
                </c:pt>
                <c:pt idx="57">
                  <c:v>7.24</c:v>
                </c:pt>
                <c:pt idx="58">
                  <c:v>7.24</c:v>
                </c:pt>
                <c:pt idx="59">
                  <c:v>7.24</c:v>
                </c:pt>
                <c:pt idx="60">
                  <c:v>7.07</c:v>
                </c:pt>
                <c:pt idx="61">
                  <c:v>7.07</c:v>
                </c:pt>
                <c:pt idx="62">
                  <c:v>7.07</c:v>
                </c:pt>
                <c:pt idx="63">
                  <c:v>7.07</c:v>
                </c:pt>
                <c:pt idx="64">
                  <c:v>7.07</c:v>
                </c:pt>
                <c:pt idx="65">
                  <c:v>6.93</c:v>
                </c:pt>
                <c:pt idx="66">
                  <c:v>6.93</c:v>
                </c:pt>
                <c:pt idx="67">
                  <c:v>6.93</c:v>
                </c:pt>
                <c:pt idx="68">
                  <c:v>6.93</c:v>
                </c:pt>
                <c:pt idx="69">
                  <c:v>6.99</c:v>
                </c:pt>
                <c:pt idx="70">
                  <c:v>6.99</c:v>
                </c:pt>
                <c:pt idx="71">
                  <c:v>6.99</c:v>
                </c:pt>
                <c:pt idx="72">
                  <c:v>6.99</c:v>
                </c:pt>
                <c:pt idx="73">
                  <c:v>6.99</c:v>
                </c:pt>
                <c:pt idx="74">
                  <c:v>7.36</c:v>
                </c:pt>
                <c:pt idx="75">
                  <c:v>7.36</c:v>
                </c:pt>
                <c:pt idx="76">
                  <c:v>7.36</c:v>
                </c:pt>
                <c:pt idx="77">
                  <c:v>7.36</c:v>
                </c:pt>
                <c:pt idx="78">
                  <c:v>7.36</c:v>
                </c:pt>
                <c:pt idx="79">
                  <c:v>6.93</c:v>
                </c:pt>
                <c:pt idx="80">
                  <c:v>6.93</c:v>
                </c:pt>
                <c:pt idx="81">
                  <c:v>6.93</c:v>
                </c:pt>
                <c:pt idx="82">
                  <c:v>6.93</c:v>
                </c:pt>
                <c:pt idx="83">
                  <c:v>7.06</c:v>
                </c:pt>
                <c:pt idx="84">
                  <c:v>7.06</c:v>
                </c:pt>
                <c:pt idx="85">
                  <c:v>7.06</c:v>
                </c:pt>
                <c:pt idx="86">
                  <c:v>7.06</c:v>
                </c:pt>
                <c:pt idx="87">
                  <c:v>7.05</c:v>
                </c:pt>
                <c:pt idx="88">
                  <c:v>7.05</c:v>
                </c:pt>
                <c:pt idx="89">
                  <c:v>7.05</c:v>
                </c:pt>
                <c:pt idx="90">
                  <c:v>7.05</c:v>
                </c:pt>
                <c:pt idx="91">
                  <c:v>7</c:v>
                </c:pt>
                <c:pt idx="92">
                  <c:v>7</c:v>
                </c:pt>
                <c:pt idx="93">
                  <c:v>7</c:v>
                </c:pt>
                <c:pt idx="94">
                  <c:v>7</c:v>
                </c:pt>
                <c:pt idx="95">
                  <c:v>7</c:v>
                </c:pt>
                <c:pt idx="96">
                  <c:v>6.98</c:v>
                </c:pt>
                <c:pt idx="97">
                  <c:v>6.98</c:v>
                </c:pt>
                <c:pt idx="98">
                  <c:v>6.98</c:v>
                </c:pt>
                <c:pt idx="99">
                  <c:v>6.98</c:v>
                </c:pt>
                <c:pt idx="100">
                  <c:v>7.38</c:v>
                </c:pt>
                <c:pt idx="101">
                  <c:v>7.38</c:v>
                </c:pt>
                <c:pt idx="102">
                  <c:v>7.38</c:v>
                </c:pt>
                <c:pt idx="103">
                  <c:v>7.38</c:v>
                </c:pt>
                <c:pt idx="104">
                  <c:v>7.38</c:v>
                </c:pt>
                <c:pt idx="105">
                  <c:v>6.94</c:v>
                </c:pt>
                <c:pt idx="106">
                  <c:v>6.94</c:v>
                </c:pt>
                <c:pt idx="107">
                  <c:v>6.94</c:v>
                </c:pt>
                <c:pt idx="108">
                  <c:v>6.94</c:v>
                </c:pt>
                <c:pt idx="109">
                  <c:v>6.94</c:v>
                </c:pt>
                <c:pt idx="110">
                  <c:v>6.86</c:v>
                </c:pt>
                <c:pt idx="111">
                  <c:v>6.86</c:v>
                </c:pt>
                <c:pt idx="112">
                  <c:v>6.86</c:v>
                </c:pt>
                <c:pt idx="113">
                  <c:v>6.86</c:v>
                </c:pt>
                <c:pt idx="114">
                  <c:v>6.86</c:v>
                </c:pt>
                <c:pt idx="115">
                  <c:v>6.86</c:v>
                </c:pt>
                <c:pt idx="116">
                  <c:v>6.86</c:v>
                </c:pt>
                <c:pt idx="117">
                  <c:v>6.86</c:v>
                </c:pt>
                <c:pt idx="118">
                  <c:v>6.86</c:v>
                </c:pt>
                <c:pt idx="119">
                  <c:v>6.82</c:v>
                </c:pt>
                <c:pt idx="120">
                  <c:v>6.82</c:v>
                </c:pt>
                <c:pt idx="121">
                  <c:v>6.82</c:v>
                </c:pt>
                <c:pt idx="122">
                  <c:v>6.82</c:v>
                </c:pt>
                <c:pt idx="123">
                  <c:v>6.84</c:v>
                </c:pt>
                <c:pt idx="124">
                  <c:v>6.84</c:v>
                </c:pt>
                <c:pt idx="125">
                  <c:v>6.84</c:v>
                </c:pt>
                <c:pt idx="126">
                  <c:v>6.84</c:v>
                </c:pt>
                <c:pt idx="127">
                  <c:v>6.84</c:v>
                </c:pt>
                <c:pt idx="128">
                  <c:v>6.81</c:v>
                </c:pt>
                <c:pt idx="129">
                  <c:v>6.81</c:v>
                </c:pt>
                <c:pt idx="130">
                  <c:v>6.81</c:v>
                </c:pt>
                <c:pt idx="131">
                  <c:v>6.81</c:v>
                </c:pt>
                <c:pt idx="132">
                  <c:v>6.81</c:v>
                </c:pt>
                <c:pt idx="133">
                  <c:v>7.12</c:v>
                </c:pt>
                <c:pt idx="134">
                  <c:v>7.12</c:v>
                </c:pt>
                <c:pt idx="135">
                  <c:v>7.12</c:v>
                </c:pt>
                <c:pt idx="136">
                  <c:v>7.12</c:v>
                </c:pt>
                <c:pt idx="137">
                  <c:v>7.12</c:v>
                </c:pt>
                <c:pt idx="138">
                  <c:v>6.91</c:v>
                </c:pt>
                <c:pt idx="139">
                  <c:v>6.91</c:v>
                </c:pt>
                <c:pt idx="140">
                  <c:v>6.91</c:v>
                </c:pt>
                <c:pt idx="141">
                  <c:v>6.91</c:v>
                </c:pt>
                <c:pt idx="142">
                  <c:v>6.91</c:v>
                </c:pt>
                <c:pt idx="143">
                  <c:v>6.81</c:v>
                </c:pt>
                <c:pt idx="144">
                  <c:v>6.81</c:v>
                </c:pt>
                <c:pt idx="145">
                  <c:v>6.81</c:v>
                </c:pt>
                <c:pt idx="146">
                  <c:v>6.81</c:v>
                </c:pt>
                <c:pt idx="147">
                  <c:v>6.81</c:v>
                </c:pt>
                <c:pt idx="148">
                  <c:v>6.72</c:v>
                </c:pt>
                <c:pt idx="149">
                  <c:v>6.72</c:v>
                </c:pt>
                <c:pt idx="150">
                  <c:v>6.72</c:v>
                </c:pt>
                <c:pt idx="151">
                  <c:v>6.72</c:v>
                </c:pt>
                <c:pt idx="152">
                  <c:v>6.72</c:v>
                </c:pt>
                <c:pt idx="153">
                  <c:v>6.78</c:v>
                </c:pt>
                <c:pt idx="154">
                  <c:v>6.78</c:v>
                </c:pt>
                <c:pt idx="155">
                  <c:v>6.78</c:v>
                </c:pt>
                <c:pt idx="156">
                  <c:v>6.78</c:v>
                </c:pt>
                <c:pt idx="157">
                  <c:v>6.78</c:v>
                </c:pt>
                <c:pt idx="158">
                  <c:v>6.83</c:v>
                </c:pt>
                <c:pt idx="159">
                  <c:v>6.83</c:v>
                </c:pt>
                <c:pt idx="160">
                  <c:v>6.83</c:v>
                </c:pt>
                <c:pt idx="161">
                  <c:v>6.83</c:v>
                </c:pt>
                <c:pt idx="162">
                  <c:v>6.83</c:v>
                </c:pt>
                <c:pt idx="163">
                  <c:v>6.57</c:v>
                </c:pt>
                <c:pt idx="164">
                  <c:v>6.57</c:v>
                </c:pt>
                <c:pt idx="165">
                  <c:v>6.57</c:v>
                </c:pt>
                <c:pt idx="166">
                  <c:v>6.57</c:v>
                </c:pt>
                <c:pt idx="167">
                  <c:v>6.57</c:v>
                </c:pt>
                <c:pt idx="168">
                  <c:v>6.71</c:v>
                </c:pt>
                <c:pt idx="169">
                  <c:v>6.71</c:v>
                </c:pt>
                <c:pt idx="170">
                  <c:v>6.71</c:v>
                </c:pt>
                <c:pt idx="171">
                  <c:v>6.71</c:v>
                </c:pt>
                <c:pt idx="172">
                  <c:v>6.65</c:v>
                </c:pt>
                <c:pt idx="173">
                  <c:v>6.65</c:v>
                </c:pt>
                <c:pt idx="174">
                  <c:v>6.65</c:v>
                </c:pt>
                <c:pt idx="175">
                  <c:v>6.65</c:v>
                </c:pt>
                <c:pt idx="176">
                  <c:v>6.65</c:v>
                </c:pt>
                <c:pt idx="177">
                  <c:v>6.58</c:v>
                </c:pt>
                <c:pt idx="178">
                  <c:v>6.58</c:v>
                </c:pt>
                <c:pt idx="179">
                  <c:v>6.58</c:v>
                </c:pt>
                <c:pt idx="180">
                  <c:v>6.58</c:v>
                </c:pt>
                <c:pt idx="181">
                  <c:v>6.58</c:v>
                </c:pt>
                <c:pt idx="182">
                  <c:v>6.49</c:v>
                </c:pt>
                <c:pt idx="183">
                  <c:v>6.49</c:v>
                </c:pt>
                <c:pt idx="184">
                  <c:v>6.49</c:v>
                </c:pt>
                <c:pt idx="185">
                  <c:v>6.43</c:v>
                </c:pt>
                <c:pt idx="186">
                  <c:v>6.43</c:v>
                </c:pt>
                <c:pt idx="187">
                  <c:v>6.43</c:v>
                </c:pt>
                <c:pt idx="188">
                  <c:v>6.43</c:v>
                </c:pt>
                <c:pt idx="189">
                  <c:v>6.43</c:v>
                </c:pt>
                <c:pt idx="190">
                  <c:v>6.48</c:v>
                </c:pt>
                <c:pt idx="191">
                  <c:v>6.48</c:v>
                </c:pt>
                <c:pt idx="192">
                  <c:v>6.48</c:v>
                </c:pt>
                <c:pt idx="193">
                  <c:v>6.48</c:v>
                </c:pt>
                <c:pt idx="194">
                  <c:v>6.48</c:v>
                </c:pt>
                <c:pt idx="195">
                  <c:v>6.65</c:v>
                </c:pt>
                <c:pt idx="196">
                  <c:v>6.65</c:v>
                </c:pt>
                <c:pt idx="197">
                  <c:v>6.65</c:v>
                </c:pt>
                <c:pt idx="198">
                  <c:v>6.65</c:v>
                </c:pt>
                <c:pt idx="199">
                  <c:v>6.37</c:v>
                </c:pt>
                <c:pt idx="200">
                  <c:v>6.37</c:v>
                </c:pt>
                <c:pt idx="201">
                  <c:v>6.37</c:v>
                </c:pt>
                <c:pt idx="202">
                  <c:v>6.37</c:v>
                </c:pt>
                <c:pt idx="203">
                  <c:v>6.37</c:v>
                </c:pt>
                <c:pt idx="204">
                  <c:v>6.08</c:v>
                </c:pt>
                <c:pt idx="205">
                  <c:v>6.08</c:v>
                </c:pt>
                <c:pt idx="206">
                  <c:v>6.08</c:v>
                </c:pt>
                <c:pt idx="207">
                  <c:v>6.08</c:v>
                </c:pt>
                <c:pt idx="208">
                  <c:v>6.08</c:v>
                </c:pt>
                <c:pt idx="209">
                  <c:v>6.17</c:v>
                </c:pt>
                <c:pt idx="210">
                  <c:v>6.17</c:v>
                </c:pt>
                <c:pt idx="211">
                  <c:v>6.17</c:v>
                </c:pt>
                <c:pt idx="212">
                  <c:v>6.17</c:v>
                </c:pt>
                <c:pt idx="213">
                  <c:v>6.17</c:v>
                </c:pt>
                <c:pt idx="214">
                  <c:v>6.11</c:v>
                </c:pt>
                <c:pt idx="215">
                  <c:v>6.11</c:v>
                </c:pt>
                <c:pt idx="216">
                  <c:v>6.11</c:v>
                </c:pt>
                <c:pt idx="217">
                  <c:v>6.11</c:v>
                </c:pt>
                <c:pt idx="218">
                  <c:v>6.05</c:v>
                </c:pt>
                <c:pt idx="219">
                  <c:v>6.05</c:v>
                </c:pt>
                <c:pt idx="220">
                  <c:v>6.05</c:v>
                </c:pt>
                <c:pt idx="221">
                  <c:v>6.05</c:v>
                </c:pt>
                <c:pt idx="222">
                  <c:v>6.05</c:v>
                </c:pt>
                <c:pt idx="223">
                  <c:v>5.99</c:v>
                </c:pt>
                <c:pt idx="224">
                  <c:v>5.99</c:v>
                </c:pt>
                <c:pt idx="225">
                  <c:v>5.99</c:v>
                </c:pt>
                <c:pt idx="226">
                  <c:v>5.99</c:v>
                </c:pt>
                <c:pt idx="227">
                  <c:v>5.99</c:v>
                </c:pt>
                <c:pt idx="228">
                  <c:v>5.97</c:v>
                </c:pt>
                <c:pt idx="229">
                  <c:v>5.97</c:v>
                </c:pt>
                <c:pt idx="230">
                  <c:v>5.97</c:v>
                </c:pt>
                <c:pt idx="231">
                  <c:v>5.97</c:v>
                </c:pt>
                <c:pt idx="232">
                  <c:v>5.95</c:v>
                </c:pt>
                <c:pt idx="233">
                  <c:v>5.95</c:v>
                </c:pt>
                <c:pt idx="234">
                  <c:v>5.95</c:v>
                </c:pt>
                <c:pt idx="235">
                  <c:v>5.95</c:v>
                </c:pt>
                <c:pt idx="236">
                  <c:v>5.88</c:v>
                </c:pt>
                <c:pt idx="237">
                  <c:v>5.88</c:v>
                </c:pt>
                <c:pt idx="238">
                  <c:v>5.88</c:v>
                </c:pt>
                <c:pt idx="239">
                  <c:v>5.88</c:v>
                </c:pt>
                <c:pt idx="240">
                  <c:v>5.78</c:v>
                </c:pt>
                <c:pt idx="241">
                  <c:v>5.78</c:v>
                </c:pt>
                <c:pt idx="242">
                  <c:v>5.78</c:v>
                </c:pt>
                <c:pt idx="243">
                  <c:v>5.78</c:v>
                </c:pt>
                <c:pt idx="244">
                  <c:v>5.78</c:v>
                </c:pt>
                <c:pt idx="245">
                  <c:v>5.6000000000000005</c:v>
                </c:pt>
                <c:pt idx="246">
                  <c:v>5.6000000000000005</c:v>
                </c:pt>
                <c:pt idx="247">
                  <c:v>5.6000000000000005</c:v>
                </c:pt>
                <c:pt idx="248">
                  <c:v>5.6000000000000005</c:v>
                </c:pt>
                <c:pt idx="249">
                  <c:v>5.6000000000000005</c:v>
                </c:pt>
                <c:pt idx="250">
                  <c:v>5.6000000000000005</c:v>
                </c:pt>
                <c:pt idx="251">
                  <c:v>5.6000000000000005</c:v>
                </c:pt>
                <c:pt idx="252">
                  <c:v>5.6000000000000005</c:v>
                </c:pt>
                <c:pt idx="253">
                  <c:v>5.6000000000000005</c:v>
                </c:pt>
                <c:pt idx="254">
                  <c:v>5.7</c:v>
                </c:pt>
                <c:pt idx="255">
                  <c:v>5.7</c:v>
                </c:pt>
                <c:pt idx="256">
                  <c:v>5.7</c:v>
                </c:pt>
                <c:pt idx="257">
                  <c:v>5.7</c:v>
                </c:pt>
                <c:pt idx="258">
                  <c:v>5.7</c:v>
                </c:pt>
                <c:pt idx="259">
                  <c:v>5.56</c:v>
                </c:pt>
                <c:pt idx="260">
                  <c:v>5.56</c:v>
                </c:pt>
                <c:pt idx="261">
                  <c:v>5.56</c:v>
                </c:pt>
                <c:pt idx="262">
                  <c:v>5.56</c:v>
                </c:pt>
                <c:pt idx="263">
                  <c:v>5.53</c:v>
                </c:pt>
                <c:pt idx="264">
                  <c:v>5.53</c:v>
                </c:pt>
                <c:pt idx="265">
                  <c:v>5.53</c:v>
                </c:pt>
                <c:pt idx="266">
                  <c:v>5.53</c:v>
                </c:pt>
                <c:pt idx="267">
                  <c:v>5.53</c:v>
                </c:pt>
                <c:pt idx="268">
                  <c:v>5.56</c:v>
                </c:pt>
                <c:pt idx="269">
                  <c:v>5.56</c:v>
                </c:pt>
                <c:pt idx="270">
                  <c:v>5.56</c:v>
                </c:pt>
                <c:pt idx="271">
                  <c:v>5.56</c:v>
                </c:pt>
                <c:pt idx="272">
                  <c:v>5.55</c:v>
                </c:pt>
                <c:pt idx="273">
                  <c:v>5.55</c:v>
                </c:pt>
                <c:pt idx="274">
                  <c:v>5.55</c:v>
                </c:pt>
                <c:pt idx="275">
                  <c:v>5.55</c:v>
                </c:pt>
                <c:pt idx="276">
                  <c:v>5.55</c:v>
                </c:pt>
                <c:pt idx="277">
                  <c:v>5.64</c:v>
                </c:pt>
                <c:pt idx="278">
                  <c:v>5.64</c:v>
                </c:pt>
                <c:pt idx="279">
                  <c:v>5.64</c:v>
                </c:pt>
                <c:pt idx="280">
                  <c:v>5.64</c:v>
                </c:pt>
                <c:pt idx="281">
                  <c:v>5.64</c:v>
                </c:pt>
                <c:pt idx="282">
                  <c:v>5.58</c:v>
                </c:pt>
                <c:pt idx="283">
                  <c:v>5.58</c:v>
                </c:pt>
                <c:pt idx="284">
                  <c:v>5.58</c:v>
                </c:pt>
                <c:pt idx="285">
                  <c:v>5.58</c:v>
                </c:pt>
                <c:pt idx="286">
                  <c:v>5.58</c:v>
                </c:pt>
                <c:pt idx="287">
                  <c:v>5.52</c:v>
                </c:pt>
                <c:pt idx="288">
                  <c:v>5.52</c:v>
                </c:pt>
                <c:pt idx="289">
                  <c:v>5.52</c:v>
                </c:pt>
                <c:pt idx="290">
                  <c:v>5.52</c:v>
                </c:pt>
                <c:pt idx="291">
                  <c:v>5.52</c:v>
                </c:pt>
                <c:pt idx="292">
                  <c:v>5.52</c:v>
                </c:pt>
                <c:pt idx="293">
                  <c:v>5.52</c:v>
                </c:pt>
                <c:pt idx="294">
                  <c:v>5.52</c:v>
                </c:pt>
                <c:pt idx="295">
                  <c:v>5.52</c:v>
                </c:pt>
                <c:pt idx="296">
                  <c:v>5.52</c:v>
                </c:pt>
                <c:pt idx="297">
                  <c:v>5.48</c:v>
                </c:pt>
                <c:pt idx="298">
                  <c:v>5.48</c:v>
                </c:pt>
                <c:pt idx="299">
                  <c:v>5.48</c:v>
                </c:pt>
                <c:pt idx="300">
                  <c:v>5.48</c:v>
                </c:pt>
                <c:pt idx="301">
                  <c:v>5.48</c:v>
                </c:pt>
                <c:pt idx="302">
                  <c:v>5.4</c:v>
                </c:pt>
                <c:pt idx="303">
                  <c:v>5.4</c:v>
                </c:pt>
                <c:pt idx="304">
                  <c:v>5.4</c:v>
                </c:pt>
                <c:pt idx="305">
                  <c:v>5.4</c:v>
                </c:pt>
                <c:pt idx="306">
                  <c:v>5.4</c:v>
                </c:pt>
                <c:pt idx="307">
                  <c:v>5.32</c:v>
                </c:pt>
                <c:pt idx="308">
                  <c:v>5.32</c:v>
                </c:pt>
                <c:pt idx="309">
                  <c:v>5.32</c:v>
                </c:pt>
                <c:pt idx="310">
                  <c:v>5.32</c:v>
                </c:pt>
                <c:pt idx="311">
                  <c:v>5.46</c:v>
                </c:pt>
                <c:pt idx="312">
                  <c:v>5.46</c:v>
                </c:pt>
                <c:pt idx="313">
                  <c:v>5.46</c:v>
                </c:pt>
                <c:pt idx="314">
                  <c:v>5.46</c:v>
                </c:pt>
                <c:pt idx="315">
                  <c:v>5.46</c:v>
                </c:pt>
                <c:pt idx="316">
                  <c:v>5.66</c:v>
                </c:pt>
                <c:pt idx="317">
                  <c:v>5.66</c:v>
                </c:pt>
                <c:pt idx="318">
                  <c:v>5.66</c:v>
                </c:pt>
                <c:pt idx="319">
                  <c:v>5.66</c:v>
                </c:pt>
                <c:pt idx="320">
                  <c:v>5.66</c:v>
                </c:pt>
                <c:pt idx="321">
                  <c:v>5.41</c:v>
                </c:pt>
                <c:pt idx="322">
                  <c:v>5.41</c:v>
                </c:pt>
                <c:pt idx="323">
                  <c:v>5.41</c:v>
                </c:pt>
                <c:pt idx="324">
                  <c:v>5.41</c:v>
                </c:pt>
                <c:pt idx="325">
                  <c:v>5.32</c:v>
                </c:pt>
                <c:pt idx="326">
                  <c:v>5.32</c:v>
                </c:pt>
                <c:pt idx="327">
                  <c:v>5.32</c:v>
                </c:pt>
                <c:pt idx="328">
                  <c:v>5.32</c:v>
                </c:pt>
                <c:pt idx="329">
                  <c:v>5.35</c:v>
                </c:pt>
                <c:pt idx="330">
                  <c:v>5.35</c:v>
                </c:pt>
                <c:pt idx="331">
                  <c:v>5.35</c:v>
                </c:pt>
                <c:pt idx="332">
                  <c:v>5.35</c:v>
                </c:pt>
                <c:pt idx="333">
                  <c:v>5.35</c:v>
                </c:pt>
                <c:pt idx="334">
                  <c:v>5.31</c:v>
                </c:pt>
                <c:pt idx="335">
                  <c:v>5.31</c:v>
                </c:pt>
                <c:pt idx="336">
                  <c:v>5.31</c:v>
                </c:pt>
                <c:pt idx="337">
                  <c:v>5.31</c:v>
                </c:pt>
                <c:pt idx="338">
                  <c:v>5.31</c:v>
                </c:pt>
                <c:pt idx="339">
                  <c:v>5.31</c:v>
                </c:pt>
                <c:pt idx="340">
                  <c:v>5.31</c:v>
                </c:pt>
                <c:pt idx="341">
                  <c:v>5.31</c:v>
                </c:pt>
                <c:pt idx="342">
                  <c:v>5.31</c:v>
                </c:pt>
                <c:pt idx="343">
                  <c:v>5.34</c:v>
                </c:pt>
                <c:pt idx="344">
                  <c:v>5.34</c:v>
                </c:pt>
                <c:pt idx="345">
                  <c:v>5.34</c:v>
                </c:pt>
                <c:pt idx="346">
                  <c:v>5.34</c:v>
                </c:pt>
                <c:pt idx="347">
                  <c:v>5.34</c:v>
                </c:pt>
                <c:pt idx="348">
                  <c:v>5.28</c:v>
                </c:pt>
                <c:pt idx="349">
                  <c:v>5.28</c:v>
                </c:pt>
                <c:pt idx="350">
                  <c:v>5.28</c:v>
                </c:pt>
                <c:pt idx="351">
                  <c:v>5.28</c:v>
                </c:pt>
                <c:pt idx="352">
                  <c:v>5.28</c:v>
                </c:pt>
                <c:pt idx="353">
                  <c:v>5.21</c:v>
                </c:pt>
                <c:pt idx="354">
                  <c:v>5.21</c:v>
                </c:pt>
                <c:pt idx="355">
                  <c:v>5.29</c:v>
                </c:pt>
                <c:pt idx="356">
                  <c:v>5.29</c:v>
                </c:pt>
                <c:pt idx="357">
                  <c:v>5.29</c:v>
                </c:pt>
                <c:pt idx="358">
                  <c:v>5.29</c:v>
                </c:pt>
                <c:pt idx="359">
                  <c:v>5.21</c:v>
                </c:pt>
                <c:pt idx="360">
                  <c:v>5.21</c:v>
                </c:pt>
                <c:pt idx="361">
                  <c:v>5.21</c:v>
                </c:pt>
                <c:pt idx="362">
                  <c:v>5.21</c:v>
                </c:pt>
                <c:pt idx="363">
                  <c:v>5.17</c:v>
                </c:pt>
                <c:pt idx="364">
                  <c:v>5.17</c:v>
                </c:pt>
                <c:pt idx="365">
                  <c:v>5.17</c:v>
                </c:pt>
                <c:pt idx="366">
                  <c:v>5.17</c:v>
                </c:pt>
                <c:pt idx="367">
                  <c:v>5.17</c:v>
                </c:pt>
                <c:pt idx="368">
                  <c:v>5.21</c:v>
                </c:pt>
                <c:pt idx="369">
                  <c:v>5.21</c:v>
                </c:pt>
                <c:pt idx="370">
                  <c:v>5.21</c:v>
                </c:pt>
                <c:pt idx="371">
                  <c:v>5.21</c:v>
                </c:pt>
                <c:pt idx="372">
                  <c:v>5.21</c:v>
                </c:pt>
                <c:pt idx="373">
                  <c:v>5.28</c:v>
                </c:pt>
                <c:pt idx="374">
                  <c:v>5.28</c:v>
                </c:pt>
                <c:pt idx="375">
                  <c:v>5.28</c:v>
                </c:pt>
                <c:pt idx="376">
                  <c:v>5.28</c:v>
                </c:pt>
                <c:pt idx="377">
                  <c:v>5.28</c:v>
                </c:pt>
                <c:pt idx="378">
                  <c:v>5.0999999999999996</c:v>
                </c:pt>
                <c:pt idx="379">
                  <c:v>5.0999999999999996</c:v>
                </c:pt>
                <c:pt idx="380">
                  <c:v>5.0999999999999996</c:v>
                </c:pt>
                <c:pt idx="381">
                  <c:v>5.0999999999999996</c:v>
                </c:pt>
                <c:pt idx="382">
                  <c:v>5.0999999999999996</c:v>
                </c:pt>
                <c:pt idx="383">
                  <c:v>5.14</c:v>
                </c:pt>
                <c:pt idx="384">
                  <c:v>5.14</c:v>
                </c:pt>
                <c:pt idx="385">
                  <c:v>5.14</c:v>
                </c:pt>
                <c:pt idx="386">
                  <c:v>5.14</c:v>
                </c:pt>
                <c:pt idx="387">
                  <c:v>5.14</c:v>
                </c:pt>
                <c:pt idx="388">
                  <c:v>5</c:v>
                </c:pt>
                <c:pt idx="389">
                  <c:v>5</c:v>
                </c:pt>
                <c:pt idx="390">
                  <c:v>5</c:v>
                </c:pt>
                <c:pt idx="391">
                  <c:v>5</c:v>
                </c:pt>
                <c:pt idx="392">
                  <c:v>5</c:v>
                </c:pt>
                <c:pt idx="393">
                  <c:v>5.0999999999999996</c:v>
                </c:pt>
                <c:pt idx="394">
                  <c:v>5.0999999999999996</c:v>
                </c:pt>
                <c:pt idx="395">
                  <c:v>5.0999999999999996</c:v>
                </c:pt>
                <c:pt idx="396">
                  <c:v>5.0999999999999996</c:v>
                </c:pt>
                <c:pt idx="397">
                  <c:v>5.0999999999999996</c:v>
                </c:pt>
                <c:pt idx="398">
                  <c:v>5.0999999999999996</c:v>
                </c:pt>
                <c:pt idx="399">
                  <c:v>5.0999999999999996</c:v>
                </c:pt>
                <c:pt idx="400">
                  <c:v>5.0999999999999996</c:v>
                </c:pt>
                <c:pt idx="401">
                  <c:v>5.0999999999999996</c:v>
                </c:pt>
                <c:pt idx="402">
                  <c:v>5.0999999999999996</c:v>
                </c:pt>
                <c:pt idx="403">
                  <c:v>4.99</c:v>
                </c:pt>
                <c:pt idx="404">
                  <c:v>4.99</c:v>
                </c:pt>
                <c:pt idx="405">
                  <c:v>4.99</c:v>
                </c:pt>
                <c:pt idx="406">
                  <c:v>4.99</c:v>
                </c:pt>
                <c:pt idx="407">
                  <c:v>4.99</c:v>
                </c:pt>
                <c:pt idx="408">
                  <c:v>4.99</c:v>
                </c:pt>
                <c:pt idx="409">
                  <c:v>4.99</c:v>
                </c:pt>
                <c:pt idx="410">
                  <c:v>4.99</c:v>
                </c:pt>
                <c:pt idx="411">
                  <c:v>4.99</c:v>
                </c:pt>
                <c:pt idx="412">
                  <c:v>5</c:v>
                </c:pt>
                <c:pt idx="413">
                  <c:v>5</c:v>
                </c:pt>
                <c:pt idx="414">
                  <c:v>5</c:v>
                </c:pt>
                <c:pt idx="415">
                  <c:v>4.8899999999999997</c:v>
                </c:pt>
                <c:pt idx="416">
                  <c:v>4.8899999999999997</c:v>
                </c:pt>
                <c:pt idx="417">
                  <c:v>4.8899999999999997</c:v>
                </c:pt>
                <c:pt idx="418">
                  <c:v>4.8899999999999997</c:v>
                </c:pt>
                <c:pt idx="419">
                  <c:v>4.8899999999999997</c:v>
                </c:pt>
                <c:pt idx="420">
                  <c:v>4.9400000000000004</c:v>
                </c:pt>
                <c:pt idx="421">
                  <c:v>4.9400000000000004</c:v>
                </c:pt>
                <c:pt idx="422">
                  <c:v>4.9400000000000004</c:v>
                </c:pt>
                <c:pt idx="423">
                  <c:v>4.9400000000000004</c:v>
                </c:pt>
                <c:pt idx="424">
                  <c:v>4.9400000000000004</c:v>
                </c:pt>
                <c:pt idx="425">
                  <c:v>4.91</c:v>
                </c:pt>
                <c:pt idx="426">
                  <c:v>4.91</c:v>
                </c:pt>
                <c:pt idx="427">
                  <c:v>4.91</c:v>
                </c:pt>
                <c:pt idx="428">
                  <c:v>4.91</c:v>
                </c:pt>
                <c:pt idx="429">
                  <c:v>4.91</c:v>
                </c:pt>
                <c:pt idx="430">
                  <c:v>4.88</c:v>
                </c:pt>
                <c:pt idx="431">
                  <c:v>4.88</c:v>
                </c:pt>
                <c:pt idx="432">
                  <c:v>4.88</c:v>
                </c:pt>
                <c:pt idx="433">
                  <c:v>4.88</c:v>
                </c:pt>
                <c:pt idx="434">
                  <c:v>4.88</c:v>
                </c:pt>
                <c:pt idx="435">
                  <c:v>4.92</c:v>
                </c:pt>
                <c:pt idx="436">
                  <c:v>4.92</c:v>
                </c:pt>
                <c:pt idx="437">
                  <c:v>4.92</c:v>
                </c:pt>
                <c:pt idx="438">
                  <c:v>4.92</c:v>
                </c:pt>
                <c:pt idx="439">
                  <c:v>4.8499999999999996</c:v>
                </c:pt>
                <c:pt idx="440">
                  <c:v>4.8499999999999996</c:v>
                </c:pt>
                <c:pt idx="441">
                  <c:v>4.8499999999999996</c:v>
                </c:pt>
                <c:pt idx="442">
                  <c:v>4.8499999999999996</c:v>
                </c:pt>
                <c:pt idx="443">
                  <c:v>4.8499999999999996</c:v>
                </c:pt>
                <c:pt idx="444">
                  <c:v>4.6900000000000004</c:v>
                </c:pt>
                <c:pt idx="445">
                  <c:v>4.6900000000000004</c:v>
                </c:pt>
                <c:pt idx="446">
                  <c:v>4.6900000000000004</c:v>
                </c:pt>
                <c:pt idx="447">
                  <c:v>4.6900000000000004</c:v>
                </c:pt>
                <c:pt idx="448">
                  <c:v>4.7</c:v>
                </c:pt>
                <c:pt idx="449">
                  <c:v>4.7</c:v>
                </c:pt>
                <c:pt idx="450">
                  <c:v>4.7</c:v>
                </c:pt>
                <c:pt idx="451">
                  <c:v>4.7</c:v>
                </c:pt>
                <c:pt idx="452">
                  <c:v>4.7</c:v>
                </c:pt>
                <c:pt idx="453">
                  <c:v>4.6500000000000004</c:v>
                </c:pt>
                <c:pt idx="454">
                  <c:v>4.6500000000000004</c:v>
                </c:pt>
                <c:pt idx="455">
                  <c:v>4.6500000000000004</c:v>
                </c:pt>
                <c:pt idx="456">
                  <c:v>4.6500000000000004</c:v>
                </c:pt>
                <c:pt idx="457">
                  <c:v>4.6500000000000004</c:v>
                </c:pt>
                <c:pt idx="458">
                  <c:v>4.68</c:v>
                </c:pt>
                <c:pt idx="459">
                  <c:v>4.68</c:v>
                </c:pt>
                <c:pt idx="460">
                  <c:v>4.68</c:v>
                </c:pt>
                <c:pt idx="461">
                  <c:v>4.68</c:v>
                </c:pt>
                <c:pt idx="462">
                  <c:v>4.5999999999999996</c:v>
                </c:pt>
                <c:pt idx="463">
                  <c:v>4.5999999999999996</c:v>
                </c:pt>
                <c:pt idx="464">
                  <c:v>4.5999999999999996</c:v>
                </c:pt>
                <c:pt idx="465">
                  <c:v>4.5999999999999996</c:v>
                </c:pt>
                <c:pt idx="466">
                  <c:v>4.57</c:v>
                </c:pt>
                <c:pt idx="467">
                  <c:v>4.57</c:v>
                </c:pt>
                <c:pt idx="468">
                  <c:v>4.57</c:v>
                </c:pt>
                <c:pt idx="469">
                  <c:v>4.57</c:v>
                </c:pt>
                <c:pt idx="470">
                  <c:v>4.57</c:v>
                </c:pt>
                <c:pt idx="471">
                  <c:v>4.5599999999999996</c:v>
                </c:pt>
                <c:pt idx="472">
                  <c:v>4.5599999999999996</c:v>
                </c:pt>
                <c:pt idx="473">
                  <c:v>4.5599999999999996</c:v>
                </c:pt>
                <c:pt idx="474">
                  <c:v>4.5599999999999996</c:v>
                </c:pt>
                <c:pt idx="475">
                  <c:v>4.5599999999999996</c:v>
                </c:pt>
                <c:pt idx="476">
                  <c:v>4.66</c:v>
                </c:pt>
                <c:pt idx="477">
                  <c:v>4.66</c:v>
                </c:pt>
              </c:numCache>
            </c:numRef>
          </c:val>
          <c:smooth val="0"/>
          <c:extLst>
            <c:ext xmlns:c16="http://schemas.microsoft.com/office/drawing/2014/chart" uri="{C3380CC4-5D6E-409C-BE32-E72D297353CC}">
              <c16:uniqueId val="{00000001-A6FE-4DB4-A6B2-6760BEBE9956}"/>
            </c:ext>
          </c:extLst>
        </c:ser>
        <c:dLbls>
          <c:showLegendKey val="0"/>
          <c:showVal val="0"/>
          <c:showCatName val="0"/>
          <c:showSerName val="0"/>
          <c:showPercent val="0"/>
          <c:showBubbleSize val="0"/>
        </c:dLbls>
        <c:smooth val="0"/>
        <c:axId val="215948104"/>
        <c:axId val="160198248"/>
      </c:lineChart>
      <c:dateAx>
        <c:axId val="215948104"/>
        <c:scaling>
          <c:orientation val="minMax"/>
          <c:min val="42627"/>
        </c:scaling>
        <c:delete val="0"/>
        <c:axPos val="b"/>
        <c:numFmt formatCode="[$-409]mmm\-yy;@" sourceLinked="0"/>
        <c:majorTickMark val="out"/>
        <c:minorTickMark val="none"/>
        <c:tickLblPos val="nextTo"/>
        <c:txPr>
          <a:bodyPr rot="-5400000" vert="horz"/>
          <a:lstStyle/>
          <a:p>
            <a:pPr>
              <a:defRPr sz="1000">
                <a:solidFill>
                  <a:schemeClr val="tx1"/>
                </a:solidFill>
              </a:defRPr>
            </a:pPr>
            <a:endParaRPr lang="es-CO"/>
          </a:p>
        </c:txPr>
        <c:crossAx val="160198248"/>
        <c:crosses val="autoZero"/>
        <c:auto val="1"/>
        <c:lblOffset val="100"/>
        <c:baseTimeUnit val="days"/>
        <c:majorUnit val="3"/>
        <c:majorTimeUnit val="months"/>
        <c:minorUnit val="7"/>
        <c:minorTimeUnit val="days"/>
      </c:dateAx>
      <c:valAx>
        <c:axId val="160198248"/>
        <c:scaling>
          <c:orientation val="minMax"/>
          <c:max val="8"/>
          <c:min val="4.2"/>
        </c:scaling>
        <c:delete val="0"/>
        <c:axPos val="l"/>
        <c:numFmt formatCode="0.0" sourceLinked="0"/>
        <c:majorTickMark val="out"/>
        <c:minorTickMark val="none"/>
        <c:tickLblPos val="nextTo"/>
        <c:txPr>
          <a:bodyPr rot="0" vert="horz"/>
          <a:lstStyle/>
          <a:p>
            <a:pPr>
              <a:defRPr>
                <a:solidFill>
                  <a:schemeClr val="tx1"/>
                </a:solidFill>
              </a:defRPr>
            </a:pPr>
            <a:endParaRPr lang="es-CO"/>
          </a:p>
        </c:txPr>
        <c:crossAx val="215948104"/>
        <c:crosses val="autoZero"/>
        <c:crossBetween val="between"/>
      </c:valAx>
      <c:spPr>
        <a:noFill/>
        <a:ln w="25400">
          <a:noFill/>
        </a:ln>
      </c:spPr>
    </c:plotArea>
    <c:legend>
      <c:legendPos val="b"/>
      <c:layout>
        <c:manualLayout>
          <c:xMode val="edge"/>
          <c:yMode val="edge"/>
          <c:x val="0.11156433138165422"/>
          <c:y val="0.878804562575218"/>
          <c:w val="0.79059823675886665"/>
          <c:h val="8.780993925055143E-2"/>
        </c:manualLayout>
      </c:layout>
      <c:overlay val="0"/>
      <c:txPr>
        <a:bodyPr/>
        <a:lstStyle/>
        <a:p>
          <a:pPr>
            <a:defRPr sz="1000">
              <a:solidFill>
                <a:schemeClr val="tx1"/>
              </a:solidFill>
            </a:defRPr>
          </a:pPr>
          <a:endParaRPr lang="es-CO"/>
        </a:p>
      </c:txPr>
    </c:legend>
    <c:plotVisOnly val="1"/>
    <c:dispBlanksAs val="gap"/>
    <c:showDLblsOverMax val="0"/>
  </c:chart>
  <c:spPr>
    <a:ln>
      <a:noFill/>
    </a:ln>
  </c:spPr>
  <c:txPr>
    <a:bodyPr/>
    <a:lstStyle/>
    <a:p>
      <a:pPr>
        <a:defRPr sz="1000" b="0" i="0" u="none" strike="noStrike" baseline="0">
          <a:solidFill>
            <a:schemeClr val="accent4"/>
          </a:solidFill>
          <a:latin typeface="Calibri"/>
          <a:ea typeface="Calibri"/>
          <a:cs typeface="Calibri"/>
        </a:defRPr>
      </a:pPr>
      <a:endParaRPr lang="es-CO"/>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Evolución Productos atados al IBR - Entidades Bancarias</a:t>
            </a:r>
          </a:p>
          <a:p>
            <a:pPr>
              <a:defRPr/>
            </a:pPr>
            <a:r>
              <a:rPr lang="es-CO"/>
              <a:t>(julio 2008- febrero 2018)</a:t>
            </a:r>
          </a:p>
        </c:rich>
      </c:tx>
      <c:layout>
        <c:manualLayout>
          <c:xMode val="edge"/>
          <c:yMode val="edge"/>
          <c:x val="0.20997003896188654"/>
          <c:y val="6.3455030569795595E-2"/>
        </c:manualLayout>
      </c:layout>
      <c:overlay val="0"/>
    </c:title>
    <c:autoTitleDeleted val="0"/>
    <c:plotArea>
      <c:layout>
        <c:manualLayout>
          <c:layoutTarget val="inner"/>
          <c:xMode val="edge"/>
          <c:yMode val="edge"/>
          <c:x val="8.7778371793833118E-2"/>
          <c:y val="6.9342634260992311E-2"/>
          <c:w val="0.87275997613526413"/>
          <c:h val="0.67960197130847821"/>
        </c:manualLayout>
      </c:layout>
      <c:lineChart>
        <c:grouping val="standard"/>
        <c:varyColors val="0"/>
        <c:ser>
          <c:idx val="0"/>
          <c:order val="0"/>
          <c:tx>
            <c:strRef>
              <c:f>'Consolidado posiciones'!$B$1549</c:f>
              <c:strCache>
                <c:ptCount val="1"/>
                <c:pt idx="0">
                  <c:v>Total Posición (Activa +Pasiva)</c:v>
                </c:pt>
              </c:strCache>
            </c:strRef>
          </c:tx>
          <c:marker>
            <c:symbol val="none"/>
          </c:marker>
          <c:cat>
            <c:numRef>
              <c:f>'Consolidado posiciones'!$A$1434:$A$1549</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posiciones'!$C$1434:$C$1549</c:f>
              <c:numCache>
                <c:formatCode>_(* #,##0_);_(* \(#,##0\);_(* "-"??_);_(@_)</c:formatCode>
                <c:ptCount val="116"/>
                <c:pt idx="0">
                  <c:v>0</c:v>
                </c:pt>
                <c:pt idx="1">
                  <c:v>0</c:v>
                </c:pt>
                <c:pt idx="2">
                  <c:v>1000000</c:v>
                </c:pt>
                <c:pt idx="3">
                  <c:v>1000000</c:v>
                </c:pt>
                <c:pt idx="4">
                  <c:v>0</c:v>
                </c:pt>
                <c:pt idx="5">
                  <c:v>0</c:v>
                </c:pt>
                <c:pt idx="6">
                  <c:v>0</c:v>
                </c:pt>
                <c:pt idx="7">
                  <c:v>7428500000</c:v>
                </c:pt>
                <c:pt idx="8">
                  <c:v>7428500000</c:v>
                </c:pt>
                <c:pt idx="9">
                  <c:v>7428500000</c:v>
                </c:pt>
                <c:pt idx="10">
                  <c:v>7428500000</c:v>
                </c:pt>
                <c:pt idx="11">
                  <c:v>7428500000</c:v>
                </c:pt>
                <c:pt idx="12">
                  <c:v>184628500000</c:v>
                </c:pt>
                <c:pt idx="13">
                  <c:v>184628500000</c:v>
                </c:pt>
                <c:pt idx="14">
                  <c:v>184628500000</c:v>
                </c:pt>
                <c:pt idx="15">
                  <c:v>185129500000</c:v>
                </c:pt>
                <c:pt idx="16">
                  <c:v>333829500000</c:v>
                </c:pt>
                <c:pt idx="17">
                  <c:v>508529500000</c:v>
                </c:pt>
                <c:pt idx="18">
                  <c:v>523329500000</c:v>
                </c:pt>
                <c:pt idx="19">
                  <c:v>561579500000</c:v>
                </c:pt>
                <c:pt idx="20">
                  <c:v>890799500000</c:v>
                </c:pt>
                <c:pt idx="21">
                  <c:v>934149500000</c:v>
                </c:pt>
                <c:pt idx="22">
                  <c:v>972149500000</c:v>
                </c:pt>
                <c:pt idx="23">
                  <c:v>1019749500000</c:v>
                </c:pt>
                <c:pt idx="24">
                  <c:v>1054749500000</c:v>
                </c:pt>
                <c:pt idx="25">
                  <c:v>1096821000000</c:v>
                </c:pt>
                <c:pt idx="26">
                  <c:v>1351421000000</c:v>
                </c:pt>
                <c:pt idx="27">
                  <c:v>2086289000000</c:v>
                </c:pt>
                <c:pt idx="28">
                  <c:v>2726579030230</c:v>
                </c:pt>
                <c:pt idx="29">
                  <c:v>3205380030230</c:v>
                </c:pt>
                <c:pt idx="30">
                  <c:v>3891216030230</c:v>
                </c:pt>
                <c:pt idx="31">
                  <c:v>4740024311520</c:v>
                </c:pt>
                <c:pt idx="32">
                  <c:v>5575075311520</c:v>
                </c:pt>
                <c:pt idx="33">
                  <c:v>7038592281290</c:v>
                </c:pt>
                <c:pt idx="34">
                  <c:v>8099489881774</c:v>
                </c:pt>
                <c:pt idx="35">
                  <c:v>9725086346191</c:v>
                </c:pt>
                <c:pt idx="36">
                  <c:v>10999513570652</c:v>
                </c:pt>
                <c:pt idx="37">
                  <c:v>11811490085668</c:v>
                </c:pt>
                <c:pt idx="38">
                  <c:v>12092316282168</c:v>
                </c:pt>
                <c:pt idx="39">
                  <c:v>11974470459718</c:v>
                </c:pt>
                <c:pt idx="40">
                  <c:v>12176418287184</c:v>
                </c:pt>
                <c:pt idx="41">
                  <c:v>12288842763684</c:v>
                </c:pt>
                <c:pt idx="42">
                  <c:v>11701287811238</c:v>
                </c:pt>
                <c:pt idx="43">
                  <c:v>12706230411238</c:v>
                </c:pt>
                <c:pt idx="44">
                  <c:v>13561575207334</c:v>
                </c:pt>
                <c:pt idx="45">
                  <c:v>14046325467338</c:v>
                </c:pt>
                <c:pt idx="46">
                  <c:v>14094647073338</c:v>
                </c:pt>
                <c:pt idx="47">
                  <c:v>14980264763536</c:v>
                </c:pt>
                <c:pt idx="48">
                  <c:v>13983506536392.6</c:v>
                </c:pt>
                <c:pt idx="49">
                  <c:v>14511342381537.73</c:v>
                </c:pt>
                <c:pt idx="50">
                  <c:v>16937362887762.461</c:v>
                </c:pt>
                <c:pt idx="51">
                  <c:v>16867323467297.76</c:v>
                </c:pt>
                <c:pt idx="52">
                  <c:v>16957687120024.449</c:v>
                </c:pt>
                <c:pt idx="53">
                  <c:v>17619213721064.828</c:v>
                </c:pt>
                <c:pt idx="54">
                  <c:v>18549778788681.949</c:v>
                </c:pt>
                <c:pt idx="55">
                  <c:v>19435840251568.379</c:v>
                </c:pt>
                <c:pt idx="56">
                  <c:v>21350496757475.969</c:v>
                </c:pt>
                <c:pt idx="57">
                  <c:v>25044328892886.617</c:v>
                </c:pt>
                <c:pt idx="58">
                  <c:v>27540403190960.063</c:v>
                </c:pt>
                <c:pt idx="59">
                  <c:v>30001766547101.75</c:v>
                </c:pt>
                <c:pt idx="60">
                  <c:v>30415841990108.75</c:v>
                </c:pt>
                <c:pt idx="61">
                  <c:v>32855099846458.25</c:v>
                </c:pt>
                <c:pt idx="62">
                  <c:v>32976502369371.25</c:v>
                </c:pt>
                <c:pt idx="63">
                  <c:v>35959569368735.188</c:v>
                </c:pt>
                <c:pt idx="64">
                  <c:v>37338647357799.75</c:v>
                </c:pt>
                <c:pt idx="65">
                  <c:v>38888505779144.547</c:v>
                </c:pt>
                <c:pt idx="66">
                  <c:v>41103172396366.156</c:v>
                </c:pt>
                <c:pt idx="67">
                  <c:v>43730091166840.813</c:v>
                </c:pt>
                <c:pt idx="68">
                  <c:v>44014768230115.07</c:v>
                </c:pt>
                <c:pt idx="69">
                  <c:v>47430724239336.828</c:v>
                </c:pt>
                <c:pt idx="70">
                  <c:v>57834426276868.516</c:v>
                </c:pt>
                <c:pt idx="71">
                  <c:v>61600955025680.43</c:v>
                </c:pt>
                <c:pt idx="72">
                  <c:v>63885132140809.125</c:v>
                </c:pt>
                <c:pt idx="73">
                  <c:v>65175133555848.313</c:v>
                </c:pt>
                <c:pt idx="74">
                  <c:v>70606691467799.844</c:v>
                </c:pt>
                <c:pt idx="75">
                  <c:v>71051997442592.781</c:v>
                </c:pt>
                <c:pt idx="76">
                  <c:v>71115134748566.563</c:v>
                </c:pt>
                <c:pt idx="77">
                  <c:v>72525676073088.906</c:v>
                </c:pt>
                <c:pt idx="78">
                  <c:v>71271574040027.688</c:v>
                </c:pt>
                <c:pt idx="79">
                  <c:v>71566513266069.406</c:v>
                </c:pt>
                <c:pt idx="80">
                  <c:v>72569028292197.094</c:v>
                </c:pt>
                <c:pt idx="81">
                  <c:v>72284407635002.375</c:v>
                </c:pt>
                <c:pt idx="82">
                  <c:v>72379825993554.313</c:v>
                </c:pt>
                <c:pt idx="83">
                  <c:v>70934232494211.969</c:v>
                </c:pt>
                <c:pt idx="84">
                  <c:v>71925911515818.594</c:v>
                </c:pt>
                <c:pt idx="85">
                  <c:v>75819411537731.484</c:v>
                </c:pt>
                <c:pt idx="86">
                  <c:v>88024514896767.094</c:v>
                </c:pt>
                <c:pt idx="87">
                  <c:v>90376727278611.563</c:v>
                </c:pt>
                <c:pt idx="88">
                  <c:v>99012993745053.109</c:v>
                </c:pt>
                <c:pt idx="89">
                  <c:v>107008749487979</c:v>
                </c:pt>
                <c:pt idx="90">
                  <c:v>113661574588642.91</c:v>
                </c:pt>
                <c:pt idx="91">
                  <c:v>117225015006954.34</c:v>
                </c:pt>
                <c:pt idx="92">
                  <c:v>120669820452450.66</c:v>
                </c:pt>
                <c:pt idx="93">
                  <c:v>129040983634768.84</c:v>
                </c:pt>
                <c:pt idx="94">
                  <c:v>144700379703761.53</c:v>
                </c:pt>
                <c:pt idx="95">
                  <c:v>150304379111854.44</c:v>
                </c:pt>
                <c:pt idx="96">
                  <c:v>156812723823687.09</c:v>
                </c:pt>
                <c:pt idx="97">
                  <c:v>165444572236951</c:v>
                </c:pt>
                <c:pt idx="98">
                  <c:v>180247481204752.16</c:v>
                </c:pt>
                <c:pt idx="99">
                  <c:v>181569726283085.44</c:v>
                </c:pt>
                <c:pt idx="100">
                  <c:v>184930356175967.25</c:v>
                </c:pt>
                <c:pt idx="101">
                  <c:v>184375078701499.56</c:v>
                </c:pt>
                <c:pt idx="102">
                  <c:v>190516443775928.31</c:v>
                </c:pt>
                <c:pt idx="103">
                  <c:v>200106069817236.38</c:v>
                </c:pt>
                <c:pt idx="104">
                  <c:v>203742487511129.72</c:v>
                </c:pt>
                <c:pt idx="105">
                  <c:v>207885737356939.97</c:v>
                </c:pt>
                <c:pt idx="106">
                  <c:v>205804546240421.31</c:v>
                </c:pt>
                <c:pt idx="107">
                  <c:v>192147725596432.72</c:v>
                </c:pt>
                <c:pt idx="108">
                  <c:v>193443754614315.19</c:v>
                </c:pt>
                <c:pt idx="109">
                  <c:v>191154616618207.72</c:v>
                </c:pt>
                <c:pt idx="110">
                  <c:v>203016940114422.63</c:v>
                </c:pt>
                <c:pt idx="111">
                  <c:v>201681192703620.97</c:v>
                </c:pt>
                <c:pt idx="112">
                  <c:v>200194676788355.47</c:v>
                </c:pt>
                <c:pt idx="113">
                  <c:v>201329123161975.81</c:v>
                </c:pt>
                <c:pt idx="114">
                  <c:v>201907197090458.53</c:v>
                </c:pt>
                <c:pt idx="115">
                  <c:v>206078864117496.22</c:v>
                </c:pt>
              </c:numCache>
            </c:numRef>
          </c:val>
          <c:smooth val="0"/>
          <c:extLst>
            <c:ext xmlns:c16="http://schemas.microsoft.com/office/drawing/2014/chart" uri="{C3380CC4-5D6E-409C-BE32-E72D297353CC}">
              <c16:uniqueId val="{00000000-43F4-49A8-AC77-B736E34DE4A8}"/>
            </c:ext>
          </c:extLst>
        </c:ser>
        <c:ser>
          <c:idx val="1"/>
          <c:order val="1"/>
          <c:tx>
            <c:strRef>
              <c:f>'Consolidado posiciones'!$B$606</c:f>
              <c:strCache>
                <c:ptCount val="1"/>
                <c:pt idx="0">
                  <c:v>Total Posición Activa</c:v>
                </c:pt>
              </c:strCache>
            </c:strRef>
          </c:tx>
          <c:marker>
            <c:symbol val="none"/>
          </c:marker>
          <c:cat>
            <c:numRef>
              <c:f>'Consolidado posiciones'!$A$1434:$A$1549</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posiciones'!$C$606:$C$721</c:f>
              <c:numCache>
                <c:formatCode>_(* #,##0_);_(* \(#,##0\);_(* "-"??_);_(@_)</c:formatCode>
                <c:ptCount val="116"/>
                <c:pt idx="0">
                  <c:v>0</c:v>
                </c:pt>
                <c:pt idx="1">
                  <c:v>0</c:v>
                </c:pt>
                <c:pt idx="2">
                  <c:v>0</c:v>
                </c:pt>
                <c:pt idx="3">
                  <c:v>0</c:v>
                </c:pt>
                <c:pt idx="4">
                  <c:v>0</c:v>
                </c:pt>
                <c:pt idx="5">
                  <c:v>0</c:v>
                </c:pt>
                <c:pt idx="6">
                  <c:v>0</c:v>
                </c:pt>
                <c:pt idx="7">
                  <c:v>7428500000</c:v>
                </c:pt>
                <c:pt idx="8">
                  <c:v>7428500000</c:v>
                </c:pt>
                <c:pt idx="9">
                  <c:v>7428500000</c:v>
                </c:pt>
                <c:pt idx="10">
                  <c:v>7428500000</c:v>
                </c:pt>
                <c:pt idx="11">
                  <c:v>7428500000</c:v>
                </c:pt>
                <c:pt idx="12">
                  <c:v>7428500000</c:v>
                </c:pt>
                <c:pt idx="13">
                  <c:v>7428500000</c:v>
                </c:pt>
                <c:pt idx="14">
                  <c:v>7428500000</c:v>
                </c:pt>
                <c:pt idx="15">
                  <c:v>7928500000</c:v>
                </c:pt>
                <c:pt idx="16">
                  <c:v>22928500000</c:v>
                </c:pt>
                <c:pt idx="17">
                  <c:v>22928500000</c:v>
                </c:pt>
                <c:pt idx="18">
                  <c:v>23328500000</c:v>
                </c:pt>
                <c:pt idx="19">
                  <c:v>23328500000</c:v>
                </c:pt>
                <c:pt idx="20">
                  <c:v>24228500000</c:v>
                </c:pt>
                <c:pt idx="21">
                  <c:v>32228500000</c:v>
                </c:pt>
                <c:pt idx="22">
                  <c:v>46928500000</c:v>
                </c:pt>
                <c:pt idx="23">
                  <c:v>57928500000</c:v>
                </c:pt>
                <c:pt idx="24">
                  <c:v>71928500000</c:v>
                </c:pt>
                <c:pt idx="25">
                  <c:v>66500000000</c:v>
                </c:pt>
                <c:pt idx="26">
                  <c:v>57500000000</c:v>
                </c:pt>
                <c:pt idx="27">
                  <c:v>111000000000</c:v>
                </c:pt>
                <c:pt idx="28">
                  <c:v>114000000000</c:v>
                </c:pt>
                <c:pt idx="29">
                  <c:v>113971000000</c:v>
                </c:pt>
                <c:pt idx="30">
                  <c:v>114971000000</c:v>
                </c:pt>
                <c:pt idx="31">
                  <c:v>219471000000</c:v>
                </c:pt>
                <c:pt idx="32">
                  <c:v>377371000000</c:v>
                </c:pt>
                <c:pt idx="33">
                  <c:v>509371000000</c:v>
                </c:pt>
                <c:pt idx="34">
                  <c:v>597145000000</c:v>
                </c:pt>
                <c:pt idx="35">
                  <c:v>765169000000</c:v>
                </c:pt>
                <c:pt idx="36">
                  <c:v>996669000000</c:v>
                </c:pt>
                <c:pt idx="37">
                  <c:v>1214169000000</c:v>
                </c:pt>
                <c:pt idx="38">
                  <c:v>1148069000000</c:v>
                </c:pt>
                <c:pt idx="39">
                  <c:v>1135571874050</c:v>
                </c:pt>
                <c:pt idx="40">
                  <c:v>984599000000</c:v>
                </c:pt>
                <c:pt idx="41">
                  <c:v>983099000000</c:v>
                </c:pt>
                <c:pt idx="42">
                  <c:v>1008599000000</c:v>
                </c:pt>
                <c:pt idx="43">
                  <c:v>1105569000000</c:v>
                </c:pt>
                <c:pt idx="44">
                  <c:v>1160099000000</c:v>
                </c:pt>
                <c:pt idx="45">
                  <c:v>1471099000000</c:v>
                </c:pt>
                <c:pt idx="46">
                  <c:v>1804949000000</c:v>
                </c:pt>
                <c:pt idx="47">
                  <c:v>2682753000000</c:v>
                </c:pt>
                <c:pt idx="48">
                  <c:v>2975989400932.6001</c:v>
                </c:pt>
                <c:pt idx="49">
                  <c:v>3747251409383.73</c:v>
                </c:pt>
                <c:pt idx="50">
                  <c:v>5346076915608.46</c:v>
                </c:pt>
                <c:pt idx="51">
                  <c:v>5927222995143.7598</c:v>
                </c:pt>
                <c:pt idx="52">
                  <c:v>6827721606539.4502</c:v>
                </c:pt>
                <c:pt idx="53">
                  <c:v>7264421085065.8301</c:v>
                </c:pt>
                <c:pt idx="54">
                  <c:v>8296359799905.2793</c:v>
                </c:pt>
                <c:pt idx="55">
                  <c:v>9025528305106.3789</c:v>
                </c:pt>
                <c:pt idx="56">
                  <c:v>10610182541484.971</c:v>
                </c:pt>
                <c:pt idx="57">
                  <c:v>13133059577950.619</c:v>
                </c:pt>
                <c:pt idx="58">
                  <c:v>14960233266686.311</c:v>
                </c:pt>
                <c:pt idx="59">
                  <c:v>17049524776131</c:v>
                </c:pt>
                <c:pt idx="60">
                  <c:v>17382486278583</c:v>
                </c:pt>
                <c:pt idx="61">
                  <c:v>18580739748972</c:v>
                </c:pt>
                <c:pt idx="62">
                  <c:v>18407429561787</c:v>
                </c:pt>
                <c:pt idx="63">
                  <c:v>19992346917073.383</c:v>
                </c:pt>
                <c:pt idx="64">
                  <c:v>20384941433230.949</c:v>
                </c:pt>
                <c:pt idx="65">
                  <c:v>20939970782609.75</c:v>
                </c:pt>
                <c:pt idx="66">
                  <c:v>21609706461008.359</c:v>
                </c:pt>
                <c:pt idx="67">
                  <c:v>22338455450529.008</c:v>
                </c:pt>
                <c:pt idx="68">
                  <c:v>22272030193312.27</c:v>
                </c:pt>
                <c:pt idx="69">
                  <c:v>23422937479203.031</c:v>
                </c:pt>
                <c:pt idx="70">
                  <c:v>27674659964612.281</c:v>
                </c:pt>
                <c:pt idx="71">
                  <c:v>28872171652456.199</c:v>
                </c:pt>
                <c:pt idx="72">
                  <c:v>28702458561582.031</c:v>
                </c:pt>
                <c:pt idx="73">
                  <c:v>29435167088741.879</c:v>
                </c:pt>
                <c:pt idx="74">
                  <c:v>32831024190733.098</c:v>
                </c:pt>
                <c:pt idx="75">
                  <c:v>31855183242802.297</c:v>
                </c:pt>
                <c:pt idx="76">
                  <c:v>32585871229814.906</c:v>
                </c:pt>
                <c:pt idx="77">
                  <c:v>33921493945222.32</c:v>
                </c:pt>
                <c:pt idx="78">
                  <c:v>33430948122193.57</c:v>
                </c:pt>
                <c:pt idx="79">
                  <c:v>33707551044151.398</c:v>
                </c:pt>
                <c:pt idx="80">
                  <c:v>35240251694194.734</c:v>
                </c:pt>
                <c:pt idx="81">
                  <c:v>36978226535327.289</c:v>
                </c:pt>
                <c:pt idx="82">
                  <c:v>36677826813740.742</c:v>
                </c:pt>
                <c:pt idx="83">
                  <c:v>36341054921697.641</c:v>
                </c:pt>
                <c:pt idx="84">
                  <c:v>37449597485067.672</c:v>
                </c:pt>
                <c:pt idx="85">
                  <c:v>40476268719214.672</c:v>
                </c:pt>
                <c:pt idx="86">
                  <c:v>47423423192943</c:v>
                </c:pt>
                <c:pt idx="87">
                  <c:v>47767203933521.141</c:v>
                </c:pt>
                <c:pt idx="88">
                  <c:v>51298569770898.031</c:v>
                </c:pt>
                <c:pt idx="89">
                  <c:v>54758099038919.109</c:v>
                </c:pt>
                <c:pt idx="90">
                  <c:v>56331160756973.969</c:v>
                </c:pt>
                <c:pt idx="91">
                  <c:v>57909509197116.141</c:v>
                </c:pt>
                <c:pt idx="92">
                  <c:v>60722748977001.484</c:v>
                </c:pt>
                <c:pt idx="93">
                  <c:v>66178255126135.422</c:v>
                </c:pt>
                <c:pt idx="94">
                  <c:v>74162617699926</c:v>
                </c:pt>
                <c:pt idx="95">
                  <c:v>78377250605963.844</c:v>
                </c:pt>
                <c:pt idx="96">
                  <c:v>82955508331840.109</c:v>
                </c:pt>
                <c:pt idx="97">
                  <c:v>88276550125987.875</c:v>
                </c:pt>
                <c:pt idx="98">
                  <c:v>97990348411005.156</c:v>
                </c:pt>
                <c:pt idx="99">
                  <c:v>99190320785310.781</c:v>
                </c:pt>
                <c:pt idx="100">
                  <c:v>101858145365331.95</c:v>
                </c:pt>
                <c:pt idx="101">
                  <c:v>104426020271926.45</c:v>
                </c:pt>
                <c:pt idx="102">
                  <c:v>112764715718755.73</c:v>
                </c:pt>
                <c:pt idx="103">
                  <c:v>120526307066252.45</c:v>
                </c:pt>
                <c:pt idx="104">
                  <c:v>118744415808848.59</c:v>
                </c:pt>
                <c:pt idx="105">
                  <c:v>124834306409441.19</c:v>
                </c:pt>
                <c:pt idx="106">
                  <c:v>119591419290592</c:v>
                </c:pt>
                <c:pt idx="107">
                  <c:v>111795919120126.56</c:v>
                </c:pt>
                <c:pt idx="108">
                  <c:v>111890383666669.98</c:v>
                </c:pt>
                <c:pt idx="109">
                  <c:v>108792705382728.63</c:v>
                </c:pt>
                <c:pt idx="110">
                  <c:v>120192803714862.52</c:v>
                </c:pt>
                <c:pt idx="111">
                  <c:v>120247687369529.88</c:v>
                </c:pt>
                <c:pt idx="112">
                  <c:v>120943536627103.88</c:v>
                </c:pt>
                <c:pt idx="113">
                  <c:v>123100097893689.97</c:v>
                </c:pt>
                <c:pt idx="114">
                  <c:v>122682267468055.53</c:v>
                </c:pt>
                <c:pt idx="115">
                  <c:v>124988370904991.42</c:v>
                </c:pt>
              </c:numCache>
            </c:numRef>
          </c:val>
          <c:smooth val="0"/>
          <c:extLst>
            <c:ext xmlns:c16="http://schemas.microsoft.com/office/drawing/2014/chart" uri="{C3380CC4-5D6E-409C-BE32-E72D297353CC}">
              <c16:uniqueId val="{00000001-43F4-49A8-AC77-B736E34DE4A8}"/>
            </c:ext>
          </c:extLst>
        </c:ser>
        <c:ser>
          <c:idx val="2"/>
          <c:order val="2"/>
          <c:tx>
            <c:strRef>
              <c:f>'Consolidado posiciones'!$B$1315</c:f>
              <c:strCache>
                <c:ptCount val="1"/>
                <c:pt idx="0">
                  <c:v>Total Posición Pasiva</c:v>
                </c:pt>
              </c:strCache>
            </c:strRef>
          </c:tx>
          <c:marker>
            <c:symbol val="none"/>
          </c:marker>
          <c:cat>
            <c:numRef>
              <c:f>'Consolidado posiciones'!$A$1434:$A$1549</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posiciones'!$C$1315:$C$1430</c:f>
              <c:numCache>
                <c:formatCode>_(* #,##0_);_(* \(#,##0\);_(* "-"??_);_(@_)</c:formatCode>
                <c:ptCount val="116"/>
                <c:pt idx="0">
                  <c:v>0</c:v>
                </c:pt>
                <c:pt idx="1">
                  <c:v>0</c:v>
                </c:pt>
                <c:pt idx="2">
                  <c:v>1000000</c:v>
                </c:pt>
                <c:pt idx="3">
                  <c:v>1000000</c:v>
                </c:pt>
                <c:pt idx="4">
                  <c:v>0</c:v>
                </c:pt>
                <c:pt idx="5">
                  <c:v>0</c:v>
                </c:pt>
                <c:pt idx="6">
                  <c:v>0</c:v>
                </c:pt>
                <c:pt idx="7">
                  <c:v>0</c:v>
                </c:pt>
                <c:pt idx="8">
                  <c:v>0</c:v>
                </c:pt>
                <c:pt idx="9">
                  <c:v>0</c:v>
                </c:pt>
                <c:pt idx="10">
                  <c:v>0</c:v>
                </c:pt>
                <c:pt idx="11">
                  <c:v>0</c:v>
                </c:pt>
                <c:pt idx="12">
                  <c:v>177200000000</c:v>
                </c:pt>
                <c:pt idx="13">
                  <c:v>177200000000</c:v>
                </c:pt>
                <c:pt idx="14">
                  <c:v>177200000000</c:v>
                </c:pt>
                <c:pt idx="15">
                  <c:v>177201000000</c:v>
                </c:pt>
                <c:pt idx="16">
                  <c:v>310901000000</c:v>
                </c:pt>
                <c:pt idx="17">
                  <c:v>485601000000</c:v>
                </c:pt>
                <c:pt idx="18">
                  <c:v>500001000000</c:v>
                </c:pt>
                <c:pt idx="19">
                  <c:v>538251000000</c:v>
                </c:pt>
                <c:pt idx="20">
                  <c:v>866571000000</c:v>
                </c:pt>
                <c:pt idx="21">
                  <c:v>901921000000</c:v>
                </c:pt>
                <c:pt idx="22">
                  <c:v>925221000000</c:v>
                </c:pt>
                <c:pt idx="23">
                  <c:v>961821000000</c:v>
                </c:pt>
                <c:pt idx="24">
                  <c:v>982821000000</c:v>
                </c:pt>
                <c:pt idx="25">
                  <c:v>1030321000000</c:v>
                </c:pt>
                <c:pt idx="26">
                  <c:v>1293921000000</c:v>
                </c:pt>
                <c:pt idx="27">
                  <c:v>1975289000000</c:v>
                </c:pt>
                <c:pt idx="28">
                  <c:v>2612579030230</c:v>
                </c:pt>
                <c:pt idx="29">
                  <c:v>3091409030230</c:v>
                </c:pt>
                <c:pt idx="30">
                  <c:v>3776245030230</c:v>
                </c:pt>
                <c:pt idx="31">
                  <c:v>4520553311520</c:v>
                </c:pt>
                <c:pt idx="32">
                  <c:v>5197704311520</c:v>
                </c:pt>
                <c:pt idx="33">
                  <c:v>6529221281290</c:v>
                </c:pt>
                <c:pt idx="34">
                  <c:v>7502344881774</c:v>
                </c:pt>
                <c:pt idx="35">
                  <c:v>8959917346191</c:v>
                </c:pt>
                <c:pt idx="36">
                  <c:v>10002844570652</c:v>
                </c:pt>
                <c:pt idx="37">
                  <c:v>10597321085668</c:v>
                </c:pt>
                <c:pt idx="38">
                  <c:v>10944247282168</c:v>
                </c:pt>
                <c:pt idx="39">
                  <c:v>10838898585668</c:v>
                </c:pt>
                <c:pt idx="40">
                  <c:v>11191819287184</c:v>
                </c:pt>
                <c:pt idx="41">
                  <c:v>11305743763684</c:v>
                </c:pt>
                <c:pt idx="42">
                  <c:v>10692688811238</c:v>
                </c:pt>
                <c:pt idx="43">
                  <c:v>11600661411238</c:v>
                </c:pt>
                <c:pt idx="44">
                  <c:v>12401476207334</c:v>
                </c:pt>
                <c:pt idx="45">
                  <c:v>12575226467338</c:v>
                </c:pt>
                <c:pt idx="46">
                  <c:v>12289698073338</c:v>
                </c:pt>
                <c:pt idx="47">
                  <c:v>12297511763536</c:v>
                </c:pt>
                <c:pt idx="48">
                  <c:v>11007517135460</c:v>
                </c:pt>
                <c:pt idx="49">
                  <c:v>10764090972154</c:v>
                </c:pt>
                <c:pt idx="50">
                  <c:v>11591285972154</c:v>
                </c:pt>
                <c:pt idx="51">
                  <c:v>10940100472154</c:v>
                </c:pt>
                <c:pt idx="52">
                  <c:v>10129965513485</c:v>
                </c:pt>
                <c:pt idx="53">
                  <c:v>10354792635999</c:v>
                </c:pt>
                <c:pt idx="54">
                  <c:v>10253418988776.67</c:v>
                </c:pt>
                <c:pt idx="55">
                  <c:v>10410311946462</c:v>
                </c:pt>
                <c:pt idx="56">
                  <c:v>10740314215991</c:v>
                </c:pt>
                <c:pt idx="57">
                  <c:v>11911269314936</c:v>
                </c:pt>
                <c:pt idx="58">
                  <c:v>12580169924273.75</c:v>
                </c:pt>
                <c:pt idx="59">
                  <c:v>12952241770970.75</c:v>
                </c:pt>
                <c:pt idx="60">
                  <c:v>13033355711525.75</c:v>
                </c:pt>
                <c:pt idx="61">
                  <c:v>14274360097486.25</c:v>
                </c:pt>
                <c:pt idx="62">
                  <c:v>14569072807584.25</c:v>
                </c:pt>
                <c:pt idx="63">
                  <c:v>15967222451661.801</c:v>
                </c:pt>
                <c:pt idx="64">
                  <c:v>16953705924568.801</c:v>
                </c:pt>
                <c:pt idx="65">
                  <c:v>17948534996534.801</c:v>
                </c:pt>
                <c:pt idx="66">
                  <c:v>19493465935357.801</c:v>
                </c:pt>
                <c:pt idx="67">
                  <c:v>21391635716311.801</c:v>
                </c:pt>
                <c:pt idx="68">
                  <c:v>21742738036802.801</c:v>
                </c:pt>
                <c:pt idx="69">
                  <c:v>24007786760133.801</c:v>
                </c:pt>
                <c:pt idx="70">
                  <c:v>30159766312256.23</c:v>
                </c:pt>
                <c:pt idx="71">
                  <c:v>32728783373224.23</c:v>
                </c:pt>
                <c:pt idx="72">
                  <c:v>35182673579227.09</c:v>
                </c:pt>
                <c:pt idx="73">
                  <c:v>35739966467106.438</c:v>
                </c:pt>
                <c:pt idx="74">
                  <c:v>37775667277066.742</c:v>
                </c:pt>
                <c:pt idx="75">
                  <c:v>39196814199790.492</c:v>
                </c:pt>
                <c:pt idx="76">
                  <c:v>38529263518751.648</c:v>
                </c:pt>
                <c:pt idx="77">
                  <c:v>38604182127866.578</c:v>
                </c:pt>
                <c:pt idx="78">
                  <c:v>37840625917834.125</c:v>
                </c:pt>
                <c:pt idx="79">
                  <c:v>37858962221918</c:v>
                </c:pt>
                <c:pt idx="80">
                  <c:v>37328776598002.367</c:v>
                </c:pt>
                <c:pt idx="81">
                  <c:v>35306181099675.078</c:v>
                </c:pt>
                <c:pt idx="82">
                  <c:v>35701999179813.578</c:v>
                </c:pt>
                <c:pt idx="83">
                  <c:v>34593177572514.32</c:v>
                </c:pt>
                <c:pt idx="84">
                  <c:v>34476314030750.922</c:v>
                </c:pt>
                <c:pt idx="85">
                  <c:v>35343142818516.813</c:v>
                </c:pt>
                <c:pt idx="86">
                  <c:v>40601091703824.094</c:v>
                </c:pt>
                <c:pt idx="87">
                  <c:v>42609523345090.43</c:v>
                </c:pt>
                <c:pt idx="88">
                  <c:v>47714423974155.078</c:v>
                </c:pt>
                <c:pt idx="89">
                  <c:v>52250650449059.891</c:v>
                </c:pt>
                <c:pt idx="90">
                  <c:v>57330413831668.938</c:v>
                </c:pt>
                <c:pt idx="91">
                  <c:v>59315505809838.211</c:v>
                </c:pt>
                <c:pt idx="92">
                  <c:v>59947071475449.172</c:v>
                </c:pt>
                <c:pt idx="93">
                  <c:v>62862728508633.422</c:v>
                </c:pt>
                <c:pt idx="94">
                  <c:v>70537762003835.531</c:v>
                </c:pt>
                <c:pt idx="95">
                  <c:v>71927128505890.594</c:v>
                </c:pt>
                <c:pt idx="96">
                  <c:v>73857215491846.984</c:v>
                </c:pt>
                <c:pt idx="97">
                  <c:v>77168022110963.125</c:v>
                </c:pt>
                <c:pt idx="98">
                  <c:v>82257132793747</c:v>
                </c:pt>
                <c:pt idx="99">
                  <c:v>82379405497774.641</c:v>
                </c:pt>
                <c:pt idx="100">
                  <c:v>83072210810635.313</c:v>
                </c:pt>
                <c:pt idx="101">
                  <c:v>79949058429573.125</c:v>
                </c:pt>
                <c:pt idx="102">
                  <c:v>77751728057172.578</c:v>
                </c:pt>
                <c:pt idx="103">
                  <c:v>79579762750983.906</c:v>
                </c:pt>
                <c:pt idx="104">
                  <c:v>84998071702281.125</c:v>
                </c:pt>
                <c:pt idx="105">
                  <c:v>83051430947498.781</c:v>
                </c:pt>
                <c:pt idx="106">
                  <c:v>86213126949829.328</c:v>
                </c:pt>
                <c:pt idx="107">
                  <c:v>80351806476306.156</c:v>
                </c:pt>
                <c:pt idx="108">
                  <c:v>81553370947645.219</c:v>
                </c:pt>
                <c:pt idx="109">
                  <c:v>82361911235479.094</c:v>
                </c:pt>
                <c:pt idx="110">
                  <c:v>82824136399560.125</c:v>
                </c:pt>
                <c:pt idx="111">
                  <c:v>81433505334091.094</c:v>
                </c:pt>
                <c:pt idx="112">
                  <c:v>79251140161251.594</c:v>
                </c:pt>
                <c:pt idx="113">
                  <c:v>78229025268285.844</c:v>
                </c:pt>
                <c:pt idx="114">
                  <c:v>79224929622403</c:v>
                </c:pt>
                <c:pt idx="115">
                  <c:v>81090493212504.797</c:v>
                </c:pt>
              </c:numCache>
            </c:numRef>
          </c:val>
          <c:smooth val="0"/>
          <c:extLst>
            <c:ext xmlns:c16="http://schemas.microsoft.com/office/drawing/2014/chart" uri="{C3380CC4-5D6E-409C-BE32-E72D297353CC}">
              <c16:uniqueId val="{00000002-43F4-49A8-AC77-B736E34DE4A8}"/>
            </c:ext>
          </c:extLst>
        </c:ser>
        <c:dLbls>
          <c:showLegendKey val="0"/>
          <c:showVal val="0"/>
          <c:showCatName val="0"/>
          <c:showSerName val="0"/>
          <c:showPercent val="0"/>
          <c:showBubbleSize val="0"/>
        </c:dLbls>
        <c:smooth val="0"/>
        <c:axId val="232643120"/>
        <c:axId val="232643512"/>
      </c:lineChart>
      <c:dateAx>
        <c:axId val="232643120"/>
        <c:scaling>
          <c:orientation val="minMax"/>
        </c:scaling>
        <c:delete val="0"/>
        <c:axPos val="b"/>
        <c:numFmt formatCode="mmm\-yy" sourceLinked="1"/>
        <c:majorTickMark val="none"/>
        <c:minorTickMark val="none"/>
        <c:tickLblPos val="nextTo"/>
        <c:crossAx val="232643512"/>
        <c:crosses val="autoZero"/>
        <c:auto val="1"/>
        <c:lblOffset val="100"/>
        <c:baseTimeUnit val="months"/>
        <c:majorUnit val="3"/>
        <c:majorTimeUnit val="months"/>
      </c:dateAx>
      <c:valAx>
        <c:axId val="232643512"/>
        <c:scaling>
          <c:orientation val="minMax"/>
        </c:scaling>
        <c:delete val="0"/>
        <c:axPos val="l"/>
        <c:numFmt formatCode="_(* #,##0_);_(* \(#,##0\);_(* &quot;-&quot;??_);_(@_)" sourceLinked="1"/>
        <c:majorTickMark val="none"/>
        <c:minorTickMark val="none"/>
        <c:tickLblPos val="nextTo"/>
        <c:crossAx val="232643120"/>
        <c:crosses val="autoZero"/>
        <c:crossBetween val="between"/>
        <c:dispUnits>
          <c:builtInUnit val="trillions"/>
          <c:dispUnitsLbl>
            <c:layout>
              <c:manualLayout>
                <c:xMode val="edge"/>
                <c:yMode val="edge"/>
                <c:x val="1.3465518692184503E-2"/>
                <c:y val="0.40440984733204843"/>
              </c:manualLayout>
            </c:layout>
            <c:tx>
              <c:rich>
                <a:bodyPr/>
                <a:lstStyle/>
                <a:p>
                  <a:pPr>
                    <a:defRPr/>
                  </a:pPr>
                  <a:r>
                    <a:rPr lang="es-CO"/>
                    <a:t>Billones COP</a:t>
                  </a:r>
                </a:p>
              </c:rich>
            </c:tx>
          </c:dispUnitsLbl>
        </c:dispUnits>
      </c:valAx>
    </c:plotArea>
    <c:legend>
      <c:legendPos val="b"/>
      <c:layout/>
      <c:overlay val="0"/>
    </c:legend>
    <c:plotVisOnly val="1"/>
    <c:dispBlanksAs val="gap"/>
    <c:showDLblsOverMax val="0"/>
  </c:chart>
  <c:spPr>
    <a:ln>
      <a:noFill/>
    </a:ln>
  </c:spPr>
  <c:txPr>
    <a:bodyPr/>
    <a:lstStyle/>
    <a:p>
      <a:pPr>
        <a:defRPr sz="1200">
          <a:solidFill>
            <a:schemeClr val="accent1">
              <a:lumMod val="75000"/>
            </a:schemeClr>
          </a:solidFill>
          <a:latin typeface="Helvetica" panose="020B0604020202020204" pitchFamily="34" charset="0"/>
          <a:cs typeface="Helvetica" panose="020B0604020202020204" pitchFamily="34" charset="0"/>
        </a:defRPr>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Evolución Posición Activa  al IBR- Entidades Bancarias</a:t>
            </a:r>
          </a:p>
          <a:p>
            <a:pPr>
              <a:defRPr/>
            </a:pPr>
            <a:r>
              <a:rPr lang="es-CO"/>
              <a:t>(junio 2008- febrero 2018)</a:t>
            </a:r>
          </a:p>
        </c:rich>
      </c:tx>
      <c:layout>
        <c:manualLayout>
          <c:xMode val="edge"/>
          <c:yMode val="edge"/>
          <c:x val="0.20256129029402542"/>
          <c:y val="4.9323683024470544E-2"/>
        </c:manualLayout>
      </c:layout>
      <c:overlay val="0"/>
    </c:title>
    <c:autoTitleDeleted val="0"/>
    <c:plotArea>
      <c:layout>
        <c:manualLayout>
          <c:layoutTarget val="inner"/>
          <c:xMode val="edge"/>
          <c:yMode val="edge"/>
          <c:x val="6.7468685162566794E-2"/>
          <c:y val="0.14452147469458085"/>
          <c:w val="0.90013907085376665"/>
          <c:h val="0.58498759110968612"/>
        </c:manualLayout>
      </c:layout>
      <c:lineChart>
        <c:grouping val="standard"/>
        <c:varyColors val="0"/>
        <c:ser>
          <c:idx val="0"/>
          <c:order val="0"/>
          <c:tx>
            <c:v>CDTs</c:v>
          </c:tx>
          <c:marker>
            <c:symbol val="none"/>
          </c:marker>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4FB-4298-927C-947532BC460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posiciones'!$C$13:$C$128</c:f>
              <c:numCache>
                <c:formatCode>_(* #,##0_);_(* \(#,##0\);_(* "-"??_);_(@_)</c:formatCode>
                <c:ptCount val="116"/>
                <c:pt idx="0">
                  <c:v>0</c:v>
                </c:pt>
                <c:pt idx="1">
                  <c:v>0</c:v>
                </c:pt>
                <c:pt idx="2">
                  <c:v>0</c:v>
                </c:pt>
                <c:pt idx="3">
                  <c:v>0</c:v>
                </c:pt>
                <c:pt idx="4">
                  <c:v>0</c:v>
                </c:pt>
                <c:pt idx="5">
                  <c:v>0</c:v>
                </c:pt>
                <c:pt idx="6">
                  <c:v>0</c:v>
                </c:pt>
                <c:pt idx="7">
                  <c:v>7428500000</c:v>
                </c:pt>
                <c:pt idx="8">
                  <c:v>7428500000</c:v>
                </c:pt>
                <c:pt idx="9">
                  <c:v>7428500000</c:v>
                </c:pt>
                <c:pt idx="10">
                  <c:v>7428500000</c:v>
                </c:pt>
                <c:pt idx="11">
                  <c:v>7428500000</c:v>
                </c:pt>
                <c:pt idx="12">
                  <c:v>7428500000</c:v>
                </c:pt>
                <c:pt idx="13">
                  <c:v>7428500000</c:v>
                </c:pt>
                <c:pt idx="14">
                  <c:v>7428500000</c:v>
                </c:pt>
                <c:pt idx="15">
                  <c:v>7928500000</c:v>
                </c:pt>
                <c:pt idx="16">
                  <c:v>22928500000</c:v>
                </c:pt>
                <c:pt idx="17">
                  <c:v>22928500000</c:v>
                </c:pt>
                <c:pt idx="18">
                  <c:v>22928500000</c:v>
                </c:pt>
                <c:pt idx="19">
                  <c:v>22928500000</c:v>
                </c:pt>
                <c:pt idx="20">
                  <c:v>22928500000</c:v>
                </c:pt>
                <c:pt idx="21">
                  <c:v>22928500000</c:v>
                </c:pt>
                <c:pt idx="22">
                  <c:v>22928500000</c:v>
                </c:pt>
                <c:pt idx="23">
                  <c:v>22928500000</c:v>
                </c:pt>
                <c:pt idx="24">
                  <c:v>22928500000</c:v>
                </c:pt>
                <c:pt idx="25">
                  <c:v>15500000000</c:v>
                </c:pt>
                <c:pt idx="26">
                  <c:v>15500000000</c:v>
                </c:pt>
                <c:pt idx="27">
                  <c:v>62500000000</c:v>
                </c:pt>
                <c:pt idx="28">
                  <c:v>79500000000</c:v>
                </c:pt>
                <c:pt idx="29">
                  <c:v>81500000000</c:v>
                </c:pt>
                <c:pt idx="30">
                  <c:v>86000000000</c:v>
                </c:pt>
                <c:pt idx="31">
                  <c:v>134000000000</c:v>
                </c:pt>
                <c:pt idx="32">
                  <c:v>251400000000</c:v>
                </c:pt>
                <c:pt idx="33">
                  <c:v>282400000000</c:v>
                </c:pt>
                <c:pt idx="34">
                  <c:v>311900000000</c:v>
                </c:pt>
                <c:pt idx="35">
                  <c:v>450924000000</c:v>
                </c:pt>
                <c:pt idx="36">
                  <c:v>628924000000</c:v>
                </c:pt>
                <c:pt idx="37">
                  <c:v>650424000000</c:v>
                </c:pt>
                <c:pt idx="38">
                  <c:v>590324000000</c:v>
                </c:pt>
                <c:pt idx="39">
                  <c:v>571324000000</c:v>
                </c:pt>
                <c:pt idx="40">
                  <c:v>564354000000</c:v>
                </c:pt>
                <c:pt idx="41">
                  <c:v>573354000000</c:v>
                </c:pt>
                <c:pt idx="42">
                  <c:v>578854000000</c:v>
                </c:pt>
                <c:pt idx="43">
                  <c:v>569324000000</c:v>
                </c:pt>
                <c:pt idx="44">
                  <c:v>394324000000</c:v>
                </c:pt>
                <c:pt idx="45">
                  <c:v>362824000000</c:v>
                </c:pt>
                <c:pt idx="46">
                  <c:v>425324000000</c:v>
                </c:pt>
                <c:pt idx="47">
                  <c:v>472528000000</c:v>
                </c:pt>
                <c:pt idx="48">
                  <c:v>467028000000</c:v>
                </c:pt>
                <c:pt idx="49">
                  <c:v>467028000000</c:v>
                </c:pt>
                <c:pt idx="50">
                  <c:v>514128000000</c:v>
                </c:pt>
                <c:pt idx="51">
                  <c:v>528328000000</c:v>
                </c:pt>
                <c:pt idx="52">
                  <c:v>503328000000</c:v>
                </c:pt>
                <c:pt idx="53">
                  <c:v>538118000000</c:v>
                </c:pt>
                <c:pt idx="54">
                  <c:v>612118000000</c:v>
                </c:pt>
                <c:pt idx="55">
                  <c:v>567619540000</c:v>
                </c:pt>
                <c:pt idx="56">
                  <c:v>626411310533</c:v>
                </c:pt>
                <c:pt idx="57">
                  <c:v>629111310533</c:v>
                </c:pt>
                <c:pt idx="58">
                  <c:v>639011310533</c:v>
                </c:pt>
                <c:pt idx="59">
                  <c:v>579211310533</c:v>
                </c:pt>
                <c:pt idx="60">
                  <c:v>619911310533</c:v>
                </c:pt>
                <c:pt idx="61">
                  <c:v>264748310533</c:v>
                </c:pt>
                <c:pt idx="62">
                  <c:v>235198310533</c:v>
                </c:pt>
                <c:pt idx="63">
                  <c:v>287324065335</c:v>
                </c:pt>
                <c:pt idx="64">
                  <c:v>330716307053.16003</c:v>
                </c:pt>
                <c:pt idx="65">
                  <c:v>351289281441</c:v>
                </c:pt>
                <c:pt idx="66">
                  <c:v>415560557858</c:v>
                </c:pt>
                <c:pt idx="67">
                  <c:v>421812163336</c:v>
                </c:pt>
                <c:pt idx="68">
                  <c:v>398635445434</c:v>
                </c:pt>
                <c:pt idx="69">
                  <c:v>505726541829</c:v>
                </c:pt>
                <c:pt idx="70">
                  <c:v>522799425000</c:v>
                </c:pt>
                <c:pt idx="71">
                  <c:v>617169430000</c:v>
                </c:pt>
                <c:pt idx="72">
                  <c:v>680622729450</c:v>
                </c:pt>
                <c:pt idx="73">
                  <c:v>756139827000</c:v>
                </c:pt>
                <c:pt idx="74">
                  <c:v>938513426809.328</c:v>
                </c:pt>
                <c:pt idx="75">
                  <c:v>1085627969999.998</c:v>
                </c:pt>
                <c:pt idx="76">
                  <c:v>1356560691367.905</c:v>
                </c:pt>
                <c:pt idx="77">
                  <c:v>1367078350000</c:v>
                </c:pt>
                <c:pt idx="78">
                  <c:v>1293754500000</c:v>
                </c:pt>
                <c:pt idx="79">
                  <c:v>1390322000000</c:v>
                </c:pt>
                <c:pt idx="80">
                  <c:v>1291122000000</c:v>
                </c:pt>
                <c:pt idx="81">
                  <c:v>1155322000000</c:v>
                </c:pt>
                <c:pt idx="82">
                  <c:v>1089813000000</c:v>
                </c:pt>
                <c:pt idx="83">
                  <c:v>1141513000000</c:v>
                </c:pt>
                <c:pt idx="84">
                  <c:v>1269327666147</c:v>
                </c:pt>
                <c:pt idx="85">
                  <c:v>1149827666147</c:v>
                </c:pt>
                <c:pt idx="86">
                  <c:v>1094927666147</c:v>
                </c:pt>
                <c:pt idx="87">
                  <c:v>986527666147</c:v>
                </c:pt>
                <c:pt idx="88">
                  <c:v>1087027666147</c:v>
                </c:pt>
                <c:pt idx="89">
                  <c:v>1081027666147</c:v>
                </c:pt>
                <c:pt idx="90">
                  <c:v>1038064375438.4299</c:v>
                </c:pt>
                <c:pt idx="91">
                  <c:v>1068049372938.4299</c:v>
                </c:pt>
                <c:pt idx="92">
                  <c:v>1257396510438.4299</c:v>
                </c:pt>
                <c:pt idx="93">
                  <c:v>1145425000000</c:v>
                </c:pt>
                <c:pt idx="94">
                  <c:v>1531395000000</c:v>
                </c:pt>
                <c:pt idx="95">
                  <c:v>1705195000000</c:v>
                </c:pt>
                <c:pt idx="96">
                  <c:v>1836308000000</c:v>
                </c:pt>
                <c:pt idx="97">
                  <c:v>1870808000000</c:v>
                </c:pt>
                <c:pt idx="98">
                  <c:v>1929687493130</c:v>
                </c:pt>
                <c:pt idx="99">
                  <c:v>1882682961712</c:v>
                </c:pt>
                <c:pt idx="100">
                  <c:v>1878248867176</c:v>
                </c:pt>
                <c:pt idx="101">
                  <c:v>1468748425000</c:v>
                </c:pt>
                <c:pt idx="102">
                  <c:v>1365044635000</c:v>
                </c:pt>
                <c:pt idx="103">
                  <c:v>1313247026942.8</c:v>
                </c:pt>
                <c:pt idx="104">
                  <c:v>1506027981742</c:v>
                </c:pt>
                <c:pt idx="105">
                  <c:v>1389745205000</c:v>
                </c:pt>
                <c:pt idx="106">
                  <c:v>1064773061661.36</c:v>
                </c:pt>
                <c:pt idx="107">
                  <c:v>1058249181311.36</c:v>
                </c:pt>
                <c:pt idx="108">
                  <c:v>1001713165622</c:v>
                </c:pt>
                <c:pt idx="109">
                  <c:v>912190918000</c:v>
                </c:pt>
                <c:pt idx="110">
                  <c:v>905837965000</c:v>
                </c:pt>
                <c:pt idx="111">
                  <c:v>930952140000</c:v>
                </c:pt>
                <c:pt idx="112">
                  <c:v>1172819780000</c:v>
                </c:pt>
                <c:pt idx="113">
                  <c:v>1077658310000</c:v>
                </c:pt>
                <c:pt idx="114">
                  <c:v>1080650039158.05</c:v>
                </c:pt>
                <c:pt idx="115">
                  <c:v>1059401147703.65</c:v>
                </c:pt>
              </c:numCache>
            </c:numRef>
          </c:val>
          <c:smooth val="0"/>
          <c:extLst>
            <c:ext xmlns:c16="http://schemas.microsoft.com/office/drawing/2014/chart" uri="{C3380CC4-5D6E-409C-BE32-E72D297353CC}">
              <c16:uniqueId val="{00000001-E4FB-4298-927C-947532BC4601}"/>
            </c:ext>
          </c:extLst>
        </c:ser>
        <c:ser>
          <c:idx val="2"/>
          <c:order val="1"/>
          <c:tx>
            <c:v>Créditos</c:v>
          </c:tx>
          <c:marker>
            <c:symbol val="none"/>
          </c:marker>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posiciones'!$C$249:$C$364</c:f>
              <c:numCache>
                <c:formatCode>_(* #,##0_);_(* \(#,##0\);_(* "-"??_);_(@_)</c:formatCode>
                <c:ptCount val="1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10736400932.6</c:v>
                </c:pt>
                <c:pt idx="49">
                  <c:v>395898409383.72998</c:v>
                </c:pt>
                <c:pt idx="50">
                  <c:v>1278623915608.46</c:v>
                </c:pt>
                <c:pt idx="51">
                  <c:v>1409219995143.76</c:v>
                </c:pt>
                <c:pt idx="52">
                  <c:v>1739292606539.4502</c:v>
                </c:pt>
                <c:pt idx="53">
                  <c:v>1753702085065.8303</c:v>
                </c:pt>
                <c:pt idx="54">
                  <c:v>1860190799905.2798</c:v>
                </c:pt>
                <c:pt idx="55">
                  <c:v>2113733072125.3801</c:v>
                </c:pt>
                <c:pt idx="56">
                  <c:v>2638808537970.9707</c:v>
                </c:pt>
                <c:pt idx="57">
                  <c:v>3794306574436.6196</c:v>
                </c:pt>
                <c:pt idx="58">
                  <c:v>4443519152060.3105</c:v>
                </c:pt>
                <c:pt idx="59">
                  <c:v>5441636414484</c:v>
                </c:pt>
                <c:pt idx="60">
                  <c:v>5276885903223</c:v>
                </c:pt>
                <c:pt idx="61">
                  <c:v>5793112373612</c:v>
                </c:pt>
                <c:pt idx="62">
                  <c:v>5781182186427</c:v>
                </c:pt>
                <c:pt idx="63">
                  <c:v>5721227676911.3809</c:v>
                </c:pt>
                <c:pt idx="64">
                  <c:v>5769151414412.79</c:v>
                </c:pt>
                <c:pt idx="65">
                  <c:v>6033441138708.75</c:v>
                </c:pt>
                <c:pt idx="66">
                  <c:v>5904465606780.3604</c:v>
                </c:pt>
                <c:pt idx="67">
                  <c:v>6592170750743.0098</c:v>
                </c:pt>
                <c:pt idx="68">
                  <c:v>6454762439295.2695</c:v>
                </c:pt>
                <c:pt idx="69">
                  <c:v>6413323429971.0303</c:v>
                </c:pt>
                <c:pt idx="70">
                  <c:v>7069454807140.3701</c:v>
                </c:pt>
                <c:pt idx="71">
                  <c:v>8104068718395.04</c:v>
                </c:pt>
                <c:pt idx="72">
                  <c:v>8165185122690.54</c:v>
                </c:pt>
                <c:pt idx="73">
                  <c:v>8078177412953.8799</c:v>
                </c:pt>
                <c:pt idx="74">
                  <c:v>8003623952520.7783</c:v>
                </c:pt>
                <c:pt idx="75">
                  <c:v>8010472710623.3047</c:v>
                </c:pt>
                <c:pt idx="76">
                  <c:v>8724921587924.001</c:v>
                </c:pt>
                <c:pt idx="77">
                  <c:v>8797305493724.3203</c:v>
                </c:pt>
                <c:pt idx="78">
                  <c:v>9263385595110.8535</c:v>
                </c:pt>
                <c:pt idx="79">
                  <c:v>10008403554124.396</c:v>
                </c:pt>
                <c:pt idx="80">
                  <c:v>11056737501660.055</c:v>
                </c:pt>
                <c:pt idx="81">
                  <c:v>12157445776599.592</c:v>
                </c:pt>
                <c:pt idx="82">
                  <c:v>11714375535106.436</c:v>
                </c:pt>
                <c:pt idx="83">
                  <c:v>12407392413540.484</c:v>
                </c:pt>
                <c:pt idx="84">
                  <c:v>12421253163765.184</c:v>
                </c:pt>
                <c:pt idx="85">
                  <c:v>14732094647912.189</c:v>
                </c:pt>
                <c:pt idx="86" formatCode="#,##0">
                  <c:v>18275955310324.863</c:v>
                </c:pt>
                <c:pt idx="87" formatCode="#,##0">
                  <c:v>18878869867150.16</c:v>
                </c:pt>
                <c:pt idx="88" formatCode="#,##0">
                  <c:v>19694520524655.047</c:v>
                </c:pt>
                <c:pt idx="89" formatCode="#,##0">
                  <c:v>21192540679005.129</c:v>
                </c:pt>
                <c:pt idx="90" formatCode="#,##0">
                  <c:v>19977514817492.539</c:v>
                </c:pt>
                <c:pt idx="91" formatCode="#,##0">
                  <c:v>22902299660100.133</c:v>
                </c:pt>
                <c:pt idx="92" formatCode="#,##0">
                  <c:v>25918368881639.652</c:v>
                </c:pt>
                <c:pt idx="93" formatCode="#,##0">
                  <c:v>27903668641981.313</c:v>
                </c:pt>
                <c:pt idx="94" formatCode="#,##0">
                  <c:v>32621114880164.73</c:v>
                </c:pt>
                <c:pt idx="95" formatCode="#,##0">
                  <c:v>35183640497890.742</c:v>
                </c:pt>
                <c:pt idx="96" formatCode="#,##0">
                  <c:v>36521841812503.32</c:v>
                </c:pt>
                <c:pt idx="97" formatCode="#,##0">
                  <c:v>37465674066332.953</c:v>
                </c:pt>
                <c:pt idx="98" formatCode="#,##0">
                  <c:v>40686213476757.703</c:v>
                </c:pt>
                <c:pt idx="99" formatCode="#,##0">
                  <c:v>42864686598625.914</c:v>
                </c:pt>
                <c:pt idx="100" formatCode="#,##0">
                  <c:v>43733971005961.094</c:v>
                </c:pt>
                <c:pt idx="101" formatCode="#,##0">
                  <c:v>45151117036611.547</c:v>
                </c:pt>
                <c:pt idx="102" formatCode="#,##0">
                  <c:v>47690458337071.813</c:v>
                </c:pt>
                <c:pt idx="103" formatCode="#,##0">
                  <c:v>50125875167780.219</c:v>
                </c:pt>
                <c:pt idx="104" formatCode="#,##0">
                  <c:v>50917668510108.406</c:v>
                </c:pt>
                <c:pt idx="105" formatCode="#,##0">
                  <c:v>51697044136722.516</c:v>
                </c:pt>
                <c:pt idx="106" formatCode="#,##0">
                  <c:v>52269452699744.18</c:v>
                </c:pt>
                <c:pt idx="107" formatCode="#,##0">
                  <c:v>52739071635684.734</c:v>
                </c:pt>
                <c:pt idx="108" formatCode="#,##0">
                  <c:v>53942253374200.852</c:v>
                </c:pt>
                <c:pt idx="109" formatCode="#,##0">
                  <c:v>56027093979687.25</c:v>
                </c:pt>
                <c:pt idx="110" formatCode="_(* #,##0_);_(* \(#,##0\);_(* &quot;-&quot;_);_(@_)">
                  <c:v>54732758431874.016</c:v>
                </c:pt>
                <c:pt idx="111" formatCode="_(* #,##0_);_(* \(#,##0\);_(* &quot;-&quot;_);_(@_)">
                  <c:v>56371515273786.391</c:v>
                </c:pt>
                <c:pt idx="112" formatCode="_(* #,##0_);_(* \(#,##0\);_(* &quot;-&quot;_);_(@_)">
                  <c:v>57047116199690.953</c:v>
                </c:pt>
                <c:pt idx="113" formatCode="_(* #,##0_);_(* \(#,##0\);_(* &quot;-&quot;_);_(@_)">
                  <c:v>59705764385102.063</c:v>
                </c:pt>
                <c:pt idx="114" formatCode="_(* #,##0_);_(* \(#,##0\);_(* &quot;-&quot;_);_(@_)">
                  <c:v>50507615714459.281</c:v>
                </c:pt>
                <c:pt idx="115" formatCode="_(* #,##0_);_(* \(#,##0\);_(* &quot;-&quot;_);_(@_)">
                  <c:v>51482352675440.273</c:v>
                </c:pt>
              </c:numCache>
            </c:numRef>
          </c:val>
          <c:smooth val="0"/>
          <c:extLst>
            <c:ext xmlns:c16="http://schemas.microsoft.com/office/drawing/2014/chart" uri="{C3380CC4-5D6E-409C-BE32-E72D297353CC}">
              <c16:uniqueId val="{00000002-E4FB-4298-927C-947532BC4601}"/>
            </c:ext>
          </c:extLst>
        </c:ser>
        <c:ser>
          <c:idx val="3"/>
          <c:order val="2"/>
          <c:tx>
            <c:v>Swaps</c:v>
          </c:tx>
          <c:marker>
            <c:symbol val="none"/>
          </c:marker>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posiciones'!$C$368:$C$483</c:f>
              <c:numCache>
                <c:formatCode>_(* #,##0_);_(* \(#,##0\);_(* "-"??_);_(@_)</c:formatCode>
                <c:ptCount val="1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400000000</c:v>
                </c:pt>
                <c:pt idx="19">
                  <c:v>400000000</c:v>
                </c:pt>
                <c:pt idx="20">
                  <c:v>1300000000</c:v>
                </c:pt>
                <c:pt idx="21">
                  <c:v>9300000000</c:v>
                </c:pt>
                <c:pt idx="22">
                  <c:v>24000000000</c:v>
                </c:pt>
                <c:pt idx="23">
                  <c:v>35000000000</c:v>
                </c:pt>
                <c:pt idx="24">
                  <c:v>49000000000</c:v>
                </c:pt>
                <c:pt idx="25">
                  <c:v>51000000000</c:v>
                </c:pt>
                <c:pt idx="26">
                  <c:v>42000000000</c:v>
                </c:pt>
                <c:pt idx="27">
                  <c:v>41000000000</c:v>
                </c:pt>
                <c:pt idx="28">
                  <c:v>29000000000</c:v>
                </c:pt>
                <c:pt idx="29">
                  <c:v>22000000000</c:v>
                </c:pt>
                <c:pt idx="30">
                  <c:v>23500000000</c:v>
                </c:pt>
                <c:pt idx="31">
                  <c:v>79500000000</c:v>
                </c:pt>
                <c:pt idx="32">
                  <c:v>114500000000</c:v>
                </c:pt>
                <c:pt idx="33">
                  <c:v>212500000000</c:v>
                </c:pt>
                <c:pt idx="34">
                  <c:v>246500000000</c:v>
                </c:pt>
                <c:pt idx="35">
                  <c:v>280500000000</c:v>
                </c:pt>
                <c:pt idx="36">
                  <c:v>307500000000</c:v>
                </c:pt>
                <c:pt idx="37">
                  <c:v>496500000000</c:v>
                </c:pt>
                <c:pt idx="38">
                  <c:v>493500000000</c:v>
                </c:pt>
                <c:pt idx="39">
                  <c:v>503000000000</c:v>
                </c:pt>
                <c:pt idx="40">
                  <c:v>357000000000</c:v>
                </c:pt>
                <c:pt idx="41">
                  <c:v>348000000000</c:v>
                </c:pt>
                <c:pt idx="42">
                  <c:v>368000000000</c:v>
                </c:pt>
                <c:pt idx="43">
                  <c:v>469000000000</c:v>
                </c:pt>
                <c:pt idx="44">
                  <c:v>708000000000</c:v>
                </c:pt>
                <c:pt idx="45">
                  <c:v>1052500000000</c:v>
                </c:pt>
                <c:pt idx="46">
                  <c:v>1321850000000</c:v>
                </c:pt>
                <c:pt idx="47">
                  <c:v>2131450000000</c:v>
                </c:pt>
                <c:pt idx="48">
                  <c:v>2430450000000</c:v>
                </c:pt>
                <c:pt idx="49">
                  <c:v>2831550000000</c:v>
                </c:pt>
                <c:pt idx="50">
                  <c:v>3465550000000</c:v>
                </c:pt>
                <c:pt idx="51">
                  <c:v>3916900000000</c:v>
                </c:pt>
                <c:pt idx="52">
                  <c:v>4543100000000</c:v>
                </c:pt>
                <c:pt idx="53">
                  <c:v>4921600000000</c:v>
                </c:pt>
                <c:pt idx="54">
                  <c:v>5800050000000</c:v>
                </c:pt>
                <c:pt idx="55">
                  <c:v>6318174692981</c:v>
                </c:pt>
                <c:pt idx="56">
                  <c:v>7322374692981</c:v>
                </c:pt>
                <c:pt idx="57">
                  <c:v>8687553692981</c:v>
                </c:pt>
                <c:pt idx="58">
                  <c:v>9853614804093</c:v>
                </c:pt>
                <c:pt idx="59">
                  <c:v>11004589051114</c:v>
                </c:pt>
                <c:pt idx="60">
                  <c:v>11472101064827</c:v>
                </c:pt>
                <c:pt idx="61">
                  <c:v>12500291064827</c:v>
                </c:pt>
                <c:pt idx="62">
                  <c:v>12379491064827</c:v>
                </c:pt>
                <c:pt idx="63">
                  <c:v>13896537064827</c:v>
                </c:pt>
                <c:pt idx="64">
                  <c:v>14219298533045</c:v>
                </c:pt>
                <c:pt idx="65">
                  <c:v>14497299602830</c:v>
                </c:pt>
                <c:pt idx="66">
                  <c:v>15189393602830</c:v>
                </c:pt>
                <c:pt idx="67">
                  <c:v>15247970102830</c:v>
                </c:pt>
                <c:pt idx="68">
                  <c:v>15371390390463</c:v>
                </c:pt>
                <c:pt idx="69">
                  <c:v>16452051310463</c:v>
                </c:pt>
                <c:pt idx="70">
                  <c:v>19992594629221.91</c:v>
                </c:pt>
                <c:pt idx="71">
                  <c:v>20048124203761.16</c:v>
                </c:pt>
                <c:pt idx="72">
                  <c:v>19722335424382.492</c:v>
                </c:pt>
                <c:pt idx="73">
                  <c:v>20517588213883</c:v>
                </c:pt>
                <c:pt idx="74">
                  <c:v>23817248811402.992</c:v>
                </c:pt>
                <c:pt idx="75">
                  <c:v>22656264562178.992</c:v>
                </c:pt>
                <c:pt idx="76">
                  <c:v>22396570950523</c:v>
                </c:pt>
                <c:pt idx="77">
                  <c:v>23642742101498</c:v>
                </c:pt>
                <c:pt idx="78">
                  <c:v>22764940027082.715</c:v>
                </c:pt>
                <c:pt idx="79">
                  <c:v>22210507490027</c:v>
                </c:pt>
                <c:pt idx="80">
                  <c:v>22789161192534.68</c:v>
                </c:pt>
                <c:pt idx="81">
                  <c:v>23567227758727.699</c:v>
                </c:pt>
                <c:pt idx="82">
                  <c:v>23774907278634.305</c:v>
                </c:pt>
                <c:pt idx="83">
                  <c:v>22696018508157.156</c:v>
                </c:pt>
                <c:pt idx="84">
                  <c:v>23667535655155.488</c:v>
                </c:pt>
                <c:pt idx="85">
                  <c:v>24499865405155.484</c:v>
                </c:pt>
                <c:pt idx="86">
                  <c:v>27906116302241.141</c:v>
                </c:pt>
                <c:pt idx="87">
                  <c:v>27759640112993.98</c:v>
                </c:pt>
                <c:pt idx="88">
                  <c:v>30367137758015.98</c:v>
                </c:pt>
                <c:pt idx="89">
                  <c:v>32342306254816.98</c:v>
                </c:pt>
                <c:pt idx="90">
                  <c:v>35212979556095.375</c:v>
                </c:pt>
                <c:pt idx="91">
                  <c:v>33822025975882.445</c:v>
                </c:pt>
                <c:pt idx="92">
                  <c:v>33434779272390.047</c:v>
                </c:pt>
                <c:pt idx="93">
                  <c:v>37046880484154.109</c:v>
                </c:pt>
                <c:pt idx="94">
                  <c:v>39908396979761.273</c:v>
                </c:pt>
                <c:pt idx="95">
                  <c:v>41366680595973.102</c:v>
                </c:pt>
                <c:pt idx="96">
                  <c:v>44471316930976.789</c:v>
                </c:pt>
                <c:pt idx="97">
                  <c:v>48816567034654.922</c:v>
                </c:pt>
                <c:pt idx="98">
                  <c:v>55251579491117.453</c:v>
                </c:pt>
                <c:pt idx="99">
                  <c:v>54309484290905.336</c:v>
                </c:pt>
                <c:pt idx="100">
                  <c:v>56118948154012.438</c:v>
                </c:pt>
                <c:pt idx="101">
                  <c:v>57699253311873.813</c:v>
                </c:pt>
                <c:pt idx="102">
                  <c:v>63455907767198.023</c:v>
                </c:pt>
                <c:pt idx="103">
                  <c:v>68834588350061.023</c:v>
                </c:pt>
                <c:pt idx="104">
                  <c:v>66106433619027.016</c:v>
                </c:pt>
                <c:pt idx="105">
                  <c:v>71543740811842.266</c:v>
                </c:pt>
                <c:pt idx="106">
                  <c:v>66228949552053.461</c:v>
                </c:pt>
                <c:pt idx="107">
                  <c:v>57969019940130.461</c:v>
                </c:pt>
                <c:pt idx="108">
                  <c:v>56926927763847.133</c:v>
                </c:pt>
                <c:pt idx="109">
                  <c:v>51833931122041.367</c:v>
                </c:pt>
                <c:pt idx="110" formatCode="_(* #,##0_);_(* \(#,##0\);_(* &quot;-&quot;_);_(@_)">
                  <c:v>64534354317988.5</c:v>
                </c:pt>
                <c:pt idx="111" formatCode="_(* #,##0_);_(* \(#,##0\);_(* &quot;-&quot;_);_(@_)">
                  <c:v>62935866955743.492</c:v>
                </c:pt>
                <c:pt idx="112" formatCode="_(* #,##0_);_(* \(#,##0\);_(* &quot;-&quot;_);_(@_)">
                  <c:v>62700247647412.914</c:v>
                </c:pt>
                <c:pt idx="113" formatCode="_(* #,##0_);_(* \(#,##0\);_(* &quot;-&quot;_);_(@_)">
                  <c:v>62293322198587.914</c:v>
                </c:pt>
                <c:pt idx="114">
                  <c:v>71043591514438.203</c:v>
                </c:pt>
                <c:pt idx="115">
                  <c:v>72417671561847.5</c:v>
                </c:pt>
              </c:numCache>
            </c:numRef>
          </c:val>
          <c:smooth val="0"/>
          <c:extLst>
            <c:ext xmlns:c16="http://schemas.microsoft.com/office/drawing/2014/chart" uri="{C3380CC4-5D6E-409C-BE32-E72D297353CC}">
              <c16:uniqueId val="{00000003-E4FB-4298-927C-947532BC4601}"/>
            </c:ext>
          </c:extLst>
        </c:ser>
        <c:dLbls>
          <c:showLegendKey val="0"/>
          <c:showVal val="0"/>
          <c:showCatName val="0"/>
          <c:showSerName val="0"/>
          <c:showPercent val="0"/>
          <c:showBubbleSize val="0"/>
        </c:dLbls>
        <c:smooth val="0"/>
        <c:axId val="232645864"/>
        <c:axId val="234830216"/>
      </c:lineChart>
      <c:dateAx>
        <c:axId val="232645864"/>
        <c:scaling>
          <c:orientation val="minMax"/>
        </c:scaling>
        <c:delete val="0"/>
        <c:axPos val="b"/>
        <c:numFmt formatCode="mmm\-yy" sourceLinked="1"/>
        <c:majorTickMark val="none"/>
        <c:minorTickMark val="none"/>
        <c:tickLblPos val="nextTo"/>
        <c:crossAx val="234830216"/>
        <c:crosses val="autoZero"/>
        <c:auto val="1"/>
        <c:lblOffset val="100"/>
        <c:baseTimeUnit val="months"/>
        <c:majorUnit val="3"/>
        <c:majorTimeUnit val="months"/>
      </c:dateAx>
      <c:valAx>
        <c:axId val="234830216"/>
        <c:scaling>
          <c:orientation val="minMax"/>
        </c:scaling>
        <c:delete val="0"/>
        <c:axPos val="l"/>
        <c:numFmt formatCode="_(* #,##0_);_(* \(#,##0\);_(* &quot;-&quot;??_);_(@_)" sourceLinked="1"/>
        <c:majorTickMark val="none"/>
        <c:minorTickMark val="none"/>
        <c:tickLblPos val="nextTo"/>
        <c:crossAx val="232645864"/>
        <c:crosses val="autoZero"/>
        <c:crossBetween val="between"/>
        <c:dispUnits>
          <c:builtInUnit val="trillions"/>
          <c:dispUnitsLbl>
            <c:layout>
              <c:manualLayout>
                <c:xMode val="edge"/>
                <c:yMode val="edge"/>
                <c:x val="6.8503937007874105E-3"/>
                <c:y val="0.32348489675784964"/>
              </c:manualLayout>
            </c:layout>
            <c:tx>
              <c:rich>
                <a:bodyPr/>
                <a:lstStyle/>
                <a:p>
                  <a:pPr>
                    <a:defRPr/>
                  </a:pPr>
                  <a:r>
                    <a:rPr lang="es-CO"/>
                    <a:t>Billones COP</a:t>
                  </a:r>
                </a:p>
              </c:rich>
            </c:tx>
          </c:dispUnitsLbl>
        </c:dispUnits>
      </c:valAx>
    </c:plotArea>
    <c:legend>
      <c:legendPos val="b"/>
      <c:layout>
        <c:manualLayout>
          <c:xMode val="edge"/>
          <c:yMode val="edge"/>
          <c:x val="0.23894127988748243"/>
          <c:y val="0.88737874779541448"/>
          <c:w val="0.51694043211486174"/>
          <c:h val="8.118030700707865E-2"/>
        </c:manualLayout>
      </c:layout>
      <c:overlay val="0"/>
    </c:legend>
    <c:plotVisOnly val="1"/>
    <c:dispBlanksAs val="gap"/>
    <c:showDLblsOverMax val="0"/>
  </c:chart>
  <c:spPr>
    <a:ln>
      <a:noFill/>
    </a:ln>
  </c:spPr>
  <c:txPr>
    <a:bodyPr/>
    <a:lstStyle/>
    <a:p>
      <a:pPr>
        <a:defRPr sz="1200">
          <a:solidFill>
            <a:schemeClr val="accent1">
              <a:lumMod val="75000"/>
            </a:schemeClr>
          </a:solidFill>
          <a:latin typeface="Helvetica" panose="020B0604020202020204" pitchFamily="34" charset="0"/>
          <a:cs typeface="Helvetica" panose="020B0604020202020204" pitchFamily="34" charset="0"/>
        </a:defRPr>
      </a:pPr>
      <a:endParaRPr lang="es-C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s-CO"/>
              <a:t>Evolución Posición Pasiva al IBR- Entidades Bancarias</a:t>
            </a:r>
          </a:p>
          <a:p>
            <a:pPr algn="ctr">
              <a:defRPr/>
            </a:pPr>
            <a:r>
              <a:rPr lang="es-CO"/>
              <a:t>(junio 2008- febrero 2018)</a:t>
            </a:r>
          </a:p>
        </c:rich>
      </c:tx>
      <c:layout>
        <c:manualLayout>
          <c:xMode val="edge"/>
          <c:yMode val="edge"/>
          <c:x val="0.21532020628223159"/>
          <c:y val="4.5898148148148153E-2"/>
        </c:manualLayout>
      </c:layout>
      <c:overlay val="0"/>
    </c:title>
    <c:autoTitleDeleted val="0"/>
    <c:plotArea>
      <c:layout>
        <c:manualLayout>
          <c:layoutTarget val="inner"/>
          <c:xMode val="edge"/>
          <c:yMode val="edge"/>
          <c:x val="8.0600056900323486E-2"/>
          <c:y val="6.3230672286517284E-2"/>
          <c:w val="0.887007587348143"/>
          <c:h val="0.71840515873761746"/>
        </c:manualLayout>
      </c:layout>
      <c:lineChart>
        <c:grouping val="standard"/>
        <c:varyColors val="0"/>
        <c:ser>
          <c:idx val="0"/>
          <c:order val="0"/>
          <c:tx>
            <c:v>CDTs</c:v>
          </c:tx>
          <c:spPr>
            <a:ln>
              <a:solidFill>
                <a:schemeClr val="accent2"/>
              </a:solidFill>
            </a:ln>
          </c:spPr>
          <c:marker>
            <c:symbol val="none"/>
          </c:marker>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posiciones'!$C$725:$C$840</c:f>
              <c:numCache>
                <c:formatCode>_(* #,##0_);_(* \(#,##0\);_(* "-"??_);_(@_)</c:formatCode>
                <c:ptCount val="116"/>
                <c:pt idx="0">
                  <c:v>0</c:v>
                </c:pt>
                <c:pt idx="1">
                  <c:v>0</c:v>
                </c:pt>
                <c:pt idx="2">
                  <c:v>1000000</c:v>
                </c:pt>
                <c:pt idx="3">
                  <c:v>1000000</c:v>
                </c:pt>
                <c:pt idx="4">
                  <c:v>0</c:v>
                </c:pt>
                <c:pt idx="5">
                  <c:v>0</c:v>
                </c:pt>
                <c:pt idx="6">
                  <c:v>0</c:v>
                </c:pt>
                <c:pt idx="7">
                  <c:v>0</c:v>
                </c:pt>
                <c:pt idx="8">
                  <c:v>0</c:v>
                </c:pt>
                <c:pt idx="9">
                  <c:v>0</c:v>
                </c:pt>
                <c:pt idx="10">
                  <c:v>0</c:v>
                </c:pt>
                <c:pt idx="11">
                  <c:v>0</c:v>
                </c:pt>
                <c:pt idx="12">
                  <c:v>0</c:v>
                </c:pt>
                <c:pt idx="13">
                  <c:v>0</c:v>
                </c:pt>
                <c:pt idx="14">
                  <c:v>0</c:v>
                </c:pt>
                <c:pt idx="15">
                  <c:v>1000000</c:v>
                </c:pt>
                <c:pt idx="16">
                  <c:v>133701000000</c:v>
                </c:pt>
                <c:pt idx="17">
                  <c:v>307701000000</c:v>
                </c:pt>
                <c:pt idx="18">
                  <c:v>320201000000</c:v>
                </c:pt>
                <c:pt idx="19">
                  <c:v>357551000000</c:v>
                </c:pt>
                <c:pt idx="20">
                  <c:v>655371000000</c:v>
                </c:pt>
                <c:pt idx="21">
                  <c:v>675721000000</c:v>
                </c:pt>
                <c:pt idx="22">
                  <c:v>681721000000</c:v>
                </c:pt>
                <c:pt idx="23">
                  <c:v>705721000000</c:v>
                </c:pt>
                <c:pt idx="24">
                  <c:v>737221000000</c:v>
                </c:pt>
                <c:pt idx="25">
                  <c:v>785721000000</c:v>
                </c:pt>
                <c:pt idx="26">
                  <c:v>1033321000000</c:v>
                </c:pt>
                <c:pt idx="27">
                  <c:v>1530639000000</c:v>
                </c:pt>
                <c:pt idx="28">
                  <c:v>1811289030230</c:v>
                </c:pt>
                <c:pt idx="29">
                  <c:v>2062699030230</c:v>
                </c:pt>
                <c:pt idx="30">
                  <c:v>2879749030230</c:v>
                </c:pt>
                <c:pt idx="31">
                  <c:v>3592057311520</c:v>
                </c:pt>
                <c:pt idx="32">
                  <c:v>4094394311520</c:v>
                </c:pt>
                <c:pt idx="33">
                  <c:v>5034075281290</c:v>
                </c:pt>
                <c:pt idx="34">
                  <c:v>5963198881774</c:v>
                </c:pt>
                <c:pt idx="35">
                  <c:v>7250771346191</c:v>
                </c:pt>
                <c:pt idx="36">
                  <c:v>7889921570652</c:v>
                </c:pt>
                <c:pt idx="37">
                  <c:v>8556448085668</c:v>
                </c:pt>
                <c:pt idx="38">
                  <c:v>8833885282168</c:v>
                </c:pt>
                <c:pt idx="39">
                  <c:v>8457699585668</c:v>
                </c:pt>
                <c:pt idx="40">
                  <c:v>8549620287184</c:v>
                </c:pt>
                <c:pt idx="41">
                  <c:v>8705544763684</c:v>
                </c:pt>
                <c:pt idx="42">
                  <c:v>8049489811238</c:v>
                </c:pt>
                <c:pt idx="43">
                  <c:v>8270462411238</c:v>
                </c:pt>
                <c:pt idx="44">
                  <c:v>8518277207338</c:v>
                </c:pt>
                <c:pt idx="45">
                  <c:v>8443527467338</c:v>
                </c:pt>
                <c:pt idx="46">
                  <c:v>8450299073338</c:v>
                </c:pt>
                <c:pt idx="47">
                  <c:v>8778980763536</c:v>
                </c:pt>
                <c:pt idx="48">
                  <c:v>7700629135460</c:v>
                </c:pt>
                <c:pt idx="49">
                  <c:v>6932102972154</c:v>
                </c:pt>
                <c:pt idx="50">
                  <c:v>6675552972154</c:v>
                </c:pt>
                <c:pt idx="51">
                  <c:v>5825952472154</c:v>
                </c:pt>
                <c:pt idx="52">
                  <c:v>4826904430154</c:v>
                </c:pt>
                <c:pt idx="53">
                  <c:v>4650075554154</c:v>
                </c:pt>
                <c:pt idx="54">
                  <c:v>4016525414921</c:v>
                </c:pt>
                <c:pt idx="55">
                  <c:v>4272243181883</c:v>
                </c:pt>
                <c:pt idx="56">
                  <c:v>4558993181883</c:v>
                </c:pt>
                <c:pt idx="57">
                  <c:v>4748821181883</c:v>
                </c:pt>
                <c:pt idx="58">
                  <c:v>5020504181883</c:v>
                </c:pt>
                <c:pt idx="59">
                  <c:v>4908852681883</c:v>
                </c:pt>
                <c:pt idx="60">
                  <c:v>4542666412950</c:v>
                </c:pt>
                <c:pt idx="61">
                  <c:v>4538035699500</c:v>
                </c:pt>
                <c:pt idx="62">
                  <c:v>4426905198533</c:v>
                </c:pt>
                <c:pt idx="63">
                  <c:v>5259004198533</c:v>
                </c:pt>
                <c:pt idx="64">
                  <c:v>5660733384614</c:v>
                </c:pt>
                <c:pt idx="65">
                  <c:v>5893893284614</c:v>
                </c:pt>
                <c:pt idx="66">
                  <c:v>6933122579068</c:v>
                </c:pt>
                <c:pt idx="67">
                  <c:v>7613677579068</c:v>
                </c:pt>
                <c:pt idx="68">
                  <c:v>7717362579068</c:v>
                </c:pt>
                <c:pt idx="69">
                  <c:v>8082318579068</c:v>
                </c:pt>
                <c:pt idx="70">
                  <c:v>9299683175517</c:v>
                </c:pt>
                <c:pt idx="71">
                  <c:v>10084195252517</c:v>
                </c:pt>
                <c:pt idx="72">
                  <c:v>10972302777723</c:v>
                </c:pt>
                <c:pt idx="73">
                  <c:v>11972062686643</c:v>
                </c:pt>
                <c:pt idx="74">
                  <c:v>12905707081780.311</c:v>
                </c:pt>
                <c:pt idx="75">
                  <c:v>13063246210954.844</c:v>
                </c:pt>
                <c:pt idx="76">
                  <c:v>12953854419948.99</c:v>
                </c:pt>
                <c:pt idx="77">
                  <c:v>12797175147981.029</c:v>
                </c:pt>
                <c:pt idx="78">
                  <c:v>12735464045472.699</c:v>
                </c:pt>
                <c:pt idx="79">
                  <c:v>12258740520049.02</c:v>
                </c:pt>
                <c:pt idx="80">
                  <c:v>11959675084873.939</c:v>
                </c:pt>
                <c:pt idx="81">
                  <c:v>11603104146348.631</c:v>
                </c:pt>
                <c:pt idx="82">
                  <c:v>12787258765586.061</c:v>
                </c:pt>
                <c:pt idx="83">
                  <c:v>12702350124119.609</c:v>
                </c:pt>
                <c:pt idx="84">
                  <c:v>12326873613850.609</c:v>
                </c:pt>
                <c:pt idx="85">
                  <c:v>12532631352445.609</c:v>
                </c:pt>
                <c:pt idx="86">
                  <c:v>12914314312021.609</c:v>
                </c:pt>
                <c:pt idx="87">
                  <c:v>14078324826522.609</c:v>
                </c:pt>
                <c:pt idx="88">
                  <c:v>15387895261461.131</c:v>
                </c:pt>
                <c:pt idx="89">
                  <c:v>17198106299339.131</c:v>
                </c:pt>
                <c:pt idx="90">
                  <c:v>18471252279786.941</c:v>
                </c:pt>
                <c:pt idx="91">
                  <c:v>19820074498199.301</c:v>
                </c:pt>
                <c:pt idx="92">
                  <c:v>19910995635360.5</c:v>
                </c:pt>
                <c:pt idx="93">
                  <c:v>21872523250119.66</c:v>
                </c:pt>
                <c:pt idx="94">
                  <c:v>24813127348002.379</c:v>
                </c:pt>
                <c:pt idx="95">
                  <c:v>25637146394228.258</c:v>
                </c:pt>
                <c:pt idx="96">
                  <c:v>26607711640580.258</c:v>
                </c:pt>
                <c:pt idx="97">
                  <c:v>26048927395012.82</c:v>
                </c:pt>
                <c:pt idx="98">
                  <c:v>25202974900085.75</c:v>
                </c:pt>
                <c:pt idx="99">
                  <c:v>25284571899756.367</c:v>
                </c:pt>
                <c:pt idx="100">
                  <c:v>23434547096864.77</c:v>
                </c:pt>
                <c:pt idx="101">
                  <c:v>21535959293189.84</c:v>
                </c:pt>
                <c:pt idx="102">
                  <c:v>19798080377972.602</c:v>
                </c:pt>
                <c:pt idx="103">
                  <c:v>20261624496730.078</c:v>
                </c:pt>
                <c:pt idx="104">
                  <c:v>19269276760469.629</c:v>
                </c:pt>
                <c:pt idx="105">
                  <c:v>18470443156819.191</c:v>
                </c:pt>
                <c:pt idx="106">
                  <c:v>17420126567836.711</c:v>
                </c:pt>
                <c:pt idx="107">
                  <c:v>16987132309491.711</c:v>
                </c:pt>
                <c:pt idx="108">
                  <c:v>16124970634471.711</c:v>
                </c:pt>
                <c:pt idx="109">
                  <c:v>15614334685191.711</c:v>
                </c:pt>
                <c:pt idx="110" formatCode="_(* #,##0_);_(* \(#,##0\);_(* &quot;-&quot;_);_(@_)">
                  <c:v>19929729271392.711</c:v>
                </c:pt>
                <c:pt idx="111" formatCode="_(* #,##0_);_(* \(#,##0\);_(* &quot;-&quot;_);_(@_)">
                  <c:v>19228587178824.707</c:v>
                </c:pt>
                <c:pt idx="112" formatCode="_(* #,##0_);_(* \(#,##0\);_(* &quot;-&quot;_);_(@_)">
                  <c:v>18267067774321.707</c:v>
                </c:pt>
                <c:pt idx="113" formatCode="_(* #,##0_);_(* \(#,##0\);_(* &quot;-&quot;_);_(@_)">
                  <c:v>17541007736546.711</c:v>
                </c:pt>
                <c:pt idx="114" formatCode="_(* #,##0_);_(* \(#,##0\);_(* &quot;-&quot;_);_(@_)">
                  <c:v>8261998533212.71</c:v>
                </c:pt>
                <c:pt idx="115" formatCode="_(* #,##0_);_(* \(#,##0\);_(* &quot;-&quot;_);_(@_)">
                  <c:v>8568888306934.9648</c:v>
                </c:pt>
              </c:numCache>
            </c:numRef>
          </c:val>
          <c:smooth val="0"/>
          <c:extLst>
            <c:ext xmlns:c16="http://schemas.microsoft.com/office/drawing/2014/chart" uri="{C3380CC4-5D6E-409C-BE32-E72D297353CC}">
              <c16:uniqueId val="{00000000-30BC-4B6B-9A3E-547F425ACF0E}"/>
            </c:ext>
          </c:extLst>
        </c:ser>
        <c:ser>
          <c:idx val="2"/>
          <c:order val="1"/>
          <c:tx>
            <c:v>Bonos</c:v>
          </c:tx>
          <c:spPr>
            <a:ln>
              <a:solidFill>
                <a:schemeClr val="accent6">
                  <a:lumMod val="75000"/>
                </a:schemeClr>
              </a:solidFill>
            </a:ln>
          </c:spPr>
          <c:marker>
            <c:symbol val="none"/>
          </c:marker>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posiciones'!$C$843:$C$958</c:f>
              <c:numCache>
                <c:formatCode>_(* #,##0_);_(* \(#,##0\);_(* "-"??_);_(@_)</c:formatCode>
                <c:ptCount val="116"/>
                <c:pt idx="0">
                  <c:v>0</c:v>
                </c:pt>
                <c:pt idx="1">
                  <c:v>0</c:v>
                </c:pt>
                <c:pt idx="2">
                  <c:v>0</c:v>
                </c:pt>
                <c:pt idx="3">
                  <c:v>0</c:v>
                </c:pt>
                <c:pt idx="4">
                  <c:v>0</c:v>
                </c:pt>
                <c:pt idx="5">
                  <c:v>0</c:v>
                </c:pt>
                <c:pt idx="6">
                  <c:v>0</c:v>
                </c:pt>
                <c:pt idx="7">
                  <c:v>0</c:v>
                </c:pt>
                <c:pt idx="8">
                  <c:v>0</c:v>
                </c:pt>
                <c:pt idx="9">
                  <c:v>0</c:v>
                </c:pt>
                <c:pt idx="10">
                  <c:v>0</c:v>
                </c:pt>
                <c:pt idx="11">
                  <c:v>0</c:v>
                </c:pt>
                <c:pt idx="12">
                  <c:v>177200000000</c:v>
                </c:pt>
                <c:pt idx="13">
                  <c:v>177200000000</c:v>
                </c:pt>
                <c:pt idx="14">
                  <c:v>177200000000</c:v>
                </c:pt>
                <c:pt idx="15">
                  <c:v>177200000000</c:v>
                </c:pt>
                <c:pt idx="16">
                  <c:v>177200000000</c:v>
                </c:pt>
                <c:pt idx="17">
                  <c:v>177200000000</c:v>
                </c:pt>
                <c:pt idx="18">
                  <c:v>177200000000</c:v>
                </c:pt>
                <c:pt idx="19">
                  <c:v>177200000000</c:v>
                </c:pt>
                <c:pt idx="20">
                  <c:v>192000000000</c:v>
                </c:pt>
                <c:pt idx="21">
                  <c:v>192000000000</c:v>
                </c:pt>
                <c:pt idx="22">
                  <c:v>192000000000</c:v>
                </c:pt>
                <c:pt idx="23">
                  <c:v>205600000000</c:v>
                </c:pt>
                <c:pt idx="24">
                  <c:v>205600000000</c:v>
                </c:pt>
                <c:pt idx="25">
                  <c:v>205600000000</c:v>
                </c:pt>
                <c:pt idx="26">
                  <c:v>205600000000</c:v>
                </c:pt>
                <c:pt idx="27">
                  <c:v>392650000000</c:v>
                </c:pt>
                <c:pt idx="28">
                  <c:v>743290000000</c:v>
                </c:pt>
                <c:pt idx="29">
                  <c:v>962710000000</c:v>
                </c:pt>
                <c:pt idx="30">
                  <c:v>807496000000</c:v>
                </c:pt>
                <c:pt idx="31">
                  <c:v>807496000000</c:v>
                </c:pt>
                <c:pt idx="32">
                  <c:v>994310000000</c:v>
                </c:pt>
                <c:pt idx="33">
                  <c:v>1342146000000</c:v>
                </c:pt>
                <c:pt idx="34">
                  <c:v>1342146000000</c:v>
                </c:pt>
                <c:pt idx="35">
                  <c:v>1342146000000</c:v>
                </c:pt>
                <c:pt idx="36">
                  <c:v>1675923000000</c:v>
                </c:pt>
                <c:pt idx="37">
                  <c:v>1578873000000</c:v>
                </c:pt>
                <c:pt idx="38">
                  <c:v>1635362000000</c:v>
                </c:pt>
                <c:pt idx="39">
                  <c:v>1767199000000</c:v>
                </c:pt>
                <c:pt idx="40">
                  <c:v>1767199000000</c:v>
                </c:pt>
                <c:pt idx="41">
                  <c:v>1767199000000</c:v>
                </c:pt>
                <c:pt idx="42">
                  <c:v>1767199000000</c:v>
                </c:pt>
                <c:pt idx="43">
                  <c:v>1767199000000</c:v>
                </c:pt>
                <c:pt idx="44">
                  <c:v>1737198999996</c:v>
                </c:pt>
                <c:pt idx="45">
                  <c:v>1737199000000</c:v>
                </c:pt>
                <c:pt idx="46">
                  <c:v>1760649000000</c:v>
                </c:pt>
                <c:pt idx="47">
                  <c:v>1608181000000</c:v>
                </c:pt>
                <c:pt idx="48">
                  <c:v>1608181000000</c:v>
                </c:pt>
                <c:pt idx="49">
                  <c:v>1608181000000</c:v>
                </c:pt>
                <c:pt idx="50">
                  <c:v>1608181000000</c:v>
                </c:pt>
                <c:pt idx="51">
                  <c:v>1516631000000</c:v>
                </c:pt>
                <c:pt idx="52">
                  <c:v>1510256000000</c:v>
                </c:pt>
                <c:pt idx="53">
                  <c:v>1509355000000</c:v>
                </c:pt>
                <c:pt idx="54">
                  <c:v>1509354931416.6699</c:v>
                </c:pt>
                <c:pt idx="55">
                  <c:v>1147770000000</c:v>
                </c:pt>
                <c:pt idx="56">
                  <c:v>1113970000000</c:v>
                </c:pt>
                <c:pt idx="57">
                  <c:v>1159013000000</c:v>
                </c:pt>
                <c:pt idx="58">
                  <c:v>1390113000000</c:v>
                </c:pt>
                <c:pt idx="59">
                  <c:v>1300113000000</c:v>
                </c:pt>
                <c:pt idx="60">
                  <c:v>1300097600000</c:v>
                </c:pt>
                <c:pt idx="61">
                  <c:v>1259904100000</c:v>
                </c:pt>
                <c:pt idx="62">
                  <c:v>1015652000000</c:v>
                </c:pt>
                <c:pt idx="63">
                  <c:v>923402000000</c:v>
                </c:pt>
                <c:pt idx="64">
                  <c:v>974762000000</c:v>
                </c:pt>
                <c:pt idx="65">
                  <c:v>1235400000000</c:v>
                </c:pt>
                <c:pt idx="66">
                  <c:v>1235400000000</c:v>
                </c:pt>
                <c:pt idx="67">
                  <c:v>1235400000000</c:v>
                </c:pt>
                <c:pt idx="68">
                  <c:v>936600000000</c:v>
                </c:pt>
                <c:pt idx="69">
                  <c:v>1057300000000</c:v>
                </c:pt>
                <c:pt idx="70">
                  <c:v>1439566000000</c:v>
                </c:pt>
                <c:pt idx="71">
                  <c:v>1550812908000</c:v>
                </c:pt>
                <c:pt idx="72">
                  <c:v>1550417621000</c:v>
                </c:pt>
                <c:pt idx="73">
                  <c:v>1337912000000</c:v>
                </c:pt>
                <c:pt idx="74">
                  <c:v>2154227000000</c:v>
                </c:pt>
                <c:pt idx="75">
                  <c:v>2244227000000</c:v>
                </c:pt>
                <c:pt idx="76">
                  <c:v>2244227000000</c:v>
                </c:pt>
                <c:pt idx="77">
                  <c:v>2244227000000</c:v>
                </c:pt>
                <c:pt idx="78">
                  <c:v>2244227000000</c:v>
                </c:pt>
                <c:pt idx="79">
                  <c:v>1967427000000</c:v>
                </c:pt>
                <c:pt idx="80">
                  <c:v>1922546000000</c:v>
                </c:pt>
                <c:pt idx="81">
                  <c:v>1731531000000</c:v>
                </c:pt>
                <c:pt idx="82">
                  <c:v>1731531000000</c:v>
                </c:pt>
                <c:pt idx="83">
                  <c:v>1731531000000</c:v>
                </c:pt>
                <c:pt idx="84">
                  <c:v>1731531000000</c:v>
                </c:pt>
                <c:pt idx="85">
                  <c:v>1731531000000</c:v>
                </c:pt>
                <c:pt idx="86">
                  <c:v>1731531000000</c:v>
                </c:pt>
                <c:pt idx="87">
                  <c:v>1731531000000</c:v>
                </c:pt>
                <c:pt idx="88">
                  <c:v>1790331000000</c:v>
                </c:pt>
                <c:pt idx="89">
                  <c:v>1474516000000</c:v>
                </c:pt>
                <c:pt idx="90">
                  <c:v>1474516000000</c:v>
                </c:pt>
                <c:pt idx="91">
                  <c:v>1474516000000</c:v>
                </c:pt>
                <c:pt idx="92">
                  <c:v>1559516000000</c:v>
                </c:pt>
                <c:pt idx="93">
                  <c:v>1466816000000</c:v>
                </c:pt>
                <c:pt idx="94">
                  <c:v>1059116000000</c:v>
                </c:pt>
                <c:pt idx="95">
                  <c:v>1059116000000</c:v>
                </c:pt>
                <c:pt idx="96">
                  <c:v>1059116000000</c:v>
                </c:pt>
                <c:pt idx="97">
                  <c:v>1059116000000</c:v>
                </c:pt>
                <c:pt idx="98">
                  <c:v>1059787036612.8999</c:v>
                </c:pt>
                <c:pt idx="99">
                  <c:v>1151562066774.1899</c:v>
                </c:pt>
                <c:pt idx="100">
                  <c:v>1150981261774.1899</c:v>
                </c:pt>
                <c:pt idx="101">
                  <c:v>1501604591451.6099</c:v>
                </c:pt>
                <c:pt idx="102">
                  <c:v>1501526328387.0898</c:v>
                </c:pt>
                <c:pt idx="103">
                  <c:v>1598581102857.1401</c:v>
                </c:pt>
                <c:pt idx="104">
                  <c:v>1347997000000</c:v>
                </c:pt>
                <c:pt idx="105">
                  <c:v>1765153000000</c:v>
                </c:pt>
                <c:pt idx="106">
                  <c:v>2668141000000</c:v>
                </c:pt>
                <c:pt idx="107">
                  <c:v>2668141000000</c:v>
                </c:pt>
                <c:pt idx="108">
                  <c:v>2576298000000</c:v>
                </c:pt>
                <c:pt idx="109">
                  <c:v>2576298000000</c:v>
                </c:pt>
                <c:pt idx="110" formatCode="_(* #,##0_);_(* \(#,##0\);_(* &quot;-&quot;_);_(@_)">
                  <c:v>2707927000000</c:v>
                </c:pt>
                <c:pt idx="111" formatCode="_(* #,##0_);_(* \(#,##0\);_(* &quot;-&quot;_);_(@_)">
                  <c:v>2617692000000</c:v>
                </c:pt>
                <c:pt idx="112" formatCode="_(* #,##0_);_(* \(#,##0\);_(* &quot;-&quot;_);_(@_)">
                  <c:v>2340271000000</c:v>
                </c:pt>
                <c:pt idx="113" formatCode="_(* #,##0_);_(* \(#,##0\);_(* &quot;-&quot;_);_(@_)">
                  <c:v>2340271000000</c:v>
                </c:pt>
                <c:pt idx="114">
                  <c:v>2079292136942.8</c:v>
                </c:pt>
                <c:pt idx="115">
                  <c:v>2096635520639.6201</c:v>
                </c:pt>
              </c:numCache>
            </c:numRef>
          </c:val>
          <c:smooth val="0"/>
          <c:extLst>
            <c:ext xmlns:c16="http://schemas.microsoft.com/office/drawing/2014/chart" uri="{C3380CC4-5D6E-409C-BE32-E72D297353CC}">
              <c16:uniqueId val="{00000001-30BC-4B6B-9A3E-547F425ACF0E}"/>
            </c:ext>
          </c:extLst>
        </c:ser>
        <c:ser>
          <c:idx val="3"/>
          <c:order val="2"/>
          <c:tx>
            <c:v>Swaps</c:v>
          </c:tx>
          <c:marker>
            <c:symbol val="none"/>
          </c:marker>
          <c:cat>
            <c:numRef>
              <c:f>'Consolidado posiciones'!$A$368:$A$483</c:f>
              <c:numCache>
                <c:formatCode>mmm\-yy</c:formatCode>
                <c:ptCount val="116"/>
                <c:pt idx="0">
                  <c:v>39630</c:v>
                </c:pt>
                <c:pt idx="1">
                  <c:v>39661</c:v>
                </c:pt>
                <c:pt idx="2">
                  <c:v>39692</c:v>
                </c:pt>
                <c:pt idx="3">
                  <c:v>39722</c:v>
                </c:pt>
                <c:pt idx="4">
                  <c:v>39753</c:v>
                </c:pt>
                <c:pt idx="5">
                  <c:v>39783</c:v>
                </c:pt>
                <c:pt idx="6">
                  <c:v>39814</c:v>
                </c:pt>
                <c:pt idx="7">
                  <c:v>39845</c:v>
                </c:pt>
                <c:pt idx="8">
                  <c:v>39873</c:v>
                </c:pt>
                <c:pt idx="9">
                  <c:v>39904</c:v>
                </c:pt>
                <c:pt idx="10">
                  <c:v>39934</c:v>
                </c:pt>
                <c:pt idx="11">
                  <c:v>39965</c:v>
                </c:pt>
                <c:pt idx="12">
                  <c:v>39995</c:v>
                </c:pt>
                <c:pt idx="13">
                  <c:v>40026</c:v>
                </c:pt>
                <c:pt idx="14">
                  <c:v>40057</c:v>
                </c:pt>
                <c:pt idx="15">
                  <c:v>40087</c:v>
                </c:pt>
                <c:pt idx="16">
                  <c:v>40118</c:v>
                </c:pt>
                <c:pt idx="17">
                  <c:v>40148</c:v>
                </c:pt>
                <c:pt idx="18">
                  <c:v>40179</c:v>
                </c:pt>
                <c:pt idx="19">
                  <c:v>40210</c:v>
                </c:pt>
                <c:pt idx="20">
                  <c:v>40238</c:v>
                </c:pt>
                <c:pt idx="21">
                  <c:v>40269</c:v>
                </c:pt>
                <c:pt idx="22">
                  <c:v>40299</c:v>
                </c:pt>
                <c:pt idx="23">
                  <c:v>40330</c:v>
                </c:pt>
                <c:pt idx="24">
                  <c:v>40360</c:v>
                </c:pt>
                <c:pt idx="25">
                  <c:v>40391</c:v>
                </c:pt>
                <c:pt idx="26">
                  <c:v>40422</c:v>
                </c:pt>
                <c:pt idx="27">
                  <c:v>40452</c:v>
                </c:pt>
                <c:pt idx="28">
                  <c:v>40483</c:v>
                </c:pt>
                <c:pt idx="29">
                  <c:v>40513</c:v>
                </c:pt>
                <c:pt idx="30">
                  <c:v>40544</c:v>
                </c:pt>
                <c:pt idx="31">
                  <c:v>40575</c:v>
                </c:pt>
                <c:pt idx="32">
                  <c:v>40603</c:v>
                </c:pt>
                <c:pt idx="33">
                  <c:v>40634</c:v>
                </c:pt>
                <c:pt idx="34">
                  <c:v>40664</c:v>
                </c:pt>
                <c:pt idx="35">
                  <c:v>40695</c:v>
                </c:pt>
                <c:pt idx="36">
                  <c:v>40725</c:v>
                </c:pt>
                <c:pt idx="37">
                  <c:v>40756</c:v>
                </c:pt>
                <c:pt idx="38">
                  <c:v>40787</c:v>
                </c:pt>
                <c:pt idx="39">
                  <c:v>40817</c:v>
                </c:pt>
                <c:pt idx="40">
                  <c:v>40848</c:v>
                </c:pt>
                <c:pt idx="41">
                  <c:v>40878</c:v>
                </c:pt>
                <c:pt idx="42">
                  <c:v>40909</c:v>
                </c:pt>
                <c:pt idx="43">
                  <c:v>40940</c:v>
                </c:pt>
                <c:pt idx="44">
                  <c:v>40969</c:v>
                </c:pt>
                <c:pt idx="45">
                  <c:v>41000</c:v>
                </c:pt>
                <c:pt idx="46">
                  <c:v>41030</c:v>
                </c:pt>
                <c:pt idx="47">
                  <c:v>41061</c:v>
                </c:pt>
                <c:pt idx="48">
                  <c:v>41091</c:v>
                </c:pt>
                <c:pt idx="49">
                  <c:v>41122</c:v>
                </c:pt>
                <c:pt idx="50">
                  <c:v>41153</c:v>
                </c:pt>
                <c:pt idx="51">
                  <c:v>41183</c:v>
                </c:pt>
                <c:pt idx="52">
                  <c:v>41214</c:v>
                </c:pt>
                <c:pt idx="53">
                  <c:v>41244</c:v>
                </c:pt>
                <c:pt idx="54">
                  <c:v>41275</c:v>
                </c:pt>
                <c:pt idx="55">
                  <c:v>41306</c:v>
                </c:pt>
                <c:pt idx="56">
                  <c:v>41334</c:v>
                </c:pt>
                <c:pt idx="57">
                  <c:v>41365</c:v>
                </c:pt>
                <c:pt idx="58">
                  <c:v>41395</c:v>
                </c:pt>
                <c:pt idx="59">
                  <c:v>41426</c:v>
                </c:pt>
                <c:pt idx="60">
                  <c:v>41456</c:v>
                </c:pt>
                <c:pt idx="61">
                  <c:v>41487</c:v>
                </c:pt>
                <c:pt idx="62">
                  <c:v>41518</c:v>
                </c:pt>
                <c:pt idx="63">
                  <c:v>41548</c:v>
                </c:pt>
                <c:pt idx="64">
                  <c:v>41579</c:v>
                </c:pt>
                <c:pt idx="65">
                  <c:v>41609</c:v>
                </c:pt>
                <c:pt idx="66">
                  <c:v>41640</c:v>
                </c:pt>
                <c:pt idx="67">
                  <c:v>41671</c:v>
                </c:pt>
                <c:pt idx="68">
                  <c:v>41699</c:v>
                </c:pt>
                <c:pt idx="69">
                  <c:v>41730</c:v>
                </c:pt>
                <c:pt idx="70">
                  <c:v>41760</c:v>
                </c:pt>
                <c:pt idx="71">
                  <c:v>41791</c:v>
                </c:pt>
                <c:pt idx="72">
                  <c:v>41821</c:v>
                </c:pt>
                <c:pt idx="73">
                  <c:v>41852</c:v>
                </c:pt>
                <c:pt idx="74">
                  <c:v>41883</c:v>
                </c:pt>
                <c:pt idx="75">
                  <c:v>41913</c:v>
                </c:pt>
                <c:pt idx="76">
                  <c:v>41944</c:v>
                </c:pt>
                <c:pt idx="77">
                  <c:v>41974</c:v>
                </c:pt>
                <c:pt idx="78">
                  <c:v>42005</c:v>
                </c:pt>
                <c:pt idx="79">
                  <c:v>42036</c:v>
                </c:pt>
                <c:pt idx="80">
                  <c:v>42064</c:v>
                </c:pt>
                <c:pt idx="81">
                  <c:v>42095</c:v>
                </c:pt>
                <c:pt idx="82">
                  <c:v>42125</c:v>
                </c:pt>
                <c:pt idx="83">
                  <c:v>42156</c:v>
                </c:pt>
                <c:pt idx="84">
                  <c:v>42186</c:v>
                </c:pt>
                <c:pt idx="85">
                  <c:v>42217</c:v>
                </c:pt>
                <c:pt idx="86">
                  <c:v>42248</c:v>
                </c:pt>
                <c:pt idx="87">
                  <c:v>42278</c:v>
                </c:pt>
                <c:pt idx="88">
                  <c:v>42309</c:v>
                </c:pt>
                <c:pt idx="89">
                  <c:v>42339</c:v>
                </c:pt>
                <c:pt idx="90">
                  <c:v>42370</c:v>
                </c:pt>
                <c:pt idx="91">
                  <c:v>42401</c:v>
                </c:pt>
                <c:pt idx="92">
                  <c:v>42430</c:v>
                </c:pt>
                <c:pt idx="93">
                  <c:v>42461</c:v>
                </c:pt>
                <c:pt idx="94">
                  <c:v>42491</c:v>
                </c:pt>
                <c:pt idx="95">
                  <c:v>42522</c:v>
                </c:pt>
                <c:pt idx="96">
                  <c:v>42552</c:v>
                </c:pt>
                <c:pt idx="97">
                  <c:v>42583</c:v>
                </c:pt>
                <c:pt idx="98">
                  <c:v>42614</c:v>
                </c:pt>
                <c:pt idx="99">
                  <c:v>42644</c:v>
                </c:pt>
                <c:pt idx="100">
                  <c:v>42675</c:v>
                </c:pt>
                <c:pt idx="101">
                  <c:v>42705</c:v>
                </c:pt>
                <c:pt idx="102">
                  <c:v>42736</c:v>
                </c:pt>
                <c:pt idx="103">
                  <c:v>42767</c:v>
                </c:pt>
                <c:pt idx="104">
                  <c:v>42795</c:v>
                </c:pt>
                <c:pt idx="105">
                  <c:v>42826</c:v>
                </c:pt>
                <c:pt idx="106">
                  <c:v>42856</c:v>
                </c:pt>
                <c:pt idx="107">
                  <c:v>42887</c:v>
                </c:pt>
                <c:pt idx="108">
                  <c:v>42917</c:v>
                </c:pt>
                <c:pt idx="109">
                  <c:v>42948</c:v>
                </c:pt>
                <c:pt idx="110">
                  <c:v>42979</c:v>
                </c:pt>
                <c:pt idx="111">
                  <c:v>43009</c:v>
                </c:pt>
                <c:pt idx="112">
                  <c:v>43040</c:v>
                </c:pt>
                <c:pt idx="113">
                  <c:v>43070</c:v>
                </c:pt>
                <c:pt idx="114">
                  <c:v>43101</c:v>
                </c:pt>
                <c:pt idx="115">
                  <c:v>43132</c:v>
                </c:pt>
              </c:numCache>
            </c:numRef>
          </c:cat>
          <c:val>
            <c:numRef>
              <c:f>'Consolidado posiciones'!$C$1079:$C$1194</c:f>
              <c:numCache>
                <c:formatCode>_(* #,##0_);_(* \(#,##0\);_(* "-"??_);_(@_)</c:formatCode>
                <c:ptCount val="1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700000000</c:v>
                </c:pt>
                <c:pt idx="18">
                  <c:v>2600000000</c:v>
                </c:pt>
                <c:pt idx="19">
                  <c:v>3500000000</c:v>
                </c:pt>
                <c:pt idx="20">
                  <c:v>19200000000</c:v>
                </c:pt>
                <c:pt idx="21">
                  <c:v>34200000000</c:v>
                </c:pt>
                <c:pt idx="22">
                  <c:v>51500000000</c:v>
                </c:pt>
                <c:pt idx="23">
                  <c:v>50500000000</c:v>
                </c:pt>
                <c:pt idx="24">
                  <c:v>40000000000</c:v>
                </c:pt>
                <c:pt idx="25">
                  <c:v>39000000000</c:v>
                </c:pt>
                <c:pt idx="26">
                  <c:v>55000000000</c:v>
                </c:pt>
                <c:pt idx="27">
                  <c:v>52000000000</c:v>
                </c:pt>
                <c:pt idx="28">
                  <c:v>58000000000</c:v>
                </c:pt>
                <c:pt idx="29">
                  <c:v>66000000000</c:v>
                </c:pt>
                <c:pt idx="30">
                  <c:v>89000000000</c:v>
                </c:pt>
                <c:pt idx="31">
                  <c:v>121000000000</c:v>
                </c:pt>
                <c:pt idx="32">
                  <c:v>109000000000</c:v>
                </c:pt>
                <c:pt idx="33">
                  <c:v>153000000000</c:v>
                </c:pt>
                <c:pt idx="34">
                  <c:v>197000000000</c:v>
                </c:pt>
                <c:pt idx="35">
                  <c:v>367000000000</c:v>
                </c:pt>
                <c:pt idx="36">
                  <c:v>437000000000</c:v>
                </c:pt>
                <c:pt idx="37">
                  <c:v>462000000000</c:v>
                </c:pt>
                <c:pt idx="38">
                  <c:v>475000000000</c:v>
                </c:pt>
                <c:pt idx="39">
                  <c:v>614000000000</c:v>
                </c:pt>
                <c:pt idx="40">
                  <c:v>875000000000</c:v>
                </c:pt>
                <c:pt idx="41">
                  <c:v>833000000000</c:v>
                </c:pt>
                <c:pt idx="42">
                  <c:v>876000000000</c:v>
                </c:pt>
                <c:pt idx="43">
                  <c:v>1563000000000</c:v>
                </c:pt>
                <c:pt idx="44">
                  <c:v>2146000000000</c:v>
                </c:pt>
                <c:pt idx="45">
                  <c:v>2394500000000</c:v>
                </c:pt>
                <c:pt idx="46">
                  <c:v>2078750000000</c:v>
                </c:pt>
                <c:pt idx="47">
                  <c:v>1904350000000</c:v>
                </c:pt>
                <c:pt idx="48">
                  <c:v>1698707000000</c:v>
                </c:pt>
                <c:pt idx="49">
                  <c:v>2198807000000</c:v>
                </c:pt>
                <c:pt idx="50">
                  <c:v>3297552000000</c:v>
                </c:pt>
                <c:pt idx="51">
                  <c:v>3592517000000</c:v>
                </c:pt>
                <c:pt idx="52">
                  <c:v>3782805083331</c:v>
                </c:pt>
                <c:pt idx="53">
                  <c:v>4185362081845</c:v>
                </c:pt>
                <c:pt idx="54">
                  <c:v>4692538642439</c:v>
                </c:pt>
                <c:pt idx="55">
                  <c:v>4990298764579</c:v>
                </c:pt>
                <c:pt idx="56">
                  <c:v>5067351034108</c:v>
                </c:pt>
                <c:pt idx="57">
                  <c:v>6003435133053</c:v>
                </c:pt>
                <c:pt idx="58">
                  <c:v>6169552742390.75</c:v>
                </c:pt>
                <c:pt idx="59">
                  <c:v>6705676089087.75</c:v>
                </c:pt>
                <c:pt idx="60">
                  <c:v>7144037698575.75</c:v>
                </c:pt>
                <c:pt idx="61">
                  <c:v>8418505206190.25</c:v>
                </c:pt>
                <c:pt idx="62">
                  <c:v>8994300517255.25</c:v>
                </c:pt>
                <c:pt idx="63">
                  <c:v>9766983899621.8008</c:v>
                </c:pt>
                <c:pt idx="64">
                  <c:v>10300441787153.801</c:v>
                </c:pt>
                <c:pt idx="65">
                  <c:v>10801537325169.801</c:v>
                </c:pt>
                <c:pt idx="66">
                  <c:v>11307303837792.801</c:v>
                </c:pt>
                <c:pt idx="67">
                  <c:v>12524983899621.801</c:v>
                </c:pt>
                <c:pt idx="68">
                  <c:v>13071266927788.801</c:v>
                </c:pt>
                <c:pt idx="69">
                  <c:v>14850725938985.801</c:v>
                </c:pt>
                <c:pt idx="70" formatCode="#,##0">
                  <c:v>19403141857606.23</c:v>
                </c:pt>
                <c:pt idx="71" formatCode="#,##0">
                  <c:v>21076466392867.23</c:v>
                </c:pt>
                <c:pt idx="72" formatCode="#,##0">
                  <c:v>22642710423754.09</c:v>
                </c:pt>
                <c:pt idx="73" formatCode="#,##0">
                  <c:v>22412814812363.438</c:v>
                </c:pt>
                <c:pt idx="74" formatCode="#,##0">
                  <c:v>22678622315786.43</c:v>
                </c:pt>
                <c:pt idx="75" formatCode="#,##0">
                  <c:v>23852851304721.203</c:v>
                </c:pt>
                <c:pt idx="76" formatCode="#,##0">
                  <c:v>23294758403938.211</c:v>
                </c:pt>
                <c:pt idx="77" formatCode="#,##0">
                  <c:v>23527533950320.211</c:v>
                </c:pt>
                <c:pt idx="78" formatCode="#,##0">
                  <c:v>22844089310976.43</c:v>
                </c:pt>
                <c:pt idx="79" formatCode="#,##0">
                  <c:v>23616016822770.98</c:v>
                </c:pt>
                <c:pt idx="80" formatCode="#,##0">
                  <c:v>23429845881131.43</c:v>
                </c:pt>
                <c:pt idx="81" formatCode="#,##0">
                  <c:v>21954905217570.633</c:v>
                </c:pt>
                <c:pt idx="82" formatCode="#,##0">
                  <c:v>21137165704294.711</c:v>
                </c:pt>
                <c:pt idx="83" formatCode="#,##0">
                  <c:v>20116838167751.242</c:v>
                </c:pt>
                <c:pt idx="84" formatCode="#,##0">
                  <c:v>20375523033390.5</c:v>
                </c:pt>
                <c:pt idx="85" formatCode="#,##0">
                  <c:v>21044174373204.391</c:v>
                </c:pt>
                <c:pt idx="86" formatCode="#,##0">
                  <c:v>25886053422220.672</c:v>
                </c:pt>
                <c:pt idx="87" formatCode="#,##0">
                  <c:v>26724546866995.008</c:v>
                </c:pt>
                <c:pt idx="88" formatCode="#,##0">
                  <c:v>30433131895803.133</c:v>
                </c:pt>
                <c:pt idx="89" formatCode="#,##0">
                  <c:v>33218498858606.953</c:v>
                </c:pt>
                <c:pt idx="90" formatCode="#,##0">
                  <c:v>37083234558973.008</c:v>
                </c:pt>
                <c:pt idx="91" formatCode="#,##0">
                  <c:v>37698368402074.711</c:v>
                </c:pt>
                <c:pt idx="92" formatCode="#,##0">
                  <c:v>38121885099841.867</c:v>
                </c:pt>
                <c:pt idx="93" formatCode="#,##0">
                  <c:v>39141783058519.242</c:v>
                </c:pt>
                <c:pt idx="94" formatCode="#,##0">
                  <c:v>44164977934302.148</c:v>
                </c:pt>
                <c:pt idx="95" formatCode="#,##0">
                  <c:v>44728113292988.328</c:v>
                </c:pt>
                <c:pt idx="96" formatCode="#,##0">
                  <c:v>45705606091662.727</c:v>
                </c:pt>
                <c:pt idx="97" formatCode="#,##0">
                  <c:v>49517526483113.297</c:v>
                </c:pt>
                <c:pt idx="98" formatCode="#,##0">
                  <c:v>55398854669509.742</c:v>
                </c:pt>
                <c:pt idx="99" formatCode="#,##0">
                  <c:v>55242666617988.438</c:v>
                </c:pt>
                <c:pt idx="100" formatCode="#,##0">
                  <c:v>57761956184631.156</c:v>
                </c:pt>
                <c:pt idx="101" formatCode="#,##0">
                  <c:v>56119119443202.047</c:v>
                </c:pt>
                <c:pt idx="102" formatCode="#,##0">
                  <c:v>55929489109973.977</c:v>
                </c:pt>
                <c:pt idx="103" formatCode="#,##0">
                  <c:v>57160292530178</c:v>
                </c:pt>
                <c:pt idx="104" formatCode="#,##0">
                  <c:v>62908922458162.195</c:v>
                </c:pt>
                <c:pt idx="105" formatCode="#,##0">
                  <c:v>61616541295878.727</c:v>
                </c:pt>
                <c:pt idx="106" formatCode="#,##0">
                  <c:v>64863890352922.328</c:v>
                </c:pt>
                <c:pt idx="107" formatCode="#,##0">
                  <c:v>59341442286836.18</c:v>
                </c:pt>
                <c:pt idx="108" formatCode="#,##0">
                  <c:v>61575495920661.281</c:v>
                </c:pt>
                <c:pt idx="109" formatCode="#,##0">
                  <c:v>62867882552594.547</c:v>
                </c:pt>
                <c:pt idx="110" formatCode="_(* #,##0_);_(* \(#,##0\);_(* &quot;-&quot;_);_(@_)">
                  <c:v>59483230331006.219</c:v>
                </c:pt>
                <c:pt idx="111" formatCode="_(* #,##0_);_(* \(#,##0\);_(* &quot;-&quot;_);_(@_)">
                  <c:v>58833406342380.391</c:v>
                </c:pt>
                <c:pt idx="112" formatCode="_(* #,##0_);_(* \(#,##0\);_(* &quot;-&quot;_);_(@_)">
                  <c:v>57859212301414.328</c:v>
                </c:pt>
                <c:pt idx="113" formatCode="_(* #,##0_);_(* \(#,##0\);_(* &quot;-&quot;_);_(@_)">
                  <c:v>57419099168164.953</c:v>
                </c:pt>
                <c:pt idx="114" formatCode="#,##0">
                  <c:v>68302803053114.898</c:v>
                </c:pt>
                <c:pt idx="115" formatCode="#,##0">
                  <c:v>69822365018440.102</c:v>
                </c:pt>
              </c:numCache>
            </c:numRef>
          </c:val>
          <c:smooth val="0"/>
          <c:extLst>
            <c:ext xmlns:c16="http://schemas.microsoft.com/office/drawing/2014/chart" uri="{C3380CC4-5D6E-409C-BE32-E72D297353CC}">
              <c16:uniqueId val="{00000002-30BC-4B6B-9A3E-547F425ACF0E}"/>
            </c:ext>
          </c:extLst>
        </c:ser>
        <c:dLbls>
          <c:showLegendKey val="0"/>
          <c:showVal val="0"/>
          <c:showCatName val="0"/>
          <c:showSerName val="0"/>
          <c:showPercent val="0"/>
          <c:showBubbleSize val="0"/>
        </c:dLbls>
        <c:smooth val="0"/>
        <c:axId val="234831000"/>
        <c:axId val="234831392"/>
      </c:lineChart>
      <c:dateAx>
        <c:axId val="234831000"/>
        <c:scaling>
          <c:orientation val="minMax"/>
        </c:scaling>
        <c:delete val="0"/>
        <c:axPos val="b"/>
        <c:numFmt formatCode="mmm\-yy" sourceLinked="1"/>
        <c:majorTickMark val="none"/>
        <c:minorTickMark val="none"/>
        <c:tickLblPos val="nextTo"/>
        <c:crossAx val="234831392"/>
        <c:crosses val="autoZero"/>
        <c:auto val="1"/>
        <c:lblOffset val="100"/>
        <c:baseTimeUnit val="months"/>
        <c:majorUnit val="3"/>
        <c:majorTimeUnit val="months"/>
      </c:dateAx>
      <c:valAx>
        <c:axId val="234831392"/>
        <c:scaling>
          <c:orientation val="minMax"/>
        </c:scaling>
        <c:delete val="0"/>
        <c:axPos val="l"/>
        <c:numFmt formatCode="_(* #,##0_);_(* \(#,##0\);_(* &quot;-&quot;??_);_(@_)" sourceLinked="1"/>
        <c:majorTickMark val="none"/>
        <c:minorTickMark val="none"/>
        <c:tickLblPos val="nextTo"/>
        <c:crossAx val="234831000"/>
        <c:crosses val="autoZero"/>
        <c:crossBetween val="between"/>
        <c:dispUnits>
          <c:builtInUnit val="trillions"/>
          <c:dispUnitsLbl>
            <c:layout>
              <c:manualLayout>
                <c:xMode val="edge"/>
                <c:yMode val="edge"/>
                <c:x val="6.8503937007874131E-3"/>
                <c:y val="0.32348489675785003"/>
              </c:manualLayout>
            </c:layout>
            <c:tx>
              <c:rich>
                <a:bodyPr/>
                <a:lstStyle/>
                <a:p>
                  <a:pPr>
                    <a:defRPr/>
                  </a:pPr>
                  <a:r>
                    <a:rPr lang="es-CO"/>
                    <a:t>Billones COP</a:t>
                  </a:r>
                </a:p>
              </c:rich>
            </c:tx>
          </c:dispUnitsLbl>
        </c:dispUnits>
      </c:valAx>
    </c:plotArea>
    <c:legend>
      <c:legendPos val="b"/>
      <c:layout>
        <c:manualLayout>
          <c:xMode val="edge"/>
          <c:yMode val="edge"/>
          <c:x val="0.23894127988748243"/>
          <c:y val="0.90671891534391535"/>
          <c:w val="0.51694043211486196"/>
          <c:h val="8.118030700707865E-2"/>
        </c:manualLayout>
      </c:layout>
      <c:overlay val="0"/>
    </c:legend>
    <c:plotVisOnly val="1"/>
    <c:dispBlanksAs val="gap"/>
    <c:showDLblsOverMax val="0"/>
  </c:chart>
  <c:spPr>
    <a:ln>
      <a:noFill/>
    </a:ln>
  </c:spPr>
  <c:txPr>
    <a:bodyPr/>
    <a:lstStyle/>
    <a:p>
      <a:pPr>
        <a:defRPr sz="1200">
          <a:solidFill>
            <a:schemeClr val="accent1">
              <a:lumMod val="75000"/>
            </a:schemeClr>
          </a:solidFill>
          <a:latin typeface="Helvetica" panose="020B0604020202020204" pitchFamily="34" charset="0"/>
          <a:cs typeface="Helvetica" panose="020B0604020202020204" pitchFamily="34" charset="0"/>
        </a:defRPr>
      </a:pPr>
      <a:endParaRPr lang="es-CO"/>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BC3BAF-EBB3-4BBD-AFBD-536BC52FCBAA}"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CO"/>
        </a:p>
      </dgm:t>
    </dgm:pt>
    <dgm:pt modelId="{C9FF4F9C-95B9-41DE-9375-063630F0B247}">
      <dgm:prSet phldrT="[Texto]" custT="1"/>
      <dgm:spPr/>
      <dgm:t>
        <a:bodyPr/>
        <a:lstStyle/>
        <a:p>
          <a:r>
            <a:rPr lang="es-CO" sz="1500" b="1" dirty="0" smtClean="0">
              <a:solidFill>
                <a:schemeClr val="bg1"/>
              </a:solidFill>
              <a:latin typeface="Helvetica LT Std" pitchFamily="34" charset="0"/>
            </a:rPr>
            <a:t>Comité Rector IBR</a:t>
          </a:r>
        </a:p>
        <a:p>
          <a:r>
            <a:rPr lang="es-CO" sz="1500" b="1" dirty="0" smtClean="0">
              <a:solidFill>
                <a:schemeClr val="bg1"/>
              </a:solidFill>
              <a:latin typeface="Helvetica LT Std" pitchFamily="34" charset="0"/>
            </a:rPr>
            <a:t>(Máximo órgano decisorio)</a:t>
          </a:r>
          <a:endParaRPr lang="es-CO" sz="1500" b="1" dirty="0">
            <a:solidFill>
              <a:schemeClr val="bg1"/>
            </a:solidFill>
            <a:latin typeface="Helvetica LT Std" pitchFamily="34" charset="0"/>
          </a:endParaRPr>
        </a:p>
      </dgm:t>
    </dgm:pt>
    <dgm:pt modelId="{139401FB-10DE-4EE2-A544-0D93BA03E3C1}" type="parTrans" cxnId="{25E35BC9-730B-4D32-A9B6-230EB950C2C6}">
      <dgm:prSet/>
      <dgm:spPr/>
      <dgm:t>
        <a:bodyPr/>
        <a:lstStyle/>
        <a:p>
          <a:endParaRPr lang="es-CO" sz="1500">
            <a:solidFill>
              <a:schemeClr val="tx2"/>
            </a:solidFill>
            <a:latin typeface="Helvetica LT Std" pitchFamily="34" charset="0"/>
          </a:endParaRPr>
        </a:p>
      </dgm:t>
    </dgm:pt>
    <dgm:pt modelId="{F4AE1F1E-4463-4D09-AEE5-423262656A77}" type="sibTrans" cxnId="{25E35BC9-730B-4D32-A9B6-230EB950C2C6}">
      <dgm:prSet/>
      <dgm:spPr/>
      <dgm:t>
        <a:bodyPr/>
        <a:lstStyle/>
        <a:p>
          <a:endParaRPr lang="es-CO" sz="1500">
            <a:solidFill>
              <a:schemeClr val="tx2"/>
            </a:solidFill>
            <a:latin typeface="Helvetica LT Std" pitchFamily="34" charset="0"/>
          </a:endParaRPr>
        </a:p>
      </dgm:t>
    </dgm:pt>
    <dgm:pt modelId="{75272A2C-80CC-4F2F-BC91-059E6262AD9D}">
      <dgm:prSet phldrT="[Texto]" custT="1"/>
      <dgm:spPr/>
      <dgm:t>
        <a:bodyPr/>
        <a:lstStyle/>
        <a:p>
          <a:r>
            <a:rPr lang="es-CO" sz="1500" b="1" dirty="0" smtClean="0">
              <a:solidFill>
                <a:schemeClr val="bg1"/>
              </a:solidFill>
              <a:latin typeface="Helvetica LT Std" pitchFamily="34" charset="0"/>
            </a:rPr>
            <a:t>Banco de la República de Colombia </a:t>
          </a:r>
          <a:endParaRPr lang="es-CO" sz="1500" b="1" dirty="0">
            <a:solidFill>
              <a:schemeClr val="bg1"/>
            </a:solidFill>
            <a:latin typeface="Helvetica LT Std" pitchFamily="34" charset="0"/>
          </a:endParaRPr>
        </a:p>
      </dgm:t>
    </dgm:pt>
    <dgm:pt modelId="{EC411006-7768-42CD-95A3-BBB551E74121}" type="parTrans" cxnId="{5C36E11B-81E7-44C5-81BE-86690333D378}">
      <dgm:prSet/>
      <dgm:spPr/>
      <dgm:t>
        <a:bodyPr/>
        <a:lstStyle/>
        <a:p>
          <a:endParaRPr lang="es-CO" sz="1500">
            <a:solidFill>
              <a:schemeClr val="tx2"/>
            </a:solidFill>
            <a:latin typeface="Helvetica LT Std" pitchFamily="34" charset="0"/>
          </a:endParaRPr>
        </a:p>
      </dgm:t>
    </dgm:pt>
    <dgm:pt modelId="{E4D7E30A-27D3-4DE1-A542-8A12577A3BA3}" type="sibTrans" cxnId="{5C36E11B-81E7-44C5-81BE-86690333D378}">
      <dgm:prSet/>
      <dgm:spPr/>
      <dgm:t>
        <a:bodyPr/>
        <a:lstStyle/>
        <a:p>
          <a:endParaRPr lang="es-CO" sz="1500">
            <a:solidFill>
              <a:schemeClr val="tx2"/>
            </a:solidFill>
            <a:latin typeface="Helvetica LT Std" pitchFamily="34" charset="0"/>
          </a:endParaRPr>
        </a:p>
      </dgm:t>
    </dgm:pt>
    <dgm:pt modelId="{2180AB86-32F4-4A03-9285-B38F8A47EECE}">
      <dgm:prSet phldrT="[Texto]" custT="1"/>
      <dgm:spPr/>
      <dgm:t>
        <a:bodyPr/>
        <a:lstStyle/>
        <a:p>
          <a:pPr algn="just"/>
          <a:r>
            <a:rPr lang="es-CO" sz="1500" dirty="0" smtClean="0">
              <a:solidFill>
                <a:schemeClr val="tx2"/>
              </a:solidFill>
              <a:latin typeface="Helvetica LT Std" pitchFamily="34" charset="0"/>
            </a:rPr>
            <a:t>Calcular la mediana de las cotizaciones de los participantes.</a:t>
          </a:r>
          <a:endParaRPr lang="es-CO" sz="1500" dirty="0">
            <a:solidFill>
              <a:schemeClr val="tx2"/>
            </a:solidFill>
            <a:latin typeface="Helvetica LT Std" pitchFamily="34" charset="0"/>
          </a:endParaRPr>
        </a:p>
      </dgm:t>
    </dgm:pt>
    <dgm:pt modelId="{74FAE96B-C203-466B-86C1-F78FBD487E94}" type="parTrans" cxnId="{8581FEE6-3199-49BC-9714-DEB9B9C3C8E6}">
      <dgm:prSet/>
      <dgm:spPr/>
      <dgm:t>
        <a:bodyPr/>
        <a:lstStyle/>
        <a:p>
          <a:endParaRPr lang="es-CO" sz="1500">
            <a:solidFill>
              <a:schemeClr val="tx2"/>
            </a:solidFill>
            <a:latin typeface="Helvetica LT Std" pitchFamily="34" charset="0"/>
          </a:endParaRPr>
        </a:p>
      </dgm:t>
    </dgm:pt>
    <dgm:pt modelId="{3C05E866-BB19-47E8-91D7-DDEB53C0F3D4}" type="sibTrans" cxnId="{8581FEE6-3199-49BC-9714-DEB9B9C3C8E6}">
      <dgm:prSet/>
      <dgm:spPr/>
      <dgm:t>
        <a:bodyPr/>
        <a:lstStyle/>
        <a:p>
          <a:endParaRPr lang="es-CO" sz="1500">
            <a:solidFill>
              <a:schemeClr val="tx2"/>
            </a:solidFill>
            <a:latin typeface="Helvetica LT Std" pitchFamily="34" charset="0"/>
          </a:endParaRPr>
        </a:p>
      </dgm:t>
    </dgm:pt>
    <dgm:pt modelId="{EBD22706-07B1-4E74-8C3B-B2D5934C3B87}">
      <dgm:prSet phldrT="[Texto]" custT="1"/>
      <dgm:spPr/>
      <dgm:t>
        <a:bodyPr/>
        <a:lstStyle/>
        <a:p>
          <a:r>
            <a:rPr lang="es-CO" sz="1500" b="1" dirty="0" smtClean="0">
              <a:solidFill>
                <a:schemeClr val="bg1"/>
              </a:solidFill>
              <a:latin typeface="Helvetica LT Std" pitchFamily="34" charset="0"/>
            </a:rPr>
            <a:t>Reglamentación del IBR </a:t>
          </a:r>
          <a:endParaRPr lang="es-CO" sz="1500" b="1" dirty="0">
            <a:solidFill>
              <a:schemeClr val="bg1"/>
            </a:solidFill>
            <a:latin typeface="Helvetica LT Std" pitchFamily="34" charset="0"/>
          </a:endParaRPr>
        </a:p>
      </dgm:t>
    </dgm:pt>
    <dgm:pt modelId="{9552ED18-28B3-4D32-9AC1-A20157F8D7F7}" type="parTrans" cxnId="{F7AA549F-68DE-481D-A79D-B1A0FF2EF429}">
      <dgm:prSet/>
      <dgm:spPr/>
      <dgm:t>
        <a:bodyPr/>
        <a:lstStyle/>
        <a:p>
          <a:endParaRPr lang="es-CO" sz="1500">
            <a:solidFill>
              <a:schemeClr val="tx2"/>
            </a:solidFill>
            <a:latin typeface="Helvetica LT Std" pitchFamily="34" charset="0"/>
          </a:endParaRPr>
        </a:p>
      </dgm:t>
    </dgm:pt>
    <dgm:pt modelId="{C192C7DC-F0B9-4586-908F-0CE8FA0952F6}" type="sibTrans" cxnId="{F7AA549F-68DE-481D-A79D-B1A0FF2EF429}">
      <dgm:prSet/>
      <dgm:spPr/>
      <dgm:t>
        <a:bodyPr/>
        <a:lstStyle/>
        <a:p>
          <a:endParaRPr lang="es-CO" sz="1500">
            <a:solidFill>
              <a:schemeClr val="tx2"/>
            </a:solidFill>
            <a:latin typeface="Helvetica LT Std" pitchFamily="34" charset="0"/>
          </a:endParaRPr>
        </a:p>
      </dgm:t>
    </dgm:pt>
    <dgm:pt modelId="{12A3B167-C8AD-4447-9E33-E1058E62C11D}">
      <dgm:prSet phldrT="[Texto]" custT="1"/>
      <dgm:spPr/>
      <dgm:t>
        <a:bodyPr/>
        <a:lstStyle/>
        <a:p>
          <a:pPr algn="just"/>
          <a:r>
            <a:rPr lang="es-CO" sz="1500" b="0" dirty="0" smtClean="0">
              <a:solidFill>
                <a:schemeClr val="tx2"/>
              </a:solidFill>
              <a:latin typeface="Helvetica LT Std" pitchFamily="34" charset="0"/>
              <a:ea typeface="ヒラギノ角ゴ ProN W3" charset="0"/>
              <a:cs typeface="ヒラギノ角ゴ ProN W3" charset="0"/>
            </a:rPr>
            <a:t>Reglamento del IBR.</a:t>
          </a:r>
          <a:endParaRPr lang="es-CO" sz="1500" b="0" dirty="0">
            <a:solidFill>
              <a:schemeClr val="tx2"/>
            </a:solidFill>
            <a:latin typeface="Helvetica LT Std" pitchFamily="34" charset="0"/>
          </a:endParaRPr>
        </a:p>
      </dgm:t>
    </dgm:pt>
    <dgm:pt modelId="{93EA7F28-1F9F-46BD-8006-8C9CC4C625E0}" type="parTrans" cxnId="{B5494315-E395-4099-A07E-7DCC34E241ED}">
      <dgm:prSet/>
      <dgm:spPr/>
      <dgm:t>
        <a:bodyPr/>
        <a:lstStyle/>
        <a:p>
          <a:endParaRPr lang="es-CO" sz="1500">
            <a:solidFill>
              <a:schemeClr val="tx2"/>
            </a:solidFill>
            <a:latin typeface="Helvetica LT Std" pitchFamily="34" charset="0"/>
          </a:endParaRPr>
        </a:p>
      </dgm:t>
    </dgm:pt>
    <dgm:pt modelId="{66E44C56-0D7C-4326-8BEF-8D6B2D5EBBD9}" type="sibTrans" cxnId="{B5494315-E395-4099-A07E-7DCC34E241ED}">
      <dgm:prSet/>
      <dgm:spPr/>
      <dgm:t>
        <a:bodyPr/>
        <a:lstStyle/>
        <a:p>
          <a:endParaRPr lang="es-CO" sz="1500">
            <a:solidFill>
              <a:schemeClr val="tx2"/>
            </a:solidFill>
            <a:latin typeface="Helvetica LT Std" pitchFamily="34" charset="0"/>
          </a:endParaRPr>
        </a:p>
      </dgm:t>
    </dgm:pt>
    <dgm:pt modelId="{3709C62D-4DB1-4E5E-8AEF-0A7105923251}">
      <dgm:prSet custT="1"/>
      <dgm:spPr/>
      <dgm:t>
        <a:bodyPr/>
        <a:lstStyle/>
        <a:p>
          <a:pPr algn="just"/>
          <a:r>
            <a:rPr lang="es-CO" sz="1500" dirty="0" smtClean="0">
              <a:solidFill>
                <a:schemeClr val="tx2"/>
              </a:solidFill>
              <a:latin typeface="Helvetica LT Std" pitchFamily="34" charset="0"/>
            </a:rPr>
            <a:t>Publicar el IBR al público a través de su página web.</a:t>
          </a:r>
          <a:endParaRPr lang="es-CO" sz="1500" dirty="0">
            <a:solidFill>
              <a:schemeClr val="tx2"/>
            </a:solidFill>
            <a:latin typeface="Helvetica LT Std" pitchFamily="34" charset="0"/>
          </a:endParaRPr>
        </a:p>
      </dgm:t>
    </dgm:pt>
    <dgm:pt modelId="{302167A5-CAE2-43FE-ACA5-63BA56A3BCFD}" type="parTrans" cxnId="{961E5D0C-E3A4-4693-BA64-D8A3B03DC9FE}">
      <dgm:prSet/>
      <dgm:spPr/>
      <dgm:t>
        <a:bodyPr/>
        <a:lstStyle/>
        <a:p>
          <a:endParaRPr lang="es-CO" sz="1500">
            <a:solidFill>
              <a:schemeClr val="tx2"/>
            </a:solidFill>
            <a:latin typeface="Helvetica LT Std" pitchFamily="34" charset="0"/>
          </a:endParaRPr>
        </a:p>
      </dgm:t>
    </dgm:pt>
    <dgm:pt modelId="{FAEFE8A4-6DBE-4D6B-9D06-F78B9AF02EBF}" type="sibTrans" cxnId="{961E5D0C-E3A4-4693-BA64-D8A3B03DC9FE}">
      <dgm:prSet/>
      <dgm:spPr/>
      <dgm:t>
        <a:bodyPr/>
        <a:lstStyle/>
        <a:p>
          <a:endParaRPr lang="es-CO" sz="1500">
            <a:solidFill>
              <a:schemeClr val="tx2"/>
            </a:solidFill>
            <a:latin typeface="Helvetica LT Std" pitchFamily="34" charset="0"/>
          </a:endParaRPr>
        </a:p>
      </dgm:t>
    </dgm:pt>
    <dgm:pt modelId="{6FA5BECE-10D2-49F4-9157-A292D3569DCF}">
      <dgm:prSet custT="1"/>
      <dgm:spPr/>
      <dgm:t>
        <a:bodyPr/>
        <a:lstStyle/>
        <a:p>
          <a:pPr algn="just"/>
          <a:r>
            <a:rPr lang="es-CO" sz="1500" dirty="0" smtClean="0">
              <a:solidFill>
                <a:schemeClr val="tx2"/>
              </a:solidFill>
              <a:latin typeface="Helvetica LT Std" pitchFamily="34" charset="0"/>
            </a:rPr>
            <a:t>Cruzar los créditos interbancarios que fundamentan el esquema a través de débitos y créditos de las cuentas de depósitos de los participantes.</a:t>
          </a:r>
          <a:endParaRPr lang="es-CO" sz="1500" dirty="0">
            <a:solidFill>
              <a:schemeClr val="tx2"/>
            </a:solidFill>
            <a:latin typeface="Helvetica LT Std" pitchFamily="34" charset="0"/>
          </a:endParaRPr>
        </a:p>
      </dgm:t>
    </dgm:pt>
    <dgm:pt modelId="{CEC0373D-A072-48F5-A42A-E2DD0F4FB777}" type="parTrans" cxnId="{3EE06DA7-A6AA-4AD6-810C-01C84482B5C5}">
      <dgm:prSet/>
      <dgm:spPr/>
      <dgm:t>
        <a:bodyPr/>
        <a:lstStyle/>
        <a:p>
          <a:endParaRPr lang="es-CO" sz="1500">
            <a:solidFill>
              <a:schemeClr val="tx2"/>
            </a:solidFill>
            <a:latin typeface="Helvetica LT Std" pitchFamily="34" charset="0"/>
          </a:endParaRPr>
        </a:p>
      </dgm:t>
    </dgm:pt>
    <dgm:pt modelId="{6F27D32B-727B-4085-9F2D-49D22D4DFC97}" type="sibTrans" cxnId="{3EE06DA7-A6AA-4AD6-810C-01C84482B5C5}">
      <dgm:prSet/>
      <dgm:spPr/>
      <dgm:t>
        <a:bodyPr/>
        <a:lstStyle/>
        <a:p>
          <a:endParaRPr lang="es-CO" sz="1500">
            <a:solidFill>
              <a:schemeClr val="tx2"/>
            </a:solidFill>
            <a:latin typeface="Helvetica LT Std" pitchFamily="34" charset="0"/>
          </a:endParaRPr>
        </a:p>
      </dgm:t>
    </dgm:pt>
    <dgm:pt modelId="{10EC61BE-3CF3-4C2D-B3A2-2D84004CC161}">
      <dgm:prSet phldrT="[Texto]" custT="1"/>
      <dgm:spPr/>
      <dgm:t>
        <a:bodyPr/>
        <a:lstStyle/>
        <a:p>
          <a:pPr algn="just"/>
          <a:r>
            <a:rPr lang="es-CO" sz="1500" dirty="0" smtClean="0">
              <a:solidFill>
                <a:schemeClr val="tx2"/>
              </a:solidFill>
              <a:latin typeface="Helvetica LT Std" pitchFamily="34" charset="0"/>
            </a:rPr>
            <a:t>Principales funciones:</a:t>
          </a:r>
          <a:endParaRPr lang="es-CO" sz="1500" dirty="0">
            <a:solidFill>
              <a:schemeClr val="tx2"/>
            </a:solidFill>
            <a:latin typeface="Helvetica LT Std" pitchFamily="34" charset="0"/>
          </a:endParaRPr>
        </a:p>
      </dgm:t>
    </dgm:pt>
    <dgm:pt modelId="{2BFA2571-6F71-44D9-886A-FBEC8FB49F67}" type="parTrans" cxnId="{A80F9DE7-5F3F-4DA5-84B2-F9ACC74D3C33}">
      <dgm:prSet/>
      <dgm:spPr/>
      <dgm:t>
        <a:bodyPr/>
        <a:lstStyle/>
        <a:p>
          <a:endParaRPr lang="es-CO" sz="1500">
            <a:solidFill>
              <a:schemeClr val="tx2"/>
            </a:solidFill>
            <a:latin typeface="Helvetica LT Std" pitchFamily="34" charset="0"/>
          </a:endParaRPr>
        </a:p>
      </dgm:t>
    </dgm:pt>
    <dgm:pt modelId="{236DCD9F-96EB-4EF2-98C8-BE691D894136}" type="sibTrans" cxnId="{A80F9DE7-5F3F-4DA5-84B2-F9ACC74D3C33}">
      <dgm:prSet/>
      <dgm:spPr/>
      <dgm:t>
        <a:bodyPr/>
        <a:lstStyle/>
        <a:p>
          <a:endParaRPr lang="es-CO" sz="1500">
            <a:solidFill>
              <a:schemeClr val="tx2"/>
            </a:solidFill>
            <a:latin typeface="Helvetica LT Std" pitchFamily="34" charset="0"/>
          </a:endParaRPr>
        </a:p>
      </dgm:t>
    </dgm:pt>
    <dgm:pt modelId="{A5BB848F-22E8-46F6-A56D-BADC7AE33D45}">
      <dgm:prSet custT="1"/>
      <dgm:spPr/>
      <dgm:t>
        <a:bodyPr/>
        <a:lstStyle/>
        <a:p>
          <a:pPr algn="just"/>
          <a:r>
            <a:rPr lang="es-CO" sz="1500" b="0" dirty="0" smtClean="0">
              <a:solidFill>
                <a:schemeClr val="tx2"/>
              </a:solidFill>
              <a:latin typeface="Helvetica LT Std" pitchFamily="34" charset="0"/>
              <a:ea typeface="ヒラギノ角ゴ ProN W3" charset="0"/>
              <a:cs typeface="ヒラギノ角ゴ ProN W3" charset="0"/>
            </a:rPr>
            <a:t>Reglamento del Comité  Rector. </a:t>
          </a:r>
          <a:endParaRPr lang="es-CO" sz="1500" b="0" dirty="0">
            <a:solidFill>
              <a:schemeClr val="tx2"/>
            </a:solidFill>
            <a:latin typeface="Helvetica LT Std" pitchFamily="34" charset="0"/>
            <a:ea typeface="ヒラギノ角ゴ ProN W3" charset="0"/>
            <a:cs typeface="ヒラギノ角ゴ ProN W3" charset="0"/>
          </a:endParaRPr>
        </a:p>
      </dgm:t>
    </dgm:pt>
    <dgm:pt modelId="{5BEFB575-1FEC-48F2-AC85-E3FA2EB78E52}" type="parTrans" cxnId="{8B4934E2-AD74-4697-BC67-DDBFE4454DC4}">
      <dgm:prSet/>
      <dgm:spPr/>
      <dgm:t>
        <a:bodyPr/>
        <a:lstStyle/>
        <a:p>
          <a:endParaRPr lang="es-CO" sz="1500">
            <a:solidFill>
              <a:schemeClr val="tx2"/>
            </a:solidFill>
            <a:latin typeface="Helvetica LT Std" pitchFamily="34" charset="0"/>
          </a:endParaRPr>
        </a:p>
      </dgm:t>
    </dgm:pt>
    <dgm:pt modelId="{78BC19B3-ECB2-44D1-8C14-4234DB924887}" type="sibTrans" cxnId="{8B4934E2-AD74-4697-BC67-DDBFE4454DC4}">
      <dgm:prSet/>
      <dgm:spPr/>
      <dgm:t>
        <a:bodyPr/>
        <a:lstStyle/>
        <a:p>
          <a:endParaRPr lang="es-CO" sz="1500">
            <a:solidFill>
              <a:schemeClr val="tx2"/>
            </a:solidFill>
            <a:latin typeface="Helvetica LT Std" pitchFamily="34" charset="0"/>
          </a:endParaRPr>
        </a:p>
      </dgm:t>
    </dgm:pt>
    <dgm:pt modelId="{53351022-8C6B-4F48-AB2D-6F6A2FF7EDB5}">
      <dgm:prSet custT="1"/>
      <dgm:spPr/>
      <dgm:t>
        <a:bodyPr/>
        <a:lstStyle/>
        <a:p>
          <a:pPr algn="just"/>
          <a:r>
            <a:rPr lang="es-CO" sz="1500" b="0" dirty="0" smtClean="0">
              <a:solidFill>
                <a:schemeClr val="tx2"/>
              </a:solidFill>
              <a:latin typeface="Helvetica LT Std" pitchFamily="34" charset="0"/>
              <a:ea typeface="ヒラギノ角ゴ ProN W3" charset="0"/>
              <a:cs typeface="ヒラギノ角ゴ ProN W3" charset="0"/>
            </a:rPr>
            <a:t>Metodología de selección de participantes en el esquema de formación.</a:t>
          </a:r>
          <a:endParaRPr lang="es-CO" sz="1500" b="0" dirty="0">
            <a:solidFill>
              <a:schemeClr val="tx2"/>
            </a:solidFill>
            <a:latin typeface="Helvetica LT Std" pitchFamily="34" charset="0"/>
            <a:ea typeface="ヒラギノ角ゴ ProN W3" charset="0"/>
            <a:cs typeface="ヒラギノ角ゴ ProN W3" charset="0"/>
          </a:endParaRPr>
        </a:p>
      </dgm:t>
    </dgm:pt>
    <dgm:pt modelId="{04B124C7-E3BB-47FD-9A4D-0AF3F1152CC6}" type="parTrans" cxnId="{D276A225-CF39-46F3-91AE-925F21771CBD}">
      <dgm:prSet/>
      <dgm:spPr/>
      <dgm:t>
        <a:bodyPr/>
        <a:lstStyle/>
        <a:p>
          <a:endParaRPr lang="es-CO" sz="1500">
            <a:solidFill>
              <a:schemeClr val="tx2"/>
            </a:solidFill>
            <a:latin typeface="Helvetica LT Std" pitchFamily="34" charset="0"/>
          </a:endParaRPr>
        </a:p>
      </dgm:t>
    </dgm:pt>
    <dgm:pt modelId="{BB289209-DAFC-4F20-9138-A9DFDD398945}" type="sibTrans" cxnId="{D276A225-CF39-46F3-91AE-925F21771CBD}">
      <dgm:prSet/>
      <dgm:spPr/>
      <dgm:t>
        <a:bodyPr/>
        <a:lstStyle/>
        <a:p>
          <a:endParaRPr lang="es-CO" sz="1500">
            <a:solidFill>
              <a:schemeClr val="tx2"/>
            </a:solidFill>
            <a:latin typeface="Helvetica LT Std" pitchFamily="34" charset="0"/>
          </a:endParaRPr>
        </a:p>
      </dgm:t>
    </dgm:pt>
    <dgm:pt modelId="{652BF3F9-9CC9-4647-B080-3089BD3CE74E}">
      <dgm:prSet custT="1"/>
      <dgm:spPr/>
      <dgm:t>
        <a:bodyPr/>
        <a:lstStyle/>
        <a:p>
          <a:pPr algn="just"/>
          <a:r>
            <a:rPr lang="es-CO" sz="1500" b="0" i="1" dirty="0" smtClean="0">
              <a:solidFill>
                <a:schemeClr val="tx2"/>
              </a:solidFill>
              <a:latin typeface="Helvetica LT Std" pitchFamily="34" charset="0"/>
              <a:ea typeface="ヒラギノ角ゴ ProN W3" charset="0"/>
              <a:cs typeface="ヒラギノ角ゴ ProN W3" charset="0"/>
            </a:rPr>
            <a:t>Estándares para la emisión de productos  atados al IBR</a:t>
          </a:r>
          <a:r>
            <a:rPr lang="es-CO" sz="1500" b="0" dirty="0" smtClean="0">
              <a:solidFill>
                <a:schemeClr val="tx2"/>
              </a:solidFill>
              <a:latin typeface="Helvetica LT Std" pitchFamily="34" charset="0"/>
              <a:ea typeface="ヒラギノ角ゴ ProN W3" charset="0"/>
              <a:cs typeface="ヒラギノ角ゴ ProN W3" charset="0"/>
            </a:rPr>
            <a:t>.</a:t>
          </a:r>
          <a:endParaRPr lang="es-CO" sz="1500" b="0" dirty="0">
            <a:solidFill>
              <a:schemeClr val="tx2"/>
            </a:solidFill>
            <a:latin typeface="Helvetica LT Std" pitchFamily="34" charset="0"/>
          </a:endParaRPr>
        </a:p>
      </dgm:t>
    </dgm:pt>
    <dgm:pt modelId="{1B24CCF6-631B-483C-9960-AD563525D8A3}" type="parTrans" cxnId="{90AD6EC0-AD28-4441-B72F-541769F34893}">
      <dgm:prSet/>
      <dgm:spPr/>
      <dgm:t>
        <a:bodyPr/>
        <a:lstStyle/>
        <a:p>
          <a:endParaRPr lang="es-CO" sz="1500">
            <a:solidFill>
              <a:schemeClr val="tx2"/>
            </a:solidFill>
            <a:latin typeface="Helvetica LT Std" pitchFamily="34" charset="0"/>
          </a:endParaRPr>
        </a:p>
      </dgm:t>
    </dgm:pt>
    <dgm:pt modelId="{2B48A249-0C6E-46DF-B58F-74917C6FF609}" type="sibTrans" cxnId="{90AD6EC0-AD28-4441-B72F-541769F34893}">
      <dgm:prSet/>
      <dgm:spPr/>
      <dgm:t>
        <a:bodyPr/>
        <a:lstStyle/>
        <a:p>
          <a:endParaRPr lang="es-CO" sz="1500">
            <a:solidFill>
              <a:schemeClr val="tx2"/>
            </a:solidFill>
            <a:latin typeface="Helvetica LT Std" pitchFamily="34" charset="0"/>
          </a:endParaRPr>
        </a:p>
      </dgm:t>
    </dgm:pt>
    <dgm:pt modelId="{F2B75831-4AC8-4043-86AF-F30181DBC14C}">
      <dgm:prSet phldrT="[Texto]" custT="1"/>
      <dgm:spPr/>
      <dgm:t>
        <a:bodyPr/>
        <a:lstStyle/>
        <a:p>
          <a:pPr algn="just"/>
          <a:r>
            <a:rPr lang="es-CO" sz="1500" b="0" dirty="0" smtClean="0">
              <a:solidFill>
                <a:schemeClr val="tx2"/>
              </a:solidFill>
              <a:latin typeface="Helvetica LT Std" pitchFamily="34" charset="0"/>
            </a:rPr>
            <a:t>Protocolo de Cotización. </a:t>
          </a:r>
          <a:endParaRPr lang="es-CO" sz="1500" b="0" dirty="0">
            <a:solidFill>
              <a:schemeClr val="tx2"/>
            </a:solidFill>
            <a:latin typeface="Helvetica LT Std" pitchFamily="34" charset="0"/>
          </a:endParaRPr>
        </a:p>
      </dgm:t>
    </dgm:pt>
    <dgm:pt modelId="{BC85A113-DA4A-4FDF-8660-56969BE57E68}" type="parTrans" cxnId="{0532B412-13DF-4B6A-ADCD-4416F425E4AF}">
      <dgm:prSet/>
      <dgm:spPr/>
      <dgm:t>
        <a:bodyPr/>
        <a:lstStyle/>
        <a:p>
          <a:endParaRPr lang="es-CO" sz="1500">
            <a:solidFill>
              <a:schemeClr val="tx2"/>
            </a:solidFill>
            <a:latin typeface="Helvetica LT Std" pitchFamily="34" charset="0"/>
          </a:endParaRPr>
        </a:p>
      </dgm:t>
    </dgm:pt>
    <dgm:pt modelId="{BD8D98FC-9C66-4CD1-9A93-AB4AE4808354}" type="sibTrans" cxnId="{0532B412-13DF-4B6A-ADCD-4416F425E4AF}">
      <dgm:prSet/>
      <dgm:spPr/>
      <dgm:t>
        <a:bodyPr/>
        <a:lstStyle/>
        <a:p>
          <a:endParaRPr lang="es-CO" sz="1500">
            <a:solidFill>
              <a:schemeClr val="tx2"/>
            </a:solidFill>
            <a:latin typeface="Helvetica LT Std" pitchFamily="34" charset="0"/>
          </a:endParaRPr>
        </a:p>
      </dgm:t>
    </dgm:pt>
    <dgm:pt modelId="{17F93953-1C80-4399-8EB8-736FCEE302FF}">
      <dgm:prSet custT="1"/>
      <dgm:spPr/>
      <dgm:t>
        <a:bodyPr/>
        <a:lstStyle/>
        <a:p>
          <a:pPr algn="just"/>
          <a:r>
            <a:rPr lang="es-CO" sz="1500" b="0" dirty="0" smtClean="0">
              <a:solidFill>
                <a:schemeClr val="tx2"/>
              </a:solidFill>
              <a:latin typeface="Helvetica LT Std" pitchFamily="34" charset="0"/>
            </a:rPr>
            <a:t>Documento de Políticas de Manejo de Información</a:t>
          </a:r>
          <a:endParaRPr lang="es-CO" sz="1500" b="0" dirty="0">
            <a:solidFill>
              <a:schemeClr val="tx2"/>
            </a:solidFill>
            <a:latin typeface="Helvetica LT Std" pitchFamily="34" charset="0"/>
          </a:endParaRPr>
        </a:p>
      </dgm:t>
    </dgm:pt>
    <dgm:pt modelId="{6372BEB9-01B8-4933-98FC-F5C72E50D2EE}" type="parTrans" cxnId="{28996B50-E6C3-4F1A-BB69-40481FBC54FA}">
      <dgm:prSet/>
      <dgm:spPr/>
      <dgm:t>
        <a:bodyPr/>
        <a:lstStyle/>
        <a:p>
          <a:endParaRPr lang="es-ES" sz="1500"/>
        </a:p>
      </dgm:t>
    </dgm:pt>
    <dgm:pt modelId="{22AB4B07-6AF6-4244-AAF6-6501BDA733F2}" type="sibTrans" cxnId="{28996B50-E6C3-4F1A-BB69-40481FBC54FA}">
      <dgm:prSet/>
      <dgm:spPr/>
      <dgm:t>
        <a:bodyPr/>
        <a:lstStyle/>
        <a:p>
          <a:endParaRPr lang="es-ES" sz="1500"/>
        </a:p>
      </dgm:t>
    </dgm:pt>
    <dgm:pt modelId="{E47CE0E7-AEED-40AD-85C3-8E951E1F8CDC}">
      <dgm:prSet phldrT="[Texto]" custT="1"/>
      <dgm:spPr/>
      <dgm:t>
        <a:bodyPr/>
        <a:lstStyle/>
        <a:p>
          <a:pPr algn="just"/>
          <a:r>
            <a:rPr lang="es-CO" sz="1500" dirty="0" smtClean="0">
              <a:solidFill>
                <a:schemeClr val="tx2"/>
              </a:solidFill>
              <a:latin typeface="Helvetica LT Std" pitchFamily="34" charset="0"/>
            </a:rPr>
            <a:t>Conformado por:</a:t>
          </a:r>
          <a:endParaRPr lang="es-CO" sz="1500" dirty="0">
            <a:solidFill>
              <a:schemeClr val="tx2"/>
            </a:solidFill>
            <a:latin typeface="Helvetica LT Std" pitchFamily="34" charset="0"/>
          </a:endParaRPr>
        </a:p>
      </dgm:t>
    </dgm:pt>
    <dgm:pt modelId="{32BE9B57-762A-48D0-B44F-854211610E35}" type="sibTrans" cxnId="{FD903067-8F95-40ED-AB0C-F1471C7A6959}">
      <dgm:prSet/>
      <dgm:spPr/>
      <dgm:t>
        <a:bodyPr/>
        <a:lstStyle/>
        <a:p>
          <a:endParaRPr lang="es-CO" sz="1500">
            <a:solidFill>
              <a:schemeClr val="tx2"/>
            </a:solidFill>
            <a:latin typeface="Helvetica LT Std" pitchFamily="34" charset="0"/>
          </a:endParaRPr>
        </a:p>
      </dgm:t>
    </dgm:pt>
    <dgm:pt modelId="{C7B9F5FC-5094-45E2-BF60-CEA1DEF932C2}" type="parTrans" cxnId="{FD903067-8F95-40ED-AB0C-F1471C7A6959}">
      <dgm:prSet/>
      <dgm:spPr/>
      <dgm:t>
        <a:bodyPr/>
        <a:lstStyle/>
        <a:p>
          <a:endParaRPr lang="es-CO" sz="1500">
            <a:solidFill>
              <a:schemeClr val="tx2"/>
            </a:solidFill>
            <a:latin typeface="Helvetica LT Std" pitchFamily="34" charset="0"/>
          </a:endParaRPr>
        </a:p>
      </dgm:t>
    </dgm:pt>
    <dgm:pt modelId="{99B47A4D-F262-49A3-BB76-68C7BEA5A047}">
      <dgm:prSet phldrT="[Texto]" custT="1"/>
      <dgm:spPr/>
      <dgm:t>
        <a:bodyPr/>
        <a:lstStyle/>
        <a:p>
          <a:pPr algn="just"/>
          <a:r>
            <a:rPr lang="es-CO" sz="1500" dirty="0" smtClean="0">
              <a:solidFill>
                <a:schemeClr val="tx2"/>
              </a:solidFill>
              <a:latin typeface="Helvetica LT Std" pitchFamily="34" charset="0"/>
            </a:rPr>
            <a:t>Siete (7) establecimientos bancarios.</a:t>
          </a:r>
          <a:endParaRPr lang="es-CO" sz="1500" dirty="0">
            <a:solidFill>
              <a:schemeClr val="tx2"/>
            </a:solidFill>
            <a:latin typeface="Helvetica LT Std" pitchFamily="34" charset="0"/>
          </a:endParaRPr>
        </a:p>
      </dgm:t>
    </dgm:pt>
    <dgm:pt modelId="{87830550-E78F-4E7C-B093-7096DD5AB456}" type="sibTrans" cxnId="{FB2F0796-9E66-4D05-978F-A7C0210F27A4}">
      <dgm:prSet/>
      <dgm:spPr/>
      <dgm:t>
        <a:bodyPr/>
        <a:lstStyle/>
        <a:p>
          <a:endParaRPr lang="es-CO" sz="1500">
            <a:solidFill>
              <a:schemeClr val="tx2"/>
            </a:solidFill>
            <a:latin typeface="Helvetica LT Std" pitchFamily="34" charset="0"/>
          </a:endParaRPr>
        </a:p>
      </dgm:t>
    </dgm:pt>
    <dgm:pt modelId="{4C3B09B2-FF88-4AF2-8B5B-1F3ADC62E11D}" type="parTrans" cxnId="{FB2F0796-9E66-4D05-978F-A7C0210F27A4}">
      <dgm:prSet/>
      <dgm:spPr/>
      <dgm:t>
        <a:bodyPr/>
        <a:lstStyle/>
        <a:p>
          <a:endParaRPr lang="es-CO" sz="1500">
            <a:solidFill>
              <a:schemeClr val="tx2"/>
            </a:solidFill>
            <a:latin typeface="Helvetica LT Std" pitchFamily="34" charset="0"/>
          </a:endParaRPr>
        </a:p>
      </dgm:t>
    </dgm:pt>
    <dgm:pt modelId="{416601D2-CCA6-411B-939B-16408A7A0679}">
      <dgm:prSet phldrT="[Texto]" custT="1"/>
      <dgm:spPr/>
      <dgm:t>
        <a:bodyPr/>
        <a:lstStyle/>
        <a:p>
          <a:pPr algn="just"/>
          <a:r>
            <a:rPr lang="es-CO" sz="1500" dirty="0" smtClean="0">
              <a:solidFill>
                <a:schemeClr val="tx2"/>
              </a:solidFill>
              <a:latin typeface="Helvetica LT Std" pitchFamily="34" charset="0"/>
            </a:rPr>
            <a:t>Un (1) representante del Banco de la República. </a:t>
          </a:r>
          <a:endParaRPr lang="es-CO" sz="1500" dirty="0">
            <a:solidFill>
              <a:schemeClr val="tx2"/>
            </a:solidFill>
            <a:latin typeface="Helvetica LT Std" pitchFamily="34" charset="0"/>
          </a:endParaRPr>
        </a:p>
      </dgm:t>
    </dgm:pt>
    <dgm:pt modelId="{2FA9D433-036C-4E35-A728-0B54088C8094}" type="sibTrans" cxnId="{6154DC78-09ED-46F3-8B5D-39A9DD9718FC}">
      <dgm:prSet/>
      <dgm:spPr/>
      <dgm:t>
        <a:bodyPr/>
        <a:lstStyle/>
        <a:p>
          <a:endParaRPr lang="es-CO" sz="1500">
            <a:solidFill>
              <a:schemeClr val="tx2"/>
            </a:solidFill>
            <a:latin typeface="Helvetica LT Std" pitchFamily="34" charset="0"/>
          </a:endParaRPr>
        </a:p>
      </dgm:t>
    </dgm:pt>
    <dgm:pt modelId="{303D2927-8D8C-48A6-ACEB-240A166C3F16}" type="parTrans" cxnId="{6154DC78-09ED-46F3-8B5D-39A9DD9718FC}">
      <dgm:prSet/>
      <dgm:spPr/>
      <dgm:t>
        <a:bodyPr/>
        <a:lstStyle/>
        <a:p>
          <a:endParaRPr lang="es-CO" sz="1500">
            <a:solidFill>
              <a:schemeClr val="tx2"/>
            </a:solidFill>
            <a:latin typeface="Helvetica LT Std" pitchFamily="34" charset="0"/>
          </a:endParaRPr>
        </a:p>
      </dgm:t>
    </dgm:pt>
    <dgm:pt modelId="{F73B23E6-012C-4AAF-BBFA-2C11946DC536}">
      <dgm:prSet phldrT="[Texto]" custT="1"/>
      <dgm:spPr/>
      <dgm:t>
        <a:bodyPr/>
        <a:lstStyle/>
        <a:p>
          <a:pPr algn="just"/>
          <a:r>
            <a:rPr lang="es-CO" sz="1500" dirty="0" smtClean="0">
              <a:solidFill>
                <a:schemeClr val="tx2"/>
              </a:solidFill>
              <a:latin typeface="Helvetica LT Std" pitchFamily="34" charset="0"/>
            </a:rPr>
            <a:t>Un (1) representante del Ministerio de Hacienda y Crédito Público.</a:t>
          </a:r>
          <a:endParaRPr lang="es-CO" sz="1500" dirty="0">
            <a:solidFill>
              <a:schemeClr val="tx2"/>
            </a:solidFill>
            <a:latin typeface="Helvetica LT Std" pitchFamily="34" charset="0"/>
          </a:endParaRPr>
        </a:p>
      </dgm:t>
    </dgm:pt>
    <dgm:pt modelId="{9C12CACE-036B-4A3E-8E43-52D028406898}" type="sibTrans" cxnId="{E6DFA24B-F446-4AC8-AB0E-62D4ABF09A01}">
      <dgm:prSet/>
      <dgm:spPr/>
      <dgm:t>
        <a:bodyPr/>
        <a:lstStyle/>
        <a:p>
          <a:endParaRPr lang="es-ES" sz="1500"/>
        </a:p>
      </dgm:t>
    </dgm:pt>
    <dgm:pt modelId="{9B109047-A10B-4B03-AA25-8A7619E79360}" type="parTrans" cxnId="{E6DFA24B-F446-4AC8-AB0E-62D4ABF09A01}">
      <dgm:prSet/>
      <dgm:spPr/>
      <dgm:t>
        <a:bodyPr/>
        <a:lstStyle/>
        <a:p>
          <a:endParaRPr lang="es-ES" sz="1500"/>
        </a:p>
      </dgm:t>
    </dgm:pt>
    <dgm:pt modelId="{4F36D84A-FD24-4317-A531-277B19D9FC62}">
      <dgm:prSet phldrT="[Texto]" custT="1"/>
      <dgm:spPr/>
      <dgm:t>
        <a:bodyPr/>
        <a:lstStyle/>
        <a:p>
          <a:pPr algn="just"/>
          <a:r>
            <a:rPr lang="es-CO" sz="1500" dirty="0" smtClean="0">
              <a:solidFill>
                <a:schemeClr val="tx2"/>
              </a:solidFill>
              <a:latin typeface="Helvetica LT Std" pitchFamily="34" charset="0"/>
            </a:rPr>
            <a:t>Un (1) representante del Autorregulador del Mercado de Valores.</a:t>
          </a:r>
          <a:endParaRPr lang="es-CO" sz="1500" dirty="0">
            <a:solidFill>
              <a:schemeClr val="tx2"/>
            </a:solidFill>
            <a:latin typeface="Helvetica LT Std" pitchFamily="34" charset="0"/>
          </a:endParaRPr>
        </a:p>
      </dgm:t>
    </dgm:pt>
    <dgm:pt modelId="{9C15944C-4307-4485-89D7-E4A46C500123}" type="sibTrans" cxnId="{975ABDE1-FB7A-469C-8553-A393154103B9}">
      <dgm:prSet/>
      <dgm:spPr/>
      <dgm:t>
        <a:bodyPr/>
        <a:lstStyle/>
        <a:p>
          <a:endParaRPr lang="es-ES" sz="1500"/>
        </a:p>
      </dgm:t>
    </dgm:pt>
    <dgm:pt modelId="{77A1B870-1D2A-4BFF-8415-E6765E8D3A25}" type="parTrans" cxnId="{975ABDE1-FB7A-469C-8553-A393154103B9}">
      <dgm:prSet/>
      <dgm:spPr/>
      <dgm:t>
        <a:bodyPr/>
        <a:lstStyle/>
        <a:p>
          <a:endParaRPr lang="es-ES" sz="1500"/>
        </a:p>
      </dgm:t>
    </dgm:pt>
    <dgm:pt modelId="{18ED8EAF-3B98-4E01-AE22-AE81F5625CE7}">
      <dgm:prSet phldrT="[Texto]" custT="1"/>
      <dgm:spPr/>
      <dgm:t>
        <a:bodyPr/>
        <a:lstStyle/>
        <a:p>
          <a:pPr algn="just"/>
          <a:r>
            <a:rPr lang="es-CO" sz="1500" dirty="0" smtClean="0">
              <a:solidFill>
                <a:schemeClr val="tx2"/>
              </a:solidFill>
              <a:latin typeface="Helvetica LT Std" pitchFamily="34" charset="0"/>
            </a:rPr>
            <a:t>Asobancaria, en calidad de Secretaria Técnica.</a:t>
          </a:r>
          <a:endParaRPr lang="es-CO" sz="1500" dirty="0">
            <a:solidFill>
              <a:schemeClr val="tx2"/>
            </a:solidFill>
            <a:latin typeface="Helvetica LT Std" pitchFamily="34" charset="0"/>
          </a:endParaRPr>
        </a:p>
      </dgm:t>
    </dgm:pt>
    <dgm:pt modelId="{C8100694-B0E4-4ADA-BBC5-DD5972A42324}" type="sibTrans" cxnId="{DCEA904F-988D-45B1-8876-C9D1DC251A87}">
      <dgm:prSet/>
      <dgm:spPr/>
      <dgm:t>
        <a:bodyPr/>
        <a:lstStyle/>
        <a:p>
          <a:endParaRPr lang="es-ES" sz="1500"/>
        </a:p>
      </dgm:t>
    </dgm:pt>
    <dgm:pt modelId="{3E40F51D-FD18-431B-A140-D55D65987B06}" type="parTrans" cxnId="{DCEA904F-988D-45B1-8876-C9D1DC251A87}">
      <dgm:prSet/>
      <dgm:spPr/>
      <dgm:t>
        <a:bodyPr/>
        <a:lstStyle/>
        <a:p>
          <a:endParaRPr lang="es-ES" sz="1500"/>
        </a:p>
      </dgm:t>
    </dgm:pt>
    <dgm:pt modelId="{C244D5C2-8F0F-4FB7-B003-94991C039B33}" type="pres">
      <dgm:prSet presAssocID="{56BC3BAF-EBB3-4BBD-AFBD-536BC52FCBAA}" presName="Name0" presStyleCnt="0">
        <dgm:presLayoutVars>
          <dgm:dir/>
          <dgm:animLvl val="lvl"/>
          <dgm:resizeHandles val="exact"/>
        </dgm:presLayoutVars>
      </dgm:prSet>
      <dgm:spPr/>
      <dgm:t>
        <a:bodyPr/>
        <a:lstStyle/>
        <a:p>
          <a:endParaRPr lang="es-CO"/>
        </a:p>
      </dgm:t>
    </dgm:pt>
    <dgm:pt modelId="{0932D51D-3086-482D-9AD1-087A6C86F21D}" type="pres">
      <dgm:prSet presAssocID="{C9FF4F9C-95B9-41DE-9375-063630F0B247}" presName="composite" presStyleCnt="0"/>
      <dgm:spPr/>
    </dgm:pt>
    <dgm:pt modelId="{72636358-6BC7-419F-8D89-95816D4F2485}" type="pres">
      <dgm:prSet presAssocID="{C9FF4F9C-95B9-41DE-9375-063630F0B247}" presName="parTx" presStyleLbl="alignNode1" presStyleIdx="0" presStyleCnt="3" custScaleY="79228">
        <dgm:presLayoutVars>
          <dgm:chMax val="0"/>
          <dgm:chPref val="0"/>
          <dgm:bulletEnabled val="1"/>
        </dgm:presLayoutVars>
      </dgm:prSet>
      <dgm:spPr/>
      <dgm:t>
        <a:bodyPr/>
        <a:lstStyle/>
        <a:p>
          <a:endParaRPr lang="es-CO"/>
        </a:p>
      </dgm:t>
    </dgm:pt>
    <dgm:pt modelId="{C506EECC-2CB7-4570-8648-4D62A1088BCF}" type="pres">
      <dgm:prSet presAssocID="{C9FF4F9C-95B9-41DE-9375-063630F0B247}" presName="desTx" presStyleLbl="alignAccFollowNode1" presStyleIdx="0" presStyleCnt="3" custLinFactNeighborX="-760" custLinFactNeighborY="4048">
        <dgm:presLayoutVars>
          <dgm:bulletEnabled val="1"/>
        </dgm:presLayoutVars>
      </dgm:prSet>
      <dgm:spPr/>
      <dgm:t>
        <a:bodyPr/>
        <a:lstStyle/>
        <a:p>
          <a:endParaRPr lang="es-CO"/>
        </a:p>
      </dgm:t>
    </dgm:pt>
    <dgm:pt modelId="{23D15A3B-797E-4EFE-9B57-55E66B0A5CD4}" type="pres">
      <dgm:prSet presAssocID="{F4AE1F1E-4463-4D09-AEE5-423262656A77}" presName="space" presStyleCnt="0"/>
      <dgm:spPr/>
    </dgm:pt>
    <dgm:pt modelId="{10C548BD-C634-4337-8ECB-54284913CAB9}" type="pres">
      <dgm:prSet presAssocID="{75272A2C-80CC-4F2F-BC91-059E6262AD9D}" presName="composite" presStyleCnt="0"/>
      <dgm:spPr/>
    </dgm:pt>
    <dgm:pt modelId="{F215D357-63C6-466F-BAE0-A4DE6829691E}" type="pres">
      <dgm:prSet presAssocID="{75272A2C-80CC-4F2F-BC91-059E6262AD9D}" presName="parTx" presStyleLbl="alignNode1" presStyleIdx="1" presStyleCnt="3" custScaleY="79228">
        <dgm:presLayoutVars>
          <dgm:chMax val="0"/>
          <dgm:chPref val="0"/>
          <dgm:bulletEnabled val="1"/>
        </dgm:presLayoutVars>
      </dgm:prSet>
      <dgm:spPr/>
      <dgm:t>
        <a:bodyPr/>
        <a:lstStyle/>
        <a:p>
          <a:endParaRPr lang="es-CO"/>
        </a:p>
      </dgm:t>
    </dgm:pt>
    <dgm:pt modelId="{A2E32867-BCB9-4A79-B54B-37009BAE8B45}" type="pres">
      <dgm:prSet presAssocID="{75272A2C-80CC-4F2F-BC91-059E6262AD9D}" presName="desTx" presStyleLbl="alignAccFollowNode1" presStyleIdx="1" presStyleCnt="3" custLinFactNeighborX="0" custLinFactNeighborY="4048">
        <dgm:presLayoutVars>
          <dgm:bulletEnabled val="1"/>
        </dgm:presLayoutVars>
      </dgm:prSet>
      <dgm:spPr/>
      <dgm:t>
        <a:bodyPr/>
        <a:lstStyle/>
        <a:p>
          <a:endParaRPr lang="es-CO"/>
        </a:p>
      </dgm:t>
    </dgm:pt>
    <dgm:pt modelId="{1282C43F-5D62-41F9-AE6B-90ECB8C132AB}" type="pres">
      <dgm:prSet presAssocID="{E4D7E30A-27D3-4DE1-A542-8A12577A3BA3}" presName="space" presStyleCnt="0"/>
      <dgm:spPr/>
    </dgm:pt>
    <dgm:pt modelId="{7C87A16B-C445-42D5-90D4-7B46ACE4ADFF}" type="pres">
      <dgm:prSet presAssocID="{EBD22706-07B1-4E74-8C3B-B2D5934C3B87}" presName="composite" presStyleCnt="0"/>
      <dgm:spPr/>
    </dgm:pt>
    <dgm:pt modelId="{983A047D-69E9-4734-8FED-294095F0B3D9}" type="pres">
      <dgm:prSet presAssocID="{EBD22706-07B1-4E74-8C3B-B2D5934C3B87}" presName="parTx" presStyleLbl="alignNode1" presStyleIdx="2" presStyleCnt="3" custScaleY="79228">
        <dgm:presLayoutVars>
          <dgm:chMax val="0"/>
          <dgm:chPref val="0"/>
          <dgm:bulletEnabled val="1"/>
        </dgm:presLayoutVars>
      </dgm:prSet>
      <dgm:spPr/>
      <dgm:t>
        <a:bodyPr/>
        <a:lstStyle/>
        <a:p>
          <a:endParaRPr lang="es-CO"/>
        </a:p>
      </dgm:t>
    </dgm:pt>
    <dgm:pt modelId="{D54AFD0C-11FF-43D9-9AAC-68ABC33FA0C9}" type="pres">
      <dgm:prSet presAssocID="{EBD22706-07B1-4E74-8C3B-B2D5934C3B87}" presName="desTx" presStyleLbl="alignAccFollowNode1" presStyleIdx="2" presStyleCnt="3" custLinFactNeighborX="1587" custLinFactNeighborY="4048">
        <dgm:presLayoutVars>
          <dgm:bulletEnabled val="1"/>
        </dgm:presLayoutVars>
      </dgm:prSet>
      <dgm:spPr/>
      <dgm:t>
        <a:bodyPr/>
        <a:lstStyle/>
        <a:p>
          <a:endParaRPr lang="es-CO"/>
        </a:p>
      </dgm:t>
    </dgm:pt>
  </dgm:ptLst>
  <dgm:cxnLst>
    <dgm:cxn modelId="{83A5DD0D-7538-4BF2-9D42-21B1DF4F74DE}" type="presOf" srcId="{99B47A4D-F262-49A3-BB76-68C7BEA5A047}" destId="{C506EECC-2CB7-4570-8648-4D62A1088BCF}" srcOrd="0" destOrd="1" presId="urn:microsoft.com/office/officeart/2005/8/layout/hList1"/>
    <dgm:cxn modelId="{F7AA549F-68DE-481D-A79D-B1A0FF2EF429}" srcId="{56BC3BAF-EBB3-4BBD-AFBD-536BC52FCBAA}" destId="{EBD22706-07B1-4E74-8C3B-B2D5934C3B87}" srcOrd="2" destOrd="0" parTransId="{9552ED18-28B3-4D32-9AC1-A20157F8D7F7}" sibTransId="{C192C7DC-F0B9-4586-908F-0CE8FA0952F6}"/>
    <dgm:cxn modelId="{28996B50-E6C3-4F1A-BB69-40481FBC54FA}" srcId="{EBD22706-07B1-4E74-8C3B-B2D5934C3B87}" destId="{17F93953-1C80-4399-8EB8-736FCEE302FF}" srcOrd="5" destOrd="0" parTransId="{6372BEB9-01B8-4933-98FC-F5C72E50D2EE}" sibTransId="{22AB4B07-6AF6-4244-AAF6-6501BDA733F2}"/>
    <dgm:cxn modelId="{5C36E11B-81E7-44C5-81BE-86690333D378}" srcId="{56BC3BAF-EBB3-4BBD-AFBD-536BC52FCBAA}" destId="{75272A2C-80CC-4F2F-BC91-059E6262AD9D}" srcOrd="1" destOrd="0" parTransId="{EC411006-7768-42CD-95A3-BBB551E74121}" sibTransId="{E4D7E30A-27D3-4DE1-A542-8A12577A3BA3}"/>
    <dgm:cxn modelId="{8ECCAC18-4899-4DEA-8F9A-71B159293AE4}" type="presOf" srcId="{56BC3BAF-EBB3-4BBD-AFBD-536BC52FCBAA}" destId="{C244D5C2-8F0F-4FB7-B003-94991C039B33}" srcOrd="0" destOrd="0" presId="urn:microsoft.com/office/officeart/2005/8/layout/hList1"/>
    <dgm:cxn modelId="{D276A225-CF39-46F3-91AE-925F21771CBD}" srcId="{EBD22706-07B1-4E74-8C3B-B2D5934C3B87}" destId="{53351022-8C6B-4F48-AB2D-6F6A2FF7EDB5}" srcOrd="3" destOrd="0" parTransId="{04B124C7-E3BB-47FD-9A4D-0AF3F1152CC6}" sibTransId="{BB289209-DAFC-4F20-9138-A9DFDD398945}"/>
    <dgm:cxn modelId="{8581FEE6-3199-49BC-9714-DEB9B9C3C8E6}" srcId="{10EC61BE-3CF3-4C2D-B3A2-2D84004CC161}" destId="{2180AB86-32F4-4A03-9285-B38F8A47EECE}" srcOrd="0" destOrd="0" parTransId="{74FAE96B-C203-466B-86C1-F78FBD487E94}" sibTransId="{3C05E866-BB19-47E8-91D7-DDEB53C0F3D4}"/>
    <dgm:cxn modelId="{67CF3E36-89A0-40A4-ACE1-14EFA780CD75}" type="presOf" srcId="{3709C62D-4DB1-4E5E-8AEF-0A7105923251}" destId="{A2E32867-BCB9-4A79-B54B-37009BAE8B45}" srcOrd="0" destOrd="2" presId="urn:microsoft.com/office/officeart/2005/8/layout/hList1"/>
    <dgm:cxn modelId="{A80F9DE7-5F3F-4DA5-84B2-F9ACC74D3C33}" srcId="{75272A2C-80CC-4F2F-BC91-059E6262AD9D}" destId="{10EC61BE-3CF3-4C2D-B3A2-2D84004CC161}" srcOrd="0" destOrd="0" parTransId="{2BFA2571-6F71-44D9-886A-FBEC8FB49F67}" sibTransId="{236DCD9F-96EB-4EF2-98C8-BE691D894136}"/>
    <dgm:cxn modelId="{D71AA529-1345-48EC-9741-989DBC7D620D}" type="presOf" srcId="{12A3B167-C8AD-4447-9E33-E1058E62C11D}" destId="{D54AFD0C-11FF-43D9-9AAC-68ABC33FA0C9}" srcOrd="0" destOrd="0" presId="urn:microsoft.com/office/officeart/2005/8/layout/hList1"/>
    <dgm:cxn modelId="{C9A2FCFE-B661-4F9B-AFC6-AE7A4DACB159}" type="presOf" srcId="{C9FF4F9C-95B9-41DE-9375-063630F0B247}" destId="{72636358-6BC7-419F-8D89-95816D4F2485}" srcOrd="0" destOrd="0" presId="urn:microsoft.com/office/officeart/2005/8/layout/hList1"/>
    <dgm:cxn modelId="{90AD6EC0-AD28-4441-B72F-541769F34893}" srcId="{EBD22706-07B1-4E74-8C3B-B2D5934C3B87}" destId="{652BF3F9-9CC9-4647-B080-3089BD3CE74E}" srcOrd="4" destOrd="0" parTransId="{1B24CCF6-631B-483C-9960-AD563525D8A3}" sibTransId="{2B48A249-0C6E-46DF-B58F-74917C6FF609}"/>
    <dgm:cxn modelId="{9F58D64B-42FB-4C47-A760-191299C231BE}" type="presOf" srcId="{416601D2-CCA6-411B-939B-16408A7A0679}" destId="{C506EECC-2CB7-4570-8648-4D62A1088BCF}" srcOrd="0" destOrd="2" presId="urn:microsoft.com/office/officeart/2005/8/layout/hList1"/>
    <dgm:cxn modelId="{FD903067-8F95-40ED-AB0C-F1471C7A6959}" srcId="{C9FF4F9C-95B9-41DE-9375-063630F0B247}" destId="{E47CE0E7-AEED-40AD-85C3-8E951E1F8CDC}" srcOrd="0" destOrd="0" parTransId="{C7B9F5FC-5094-45E2-BF60-CEA1DEF932C2}" sibTransId="{32BE9B57-762A-48D0-B44F-854211610E35}"/>
    <dgm:cxn modelId="{961E5D0C-E3A4-4693-BA64-D8A3B03DC9FE}" srcId="{10EC61BE-3CF3-4C2D-B3A2-2D84004CC161}" destId="{3709C62D-4DB1-4E5E-8AEF-0A7105923251}" srcOrd="1" destOrd="0" parTransId="{302167A5-CAE2-43FE-ACA5-63BA56A3BCFD}" sibTransId="{FAEFE8A4-6DBE-4D6B-9D06-F78B9AF02EBF}"/>
    <dgm:cxn modelId="{8B4934E2-AD74-4697-BC67-DDBFE4454DC4}" srcId="{EBD22706-07B1-4E74-8C3B-B2D5934C3B87}" destId="{A5BB848F-22E8-46F6-A56D-BADC7AE33D45}" srcOrd="2" destOrd="0" parTransId="{5BEFB575-1FEC-48F2-AC85-E3FA2EB78E52}" sibTransId="{78BC19B3-ECB2-44D1-8C14-4234DB924887}"/>
    <dgm:cxn modelId="{2A3963BF-74C4-46CC-9FCC-B1068557EC3E}" type="presOf" srcId="{6FA5BECE-10D2-49F4-9157-A292D3569DCF}" destId="{A2E32867-BCB9-4A79-B54B-37009BAE8B45}" srcOrd="0" destOrd="3" presId="urn:microsoft.com/office/officeart/2005/8/layout/hList1"/>
    <dgm:cxn modelId="{FB2F0796-9E66-4D05-978F-A7C0210F27A4}" srcId="{E47CE0E7-AEED-40AD-85C3-8E951E1F8CDC}" destId="{99B47A4D-F262-49A3-BB76-68C7BEA5A047}" srcOrd="0" destOrd="0" parTransId="{4C3B09B2-FF88-4AF2-8B5B-1F3ADC62E11D}" sibTransId="{87830550-E78F-4E7C-B093-7096DD5AB456}"/>
    <dgm:cxn modelId="{2E50C3ED-B14F-4C85-83B1-F65832A259D7}" type="presOf" srcId="{53351022-8C6B-4F48-AB2D-6F6A2FF7EDB5}" destId="{D54AFD0C-11FF-43D9-9AAC-68ABC33FA0C9}" srcOrd="0" destOrd="3" presId="urn:microsoft.com/office/officeart/2005/8/layout/hList1"/>
    <dgm:cxn modelId="{289CF655-FE8F-477E-B4D4-7B85EC0BAB54}" type="presOf" srcId="{E47CE0E7-AEED-40AD-85C3-8E951E1F8CDC}" destId="{C506EECC-2CB7-4570-8648-4D62A1088BCF}" srcOrd="0" destOrd="0" presId="urn:microsoft.com/office/officeart/2005/8/layout/hList1"/>
    <dgm:cxn modelId="{D3B7F58C-A8D7-47A0-B4B6-82941C9AB78F}" type="presOf" srcId="{F2B75831-4AC8-4043-86AF-F30181DBC14C}" destId="{D54AFD0C-11FF-43D9-9AAC-68ABC33FA0C9}" srcOrd="0" destOrd="1" presId="urn:microsoft.com/office/officeart/2005/8/layout/hList1"/>
    <dgm:cxn modelId="{0532B412-13DF-4B6A-ADCD-4416F425E4AF}" srcId="{EBD22706-07B1-4E74-8C3B-B2D5934C3B87}" destId="{F2B75831-4AC8-4043-86AF-F30181DBC14C}" srcOrd="1" destOrd="0" parTransId="{BC85A113-DA4A-4FDF-8660-56969BE57E68}" sibTransId="{BD8D98FC-9C66-4CD1-9A93-AB4AE4808354}"/>
    <dgm:cxn modelId="{3EE06DA7-A6AA-4AD6-810C-01C84482B5C5}" srcId="{10EC61BE-3CF3-4C2D-B3A2-2D84004CC161}" destId="{6FA5BECE-10D2-49F4-9157-A292D3569DCF}" srcOrd="2" destOrd="0" parTransId="{CEC0373D-A072-48F5-A42A-E2DD0F4FB777}" sibTransId="{6F27D32B-727B-4085-9F2D-49D22D4DFC97}"/>
    <dgm:cxn modelId="{E6DFA24B-F446-4AC8-AB0E-62D4ABF09A01}" srcId="{E47CE0E7-AEED-40AD-85C3-8E951E1F8CDC}" destId="{F73B23E6-012C-4AAF-BBFA-2C11946DC536}" srcOrd="2" destOrd="0" parTransId="{9B109047-A10B-4B03-AA25-8A7619E79360}" sibTransId="{9C12CACE-036B-4A3E-8E43-52D028406898}"/>
    <dgm:cxn modelId="{FC132683-834B-4C24-81AE-921FD56A069D}" type="presOf" srcId="{EBD22706-07B1-4E74-8C3B-B2D5934C3B87}" destId="{983A047D-69E9-4734-8FED-294095F0B3D9}" srcOrd="0" destOrd="0" presId="urn:microsoft.com/office/officeart/2005/8/layout/hList1"/>
    <dgm:cxn modelId="{9BC6E662-36E9-42B6-BF0D-EAED41F8A329}" type="presOf" srcId="{18ED8EAF-3B98-4E01-AE22-AE81F5625CE7}" destId="{C506EECC-2CB7-4570-8648-4D62A1088BCF}" srcOrd="0" destOrd="5" presId="urn:microsoft.com/office/officeart/2005/8/layout/hList1"/>
    <dgm:cxn modelId="{E4934946-9C7D-42F0-91D4-799529CDD7E5}" type="presOf" srcId="{F73B23E6-012C-4AAF-BBFA-2C11946DC536}" destId="{C506EECC-2CB7-4570-8648-4D62A1088BCF}" srcOrd="0" destOrd="3" presId="urn:microsoft.com/office/officeart/2005/8/layout/hList1"/>
    <dgm:cxn modelId="{6154DC78-09ED-46F3-8B5D-39A9DD9718FC}" srcId="{E47CE0E7-AEED-40AD-85C3-8E951E1F8CDC}" destId="{416601D2-CCA6-411B-939B-16408A7A0679}" srcOrd="1" destOrd="0" parTransId="{303D2927-8D8C-48A6-ACEB-240A166C3F16}" sibTransId="{2FA9D433-036C-4E35-A728-0B54088C8094}"/>
    <dgm:cxn modelId="{72B91096-79E0-48DF-A64E-02744B25C835}" type="presOf" srcId="{10EC61BE-3CF3-4C2D-B3A2-2D84004CC161}" destId="{A2E32867-BCB9-4A79-B54B-37009BAE8B45}" srcOrd="0" destOrd="0" presId="urn:microsoft.com/office/officeart/2005/8/layout/hList1"/>
    <dgm:cxn modelId="{4F909308-98A2-41AC-A74B-5B930E27244C}" type="presOf" srcId="{75272A2C-80CC-4F2F-BC91-059E6262AD9D}" destId="{F215D357-63C6-466F-BAE0-A4DE6829691E}" srcOrd="0" destOrd="0" presId="urn:microsoft.com/office/officeart/2005/8/layout/hList1"/>
    <dgm:cxn modelId="{25E35BC9-730B-4D32-A9B6-230EB950C2C6}" srcId="{56BC3BAF-EBB3-4BBD-AFBD-536BC52FCBAA}" destId="{C9FF4F9C-95B9-41DE-9375-063630F0B247}" srcOrd="0" destOrd="0" parTransId="{139401FB-10DE-4EE2-A544-0D93BA03E3C1}" sibTransId="{F4AE1F1E-4463-4D09-AEE5-423262656A77}"/>
    <dgm:cxn modelId="{975ABDE1-FB7A-469C-8553-A393154103B9}" srcId="{E47CE0E7-AEED-40AD-85C3-8E951E1F8CDC}" destId="{4F36D84A-FD24-4317-A531-277B19D9FC62}" srcOrd="3" destOrd="0" parTransId="{77A1B870-1D2A-4BFF-8415-E6765E8D3A25}" sibTransId="{9C15944C-4307-4485-89D7-E4A46C500123}"/>
    <dgm:cxn modelId="{57151BF8-D70A-4A8C-BD5D-78FF10CBD6CA}" type="presOf" srcId="{A5BB848F-22E8-46F6-A56D-BADC7AE33D45}" destId="{D54AFD0C-11FF-43D9-9AAC-68ABC33FA0C9}" srcOrd="0" destOrd="2" presId="urn:microsoft.com/office/officeart/2005/8/layout/hList1"/>
    <dgm:cxn modelId="{B5494315-E395-4099-A07E-7DCC34E241ED}" srcId="{EBD22706-07B1-4E74-8C3B-B2D5934C3B87}" destId="{12A3B167-C8AD-4447-9E33-E1058E62C11D}" srcOrd="0" destOrd="0" parTransId="{93EA7F28-1F9F-46BD-8006-8C9CC4C625E0}" sibTransId="{66E44C56-0D7C-4326-8BEF-8D6B2D5EBBD9}"/>
    <dgm:cxn modelId="{618F65F0-19FF-4CC4-AFD9-4EE7778A0815}" type="presOf" srcId="{17F93953-1C80-4399-8EB8-736FCEE302FF}" destId="{D54AFD0C-11FF-43D9-9AAC-68ABC33FA0C9}" srcOrd="0" destOrd="5" presId="urn:microsoft.com/office/officeart/2005/8/layout/hList1"/>
    <dgm:cxn modelId="{0704AF8F-F081-4361-AA74-3A0C5E4E38F6}" type="presOf" srcId="{652BF3F9-9CC9-4647-B080-3089BD3CE74E}" destId="{D54AFD0C-11FF-43D9-9AAC-68ABC33FA0C9}" srcOrd="0" destOrd="4" presId="urn:microsoft.com/office/officeart/2005/8/layout/hList1"/>
    <dgm:cxn modelId="{00E9B25A-C1D2-499E-B194-BEB2CB486264}" type="presOf" srcId="{4F36D84A-FD24-4317-A531-277B19D9FC62}" destId="{C506EECC-2CB7-4570-8648-4D62A1088BCF}" srcOrd="0" destOrd="4" presId="urn:microsoft.com/office/officeart/2005/8/layout/hList1"/>
    <dgm:cxn modelId="{DCEA904F-988D-45B1-8876-C9D1DC251A87}" srcId="{E47CE0E7-AEED-40AD-85C3-8E951E1F8CDC}" destId="{18ED8EAF-3B98-4E01-AE22-AE81F5625CE7}" srcOrd="4" destOrd="0" parTransId="{3E40F51D-FD18-431B-A140-D55D65987B06}" sibTransId="{C8100694-B0E4-4ADA-BBC5-DD5972A42324}"/>
    <dgm:cxn modelId="{8593EFEF-50F8-47A3-BFF5-337F579F2A06}" type="presOf" srcId="{2180AB86-32F4-4A03-9285-B38F8A47EECE}" destId="{A2E32867-BCB9-4A79-B54B-37009BAE8B45}" srcOrd="0" destOrd="1" presId="urn:microsoft.com/office/officeart/2005/8/layout/hList1"/>
    <dgm:cxn modelId="{7D2FA6A7-7A58-47B1-BEA3-0E7A271752A1}" type="presParOf" srcId="{C244D5C2-8F0F-4FB7-B003-94991C039B33}" destId="{0932D51D-3086-482D-9AD1-087A6C86F21D}" srcOrd="0" destOrd="0" presId="urn:microsoft.com/office/officeart/2005/8/layout/hList1"/>
    <dgm:cxn modelId="{D3AC9EA8-D1BD-4A4B-B81C-9E812493D458}" type="presParOf" srcId="{0932D51D-3086-482D-9AD1-087A6C86F21D}" destId="{72636358-6BC7-419F-8D89-95816D4F2485}" srcOrd="0" destOrd="0" presId="urn:microsoft.com/office/officeart/2005/8/layout/hList1"/>
    <dgm:cxn modelId="{D267E99F-7BF5-4830-8F00-F2EE53891C14}" type="presParOf" srcId="{0932D51D-3086-482D-9AD1-087A6C86F21D}" destId="{C506EECC-2CB7-4570-8648-4D62A1088BCF}" srcOrd="1" destOrd="0" presId="urn:microsoft.com/office/officeart/2005/8/layout/hList1"/>
    <dgm:cxn modelId="{4AB068F3-6A07-496F-8690-C5584D000E9A}" type="presParOf" srcId="{C244D5C2-8F0F-4FB7-B003-94991C039B33}" destId="{23D15A3B-797E-4EFE-9B57-55E66B0A5CD4}" srcOrd="1" destOrd="0" presId="urn:microsoft.com/office/officeart/2005/8/layout/hList1"/>
    <dgm:cxn modelId="{55177C6C-9294-4857-BFCD-B9E58CFE9F3A}" type="presParOf" srcId="{C244D5C2-8F0F-4FB7-B003-94991C039B33}" destId="{10C548BD-C634-4337-8ECB-54284913CAB9}" srcOrd="2" destOrd="0" presId="urn:microsoft.com/office/officeart/2005/8/layout/hList1"/>
    <dgm:cxn modelId="{58D4E991-716C-49B2-A75C-459D674B5AE5}" type="presParOf" srcId="{10C548BD-C634-4337-8ECB-54284913CAB9}" destId="{F215D357-63C6-466F-BAE0-A4DE6829691E}" srcOrd="0" destOrd="0" presId="urn:microsoft.com/office/officeart/2005/8/layout/hList1"/>
    <dgm:cxn modelId="{5524DD21-275B-42C6-8FDE-E00B75F29476}" type="presParOf" srcId="{10C548BD-C634-4337-8ECB-54284913CAB9}" destId="{A2E32867-BCB9-4A79-B54B-37009BAE8B45}" srcOrd="1" destOrd="0" presId="urn:microsoft.com/office/officeart/2005/8/layout/hList1"/>
    <dgm:cxn modelId="{3D354CC8-D9EA-4551-AD7B-70BD63A52FBA}" type="presParOf" srcId="{C244D5C2-8F0F-4FB7-B003-94991C039B33}" destId="{1282C43F-5D62-41F9-AE6B-90ECB8C132AB}" srcOrd="3" destOrd="0" presId="urn:microsoft.com/office/officeart/2005/8/layout/hList1"/>
    <dgm:cxn modelId="{F8B85619-1DA2-4D71-8246-AA9CB6C196C8}" type="presParOf" srcId="{C244D5C2-8F0F-4FB7-B003-94991C039B33}" destId="{7C87A16B-C445-42D5-90D4-7B46ACE4ADFF}" srcOrd="4" destOrd="0" presId="urn:microsoft.com/office/officeart/2005/8/layout/hList1"/>
    <dgm:cxn modelId="{C1CC44C5-1CA8-4716-BBD3-5037015813CE}" type="presParOf" srcId="{7C87A16B-C445-42D5-90D4-7B46ACE4ADFF}" destId="{983A047D-69E9-4734-8FED-294095F0B3D9}" srcOrd="0" destOrd="0" presId="urn:microsoft.com/office/officeart/2005/8/layout/hList1"/>
    <dgm:cxn modelId="{7BFCBB58-4ED1-4DDE-8131-757DBA6CC081}" type="presParOf" srcId="{7C87A16B-C445-42D5-90D4-7B46ACE4ADFF}" destId="{D54AFD0C-11FF-43D9-9AAC-68ABC33FA0C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36358-6BC7-419F-8D89-95816D4F2485}">
      <dsp:nvSpPr>
        <dsp:cNvPr id="0" name=""/>
        <dsp:cNvSpPr/>
      </dsp:nvSpPr>
      <dsp:spPr>
        <a:xfrm>
          <a:off x="2622" y="731087"/>
          <a:ext cx="2556552" cy="81020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1"/>
              </a:solidFill>
              <a:latin typeface="Helvetica LT Std" pitchFamily="34" charset="0"/>
            </a:rPr>
            <a:t>Comité Rector IBR</a:t>
          </a:r>
        </a:p>
        <a:p>
          <a:pPr lvl="0" algn="ctr" defTabSz="666750">
            <a:lnSpc>
              <a:spcPct val="90000"/>
            </a:lnSpc>
            <a:spcBef>
              <a:spcPct val="0"/>
            </a:spcBef>
            <a:spcAft>
              <a:spcPct val="35000"/>
            </a:spcAft>
          </a:pPr>
          <a:r>
            <a:rPr lang="es-CO" sz="1500" b="1" kern="1200" dirty="0" smtClean="0">
              <a:solidFill>
                <a:schemeClr val="bg1"/>
              </a:solidFill>
              <a:latin typeface="Helvetica LT Std" pitchFamily="34" charset="0"/>
            </a:rPr>
            <a:t>(Máximo órgano decisorio)</a:t>
          </a:r>
          <a:endParaRPr lang="es-CO" sz="1500" b="1" kern="1200" dirty="0">
            <a:solidFill>
              <a:schemeClr val="bg1"/>
            </a:solidFill>
            <a:latin typeface="Helvetica LT Std" pitchFamily="34" charset="0"/>
          </a:endParaRPr>
        </a:p>
      </dsp:txBody>
      <dsp:txXfrm>
        <a:off x="2622" y="731087"/>
        <a:ext cx="2556552" cy="810202"/>
      </dsp:txXfrm>
    </dsp:sp>
    <dsp:sp modelId="{C506EECC-2CB7-4570-8648-4D62A1088BCF}">
      <dsp:nvSpPr>
        <dsp:cNvPr id="0" name=""/>
        <dsp:cNvSpPr/>
      </dsp:nvSpPr>
      <dsp:spPr>
        <a:xfrm>
          <a:off x="0" y="1563087"/>
          <a:ext cx="2556552" cy="31622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Conformado por:</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Siete (7) establecimientos bancarios.</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Un (1) representante del Banco de la República. </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Un (1) representante del Ministerio de Hacienda y Crédito Público.</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Un (1) representante del Autorregulador del Mercado de Valores.</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Asobancaria, en calidad de Secretaria Técnica.</a:t>
          </a:r>
          <a:endParaRPr lang="es-CO" sz="1500" kern="1200" dirty="0">
            <a:solidFill>
              <a:schemeClr val="tx2"/>
            </a:solidFill>
            <a:latin typeface="Helvetica LT Std" pitchFamily="34" charset="0"/>
          </a:endParaRPr>
        </a:p>
      </dsp:txBody>
      <dsp:txXfrm>
        <a:off x="0" y="1563087"/>
        <a:ext cx="2556552" cy="3162240"/>
      </dsp:txXfrm>
    </dsp:sp>
    <dsp:sp modelId="{F215D357-63C6-466F-BAE0-A4DE6829691E}">
      <dsp:nvSpPr>
        <dsp:cNvPr id="0" name=""/>
        <dsp:cNvSpPr/>
      </dsp:nvSpPr>
      <dsp:spPr>
        <a:xfrm>
          <a:off x="2917092" y="731087"/>
          <a:ext cx="2556552" cy="81020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1"/>
              </a:solidFill>
              <a:latin typeface="Helvetica LT Std" pitchFamily="34" charset="0"/>
            </a:rPr>
            <a:t>Banco de la República de Colombia </a:t>
          </a:r>
          <a:endParaRPr lang="es-CO" sz="1500" b="1" kern="1200" dirty="0">
            <a:solidFill>
              <a:schemeClr val="bg1"/>
            </a:solidFill>
            <a:latin typeface="Helvetica LT Std" pitchFamily="34" charset="0"/>
          </a:endParaRPr>
        </a:p>
      </dsp:txBody>
      <dsp:txXfrm>
        <a:off x="2917092" y="731087"/>
        <a:ext cx="2556552" cy="810202"/>
      </dsp:txXfrm>
    </dsp:sp>
    <dsp:sp modelId="{A2E32867-BCB9-4A79-B54B-37009BAE8B45}">
      <dsp:nvSpPr>
        <dsp:cNvPr id="0" name=""/>
        <dsp:cNvSpPr/>
      </dsp:nvSpPr>
      <dsp:spPr>
        <a:xfrm>
          <a:off x="2917092" y="1563087"/>
          <a:ext cx="2556552" cy="31622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Principales funciones:</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Calcular la mediana de las cotizaciones de los participantes.</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Publicar el IBR al público a través de su página web.</a:t>
          </a:r>
          <a:endParaRPr lang="es-CO" sz="1500" kern="1200" dirty="0">
            <a:solidFill>
              <a:schemeClr val="tx2"/>
            </a:solidFill>
            <a:latin typeface="Helvetica LT Std" pitchFamily="34" charset="0"/>
          </a:endParaRPr>
        </a:p>
        <a:p>
          <a:pPr marL="228600" lvl="2" indent="-114300" algn="just" defTabSz="666750">
            <a:lnSpc>
              <a:spcPct val="90000"/>
            </a:lnSpc>
            <a:spcBef>
              <a:spcPct val="0"/>
            </a:spcBef>
            <a:spcAft>
              <a:spcPct val="15000"/>
            </a:spcAft>
            <a:buChar char="••"/>
          </a:pPr>
          <a:r>
            <a:rPr lang="es-CO" sz="1500" kern="1200" dirty="0" smtClean="0">
              <a:solidFill>
                <a:schemeClr val="tx2"/>
              </a:solidFill>
              <a:latin typeface="Helvetica LT Std" pitchFamily="34" charset="0"/>
            </a:rPr>
            <a:t>Cruzar los créditos interbancarios que fundamentan el esquema a través de débitos y créditos de las cuentas de depósitos de los participantes.</a:t>
          </a:r>
          <a:endParaRPr lang="es-CO" sz="1500" kern="1200" dirty="0">
            <a:solidFill>
              <a:schemeClr val="tx2"/>
            </a:solidFill>
            <a:latin typeface="Helvetica LT Std" pitchFamily="34" charset="0"/>
          </a:endParaRPr>
        </a:p>
      </dsp:txBody>
      <dsp:txXfrm>
        <a:off x="2917092" y="1563087"/>
        <a:ext cx="2556552" cy="3162240"/>
      </dsp:txXfrm>
    </dsp:sp>
    <dsp:sp modelId="{983A047D-69E9-4734-8FED-294095F0B3D9}">
      <dsp:nvSpPr>
        <dsp:cNvPr id="0" name=""/>
        <dsp:cNvSpPr/>
      </dsp:nvSpPr>
      <dsp:spPr>
        <a:xfrm>
          <a:off x="5831562" y="731087"/>
          <a:ext cx="2556552" cy="81020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1"/>
              </a:solidFill>
              <a:latin typeface="Helvetica LT Std" pitchFamily="34" charset="0"/>
            </a:rPr>
            <a:t>Reglamentación del IBR </a:t>
          </a:r>
          <a:endParaRPr lang="es-CO" sz="1500" b="1" kern="1200" dirty="0">
            <a:solidFill>
              <a:schemeClr val="bg1"/>
            </a:solidFill>
            <a:latin typeface="Helvetica LT Std" pitchFamily="34" charset="0"/>
          </a:endParaRPr>
        </a:p>
      </dsp:txBody>
      <dsp:txXfrm>
        <a:off x="5831562" y="731087"/>
        <a:ext cx="2556552" cy="810202"/>
      </dsp:txXfrm>
    </dsp:sp>
    <dsp:sp modelId="{D54AFD0C-11FF-43D9-9AAC-68ABC33FA0C9}">
      <dsp:nvSpPr>
        <dsp:cNvPr id="0" name=""/>
        <dsp:cNvSpPr/>
      </dsp:nvSpPr>
      <dsp:spPr>
        <a:xfrm>
          <a:off x="5834184" y="1563087"/>
          <a:ext cx="2556552" cy="31622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es-CO" sz="1500" b="0" kern="1200" dirty="0" smtClean="0">
              <a:solidFill>
                <a:schemeClr val="tx2"/>
              </a:solidFill>
              <a:latin typeface="Helvetica LT Std" pitchFamily="34" charset="0"/>
              <a:ea typeface="ヒラギノ角ゴ ProN W3" charset="0"/>
              <a:cs typeface="ヒラギノ角ゴ ProN W3" charset="0"/>
            </a:rPr>
            <a:t>Reglamento del IBR.</a:t>
          </a:r>
          <a:endParaRPr lang="es-CO" sz="1500" b="0" kern="1200" dirty="0">
            <a:solidFill>
              <a:schemeClr val="tx2"/>
            </a:solidFill>
            <a:latin typeface="Helvetica LT Std" pitchFamily="34" charset="0"/>
          </a:endParaRPr>
        </a:p>
        <a:p>
          <a:pPr marL="114300" lvl="1" indent="-114300" algn="just" defTabSz="666750">
            <a:lnSpc>
              <a:spcPct val="90000"/>
            </a:lnSpc>
            <a:spcBef>
              <a:spcPct val="0"/>
            </a:spcBef>
            <a:spcAft>
              <a:spcPct val="15000"/>
            </a:spcAft>
            <a:buChar char="••"/>
          </a:pPr>
          <a:r>
            <a:rPr lang="es-CO" sz="1500" b="0" kern="1200" dirty="0" smtClean="0">
              <a:solidFill>
                <a:schemeClr val="tx2"/>
              </a:solidFill>
              <a:latin typeface="Helvetica LT Std" pitchFamily="34" charset="0"/>
            </a:rPr>
            <a:t>Protocolo de Cotización. </a:t>
          </a:r>
          <a:endParaRPr lang="es-CO" sz="1500" b="0" kern="1200" dirty="0">
            <a:solidFill>
              <a:schemeClr val="tx2"/>
            </a:solidFill>
            <a:latin typeface="Helvetica LT Std" pitchFamily="34" charset="0"/>
          </a:endParaRPr>
        </a:p>
        <a:p>
          <a:pPr marL="114300" lvl="1" indent="-114300" algn="just" defTabSz="666750">
            <a:lnSpc>
              <a:spcPct val="90000"/>
            </a:lnSpc>
            <a:spcBef>
              <a:spcPct val="0"/>
            </a:spcBef>
            <a:spcAft>
              <a:spcPct val="15000"/>
            </a:spcAft>
            <a:buChar char="••"/>
          </a:pPr>
          <a:r>
            <a:rPr lang="es-CO" sz="1500" b="0" kern="1200" dirty="0" smtClean="0">
              <a:solidFill>
                <a:schemeClr val="tx2"/>
              </a:solidFill>
              <a:latin typeface="Helvetica LT Std" pitchFamily="34" charset="0"/>
              <a:ea typeface="ヒラギノ角ゴ ProN W3" charset="0"/>
              <a:cs typeface="ヒラギノ角ゴ ProN W3" charset="0"/>
            </a:rPr>
            <a:t>Reglamento del Comité  Rector. </a:t>
          </a:r>
          <a:endParaRPr lang="es-CO" sz="1500" b="0" kern="1200" dirty="0">
            <a:solidFill>
              <a:schemeClr val="tx2"/>
            </a:solidFill>
            <a:latin typeface="Helvetica LT Std" pitchFamily="34" charset="0"/>
            <a:ea typeface="ヒラギノ角ゴ ProN W3" charset="0"/>
            <a:cs typeface="ヒラギノ角ゴ ProN W3" charset="0"/>
          </a:endParaRPr>
        </a:p>
        <a:p>
          <a:pPr marL="114300" lvl="1" indent="-114300" algn="just" defTabSz="666750">
            <a:lnSpc>
              <a:spcPct val="90000"/>
            </a:lnSpc>
            <a:spcBef>
              <a:spcPct val="0"/>
            </a:spcBef>
            <a:spcAft>
              <a:spcPct val="15000"/>
            </a:spcAft>
            <a:buChar char="••"/>
          </a:pPr>
          <a:r>
            <a:rPr lang="es-CO" sz="1500" b="0" kern="1200" dirty="0" smtClean="0">
              <a:solidFill>
                <a:schemeClr val="tx2"/>
              </a:solidFill>
              <a:latin typeface="Helvetica LT Std" pitchFamily="34" charset="0"/>
              <a:ea typeface="ヒラギノ角ゴ ProN W3" charset="0"/>
              <a:cs typeface="ヒラギノ角ゴ ProN W3" charset="0"/>
            </a:rPr>
            <a:t>Metodología de selección de participantes en el esquema de formación.</a:t>
          </a:r>
          <a:endParaRPr lang="es-CO" sz="1500" b="0" kern="1200" dirty="0">
            <a:solidFill>
              <a:schemeClr val="tx2"/>
            </a:solidFill>
            <a:latin typeface="Helvetica LT Std" pitchFamily="34" charset="0"/>
            <a:ea typeface="ヒラギノ角ゴ ProN W3" charset="0"/>
            <a:cs typeface="ヒラギノ角ゴ ProN W3" charset="0"/>
          </a:endParaRPr>
        </a:p>
        <a:p>
          <a:pPr marL="114300" lvl="1" indent="-114300" algn="just" defTabSz="666750">
            <a:lnSpc>
              <a:spcPct val="90000"/>
            </a:lnSpc>
            <a:spcBef>
              <a:spcPct val="0"/>
            </a:spcBef>
            <a:spcAft>
              <a:spcPct val="15000"/>
            </a:spcAft>
            <a:buChar char="••"/>
          </a:pPr>
          <a:r>
            <a:rPr lang="es-CO" sz="1500" b="0" i="1" kern="1200" dirty="0" smtClean="0">
              <a:solidFill>
                <a:schemeClr val="tx2"/>
              </a:solidFill>
              <a:latin typeface="Helvetica LT Std" pitchFamily="34" charset="0"/>
              <a:ea typeface="ヒラギノ角ゴ ProN W3" charset="0"/>
              <a:cs typeface="ヒラギノ角ゴ ProN W3" charset="0"/>
            </a:rPr>
            <a:t>Estándares para la emisión de productos  atados al IBR</a:t>
          </a:r>
          <a:r>
            <a:rPr lang="es-CO" sz="1500" b="0" kern="1200" dirty="0" smtClean="0">
              <a:solidFill>
                <a:schemeClr val="tx2"/>
              </a:solidFill>
              <a:latin typeface="Helvetica LT Std" pitchFamily="34" charset="0"/>
              <a:ea typeface="ヒラギノ角ゴ ProN W3" charset="0"/>
              <a:cs typeface="ヒラギノ角ゴ ProN W3" charset="0"/>
            </a:rPr>
            <a:t>.</a:t>
          </a:r>
          <a:endParaRPr lang="es-CO" sz="1500" b="0" kern="1200" dirty="0">
            <a:solidFill>
              <a:schemeClr val="tx2"/>
            </a:solidFill>
            <a:latin typeface="Helvetica LT Std" pitchFamily="34" charset="0"/>
          </a:endParaRPr>
        </a:p>
        <a:p>
          <a:pPr marL="114300" lvl="1" indent="-114300" algn="just" defTabSz="666750">
            <a:lnSpc>
              <a:spcPct val="90000"/>
            </a:lnSpc>
            <a:spcBef>
              <a:spcPct val="0"/>
            </a:spcBef>
            <a:spcAft>
              <a:spcPct val="15000"/>
            </a:spcAft>
            <a:buChar char="••"/>
          </a:pPr>
          <a:r>
            <a:rPr lang="es-CO" sz="1500" b="0" kern="1200" dirty="0" smtClean="0">
              <a:solidFill>
                <a:schemeClr val="tx2"/>
              </a:solidFill>
              <a:latin typeface="Helvetica LT Std" pitchFamily="34" charset="0"/>
            </a:rPr>
            <a:t>Documento de Políticas de Manejo de Información</a:t>
          </a:r>
          <a:endParaRPr lang="es-CO" sz="1500" b="0" kern="1200" dirty="0">
            <a:solidFill>
              <a:schemeClr val="tx2"/>
            </a:solidFill>
            <a:latin typeface="Helvetica LT Std" pitchFamily="34" charset="0"/>
          </a:endParaRPr>
        </a:p>
      </dsp:txBody>
      <dsp:txXfrm>
        <a:off x="5834184" y="1563087"/>
        <a:ext cx="2556552" cy="31622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0.80654</cdr:x>
      <cdr:y>0.38607</cdr:y>
    </cdr:from>
    <cdr:to>
      <cdr:x>0.89163</cdr:x>
      <cdr:y>0.42464</cdr:y>
    </cdr:to>
    <cdr:sp macro="" textlink="">
      <cdr:nvSpPr>
        <cdr:cNvPr id="5"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0.19964</cdr:x>
      <cdr:y>0.0184</cdr:y>
    </cdr:from>
    <cdr:to>
      <cdr:x>0.80036</cdr:x>
      <cdr:y>0.1341</cdr:y>
    </cdr:to>
    <cdr:sp macro="" textlink="">
      <cdr:nvSpPr>
        <cdr:cNvPr id="7" name="3 CuadroTexto"/>
        <cdr:cNvSpPr txBox="1"/>
      </cdr:nvSpPr>
      <cdr:spPr>
        <a:xfrm xmlns:a="http://schemas.openxmlformats.org/drawingml/2006/main">
          <a:off x="942221" y="44050"/>
          <a:ext cx="2835158" cy="2769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CO" sz="1200" b="1" dirty="0">
              <a:solidFill>
                <a:schemeClr val="accent1">
                  <a:lumMod val="50000"/>
                </a:schemeClr>
              </a:solidFill>
              <a:latin typeface="HelveticaNeueLT Std" pitchFamily="34" charset="0"/>
            </a:rPr>
            <a:t>IBR Overnight vs Repo Rate</a:t>
          </a:r>
        </a:p>
      </cdr:txBody>
    </cdr:sp>
  </cdr:relSizeAnchor>
  <cdr:relSizeAnchor xmlns:cdr="http://schemas.openxmlformats.org/drawingml/2006/chartDrawing">
    <cdr:from>
      <cdr:x>0.80654</cdr:x>
      <cdr:y>0.38607</cdr:y>
    </cdr:from>
    <cdr:to>
      <cdr:x>0.89163</cdr:x>
      <cdr:y>0.42464</cdr:y>
    </cdr:to>
    <cdr:sp macro="" textlink="">
      <cdr:nvSpPr>
        <cdr:cNvPr id="10"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4"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13"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0.90629</cdr:x>
      <cdr:y>0.0939</cdr:y>
    </cdr:from>
    <cdr:to>
      <cdr:x>0.98648</cdr:x>
      <cdr:y>0.14654</cdr:y>
    </cdr:to>
    <cdr:sp macro="" textlink="">
      <cdr:nvSpPr>
        <cdr:cNvPr id="17" name="16 CuadroTexto"/>
        <cdr:cNvSpPr txBox="1"/>
      </cdr:nvSpPr>
      <cdr:spPr>
        <a:xfrm xmlns:a="http://schemas.openxmlformats.org/drawingml/2006/main">
          <a:off x="8416637" y="571501"/>
          <a:ext cx="744682" cy="3203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2"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8"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12"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0.80654</cdr:x>
      <cdr:y>0.38607</cdr:y>
    </cdr:from>
    <cdr:to>
      <cdr:x>0.89163</cdr:x>
      <cdr:y>0.42464</cdr:y>
    </cdr:to>
    <cdr:sp macro="" textlink="">
      <cdr:nvSpPr>
        <cdr:cNvPr id="15"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dr:relSizeAnchor xmlns:cdr="http://schemas.openxmlformats.org/drawingml/2006/chartDrawing">
    <cdr:from>
      <cdr:x>0.90629</cdr:x>
      <cdr:y>0.0939</cdr:y>
    </cdr:from>
    <cdr:to>
      <cdr:x>0.98648</cdr:x>
      <cdr:y>0.14654</cdr:y>
    </cdr:to>
    <cdr:sp macro="" textlink="">
      <cdr:nvSpPr>
        <cdr:cNvPr id="16" name="16 CuadroTexto"/>
        <cdr:cNvSpPr txBox="1"/>
      </cdr:nvSpPr>
      <cdr:spPr>
        <a:xfrm xmlns:a="http://schemas.openxmlformats.org/drawingml/2006/main">
          <a:off x="8416637" y="571501"/>
          <a:ext cx="744682" cy="3203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0.80654</cdr:x>
      <cdr:y>0.38607</cdr:y>
    </cdr:from>
    <cdr:to>
      <cdr:x>0.89163</cdr:x>
      <cdr:y>0.42464</cdr:y>
    </cdr:to>
    <cdr:sp macro="" textlink="">
      <cdr:nvSpPr>
        <cdr:cNvPr id="5"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0.17996</cdr:x>
      <cdr:y>0.05219</cdr:y>
    </cdr:from>
    <cdr:to>
      <cdr:x>0.78068</cdr:x>
      <cdr:y>0.17729</cdr:y>
    </cdr:to>
    <cdr:sp macro="" textlink="">
      <cdr:nvSpPr>
        <cdr:cNvPr id="7" name="3 CuadroTexto"/>
        <cdr:cNvSpPr txBox="1"/>
      </cdr:nvSpPr>
      <cdr:spPr>
        <a:xfrm xmlns:a="http://schemas.openxmlformats.org/drawingml/2006/main">
          <a:off x="849008" y="115561"/>
          <a:ext cx="2834052"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CO" sz="1200" b="1" dirty="0" smtClean="0">
              <a:solidFill>
                <a:schemeClr val="tx2">
                  <a:lumMod val="75000"/>
                </a:schemeClr>
              </a:solidFill>
              <a:latin typeface="HelveticaNeueLT Std" pitchFamily="34" charset="0"/>
            </a:rPr>
            <a:t>DTF</a:t>
          </a:r>
          <a:r>
            <a:rPr lang="es-CO" sz="1200" b="1" baseline="0" dirty="0" smtClean="0">
              <a:solidFill>
                <a:schemeClr val="tx2">
                  <a:lumMod val="75000"/>
                </a:schemeClr>
              </a:solidFill>
              <a:latin typeface="HelveticaNeueLT Std" pitchFamily="34" charset="0"/>
            </a:rPr>
            <a:t> vs Repo Rate</a:t>
          </a:r>
          <a:endParaRPr lang="es-CO" sz="1200" b="1" dirty="0">
            <a:solidFill>
              <a:schemeClr val="tx2">
                <a:lumMod val="75000"/>
              </a:schemeClr>
            </a:solidFill>
            <a:latin typeface="HelveticaNeueLT Std" pitchFamily="34" charset="0"/>
          </a:endParaRPr>
        </a:p>
      </cdr:txBody>
    </cdr:sp>
  </cdr:relSizeAnchor>
  <cdr:relSizeAnchor xmlns:cdr="http://schemas.openxmlformats.org/drawingml/2006/chartDrawing">
    <cdr:from>
      <cdr:x>0.80654</cdr:x>
      <cdr:y>0.38607</cdr:y>
    </cdr:from>
    <cdr:to>
      <cdr:x>0.89163</cdr:x>
      <cdr:y>0.42464</cdr:y>
    </cdr:to>
    <cdr:sp macro="" textlink="">
      <cdr:nvSpPr>
        <cdr:cNvPr id="10"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4"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13"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0.90629</cdr:x>
      <cdr:y>0.0939</cdr:y>
    </cdr:from>
    <cdr:to>
      <cdr:x>0.98648</cdr:x>
      <cdr:y>0.14654</cdr:y>
    </cdr:to>
    <cdr:sp macro="" textlink="">
      <cdr:nvSpPr>
        <cdr:cNvPr id="17" name="16 CuadroTexto"/>
        <cdr:cNvSpPr txBox="1"/>
      </cdr:nvSpPr>
      <cdr:spPr>
        <a:xfrm xmlns:a="http://schemas.openxmlformats.org/drawingml/2006/main">
          <a:off x="8416637" y="571501"/>
          <a:ext cx="744682" cy="3203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2"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8"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12"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0.80654</cdr:x>
      <cdr:y>0.38607</cdr:y>
    </cdr:from>
    <cdr:to>
      <cdr:x>0.89163</cdr:x>
      <cdr:y>0.42464</cdr:y>
    </cdr:to>
    <cdr:sp macro="" textlink="">
      <cdr:nvSpPr>
        <cdr:cNvPr id="15" name="4 CuadroTexto"/>
        <cdr:cNvSpPr txBox="1"/>
      </cdr:nvSpPr>
      <cdr:spPr>
        <a:xfrm xmlns:a="http://schemas.openxmlformats.org/drawingml/2006/main">
          <a:off x="10091079" y="2691849"/>
          <a:ext cx="1064559" cy="26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dr:relSizeAnchor xmlns:cdr="http://schemas.openxmlformats.org/drawingml/2006/chartDrawing">
    <cdr:from>
      <cdr:x>0.90629</cdr:x>
      <cdr:y>0.0939</cdr:y>
    </cdr:from>
    <cdr:to>
      <cdr:x>0.98648</cdr:x>
      <cdr:y>0.14654</cdr:y>
    </cdr:to>
    <cdr:sp macro="" textlink="">
      <cdr:nvSpPr>
        <cdr:cNvPr id="16" name="16 CuadroTexto"/>
        <cdr:cNvSpPr txBox="1"/>
      </cdr:nvSpPr>
      <cdr:spPr>
        <a:xfrm xmlns:a="http://schemas.openxmlformats.org/drawingml/2006/main">
          <a:off x="8416637" y="571501"/>
          <a:ext cx="744682" cy="3203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s-ES"/>
          </a:p>
        </p:txBody>
      </p:sp>
      <p:sp>
        <p:nvSpPr>
          <p:cNvPr id="3" name="Marcador de fecha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13737AAF-7BBC-C649-AEC5-F3DB94540AB4}" type="datetimeFigureOut">
              <a:rPr lang="es-ES" smtClean="0"/>
              <a:pPr/>
              <a:t>11/07/2018</a:t>
            </a:fld>
            <a:endParaRPr lang="es-ES"/>
          </a:p>
        </p:txBody>
      </p:sp>
      <p:sp>
        <p:nvSpPr>
          <p:cNvPr id="4" name="Marcador de imagen de diapositiva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s-ES"/>
          </a:p>
        </p:txBody>
      </p:sp>
      <p:sp>
        <p:nvSpPr>
          <p:cNvPr id="5" name="Marcador de notas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1EAC9C48-DC2C-BA4A-A9A7-84A4075AD27E}" type="slidenum">
              <a:rPr lang="es-ES" smtClean="0"/>
              <a:pPr/>
              <a:t>‹Nº›</a:t>
            </a:fld>
            <a:endParaRPr lang="es-ES"/>
          </a:p>
        </p:txBody>
      </p:sp>
    </p:spTree>
    <p:extLst>
      <p:ext uri="{BB962C8B-B14F-4D97-AF65-F5344CB8AC3E}">
        <p14:creationId xmlns:p14="http://schemas.microsoft.com/office/powerpoint/2010/main" val="25321953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8E543DC5-EFEA-40B3-98E5-8F0129EE9561}" type="slidenum">
              <a:rPr lang="es-ES" smtClean="0"/>
              <a:t>1</a:t>
            </a:fld>
            <a:endParaRPr lang="es-ES" dirty="0"/>
          </a:p>
        </p:txBody>
      </p:sp>
    </p:spTree>
    <p:extLst>
      <p:ext uri="{BB962C8B-B14F-4D97-AF65-F5344CB8AC3E}">
        <p14:creationId xmlns:p14="http://schemas.microsoft.com/office/powerpoint/2010/main" val="356984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10</a:t>
            </a:fld>
            <a:endParaRPr lang="es-ES">
              <a:solidFill>
                <a:prstClr val="black"/>
              </a:solidFill>
            </a:endParaRPr>
          </a:p>
        </p:txBody>
      </p:sp>
    </p:spTree>
    <p:extLst>
      <p:ext uri="{BB962C8B-B14F-4D97-AF65-F5344CB8AC3E}">
        <p14:creationId xmlns:p14="http://schemas.microsoft.com/office/powerpoint/2010/main" val="67958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11</a:t>
            </a:fld>
            <a:endParaRPr lang="es-ES">
              <a:solidFill>
                <a:prstClr val="black"/>
              </a:solidFill>
            </a:endParaRPr>
          </a:p>
        </p:txBody>
      </p:sp>
    </p:spTree>
    <p:extLst>
      <p:ext uri="{BB962C8B-B14F-4D97-AF65-F5344CB8AC3E}">
        <p14:creationId xmlns:p14="http://schemas.microsoft.com/office/powerpoint/2010/main" val="2659744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12</a:t>
            </a:fld>
            <a:endParaRPr lang="es-ES">
              <a:solidFill>
                <a:prstClr val="black"/>
              </a:solidFill>
            </a:endParaRPr>
          </a:p>
        </p:txBody>
      </p:sp>
    </p:spTree>
    <p:extLst>
      <p:ext uri="{BB962C8B-B14F-4D97-AF65-F5344CB8AC3E}">
        <p14:creationId xmlns:p14="http://schemas.microsoft.com/office/powerpoint/2010/main" val="2201943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23950" y="698500"/>
            <a:ext cx="4654550" cy="3490913"/>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AC9C48-DC2C-BA4A-A9A7-84A4075AD27E}"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900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2</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3</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4</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5</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6</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7</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8</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9</a:t>
            </a:fld>
            <a:endParaRPr lang="es-ES">
              <a:solidFill>
                <a:prstClr val="black"/>
              </a:solidFill>
            </a:endParaRPr>
          </a:p>
        </p:txBody>
      </p:sp>
    </p:spTree>
    <p:extLst>
      <p:ext uri="{BB962C8B-B14F-4D97-AF65-F5344CB8AC3E}">
        <p14:creationId xmlns:p14="http://schemas.microsoft.com/office/powerpoint/2010/main" val="962219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fld id="{98FB44D1-5872-441A-932B-FBC6C69237D8}"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044938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A0F25B3C-1A5C-4182-9B2D-6760FC552D40}"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73711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AD79118A-76D7-4D95-A0BD-5051A6299A78}"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33403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4DAFEC3E-4B1C-4354-935E-CCB53AD6C8A1}"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97058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F6E86E2C-B61A-4741-92C1-0D8F63D26E8A}"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034368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fld id="{0E1A10FB-2508-4AB7-A858-C28EE52D0AB6}" type="datetime1">
              <a:rPr lang="es-ES" smtClean="0">
                <a:solidFill>
                  <a:prstClr val="black">
                    <a:tint val="75000"/>
                  </a:prstClr>
                </a:solidFill>
              </a:rPr>
              <a:pPr/>
              <a:t>11/07/2018</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86746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fld id="{C8DC3E1F-0E0F-4D79-AE65-16EA1FB15D59}" type="datetime1">
              <a:rPr lang="es-ES" smtClean="0">
                <a:solidFill>
                  <a:prstClr val="black">
                    <a:tint val="75000"/>
                  </a:prstClr>
                </a:solidFill>
              </a:rPr>
              <a:pPr/>
              <a:t>11/07/2018</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86798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fld id="{E0E76576-9F68-42D9-BDBC-D6F28FF63421}" type="datetime1">
              <a:rPr lang="es-ES" smtClean="0">
                <a:solidFill>
                  <a:prstClr val="black">
                    <a:tint val="75000"/>
                  </a:prstClr>
                </a:solidFill>
              </a:rPr>
              <a:pPr/>
              <a:t>11/07/2018</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11544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fld id="{F57C0902-5EFF-45AA-842E-FAE82DBF674D}" type="datetime1">
              <a:rPr lang="es-ES" smtClean="0">
                <a:solidFill>
                  <a:prstClr val="black">
                    <a:tint val="75000"/>
                  </a:prstClr>
                </a:solidFill>
              </a:rPr>
              <a:pPr/>
              <a:t>11/07/2018</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39731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55273E32-08BB-460E-8CA5-AB0E3795C248}" type="datetime1">
              <a:rPr lang="es-ES" smtClean="0">
                <a:solidFill>
                  <a:prstClr val="black">
                    <a:tint val="75000"/>
                  </a:prstClr>
                </a:solidFill>
              </a:rPr>
              <a:pPr/>
              <a:t>11/07/2018</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77978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4A75A571-F4B3-4ACE-A144-D477B6B80DE2}" type="datetime1">
              <a:rPr lang="es-ES" smtClean="0">
                <a:solidFill>
                  <a:prstClr val="black">
                    <a:tint val="75000"/>
                  </a:prstClr>
                </a:solidFill>
              </a:rPr>
              <a:pPr/>
              <a:t>11/07/2018</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77747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CD36CDA4-C668-42DE-9EE8-A667CE12486E}" type="datetime1">
              <a:rPr lang="es-ES" smtClean="0">
                <a:solidFill>
                  <a:prstClr val="black">
                    <a:tint val="75000"/>
                  </a:prstClr>
                </a:solidFill>
              </a:rPr>
              <a:pPr/>
              <a:t>11/07/2018</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26D056E6-2078-409E-99DD-C95ABA7DE78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322441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asobancaria.com/ibr/" TargetMode="External"/><Relationship Id="rId4" Type="http://schemas.openxmlformats.org/officeDocument/2006/relationships/hyperlink" Target="http://www.banrep.gov.co/es/ib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Template-portada.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4 CuadroTexto"/>
          <p:cNvSpPr txBox="1">
            <a:spLocks noChangeArrowheads="1"/>
          </p:cNvSpPr>
          <p:nvPr/>
        </p:nvSpPr>
        <p:spPr bwMode="auto">
          <a:xfrm>
            <a:off x="2392238" y="4865092"/>
            <a:ext cx="6572250" cy="2308324"/>
          </a:xfrm>
          <a:prstGeom prst="rect">
            <a:avLst/>
          </a:prstGeom>
          <a:noFill/>
          <a:ln w="9525">
            <a:noFill/>
            <a:miter lim="800000"/>
            <a:headEnd/>
            <a:tailEnd/>
          </a:ln>
        </p:spPr>
        <p:txBody>
          <a:bodyPr>
            <a:spAutoFit/>
          </a:bodyPr>
          <a:lstStyle/>
          <a:p>
            <a:pPr algn="ctr" fontAlgn="base">
              <a:spcBef>
                <a:spcPct val="0"/>
              </a:spcBef>
              <a:spcAft>
                <a:spcPct val="0"/>
              </a:spcAft>
            </a:pPr>
            <a:r>
              <a:rPr lang="es-ES" sz="2800" b="1" dirty="0">
                <a:solidFill>
                  <a:srgbClr val="F8B133"/>
                </a:solidFill>
                <a:latin typeface="HelveticaNeueLT Std" pitchFamily="34" charset="0"/>
                <a:cs typeface="Helvetica"/>
              </a:rPr>
              <a:t>INDICADOR BANCARIO DE REFERENCIA (IBR</a:t>
            </a:r>
            <a:r>
              <a:rPr lang="es-ES" sz="2800" b="1" dirty="0" smtClean="0">
                <a:solidFill>
                  <a:srgbClr val="F8B133"/>
                </a:solidFill>
                <a:latin typeface="HelveticaNeueLT Std" pitchFamily="34" charset="0"/>
                <a:cs typeface="Helvetica"/>
              </a:rPr>
              <a:t>)</a:t>
            </a:r>
          </a:p>
          <a:p>
            <a:pPr algn="ctr" fontAlgn="base">
              <a:spcBef>
                <a:spcPct val="0"/>
              </a:spcBef>
              <a:spcAft>
                <a:spcPct val="0"/>
              </a:spcAft>
            </a:pPr>
            <a:endParaRPr lang="es-ES" sz="2400" b="1" dirty="0">
              <a:solidFill>
                <a:srgbClr val="F8B133"/>
              </a:solidFill>
              <a:latin typeface="HelveticaNeueLT Std" pitchFamily="34" charset="0"/>
              <a:cs typeface="Helvetica"/>
            </a:endParaRPr>
          </a:p>
          <a:p>
            <a:pPr algn="ctr" fontAlgn="base">
              <a:spcBef>
                <a:spcPct val="0"/>
              </a:spcBef>
              <a:spcAft>
                <a:spcPct val="0"/>
              </a:spcAft>
            </a:pPr>
            <a:r>
              <a:rPr lang="es-CO" sz="1600" b="1" dirty="0">
                <a:solidFill>
                  <a:srgbClr val="F8B133"/>
                </a:solidFill>
                <a:latin typeface="HelveticaNeueLT Std" pitchFamily="34" charset="0"/>
                <a:cs typeface="Helvetica"/>
              </a:rPr>
              <a:t>Presentación sobre el funcionamiento, beneficios y su evolución en el mercado financiero</a:t>
            </a:r>
          </a:p>
          <a:p>
            <a:pPr algn="ctr" fontAlgn="base">
              <a:spcBef>
                <a:spcPct val="0"/>
              </a:spcBef>
              <a:spcAft>
                <a:spcPct val="0"/>
              </a:spcAft>
            </a:pPr>
            <a:endParaRPr lang="es-CO" sz="1600" b="1" dirty="0" smtClean="0">
              <a:solidFill>
                <a:srgbClr val="F8B133"/>
              </a:solidFill>
              <a:latin typeface="HelveticaNeueLT Std" pitchFamily="34" charset="0"/>
              <a:cs typeface="Helvetica"/>
            </a:endParaRPr>
          </a:p>
          <a:p>
            <a:pPr algn="ctr" fontAlgn="base">
              <a:spcBef>
                <a:spcPct val="0"/>
              </a:spcBef>
              <a:spcAft>
                <a:spcPct val="0"/>
              </a:spcAft>
            </a:pPr>
            <a:endParaRPr lang="es-CO" sz="1600" b="1" dirty="0">
              <a:solidFill>
                <a:srgbClr val="F8B133"/>
              </a:solidFill>
              <a:latin typeface="HelveticaNeueLT Std" pitchFamily="34" charset="0"/>
              <a:cs typeface="Helvetica"/>
            </a:endParaRPr>
          </a:p>
        </p:txBody>
      </p:sp>
    </p:spTree>
    <p:extLst>
      <p:ext uri="{BB962C8B-B14F-4D97-AF65-F5344CB8AC3E}">
        <p14:creationId xmlns:p14="http://schemas.microsoft.com/office/powerpoint/2010/main" val="3131629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85721" y="308740"/>
            <a:ext cx="8643998" cy="523220"/>
          </a:xfrm>
          <a:prstGeom prst="rect">
            <a:avLst/>
          </a:prstGeom>
        </p:spPr>
        <p:txBody>
          <a:bodyPr wrap="square">
            <a:spAutoFit/>
          </a:bodyPr>
          <a:lstStyle/>
          <a:p>
            <a:pPr algn="ctr"/>
            <a:r>
              <a:rPr lang="es-ES" sz="2800" b="1" dirty="0">
                <a:solidFill>
                  <a:srgbClr val="F8B133"/>
                </a:solidFill>
                <a:latin typeface="Helvetica (bold)"/>
                <a:cs typeface="Helvetica (bold)"/>
              </a:rPr>
              <a:t>Estadísticas </a:t>
            </a:r>
            <a:r>
              <a:rPr lang="es-ES" sz="2800" b="1" dirty="0" smtClean="0">
                <a:solidFill>
                  <a:srgbClr val="F8B133"/>
                </a:solidFill>
                <a:latin typeface="Helvetica (bold)"/>
                <a:cs typeface="Helvetica (bold)"/>
              </a:rPr>
              <a:t>IBR (julio </a:t>
            </a:r>
            <a:r>
              <a:rPr lang="es-ES" sz="2800" b="1" dirty="0">
                <a:solidFill>
                  <a:srgbClr val="F8B133"/>
                </a:solidFill>
                <a:latin typeface="Helvetica (bold)"/>
                <a:cs typeface="Helvetica (bold)"/>
              </a:rPr>
              <a:t>2008 </a:t>
            </a:r>
            <a:r>
              <a:rPr lang="es-ES" sz="2800" b="1" dirty="0" smtClean="0">
                <a:solidFill>
                  <a:srgbClr val="F8B133"/>
                </a:solidFill>
                <a:latin typeface="Helvetica (bold)"/>
                <a:cs typeface="Helvetica (bold)"/>
              </a:rPr>
              <a:t>– febrero 2018)</a:t>
            </a:r>
            <a:endParaRPr lang="es-CO" sz="2800" b="1" dirty="0">
              <a:solidFill>
                <a:srgbClr val="F8B133"/>
              </a:solidFill>
              <a:latin typeface="Helvetica (bold)"/>
              <a:cs typeface="Helvetica (bold)"/>
            </a:endParaRPr>
          </a:p>
        </p:txBody>
      </p:sp>
      <p:sp>
        <p:nvSpPr>
          <p:cNvPr id="8" name="2 CuadroTexto"/>
          <p:cNvSpPr txBox="1"/>
          <p:nvPr/>
        </p:nvSpPr>
        <p:spPr>
          <a:xfrm>
            <a:off x="473265" y="6165304"/>
            <a:ext cx="3960440" cy="261610"/>
          </a:xfrm>
          <a:prstGeom prst="rect">
            <a:avLst/>
          </a:prstGeom>
          <a:noFill/>
        </p:spPr>
        <p:txBody>
          <a:bodyPr wrap="square" rtlCol="0">
            <a:spAutoFit/>
          </a:bodyPr>
          <a:lstStyle/>
          <a:p>
            <a:r>
              <a:rPr lang="es-CO" sz="1100" dirty="0" smtClean="0">
                <a:solidFill>
                  <a:schemeClr val="tx2"/>
                </a:solidFill>
                <a:latin typeface="Helvetica LT Std" pitchFamily="34" charset="0"/>
              </a:rPr>
              <a:t>Fuente: Asobancaria, actualizado </a:t>
            </a:r>
            <a:r>
              <a:rPr lang="es-CO" sz="1100" dirty="0" smtClean="0">
                <a:solidFill>
                  <a:schemeClr val="tx2"/>
                </a:solidFill>
                <a:latin typeface="Helvetica LT Std" pitchFamily="34" charset="0"/>
              </a:rPr>
              <a:t>febrero </a:t>
            </a:r>
            <a:r>
              <a:rPr lang="es-CO" sz="1100" dirty="0" smtClean="0">
                <a:solidFill>
                  <a:schemeClr val="tx2"/>
                </a:solidFill>
                <a:latin typeface="Helvetica LT Std" pitchFamily="34" charset="0"/>
              </a:rPr>
              <a:t>de 2018</a:t>
            </a:r>
            <a:endParaRPr lang="es-CO" sz="1100" dirty="0">
              <a:solidFill>
                <a:schemeClr val="tx2"/>
              </a:solidFill>
              <a:latin typeface="Helvetica LT Std" pitchFamily="34" charset="0"/>
            </a:endParaRPr>
          </a:p>
        </p:txBody>
      </p:sp>
      <p:graphicFrame>
        <p:nvGraphicFramePr>
          <p:cNvPr id="5" name="9 Gráfico"/>
          <p:cNvGraphicFramePr>
            <a:graphicFrameLocks/>
          </p:cNvGraphicFramePr>
          <p:nvPr>
            <p:extLst>
              <p:ext uri="{D42A27DB-BD31-4B8C-83A1-F6EECF244321}">
                <p14:modId xmlns:p14="http://schemas.microsoft.com/office/powerpoint/2010/main" val="1039160195"/>
              </p:ext>
            </p:extLst>
          </p:nvPr>
        </p:nvGraphicFramePr>
        <p:xfrm>
          <a:off x="341720" y="1052736"/>
          <a:ext cx="8532000"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1894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Rectángulo"/>
          <p:cNvSpPr/>
          <p:nvPr/>
        </p:nvSpPr>
        <p:spPr>
          <a:xfrm>
            <a:off x="285721" y="308740"/>
            <a:ext cx="8643998" cy="523220"/>
          </a:xfrm>
          <a:prstGeom prst="rect">
            <a:avLst/>
          </a:prstGeom>
        </p:spPr>
        <p:txBody>
          <a:bodyPr wrap="square">
            <a:spAutoFit/>
          </a:bodyPr>
          <a:lstStyle/>
          <a:p>
            <a:pPr algn="ctr"/>
            <a:r>
              <a:rPr lang="es-ES" sz="2800" b="1" dirty="0">
                <a:solidFill>
                  <a:srgbClr val="F8B133"/>
                </a:solidFill>
                <a:latin typeface="Helvetica (bold)"/>
                <a:cs typeface="Helvetica (bold)"/>
              </a:rPr>
              <a:t>Estadísticas </a:t>
            </a:r>
            <a:r>
              <a:rPr lang="es-ES" sz="2800" b="1" dirty="0" smtClean="0">
                <a:solidFill>
                  <a:srgbClr val="F8B133"/>
                </a:solidFill>
                <a:latin typeface="Helvetica (bold)"/>
                <a:cs typeface="Helvetica (bold)"/>
              </a:rPr>
              <a:t>IBR (julio </a:t>
            </a:r>
            <a:r>
              <a:rPr lang="es-ES" sz="2800" b="1" dirty="0">
                <a:solidFill>
                  <a:srgbClr val="F8B133"/>
                </a:solidFill>
                <a:latin typeface="Helvetica (bold)"/>
                <a:cs typeface="Helvetica (bold)"/>
              </a:rPr>
              <a:t>2008 </a:t>
            </a:r>
            <a:r>
              <a:rPr lang="es-ES" sz="2800" b="1" dirty="0" smtClean="0">
                <a:solidFill>
                  <a:srgbClr val="F8B133"/>
                </a:solidFill>
                <a:latin typeface="Helvetica (bold)"/>
                <a:cs typeface="Helvetica (bold)"/>
              </a:rPr>
              <a:t>– febrero 2018)</a:t>
            </a:r>
            <a:endParaRPr lang="es-CO" sz="2800" b="1" dirty="0">
              <a:solidFill>
                <a:srgbClr val="F8B133"/>
              </a:solidFill>
              <a:latin typeface="Helvetica (bold)"/>
              <a:cs typeface="Helvetica (bold)"/>
            </a:endParaRPr>
          </a:p>
        </p:txBody>
      </p:sp>
      <p:sp>
        <p:nvSpPr>
          <p:cNvPr id="8" name="2 CuadroTexto"/>
          <p:cNvSpPr txBox="1"/>
          <p:nvPr/>
        </p:nvSpPr>
        <p:spPr>
          <a:xfrm>
            <a:off x="473265" y="6165304"/>
            <a:ext cx="3960440" cy="261610"/>
          </a:xfrm>
          <a:prstGeom prst="rect">
            <a:avLst/>
          </a:prstGeom>
          <a:noFill/>
        </p:spPr>
        <p:txBody>
          <a:bodyPr wrap="square" rtlCol="0">
            <a:spAutoFit/>
          </a:bodyPr>
          <a:lstStyle/>
          <a:p>
            <a:r>
              <a:rPr lang="es-CO" sz="1100" dirty="0" smtClean="0">
                <a:solidFill>
                  <a:schemeClr val="tx2"/>
                </a:solidFill>
                <a:latin typeface="Helvetica LT Std" pitchFamily="34" charset="0"/>
              </a:rPr>
              <a:t>Fuente: Asobancaria, actualizado </a:t>
            </a:r>
            <a:r>
              <a:rPr lang="es-CO" sz="1100" dirty="0" smtClean="0">
                <a:solidFill>
                  <a:schemeClr val="tx2"/>
                </a:solidFill>
                <a:latin typeface="Helvetica LT Std" pitchFamily="34" charset="0"/>
              </a:rPr>
              <a:t>febrero </a:t>
            </a:r>
            <a:r>
              <a:rPr lang="es-CO" sz="1100" dirty="0" smtClean="0">
                <a:solidFill>
                  <a:schemeClr val="tx2"/>
                </a:solidFill>
                <a:latin typeface="Helvetica LT Std" pitchFamily="34" charset="0"/>
              </a:rPr>
              <a:t>de 2018</a:t>
            </a:r>
            <a:endParaRPr lang="es-CO" sz="1100" dirty="0">
              <a:solidFill>
                <a:schemeClr val="tx2"/>
              </a:solidFill>
              <a:latin typeface="Helvetica LT Std" pitchFamily="34" charset="0"/>
            </a:endParaRPr>
          </a:p>
        </p:txBody>
      </p:sp>
      <p:graphicFrame>
        <p:nvGraphicFramePr>
          <p:cNvPr id="9" name="7 Gráfico"/>
          <p:cNvGraphicFramePr>
            <a:graphicFrameLocks/>
          </p:cNvGraphicFramePr>
          <p:nvPr>
            <p:extLst>
              <p:ext uri="{D42A27DB-BD31-4B8C-83A1-F6EECF244321}">
                <p14:modId xmlns:p14="http://schemas.microsoft.com/office/powerpoint/2010/main" val="3055102095"/>
              </p:ext>
            </p:extLst>
          </p:nvPr>
        </p:nvGraphicFramePr>
        <p:xfrm>
          <a:off x="341720" y="1052736"/>
          <a:ext cx="8532000" cy="453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2731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Rectángulo"/>
          <p:cNvSpPr/>
          <p:nvPr/>
        </p:nvSpPr>
        <p:spPr>
          <a:xfrm>
            <a:off x="285721" y="308740"/>
            <a:ext cx="8643998" cy="523220"/>
          </a:xfrm>
          <a:prstGeom prst="rect">
            <a:avLst/>
          </a:prstGeom>
        </p:spPr>
        <p:txBody>
          <a:bodyPr wrap="square">
            <a:spAutoFit/>
          </a:bodyPr>
          <a:lstStyle/>
          <a:p>
            <a:pPr algn="ctr"/>
            <a:r>
              <a:rPr lang="es-ES" sz="2800" b="1" dirty="0">
                <a:solidFill>
                  <a:srgbClr val="F8B133"/>
                </a:solidFill>
                <a:latin typeface="Helvetica (bold)"/>
                <a:cs typeface="Helvetica (bold)"/>
              </a:rPr>
              <a:t>Estadísticas </a:t>
            </a:r>
            <a:r>
              <a:rPr lang="es-ES" sz="2800" b="1" dirty="0" smtClean="0">
                <a:solidFill>
                  <a:srgbClr val="F8B133"/>
                </a:solidFill>
                <a:latin typeface="Helvetica (bold)"/>
                <a:cs typeface="Helvetica (bold)"/>
              </a:rPr>
              <a:t>IBR (julio </a:t>
            </a:r>
            <a:r>
              <a:rPr lang="es-ES" sz="2800" b="1" dirty="0">
                <a:solidFill>
                  <a:srgbClr val="F8B133"/>
                </a:solidFill>
                <a:latin typeface="Helvetica (bold)"/>
                <a:cs typeface="Helvetica (bold)"/>
              </a:rPr>
              <a:t>2008 </a:t>
            </a:r>
            <a:r>
              <a:rPr lang="es-ES" sz="2800" b="1" dirty="0" smtClean="0">
                <a:solidFill>
                  <a:srgbClr val="F8B133"/>
                </a:solidFill>
                <a:latin typeface="Helvetica (bold)"/>
                <a:cs typeface="Helvetica (bold)"/>
              </a:rPr>
              <a:t>– febrero 2018)</a:t>
            </a:r>
            <a:endParaRPr lang="es-CO" sz="2800" b="1" dirty="0">
              <a:solidFill>
                <a:srgbClr val="F8B133"/>
              </a:solidFill>
              <a:latin typeface="Helvetica (bold)"/>
              <a:cs typeface="Helvetica (bold)"/>
            </a:endParaRPr>
          </a:p>
        </p:txBody>
      </p:sp>
      <p:sp>
        <p:nvSpPr>
          <p:cNvPr id="8" name="2 CuadroTexto"/>
          <p:cNvSpPr txBox="1"/>
          <p:nvPr/>
        </p:nvSpPr>
        <p:spPr>
          <a:xfrm>
            <a:off x="473265" y="6165304"/>
            <a:ext cx="3960440" cy="261610"/>
          </a:xfrm>
          <a:prstGeom prst="rect">
            <a:avLst/>
          </a:prstGeom>
          <a:noFill/>
        </p:spPr>
        <p:txBody>
          <a:bodyPr wrap="square" rtlCol="0">
            <a:spAutoFit/>
          </a:bodyPr>
          <a:lstStyle/>
          <a:p>
            <a:r>
              <a:rPr lang="es-CO" sz="1100" dirty="0" smtClean="0">
                <a:solidFill>
                  <a:schemeClr val="tx2"/>
                </a:solidFill>
                <a:latin typeface="Helvetica LT Std" pitchFamily="34" charset="0"/>
              </a:rPr>
              <a:t>Fuente: Asobancaria, actualizado </a:t>
            </a:r>
            <a:r>
              <a:rPr lang="es-CO" sz="1100" dirty="0" smtClean="0">
                <a:solidFill>
                  <a:schemeClr val="tx2"/>
                </a:solidFill>
                <a:latin typeface="Helvetica LT Std" pitchFamily="34" charset="0"/>
              </a:rPr>
              <a:t>febrero </a:t>
            </a:r>
            <a:r>
              <a:rPr lang="es-CO" sz="1100" dirty="0" smtClean="0">
                <a:solidFill>
                  <a:schemeClr val="tx2"/>
                </a:solidFill>
                <a:latin typeface="Helvetica LT Std" pitchFamily="34" charset="0"/>
              </a:rPr>
              <a:t>de 2018</a:t>
            </a:r>
            <a:endParaRPr lang="es-CO" sz="1100" dirty="0">
              <a:solidFill>
                <a:schemeClr val="tx2"/>
              </a:solidFill>
              <a:latin typeface="Helvetica LT Std" pitchFamily="34" charset="0"/>
            </a:endParaRPr>
          </a:p>
        </p:txBody>
      </p:sp>
      <p:graphicFrame>
        <p:nvGraphicFramePr>
          <p:cNvPr id="9" name="10 Gráfico"/>
          <p:cNvGraphicFramePr>
            <a:graphicFrameLocks/>
          </p:cNvGraphicFramePr>
          <p:nvPr>
            <p:extLst>
              <p:ext uri="{D42A27DB-BD31-4B8C-83A1-F6EECF244321}">
                <p14:modId xmlns:p14="http://schemas.microsoft.com/office/powerpoint/2010/main" val="1598515240"/>
              </p:ext>
            </p:extLst>
          </p:nvPr>
        </p:nvGraphicFramePr>
        <p:xfrm>
          <a:off x="341720" y="1052736"/>
          <a:ext cx="8532000" cy="453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3641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056E6-2078-409E-99DD-C95ABA7DE787}"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44075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pic>
        <p:nvPicPr>
          <p:cNvPr id="2" name="1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 y="268"/>
            <a:ext cx="9143285" cy="6857732"/>
          </a:xfrm>
          <a:prstGeom prst="rect">
            <a:avLst/>
          </a:prstGeom>
        </p:spPr>
      </p:pic>
      <p:sp>
        <p:nvSpPr>
          <p:cNvPr id="6" name="5 Rectángulo"/>
          <p:cNvSpPr/>
          <p:nvPr/>
        </p:nvSpPr>
        <p:spPr>
          <a:xfrm>
            <a:off x="285721" y="308740"/>
            <a:ext cx="8643998" cy="477054"/>
          </a:xfrm>
          <a:prstGeom prst="rect">
            <a:avLst/>
          </a:prstGeom>
        </p:spPr>
        <p:txBody>
          <a:bodyPr wrap="square">
            <a:spAutoFit/>
          </a:bodyPr>
          <a:lstStyle/>
          <a:p>
            <a:pPr algn="just"/>
            <a:r>
              <a:rPr lang="es-CO" sz="2500" b="1" dirty="0">
                <a:solidFill>
                  <a:srgbClr val="F8B133"/>
                </a:solidFill>
                <a:latin typeface="Helvetica (bold)"/>
                <a:cs typeface="Helvetica (bold)"/>
              </a:rPr>
              <a:t>¿Qué es el IBR</a:t>
            </a:r>
            <a:r>
              <a:rPr lang="es-CO" sz="2500" b="1" dirty="0" smtClean="0">
                <a:solidFill>
                  <a:srgbClr val="F8B133"/>
                </a:solidFill>
                <a:latin typeface="Helvetica (bold)"/>
                <a:cs typeface="Helvetica (bold)"/>
              </a:rPr>
              <a:t>?</a:t>
            </a:r>
            <a:endParaRPr lang="es-CO" sz="2500" b="1" dirty="0">
              <a:solidFill>
                <a:srgbClr val="F8B133"/>
              </a:solidFill>
              <a:latin typeface="Helvetica (bold)"/>
              <a:cs typeface="Helvetica (bold)"/>
            </a:endParaRPr>
          </a:p>
        </p:txBody>
      </p:sp>
      <p:sp>
        <p:nvSpPr>
          <p:cNvPr id="7" name="6 CuadroTexto"/>
          <p:cNvSpPr txBox="1"/>
          <p:nvPr/>
        </p:nvSpPr>
        <p:spPr>
          <a:xfrm>
            <a:off x="371099" y="1196752"/>
            <a:ext cx="8358246" cy="5201424"/>
          </a:xfrm>
          <a:prstGeom prst="rect">
            <a:avLst/>
          </a:prstGeom>
          <a:noFill/>
        </p:spPr>
        <p:txBody>
          <a:bodyPr wrap="square" rtlCol="0">
            <a:spAutoFit/>
          </a:bodyPr>
          <a:lstStyle/>
          <a:p>
            <a:pPr marL="342900" indent="-342900" algn="just">
              <a:buFont typeface="Wingdings" pitchFamily="2" charset="2"/>
              <a:buChar char="§"/>
            </a:pPr>
            <a:r>
              <a:rPr lang="es-CO" sz="2000" dirty="0">
                <a:solidFill>
                  <a:schemeClr val="tx2"/>
                </a:solidFill>
                <a:latin typeface="Helvetica LT Std" pitchFamily="34" charset="0"/>
              </a:rPr>
              <a:t>El Indicador Bancario de Referencia (IBR) es una tasa de interés de corto plazo para el peso colombiano, </a:t>
            </a:r>
            <a:r>
              <a:rPr lang="es-CO" sz="2000" dirty="0" smtClean="0">
                <a:solidFill>
                  <a:schemeClr val="tx2"/>
                </a:solidFill>
                <a:latin typeface="Helvetica LT Std" pitchFamily="34" charset="0"/>
              </a:rPr>
              <a:t>que refleja </a:t>
            </a:r>
            <a:r>
              <a:rPr lang="es-CO" sz="2000" dirty="0">
                <a:solidFill>
                  <a:schemeClr val="tx2"/>
                </a:solidFill>
                <a:latin typeface="Helvetica LT Std" pitchFamily="34" charset="0"/>
              </a:rPr>
              <a:t>el precio al que los agentes participantes en su esquema de formación están dispuestos a ofrecer o a captar recursos en el mercado monetario.</a:t>
            </a:r>
          </a:p>
          <a:p>
            <a:pPr marL="342900" indent="-342900" algn="just">
              <a:buFont typeface="Wingdings" pitchFamily="2" charset="2"/>
              <a:buChar char="§"/>
            </a:pPr>
            <a:endParaRPr lang="es-CO" sz="2000" dirty="0">
              <a:solidFill>
                <a:schemeClr val="tx2"/>
              </a:solidFill>
              <a:latin typeface="Helvetica LT Std" pitchFamily="34" charset="0"/>
            </a:endParaRPr>
          </a:p>
          <a:p>
            <a:pPr marL="342900" indent="-342900" algn="just">
              <a:buFont typeface="Wingdings" pitchFamily="2" charset="2"/>
              <a:buChar char="§"/>
            </a:pPr>
            <a:r>
              <a:rPr lang="es-CO" sz="2000" dirty="0">
                <a:solidFill>
                  <a:schemeClr val="tx2"/>
                </a:solidFill>
                <a:latin typeface="Helvetica LT Std" pitchFamily="34" charset="0"/>
              </a:rPr>
              <a:t>Este indicador fue desarrollado por el sector privado, con el respaldo del Banco de la República, el Ministerio de Hacienda, y la Superintendencia Financiera con el fin de crear una tasa de referencia que reflejara correctamente el costo del dinero en el tiempo. En enero de 2008 comenzó a funcionar el esquema de formación del IBR.</a:t>
            </a:r>
          </a:p>
          <a:p>
            <a:pPr marL="342900" indent="-342900" algn="just">
              <a:buFont typeface="Wingdings" pitchFamily="2" charset="2"/>
              <a:buChar char="§"/>
            </a:pPr>
            <a:endParaRPr lang="es-CO" sz="2000" dirty="0">
              <a:solidFill>
                <a:schemeClr val="tx2"/>
              </a:solidFill>
              <a:latin typeface="Helvetica LT Std" pitchFamily="34" charset="0"/>
            </a:endParaRPr>
          </a:p>
          <a:p>
            <a:pPr marL="342900" indent="-342900" algn="just">
              <a:buFont typeface="Wingdings" pitchFamily="2" charset="2"/>
              <a:buChar char="§"/>
            </a:pPr>
            <a:r>
              <a:rPr lang="es-CO" sz="2000" dirty="0">
                <a:solidFill>
                  <a:schemeClr val="tx2"/>
                </a:solidFill>
                <a:latin typeface="Helvetica LT Std" pitchFamily="34" charset="0"/>
              </a:rPr>
              <a:t>El indicador es publicado a partir de las 11:00 a.m. de forma diaria por el Banco de la República para sus </a:t>
            </a:r>
            <a:r>
              <a:rPr lang="es-CO" sz="2000" dirty="0" smtClean="0">
                <a:solidFill>
                  <a:schemeClr val="tx2"/>
                </a:solidFill>
                <a:latin typeface="Helvetica LT Std" pitchFamily="34" charset="0"/>
              </a:rPr>
              <a:t>cuatro </a:t>
            </a:r>
            <a:r>
              <a:rPr lang="es-CO" sz="2000" dirty="0">
                <a:solidFill>
                  <a:schemeClr val="tx2"/>
                </a:solidFill>
                <a:latin typeface="Helvetica LT Std" pitchFamily="34" charset="0"/>
              </a:rPr>
              <a:t>referencias. (IBR Overnight, IBR </a:t>
            </a:r>
            <a:r>
              <a:rPr lang="es-CO" sz="2000" dirty="0" smtClean="0">
                <a:solidFill>
                  <a:schemeClr val="tx2"/>
                </a:solidFill>
                <a:latin typeface="Helvetica LT Std" pitchFamily="34" charset="0"/>
              </a:rPr>
              <a:t>(1) mes, </a:t>
            </a:r>
            <a:r>
              <a:rPr lang="es-CO" sz="2000" dirty="0">
                <a:solidFill>
                  <a:schemeClr val="tx2"/>
                </a:solidFill>
                <a:latin typeface="Helvetica LT Std" pitchFamily="34" charset="0"/>
              </a:rPr>
              <a:t>IBR </a:t>
            </a:r>
            <a:r>
              <a:rPr lang="es-CO" sz="2000" dirty="0" smtClean="0">
                <a:solidFill>
                  <a:schemeClr val="tx2"/>
                </a:solidFill>
                <a:latin typeface="Helvetica LT Std" pitchFamily="34" charset="0"/>
              </a:rPr>
              <a:t>tres (3) y seis (6) meses. </a:t>
            </a:r>
            <a:endParaRPr lang="es-CO" sz="2000" dirty="0">
              <a:solidFill>
                <a:schemeClr val="tx2"/>
              </a:solidFill>
              <a:latin typeface="Helvetica LT Std" pitchFamily="34" charset="0"/>
            </a:endParaRPr>
          </a:p>
          <a:p>
            <a:pPr marL="457200" indent="-457200">
              <a:buFont typeface="Wingdings" pitchFamily="2" charset="2"/>
              <a:buChar char="§"/>
            </a:pPr>
            <a:endParaRPr lang="es-CO" sz="3200" dirty="0">
              <a:solidFill>
                <a:schemeClr val="tx2"/>
              </a:solidFill>
              <a:latin typeface="Helvetica LT Std" pitchFamily="34" charset="0"/>
            </a:endParaRPr>
          </a:p>
        </p:txBody>
      </p:sp>
    </p:spTree>
    <p:extLst>
      <p:ext uri="{BB962C8B-B14F-4D97-AF65-F5344CB8AC3E}">
        <p14:creationId xmlns:p14="http://schemas.microsoft.com/office/powerpoint/2010/main" val="3194004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pic>
        <p:nvPicPr>
          <p:cNvPr id="2" name="1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 y="-27384"/>
            <a:ext cx="9143285" cy="6885384"/>
          </a:xfrm>
          <a:prstGeom prst="rect">
            <a:avLst/>
          </a:prstGeom>
        </p:spPr>
      </p:pic>
      <p:sp>
        <p:nvSpPr>
          <p:cNvPr id="6" name="5 Rectángulo"/>
          <p:cNvSpPr/>
          <p:nvPr/>
        </p:nvSpPr>
        <p:spPr>
          <a:xfrm>
            <a:off x="285721" y="308740"/>
            <a:ext cx="8643998" cy="2046714"/>
          </a:xfrm>
          <a:prstGeom prst="rect">
            <a:avLst/>
          </a:prstGeom>
        </p:spPr>
        <p:txBody>
          <a:bodyPr wrap="square">
            <a:spAutoFit/>
          </a:bodyPr>
          <a:lstStyle/>
          <a:p>
            <a:pPr algn="just"/>
            <a:r>
              <a:rPr lang="es-CO" sz="2800" b="1" dirty="0">
                <a:solidFill>
                  <a:srgbClr val="F8B133"/>
                </a:solidFill>
                <a:latin typeface="Helvetica (bold)"/>
                <a:cs typeface="Helvetica (bold)"/>
              </a:rPr>
              <a:t>¿Por qué se creó el IBR?</a:t>
            </a:r>
          </a:p>
          <a:p>
            <a:pPr algn="just"/>
            <a:endParaRPr lang="es-CO" sz="2400" dirty="0" smtClean="0">
              <a:solidFill>
                <a:srgbClr val="F8B133"/>
              </a:solidFill>
              <a:latin typeface="Helvetica (bold)"/>
              <a:cs typeface="Helvetica (bold)"/>
            </a:endParaRPr>
          </a:p>
          <a:p>
            <a:endParaRPr lang="es-CO" sz="2500" dirty="0" smtClean="0">
              <a:solidFill>
                <a:srgbClr val="F8B133"/>
              </a:solidFill>
              <a:latin typeface="Helvetica (bold)"/>
              <a:cs typeface="Helvetica (bold)"/>
            </a:endParaRPr>
          </a:p>
          <a:p>
            <a:endParaRPr lang="es-CO" sz="2500" dirty="0" smtClean="0">
              <a:solidFill>
                <a:srgbClr val="F8B133"/>
              </a:solidFill>
              <a:latin typeface="Helvetica (bold)"/>
              <a:cs typeface="Helvetica (bold)"/>
            </a:endParaRPr>
          </a:p>
          <a:p>
            <a:endParaRPr lang="es-CO" sz="2500" dirty="0">
              <a:solidFill>
                <a:srgbClr val="F8B133"/>
              </a:solidFill>
              <a:latin typeface="Helvetica (bold)"/>
              <a:cs typeface="Helvetica (bold)"/>
            </a:endParaRPr>
          </a:p>
        </p:txBody>
      </p:sp>
      <p:sp>
        <p:nvSpPr>
          <p:cNvPr id="7" name="6 CuadroTexto"/>
          <p:cNvSpPr txBox="1"/>
          <p:nvPr/>
        </p:nvSpPr>
        <p:spPr>
          <a:xfrm>
            <a:off x="290343" y="1028343"/>
            <a:ext cx="4344917" cy="4770537"/>
          </a:xfrm>
          <a:prstGeom prst="rect">
            <a:avLst/>
          </a:prstGeom>
          <a:noFill/>
        </p:spPr>
        <p:txBody>
          <a:bodyPr wrap="square" rtlCol="0">
            <a:spAutoFit/>
          </a:bodyPr>
          <a:lstStyle/>
          <a:p>
            <a:pPr marL="285750" indent="-285750" algn="just">
              <a:buFont typeface="Wingdings" pitchFamily="2" charset="2"/>
              <a:buChar char="§"/>
            </a:pPr>
            <a:r>
              <a:rPr lang="es-CO" sz="1600" dirty="0">
                <a:solidFill>
                  <a:schemeClr val="tx2"/>
                </a:solidFill>
                <a:latin typeface="Helvetica LT Std" pitchFamily="34" charset="0"/>
                <a:cs typeface="Helvetica"/>
              </a:rPr>
              <a:t>Suplir la necesidad de contar con un indicador del costo del dinero en el corto plazo, ya que la DTF no refleja de forma adecuada las condiciones de oferta y demanda del mercado monetario.</a:t>
            </a:r>
          </a:p>
          <a:p>
            <a:pPr marL="285750" indent="-285750" algn="just">
              <a:buFont typeface="Wingdings" pitchFamily="2" charset="2"/>
              <a:buChar char="§"/>
            </a:pPr>
            <a:endParaRPr lang="es-CO" sz="1600" dirty="0">
              <a:solidFill>
                <a:schemeClr val="tx2"/>
              </a:solidFill>
              <a:latin typeface="Helvetica LT Std" pitchFamily="34" charset="0"/>
              <a:cs typeface="Helvetica"/>
            </a:endParaRPr>
          </a:p>
          <a:p>
            <a:pPr marL="285750" indent="-285750" algn="just">
              <a:buFont typeface="Wingdings" pitchFamily="2" charset="2"/>
              <a:buChar char="§"/>
            </a:pPr>
            <a:r>
              <a:rPr lang="es-CO" sz="1600" dirty="0">
                <a:solidFill>
                  <a:schemeClr val="tx2"/>
                </a:solidFill>
                <a:latin typeface="Helvetica LT Std" pitchFamily="34" charset="0"/>
                <a:cs typeface="Helvetica"/>
              </a:rPr>
              <a:t>Contar con una tasa de interés que sirva como referencia para medir el costo del dinero en la economía, y que refleje efectivamente los movimientos de política monetaria, hecho que resulta esencial para el desarrollo del mercado financiero y del mercado de valores. </a:t>
            </a:r>
          </a:p>
          <a:p>
            <a:pPr marL="285750" indent="-285750" algn="just">
              <a:buFont typeface="Wingdings" pitchFamily="2" charset="2"/>
              <a:buChar char="§"/>
            </a:pPr>
            <a:endParaRPr lang="es-CO" sz="1600" dirty="0">
              <a:solidFill>
                <a:schemeClr val="tx2"/>
              </a:solidFill>
              <a:latin typeface="Helvetica LT Std" pitchFamily="34" charset="0"/>
              <a:cs typeface="Helvetica"/>
            </a:endParaRPr>
          </a:p>
          <a:p>
            <a:pPr marL="285750" indent="-285750" algn="just">
              <a:buFont typeface="Wingdings" pitchFamily="2" charset="2"/>
              <a:buChar char="§"/>
            </a:pPr>
            <a:r>
              <a:rPr lang="es-CO" sz="1600" dirty="0">
                <a:solidFill>
                  <a:schemeClr val="tx2"/>
                </a:solidFill>
                <a:latin typeface="Helvetica LT Std" pitchFamily="34" charset="0"/>
                <a:cs typeface="Helvetica"/>
              </a:rPr>
              <a:t>Alinear el mercado financiero a estándares internacionales, en los cuales se utilizan tasas de referencia interbancarias como la Libor, Euribor (Europa) o la TIIE. (México).</a:t>
            </a:r>
          </a:p>
          <a:p>
            <a:pPr marL="285750" indent="-285750" algn="just">
              <a:buFont typeface="Wingdings" pitchFamily="2" charset="2"/>
              <a:buChar char="§"/>
            </a:pPr>
            <a:endParaRPr lang="es-CO" sz="1600" dirty="0" smtClean="0">
              <a:solidFill>
                <a:schemeClr val="tx2"/>
              </a:solidFill>
              <a:latin typeface="Helvetica LT Std" pitchFamily="34" charset="0"/>
              <a:cs typeface="Helvetica"/>
            </a:endParaRPr>
          </a:p>
        </p:txBody>
      </p:sp>
      <p:sp>
        <p:nvSpPr>
          <p:cNvPr id="3" name="2 CuadroTexto"/>
          <p:cNvSpPr txBox="1"/>
          <p:nvPr/>
        </p:nvSpPr>
        <p:spPr>
          <a:xfrm>
            <a:off x="4880598" y="6207115"/>
            <a:ext cx="4263401"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a:t>
            </a:r>
            <a:r>
              <a:rPr lang="es-CO" sz="1000" dirty="0" smtClean="0">
                <a:solidFill>
                  <a:schemeClr val="tx2"/>
                </a:solidFill>
                <a:latin typeface="Helvetica LT Std" pitchFamily="34" charset="0"/>
              </a:rPr>
              <a:t>de </a:t>
            </a:r>
            <a:r>
              <a:rPr lang="es-CO" sz="1000" dirty="0" smtClean="0">
                <a:solidFill>
                  <a:schemeClr val="tx2"/>
                </a:solidFill>
                <a:latin typeface="Helvetica LT Std" pitchFamily="34" charset="0"/>
              </a:rPr>
              <a:t>julio de </a:t>
            </a:r>
            <a:r>
              <a:rPr lang="es-CO" sz="1000" dirty="0" smtClean="0">
                <a:solidFill>
                  <a:schemeClr val="tx2"/>
                </a:solidFill>
                <a:latin typeface="Helvetica LT Std" pitchFamily="34" charset="0"/>
              </a:rPr>
              <a:t>2018</a:t>
            </a:r>
            <a:endParaRPr lang="es-CO" sz="1000" dirty="0">
              <a:solidFill>
                <a:schemeClr val="tx2"/>
              </a:solidFill>
              <a:latin typeface="Helvetica LT Std" pitchFamily="34" charset="0"/>
            </a:endParaRPr>
          </a:p>
        </p:txBody>
      </p:sp>
      <p:graphicFrame>
        <p:nvGraphicFramePr>
          <p:cNvPr id="12" name="1 Gráfico"/>
          <p:cNvGraphicFramePr>
            <a:graphicFrameLocks noGrp="1"/>
          </p:cNvGraphicFramePr>
          <p:nvPr>
            <p:extLst>
              <p:ext uri="{D42A27DB-BD31-4B8C-83A1-F6EECF244321}">
                <p14:modId xmlns:p14="http://schemas.microsoft.com/office/powerpoint/2010/main" val="53705472"/>
              </p:ext>
            </p:extLst>
          </p:nvPr>
        </p:nvGraphicFramePr>
        <p:xfrm>
          <a:off x="4635260" y="3291558"/>
          <a:ext cx="4719600" cy="23940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1 Gráfico"/>
          <p:cNvGraphicFramePr>
            <a:graphicFrameLocks noGrp="1"/>
          </p:cNvGraphicFramePr>
          <p:nvPr>
            <p:extLst>
              <p:ext uri="{D42A27DB-BD31-4B8C-83A1-F6EECF244321}">
                <p14:modId xmlns:p14="http://schemas.microsoft.com/office/powerpoint/2010/main" val="2255945888"/>
              </p:ext>
            </p:extLst>
          </p:nvPr>
        </p:nvGraphicFramePr>
        <p:xfrm>
          <a:off x="4635260" y="1028342"/>
          <a:ext cx="4719599" cy="226321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1742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954107"/>
          </a:xfrm>
          <a:prstGeom prst="rect">
            <a:avLst/>
          </a:prstGeom>
        </p:spPr>
        <p:txBody>
          <a:bodyPr wrap="square">
            <a:spAutoFit/>
          </a:bodyPr>
          <a:lstStyle/>
          <a:p>
            <a:pPr algn="just"/>
            <a:r>
              <a:rPr lang="es-CO" sz="2800" b="1" dirty="0">
                <a:solidFill>
                  <a:srgbClr val="F8B133"/>
                </a:solidFill>
                <a:latin typeface="Helvetica (bold)"/>
                <a:cs typeface="Helvetica (bold)"/>
              </a:rPr>
              <a:t>¿Quiénes forman el IBR en sus diferentes plazos?</a:t>
            </a:r>
          </a:p>
        </p:txBody>
      </p:sp>
      <p:sp>
        <p:nvSpPr>
          <p:cNvPr id="3" name="2 CuadroTexto"/>
          <p:cNvSpPr txBox="1"/>
          <p:nvPr/>
        </p:nvSpPr>
        <p:spPr>
          <a:xfrm>
            <a:off x="4880599" y="6207115"/>
            <a:ext cx="3960440"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a:t>
            </a:r>
            <a:r>
              <a:rPr lang="es-CO" sz="1000" dirty="0" smtClean="0">
                <a:solidFill>
                  <a:schemeClr val="tx2"/>
                </a:solidFill>
                <a:latin typeface="Helvetica LT Std" pitchFamily="34" charset="0"/>
              </a:rPr>
              <a:t>de </a:t>
            </a:r>
            <a:r>
              <a:rPr lang="es-CO" sz="1000" dirty="0" smtClean="0">
                <a:solidFill>
                  <a:schemeClr val="tx2"/>
                </a:solidFill>
                <a:latin typeface="Helvetica LT Std" pitchFamily="34" charset="0"/>
              </a:rPr>
              <a:t>julio de </a:t>
            </a:r>
            <a:r>
              <a:rPr lang="es-CO" sz="1000" dirty="0" smtClean="0">
                <a:solidFill>
                  <a:schemeClr val="tx2"/>
                </a:solidFill>
                <a:latin typeface="Helvetica LT Std" pitchFamily="34" charset="0"/>
              </a:rPr>
              <a:t>2018</a:t>
            </a:r>
            <a:endParaRPr lang="es-CO" sz="1000" dirty="0">
              <a:solidFill>
                <a:schemeClr val="tx2"/>
              </a:solidFill>
              <a:latin typeface="Helvetica LT Std" pitchFamily="34" charset="0"/>
            </a:endParaRPr>
          </a:p>
        </p:txBody>
      </p:sp>
      <p:pic>
        <p:nvPicPr>
          <p:cNvPr id="7" name="Picture 8" descr="C:\Program Files\Microsoft Office\MEDIA\CAGCAT10\j0233018.wmf"/>
          <p:cNvPicPr>
            <a:picLocks noChangeAspect="1" noChangeArrowheads="1"/>
          </p:cNvPicPr>
          <p:nvPr/>
        </p:nvPicPr>
        <p:blipFill>
          <a:blip r:embed="rId4" cstate="print"/>
          <a:srcRect/>
          <a:stretch>
            <a:fillRect/>
          </a:stretch>
        </p:blipFill>
        <p:spPr bwMode="auto">
          <a:xfrm>
            <a:off x="839072" y="1946452"/>
            <a:ext cx="2652808" cy="1842588"/>
          </a:xfrm>
          <a:prstGeom prst="rect">
            <a:avLst/>
          </a:prstGeom>
          <a:noFill/>
        </p:spPr>
      </p:pic>
      <p:sp>
        <p:nvSpPr>
          <p:cNvPr id="8" name="7 Rectángulo"/>
          <p:cNvSpPr/>
          <p:nvPr/>
        </p:nvSpPr>
        <p:spPr>
          <a:xfrm>
            <a:off x="811142" y="1432706"/>
            <a:ext cx="2680738" cy="432048"/>
          </a:xfrm>
          <a:prstGeom prst="rect">
            <a:avLst/>
          </a:prstGeom>
          <a:solidFill>
            <a:schemeClr val="tx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s-CO" dirty="0" smtClean="0">
                <a:solidFill>
                  <a:prstClr val="white"/>
                </a:solidFill>
                <a:latin typeface="Helvetica LT Std" pitchFamily="34" charset="0"/>
              </a:rPr>
              <a:t>Esquema de formación</a:t>
            </a:r>
            <a:endParaRPr lang="es-CO" dirty="0">
              <a:solidFill>
                <a:prstClr val="white"/>
              </a:solidFill>
              <a:latin typeface="Helvetica LT Std" pitchFamily="34" charset="0"/>
            </a:endParaRPr>
          </a:p>
        </p:txBody>
      </p:sp>
      <p:sp>
        <p:nvSpPr>
          <p:cNvPr id="10" name="9 Rectángulo"/>
          <p:cNvSpPr/>
          <p:nvPr/>
        </p:nvSpPr>
        <p:spPr>
          <a:xfrm>
            <a:off x="5076056" y="1432706"/>
            <a:ext cx="2520280" cy="432048"/>
          </a:xfrm>
          <a:prstGeom prst="rect">
            <a:avLst/>
          </a:prstGeom>
          <a:solidFill>
            <a:schemeClr val="tx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s-CO" dirty="0" smtClean="0">
                <a:solidFill>
                  <a:prstClr val="white"/>
                </a:solidFill>
                <a:latin typeface="Helvetica LT Std" pitchFamily="34" charset="0"/>
              </a:rPr>
              <a:t>Selección </a:t>
            </a:r>
            <a:endParaRPr lang="es-CO" dirty="0">
              <a:solidFill>
                <a:prstClr val="white"/>
              </a:solidFill>
              <a:latin typeface="Helvetica LT Std" pitchFamily="34" charset="0"/>
            </a:endParaRPr>
          </a:p>
        </p:txBody>
      </p:sp>
      <p:sp>
        <p:nvSpPr>
          <p:cNvPr id="11" name="10 CuadroTexto"/>
          <p:cNvSpPr txBox="1"/>
          <p:nvPr/>
        </p:nvSpPr>
        <p:spPr>
          <a:xfrm>
            <a:off x="635500" y="3872364"/>
            <a:ext cx="3000396" cy="2062103"/>
          </a:xfrm>
          <a:prstGeom prst="rect">
            <a:avLst/>
          </a:prstGeom>
          <a:noFill/>
        </p:spPr>
        <p:txBody>
          <a:bodyPr wrap="square" rtlCol="0">
            <a:spAutoFit/>
          </a:bodyPr>
          <a:lstStyle/>
          <a:p>
            <a:pPr marL="265113" indent="-265113" algn="just">
              <a:buFont typeface="Arial" pitchFamily="34" charset="0"/>
              <a:buChar char="•"/>
            </a:pPr>
            <a:r>
              <a:rPr lang="es-CO" sz="1600" b="1" dirty="0" smtClean="0">
                <a:solidFill>
                  <a:schemeClr val="tx2"/>
                </a:solidFill>
                <a:latin typeface="Helvetica LT Std" pitchFamily="34" charset="0"/>
              </a:rPr>
              <a:t> Ocho (8) entidades participantes, </a:t>
            </a:r>
            <a:r>
              <a:rPr lang="es-CO" sz="1600" dirty="0" smtClean="0">
                <a:solidFill>
                  <a:schemeClr val="tx2"/>
                </a:solidFill>
                <a:latin typeface="Helvetica LT Std" pitchFamily="34" charset="0"/>
              </a:rPr>
              <a:t>encargad</a:t>
            </a:r>
            <a:r>
              <a:rPr lang="es-CO" sz="1600" strike="sngStrike" dirty="0" smtClean="0">
                <a:solidFill>
                  <a:schemeClr val="tx2"/>
                </a:solidFill>
                <a:latin typeface="Helvetica LT Std" pitchFamily="34" charset="0"/>
              </a:rPr>
              <a:t>a</a:t>
            </a:r>
            <a:r>
              <a:rPr lang="es-CO" sz="1600" dirty="0" smtClean="0">
                <a:solidFill>
                  <a:schemeClr val="tx2"/>
                </a:solidFill>
                <a:latin typeface="Helvetica LT Std" pitchFamily="34" charset="0"/>
              </a:rPr>
              <a:t>s de cotizar diariamente.</a:t>
            </a:r>
          </a:p>
          <a:p>
            <a:pPr marL="265113" indent="-265113" algn="just">
              <a:buFont typeface="Arial" pitchFamily="34" charset="0"/>
              <a:buChar char="•"/>
            </a:pPr>
            <a:r>
              <a:rPr lang="es-CO" sz="1600" b="1" dirty="0" smtClean="0">
                <a:solidFill>
                  <a:schemeClr val="tx2"/>
                </a:solidFill>
                <a:latin typeface="Helvetica LT Std" pitchFamily="34" charset="0"/>
              </a:rPr>
              <a:t>Dos (2) entidades aspirantes</a:t>
            </a:r>
            <a:r>
              <a:rPr lang="es-CO" sz="1600" dirty="0" smtClean="0">
                <a:solidFill>
                  <a:schemeClr val="tx2"/>
                </a:solidFill>
                <a:latin typeface="Helvetica LT Std" pitchFamily="34" charset="0"/>
              </a:rPr>
              <a:t>, sirven como respaldo en el caso que existan menos de ocho entidades participantes</a:t>
            </a:r>
            <a:endParaRPr lang="es-CO" sz="1600" dirty="0">
              <a:solidFill>
                <a:schemeClr val="tx2"/>
              </a:solidFill>
              <a:latin typeface="Helvetica LT Std" pitchFamily="34" charset="0"/>
            </a:endParaRPr>
          </a:p>
        </p:txBody>
      </p:sp>
      <p:sp>
        <p:nvSpPr>
          <p:cNvPr id="12" name="11 CuadroTexto"/>
          <p:cNvSpPr txBox="1"/>
          <p:nvPr/>
        </p:nvSpPr>
        <p:spPr>
          <a:xfrm>
            <a:off x="4644008" y="2060848"/>
            <a:ext cx="3857082" cy="3785652"/>
          </a:xfrm>
          <a:prstGeom prst="rect">
            <a:avLst/>
          </a:prstGeom>
          <a:noFill/>
        </p:spPr>
        <p:txBody>
          <a:bodyPr wrap="square" rtlCol="0">
            <a:spAutoFit/>
          </a:bodyPr>
          <a:lstStyle/>
          <a:p>
            <a:pPr algn="just"/>
            <a:r>
              <a:rPr lang="es-CO" sz="1600" dirty="0" smtClean="0">
                <a:solidFill>
                  <a:schemeClr val="tx2"/>
                </a:solidFill>
                <a:latin typeface="Helvetica LT Std" pitchFamily="34" charset="0"/>
              </a:rPr>
              <a:t>Los ocho (8) participantes y dos (2) aspirantes se seleccionan anualmente bajo una </a:t>
            </a:r>
            <a:r>
              <a:rPr lang="es-CO" sz="1600" b="1" dirty="0" smtClean="0">
                <a:solidFill>
                  <a:schemeClr val="tx2"/>
                </a:solidFill>
                <a:latin typeface="Helvetica LT Std" pitchFamily="34" charset="0"/>
              </a:rPr>
              <a:t>Metodología CAMEL</a:t>
            </a:r>
            <a:r>
              <a:rPr lang="es-CO" sz="1600" dirty="0" smtClean="0">
                <a:solidFill>
                  <a:schemeClr val="tx2"/>
                </a:solidFill>
                <a:latin typeface="Helvetica LT Std" pitchFamily="34" charset="0"/>
              </a:rPr>
              <a:t>, que permite seleccionar entre las entidades bancarias, aquellas con la mayor solidez financiera en términos de capital adecuado (C), calidad del activo (A), capacidad de la gerencia (M), rentabilidad (E), y situación de liquidez (L). </a:t>
            </a:r>
          </a:p>
          <a:p>
            <a:pPr algn="just"/>
            <a:endParaRPr lang="es-CO" sz="1600" dirty="0" smtClean="0">
              <a:solidFill>
                <a:schemeClr val="tx2"/>
              </a:solidFill>
              <a:latin typeface="Helvetica LT Std" pitchFamily="34" charset="0"/>
            </a:endParaRPr>
          </a:p>
          <a:p>
            <a:pPr algn="just"/>
            <a:r>
              <a:rPr lang="es-CO" sz="1600" dirty="0" smtClean="0">
                <a:solidFill>
                  <a:schemeClr val="tx2"/>
                </a:solidFill>
                <a:latin typeface="Helvetica LT Std" pitchFamily="34" charset="0"/>
              </a:rPr>
              <a:t>Adicionalmente, se evalúan la </a:t>
            </a:r>
            <a:r>
              <a:rPr lang="es-CO" sz="1600" b="1" dirty="0" smtClean="0">
                <a:solidFill>
                  <a:schemeClr val="tx2"/>
                </a:solidFill>
                <a:latin typeface="Helvetica LT Std" pitchFamily="34" charset="0"/>
              </a:rPr>
              <a:t>calificación crediticia de largo plazo</a:t>
            </a:r>
            <a:r>
              <a:rPr lang="es-CO" sz="1600" dirty="0" smtClean="0">
                <a:solidFill>
                  <a:schemeClr val="tx2"/>
                </a:solidFill>
                <a:latin typeface="Helvetica LT Std" pitchFamily="34" charset="0"/>
              </a:rPr>
              <a:t> otorgada y las </a:t>
            </a:r>
            <a:r>
              <a:rPr lang="es-CO" sz="1600" b="1" dirty="0" smtClean="0">
                <a:solidFill>
                  <a:schemeClr val="tx2"/>
                </a:solidFill>
                <a:latin typeface="Helvetica LT Std" pitchFamily="34" charset="0"/>
              </a:rPr>
              <a:t>posiciones pasivas y activas indexadas al IBR.</a:t>
            </a:r>
            <a:endParaRPr lang="es-CO" sz="1600" dirty="0">
              <a:solidFill>
                <a:schemeClr val="tx2"/>
              </a:solidFill>
              <a:latin typeface="Helvetica LT Std" pitchFamily="34" charset="0"/>
            </a:endParaRPr>
          </a:p>
        </p:txBody>
      </p:sp>
    </p:spTree>
    <p:extLst>
      <p:ext uri="{BB962C8B-B14F-4D97-AF65-F5344CB8AC3E}">
        <p14:creationId xmlns:p14="http://schemas.microsoft.com/office/powerpoint/2010/main" val="4247146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523220"/>
          </a:xfrm>
          <a:prstGeom prst="rect">
            <a:avLst/>
          </a:prstGeom>
        </p:spPr>
        <p:txBody>
          <a:bodyPr wrap="square">
            <a:spAutoFit/>
          </a:bodyPr>
          <a:lstStyle/>
          <a:p>
            <a:pPr algn="just"/>
            <a:r>
              <a:rPr lang="es-CO" sz="2800" b="1" dirty="0">
                <a:solidFill>
                  <a:srgbClr val="F8B133"/>
                </a:solidFill>
                <a:latin typeface="Helvetica (bold)"/>
                <a:cs typeface="Helvetica (bold)"/>
              </a:rPr>
              <a:t>¿Cómo se forma el IBR en sus diferentes plazos?</a:t>
            </a:r>
          </a:p>
        </p:txBody>
      </p:sp>
      <p:sp>
        <p:nvSpPr>
          <p:cNvPr id="3" name="2 CuadroTexto"/>
          <p:cNvSpPr txBox="1"/>
          <p:nvPr/>
        </p:nvSpPr>
        <p:spPr>
          <a:xfrm>
            <a:off x="4880599" y="6207115"/>
            <a:ext cx="3960440"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de julio de </a:t>
            </a:r>
            <a:r>
              <a:rPr lang="es-CO" sz="1000" dirty="0" smtClean="0">
                <a:solidFill>
                  <a:schemeClr val="tx2"/>
                </a:solidFill>
                <a:latin typeface="Helvetica LT Std" pitchFamily="34" charset="0"/>
              </a:rPr>
              <a:t>2018</a:t>
            </a:r>
            <a:endParaRPr lang="es-CO" sz="1000" dirty="0">
              <a:solidFill>
                <a:schemeClr val="tx2"/>
              </a:solidFill>
              <a:latin typeface="Helvetica LT Std" pitchFamily="34" charset="0"/>
            </a:endParaRPr>
          </a:p>
        </p:txBody>
      </p:sp>
      <p:sp>
        <p:nvSpPr>
          <p:cNvPr id="9" name="8 Rectángulo"/>
          <p:cNvSpPr/>
          <p:nvPr/>
        </p:nvSpPr>
        <p:spPr>
          <a:xfrm>
            <a:off x="285721" y="1285342"/>
            <a:ext cx="4970071" cy="343458"/>
          </a:xfrm>
          <a:prstGeom prst="rect">
            <a:avLst/>
          </a:prstGeom>
          <a:solidFill>
            <a:schemeClr val="tx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s-CO" sz="1600" b="1" dirty="0" smtClean="0">
                <a:solidFill>
                  <a:prstClr val="white"/>
                </a:solidFill>
                <a:latin typeface="Helvetica LT Std" pitchFamily="34" charset="0"/>
              </a:rPr>
              <a:t>Plazos </a:t>
            </a:r>
            <a:endParaRPr lang="es-CO" sz="1600" b="1" dirty="0">
              <a:solidFill>
                <a:prstClr val="white"/>
              </a:solidFill>
              <a:latin typeface="Helvetica LT Std" pitchFamily="34" charset="0"/>
            </a:endParaRPr>
          </a:p>
        </p:txBody>
      </p:sp>
      <p:sp>
        <p:nvSpPr>
          <p:cNvPr id="13" name="12 Rectángulo"/>
          <p:cNvSpPr/>
          <p:nvPr/>
        </p:nvSpPr>
        <p:spPr>
          <a:xfrm>
            <a:off x="251520" y="1916832"/>
            <a:ext cx="1391522" cy="592646"/>
          </a:xfrm>
          <a:prstGeom prst="rect">
            <a:avLst/>
          </a:prstGeom>
          <a:solidFill>
            <a:schemeClr val="tx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s-CO" sz="1600" b="1" dirty="0">
                <a:solidFill>
                  <a:prstClr val="white"/>
                </a:solidFill>
                <a:latin typeface="Helvetica LT Std" pitchFamily="34" charset="0"/>
              </a:rPr>
              <a:t>IBR Overnight</a:t>
            </a:r>
          </a:p>
        </p:txBody>
      </p:sp>
      <p:sp>
        <p:nvSpPr>
          <p:cNvPr id="15" name="14 Rectángulo"/>
          <p:cNvSpPr/>
          <p:nvPr/>
        </p:nvSpPr>
        <p:spPr>
          <a:xfrm>
            <a:off x="2051720" y="1894926"/>
            <a:ext cx="3384376" cy="542545"/>
          </a:xfrm>
          <a:prstGeom prst="rect">
            <a:avLst/>
          </a:prstGeom>
          <a:solidFill>
            <a:schemeClr val="tx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s-CO" sz="1600" b="1" dirty="0">
                <a:solidFill>
                  <a:prstClr val="white"/>
                </a:solidFill>
                <a:latin typeface="Helvetica LT Std" pitchFamily="34" charset="0"/>
              </a:rPr>
              <a:t>IBR </a:t>
            </a:r>
            <a:r>
              <a:rPr lang="es-CO" sz="1600" b="1" dirty="0" smtClean="0">
                <a:solidFill>
                  <a:prstClr val="white"/>
                </a:solidFill>
                <a:latin typeface="Helvetica LT Std" pitchFamily="34" charset="0"/>
              </a:rPr>
              <a:t>uno (1), tres (3) y seis (6) meses</a:t>
            </a:r>
            <a:endParaRPr lang="es-CO" sz="1600" b="1" dirty="0">
              <a:solidFill>
                <a:prstClr val="white"/>
              </a:solidFill>
              <a:latin typeface="Helvetica LT Std" pitchFamily="34" charset="0"/>
            </a:endParaRPr>
          </a:p>
        </p:txBody>
      </p:sp>
      <p:sp>
        <p:nvSpPr>
          <p:cNvPr id="16" name="15 CuadroTexto"/>
          <p:cNvSpPr txBox="1"/>
          <p:nvPr/>
        </p:nvSpPr>
        <p:spPr>
          <a:xfrm>
            <a:off x="179512" y="2720273"/>
            <a:ext cx="1440160" cy="2246769"/>
          </a:xfrm>
          <a:prstGeom prst="rect">
            <a:avLst/>
          </a:prstGeom>
          <a:noFill/>
          <a:ln>
            <a:solidFill>
              <a:schemeClr val="accent4"/>
            </a:solidFill>
          </a:ln>
        </p:spPr>
        <p:txBody>
          <a:bodyPr wrap="square" rtlCol="0">
            <a:spAutoFit/>
          </a:bodyPr>
          <a:lstStyle/>
          <a:p>
            <a:pPr marL="92075" algn="just"/>
            <a:r>
              <a:rPr lang="es-CO" sz="1400" dirty="0" smtClean="0">
                <a:solidFill>
                  <a:schemeClr val="tx2"/>
                </a:solidFill>
                <a:latin typeface="Helvetica LT Std" pitchFamily="34" charset="0"/>
              </a:rPr>
              <a:t>Créditos interbancarios por un monto establecido (COP 10.000 millones por cada crédito)</a:t>
            </a:r>
          </a:p>
          <a:p>
            <a:pPr marL="92075"/>
            <a:endParaRPr lang="es-CO" sz="1400" dirty="0" smtClean="0">
              <a:solidFill>
                <a:schemeClr val="tx2"/>
              </a:solidFill>
              <a:latin typeface="Helvetica LT Std" pitchFamily="34" charset="0"/>
            </a:endParaRPr>
          </a:p>
          <a:p>
            <a:pPr marL="92075"/>
            <a:r>
              <a:rPr lang="es-CO" sz="1400" b="1" dirty="0" smtClean="0">
                <a:solidFill>
                  <a:schemeClr val="tx2"/>
                </a:solidFill>
                <a:latin typeface="Helvetica LT Std" pitchFamily="34" charset="0"/>
              </a:rPr>
              <a:t>Vigencia: T+0</a:t>
            </a:r>
            <a:endParaRPr lang="es-CO" sz="1600" b="1" dirty="0" smtClean="0">
              <a:solidFill>
                <a:schemeClr val="tx2"/>
              </a:solidFill>
              <a:latin typeface="Helvetica LT Std" pitchFamily="34" charset="0"/>
            </a:endParaRPr>
          </a:p>
          <a:p>
            <a:endParaRPr lang="es-CO" sz="1400" dirty="0">
              <a:solidFill>
                <a:schemeClr val="tx2"/>
              </a:solidFill>
              <a:latin typeface="Helvetica LT Std" pitchFamily="34" charset="0"/>
            </a:endParaRPr>
          </a:p>
        </p:txBody>
      </p:sp>
      <p:sp>
        <p:nvSpPr>
          <p:cNvPr id="17" name="16 CuadroTexto"/>
          <p:cNvSpPr txBox="1"/>
          <p:nvPr/>
        </p:nvSpPr>
        <p:spPr>
          <a:xfrm>
            <a:off x="2051720" y="2566965"/>
            <a:ext cx="3312368" cy="2246769"/>
          </a:xfrm>
          <a:prstGeom prst="rect">
            <a:avLst/>
          </a:prstGeom>
          <a:noFill/>
          <a:ln>
            <a:solidFill>
              <a:schemeClr val="accent4"/>
            </a:solidFill>
          </a:ln>
        </p:spPr>
        <p:txBody>
          <a:bodyPr wrap="square" rtlCol="0">
            <a:spAutoFit/>
          </a:bodyPr>
          <a:lstStyle/>
          <a:p>
            <a:pPr marL="92075" lvl="1" algn="just"/>
            <a:r>
              <a:rPr lang="es-CO" sz="1400" dirty="0" smtClean="0">
                <a:solidFill>
                  <a:schemeClr val="tx2"/>
                </a:solidFill>
                <a:latin typeface="Helvetica LT Std" pitchFamily="34" charset="0"/>
              </a:rPr>
              <a:t>Overnight Index Swap (OIS) por un monto establecido en cada plazo (COP 3.000 millones por cada swap)</a:t>
            </a:r>
          </a:p>
          <a:p>
            <a:pPr marL="92075" lvl="1"/>
            <a:endParaRPr lang="es-CO" sz="1400" dirty="0" smtClean="0">
              <a:solidFill>
                <a:schemeClr val="tx2"/>
              </a:solidFill>
              <a:latin typeface="Helvetica LT Std" pitchFamily="34" charset="0"/>
            </a:endParaRPr>
          </a:p>
          <a:p>
            <a:pPr marL="92075" lvl="1"/>
            <a:r>
              <a:rPr lang="es-CO" sz="1400" dirty="0" smtClean="0">
                <a:solidFill>
                  <a:schemeClr val="tx2"/>
                </a:solidFill>
                <a:latin typeface="Helvetica LT Std" pitchFamily="34" charset="0"/>
              </a:rPr>
              <a:t>Tasa fija = IBR nominal según plazo</a:t>
            </a:r>
          </a:p>
          <a:p>
            <a:pPr marL="92075" lvl="1"/>
            <a:r>
              <a:rPr lang="es-CO" sz="1400" dirty="0" smtClean="0">
                <a:solidFill>
                  <a:schemeClr val="tx2"/>
                </a:solidFill>
                <a:latin typeface="Helvetica LT Std" pitchFamily="34" charset="0"/>
              </a:rPr>
              <a:t>Tasa flotante = IBR overnight compuesto durante la vigencia del swap</a:t>
            </a:r>
          </a:p>
          <a:p>
            <a:pPr marL="92075" lvl="1"/>
            <a:endParaRPr lang="es-CO" sz="1400" dirty="0" smtClean="0">
              <a:solidFill>
                <a:schemeClr val="tx2"/>
              </a:solidFill>
              <a:latin typeface="Helvetica LT Std" pitchFamily="34" charset="0"/>
            </a:endParaRPr>
          </a:p>
          <a:p>
            <a:pPr marL="92075" lvl="1"/>
            <a:r>
              <a:rPr lang="es-CO" sz="1400" b="1" dirty="0" smtClean="0">
                <a:solidFill>
                  <a:schemeClr val="tx2"/>
                </a:solidFill>
                <a:latin typeface="Helvetica LT Std" pitchFamily="34" charset="0"/>
              </a:rPr>
              <a:t>Vigencia: T+1</a:t>
            </a:r>
            <a:endParaRPr lang="es-CO" sz="1600" b="1" dirty="0">
              <a:solidFill>
                <a:schemeClr val="tx2"/>
              </a:solidFill>
              <a:latin typeface="Helvetica LT Std" pitchFamily="34" charset="0"/>
            </a:endParaRPr>
          </a:p>
        </p:txBody>
      </p:sp>
      <p:sp>
        <p:nvSpPr>
          <p:cNvPr id="18" name="17 Cerrar llave"/>
          <p:cNvSpPr/>
          <p:nvPr/>
        </p:nvSpPr>
        <p:spPr>
          <a:xfrm rot="5400000">
            <a:off x="2663788" y="2445964"/>
            <a:ext cx="216024" cy="5184576"/>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a:solidFill>
                <a:prstClr val="black"/>
              </a:solidFill>
              <a:latin typeface="Helvetica LT Std" pitchFamily="34" charset="0"/>
            </a:endParaRPr>
          </a:p>
        </p:txBody>
      </p:sp>
      <p:sp>
        <p:nvSpPr>
          <p:cNvPr id="19" name="18 Rectángulo"/>
          <p:cNvSpPr/>
          <p:nvPr/>
        </p:nvSpPr>
        <p:spPr>
          <a:xfrm>
            <a:off x="573529" y="5218271"/>
            <a:ext cx="4536504"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sz="1400" dirty="0" smtClean="0">
                <a:solidFill>
                  <a:schemeClr val="tx2"/>
                </a:solidFill>
                <a:latin typeface="Helvetica LT Std" pitchFamily="34" charset="0"/>
              </a:rPr>
              <a:t>Reflejo de las expectativas del mercado según plazo</a:t>
            </a:r>
            <a:endParaRPr lang="es-CO" sz="1400" dirty="0">
              <a:solidFill>
                <a:schemeClr val="tx2"/>
              </a:solidFill>
              <a:latin typeface="Helvetica LT Std" pitchFamily="34" charset="0"/>
            </a:endParaRPr>
          </a:p>
        </p:txBody>
      </p:sp>
      <p:sp>
        <p:nvSpPr>
          <p:cNvPr id="20" name="19 Flecha derecha"/>
          <p:cNvSpPr/>
          <p:nvPr/>
        </p:nvSpPr>
        <p:spPr>
          <a:xfrm>
            <a:off x="5436096" y="3229558"/>
            <a:ext cx="576064" cy="504056"/>
          </a:xfrm>
          <a:prstGeom prst="rightArrow">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solidFill>
              <a:srgbClr val="7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pic>
        <p:nvPicPr>
          <p:cNvPr id="21" name="Picture 8" descr="http://www.banrepcultural.org/william-kentridge/sites/default/files/sites/default/files/logo.png"/>
          <p:cNvPicPr>
            <a:picLocks noChangeAspect="1" noChangeArrowheads="1"/>
          </p:cNvPicPr>
          <p:nvPr/>
        </p:nvPicPr>
        <p:blipFill>
          <a:blip r:embed="rId4" cstate="print"/>
          <a:srcRect/>
          <a:stretch>
            <a:fillRect/>
          </a:stretch>
        </p:blipFill>
        <p:spPr bwMode="auto">
          <a:xfrm>
            <a:off x="6804248" y="1213334"/>
            <a:ext cx="1224136" cy="1224137"/>
          </a:xfrm>
          <a:prstGeom prst="rect">
            <a:avLst/>
          </a:prstGeom>
          <a:noFill/>
        </p:spPr>
      </p:pic>
      <p:sp>
        <p:nvSpPr>
          <p:cNvPr id="22" name="21 Cerrar corchete"/>
          <p:cNvSpPr/>
          <p:nvPr/>
        </p:nvSpPr>
        <p:spPr>
          <a:xfrm>
            <a:off x="8460432" y="3733614"/>
            <a:ext cx="72008" cy="288032"/>
          </a:xfrm>
          <a:prstGeom prst="rightBracket">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solidFill>
                <a:prstClr val="black"/>
              </a:solidFill>
            </a:endParaRPr>
          </a:p>
        </p:txBody>
      </p:sp>
      <p:graphicFrame>
        <p:nvGraphicFramePr>
          <p:cNvPr id="23" name="22 Tabla"/>
          <p:cNvGraphicFramePr>
            <a:graphicFrameLocks noGrp="1"/>
          </p:cNvGraphicFramePr>
          <p:nvPr>
            <p:extLst>
              <p:ext uri="{D42A27DB-BD31-4B8C-83A1-F6EECF244321}">
                <p14:modId xmlns:p14="http://schemas.microsoft.com/office/powerpoint/2010/main" val="2557113713"/>
              </p:ext>
            </p:extLst>
          </p:nvPr>
        </p:nvGraphicFramePr>
        <p:xfrm>
          <a:off x="6084168" y="2581486"/>
          <a:ext cx="2311400" cy="2034540"/>
        </p:xfrm>
        <a:graphic>
          <a:graphicData uri="http://schemas.openxmlformats.org/drawingml/2006/table">
            <a:tbl>
              <a:tblPr/>
              <a:tblGrid>
                <a:gridCol w="925828">
                  <a:extLst>
                    <a:ext uri="{9D8B030D-6E8A-4147-A177-3AD203B41FA5}">
                      <a16:colId xmlns:a16="http://schemas.microsoft.com/office/drawing/2014/main" val="20000"/>
                    </a:ext>
                  </a:extLst>
                </a:gridCol>
                <a:gridCol w="672177">
                  <a:extLst>
                    <a:ext uri="{9D8B030D-6E8A-4147-A177-3AD203B41FA5}">
                      <a16:colId xmlns:a16="http://schemas.microsoft.com/office/drawing/2014/main" val="20001"/>
                    </a:ext>
                  </a:extLst>
                </a:gridCol>
                <a:gridCol w="713395">
                  <a:extLst>
                    <a:ext uri="{9D8B030D-6E8A-4147-A177-3AD203B41FA5}">
                      <a16:colId xmlns:a16="http://schemas.microsoft.com/office/drawing/2014/main" val="20002"/>
                    </a:ext>
                  </a:extLst>
                </a:gridCol>
              </a:tblGrid>
              <a:tr h="161925">
                <a:tc>
                  <a:txBody>
                    <a:bodyPr/>
                    <a:lstStyle/>
                    <a:p>
                      <a:pPr algn="l" fontAlgn="b"/>
                      <a:r>
                        <a:rPr lang="es-CO" sz="1050" b="1" i="0" u="none" strike="noStrike" dirty="0">
                          <a:solidFill>
                            <a:schemeClr val="tx2"/>
                          </a:solidFill>
                          <a:latin typeface="Helvetica LT Std" pitchFamily="34" charset="0"/>
                        </a:rPr>
                        <a:t>IBR Nominal: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s-CO" sz="1050" b="1" i="0" u="none" strike="noStrike" dirty="0">
                          <a:solidFill>
                            <a:schemeClr val="tx2"/>
                          </a:solidFill>
                          <a:latin typeface="Helvetica LT Std" pitchFamily="34" charset="0"/>
                        </a:rPr>
                        <a:t>3,185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s-CO" sz="1050" b="1" i="0" u="none" strike="noStrike" dirty="0">
                        <a:solidFill>
                          <a:schemeClr val="tx2"/>
                        </a:solidFill>
                        <a:latin typeface="Helvetica LT Std"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0"/>
                  </a:ext>
                </a:extLst>
              </a:tr>
              <a:tr h="161925">
                <a:tc>
                  <a:txBody>
                    <a:bodyPr/>
                    <a:lstStyle/>
                    <a:p>
                      <a:pPr algn="l" fontAlgn="b"/>
                      <a:endParaRPr lang="es-CO" sz="1050" b="0" i="0" u="none" strike="noStrike">
                        <a:solidFill>
                          <a:schemeClr val="tx2"/>
                        </a:solidFill>
                        <a:latin typeface="Helvetica LT Std"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O" sz="1050" b="0" i="0" u="none" strike="noStrike">
                        <a:solidFill>
                          <a:schemeClr val="tx2"/>
                        </a:solidFill>
                        <a:latin typeface="Helvetica LT Std"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O" sz="1050" b="0" i="0" u="none" strike="noStrike">
                        <a:solidFill>
                          <a:schemeClr val="tx2"/>
                        </a:solidFill>
                        <a:latin typeface="Helvetica LT Std"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1925">
                <a:tc gridSpan="3">
                  <a:txBody>
                    <a:bodyPr/>
                    <a:lstStyle/>
                    <a:p>
                      <a:pPr algn="ctr" fontAlgn="b"/>
                      <a:r>
                        <a:rPr lang="es-CO" sz="1050" b="0" i="0" u="none" strike="noStrike">
                          <a:solidFill>
                            <a:schemeClr val="tx2"/>
                          </a:solidFill>
                          <a:latin typeface="Helvetica LT Std" pitchFamily="34" charset="0"/>
                        </a:rPr>
                        <a:t>Cotizaciones</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2"/>
                  </a:ext>
                </a:extLst>
              </a:tr>
              <a:tr h="161925">
                <a:tc>
                  <a:txBody>
                    <a:bodyPr/>
                    <a:lstStyle/>
                    <a:p>
                      <a:pPr algn="ctr" fontAlgn="b"/>
                      <a:r>
                        <a:rPr lang="es-CO" sz="1050" b="0" i="0" u="none" strike="noStrike">
                          <a:solidFill>
                            <a:schemeClr val="tx2"/>
                          </a:solidFill>
                          <a:latin typeface="Helvetica LT Std" pitchFamily="34" charset="0"/>
                        </a:rPr>
                        <a:t>Entidad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CO" sz="1050" b="0" i="0" u="none" strike="noStrike">
                          <a:solidFill>
                            <a:schemeClr val="tx2"/>
                          </a:solidFill>
                          <a:latin typeface="Helvetica LT Std" pitchFamily="34" charset="0"/>
                        </a:rPr>
                        <a:t>Cotización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CO" sz="1050" b="0" i="0" u="none" strike="noStrike">
                          <a:solidFill>
                            <a:schemeClr val="tx2"/>
                          </a:solidFill>
                          <a:latin typeface="Helvetica LT Std" pitchFamily="34" charset="0"/>
                        </a:rPr>
                        <a:t>Posición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3"/>
                  </a:ext>
                </a:extLst>
              </a:tr>
              <a:tr h="161925">
                <a:tc>
                  <a:txBody>
                    <a:bodyPr/>
                    <a:lstStyle/>
                    <a:p>
                      <a:pPr algn="l" fontAlgn="b"/>
                      <a:r>
                        <a:rPr lang="es-CO" sz="1050" b="0" i="0" u="none" strike="noStrike">
                          <a:solidFill>
                            <a:schemeClr val="tx2"/>
                          </a:solidFill>
                          <a:latin typeface="Helvetica LT Std" pitchFamily="34" charset="0"/>
                        </a:rPr>
                        <a:t>Banco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a:solidFill>
                            <a:schemeClr val="tx2"/>
                          </a:solidFill>
                          <a:latin typeface="Helvetica LT Std" pitchFamily="34" charset="0"/>
                        </a:rPr>
                        <a:t>Vendedor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1925">
                <a:tc>
                  <a:txBody>
                    <a:bodyPr/>
                    <a:lstStyle/>
                    <a:p>
                      <a:pPr algn="l" fontAlgn="b"/>
                      <a:r>
                        <a:rPr lang="es-CO" sz="1050" b="0" i="0" u="none" strike="noStrike">
                          <a:solidFill>
                            <a:schemeClr val="tx2"/>
                          </a:solidFill>
                          <a:latin typeface="Helvetica LT Std" pitchFamily="34" charset="0"/>
                        </a:rPr>
                        <a:t>Banco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Vendedor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61925">
                <a:tc>
                  <a:txBody>
                    <a:bodyPr/>
                    <a:lstStyle/>
                    <a:p>
                      <a:pPr algn="l" fontAlgn="b"/>
                      <a:r>
                        <a:rPr lang="es-CO" sz="1050" b="0" i="0" u="none" strike="noStrike" dirty="0">
                          <a:solidFill>
                            <a:schemeClr val="tx2"/>
                          </a:solidFill>
                          <a:latin typeface="Helvetica LT Std" pitchFamily="34" charset="0"/>
                        </a:rPr>
                        <a:t>Banco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a:solidFill>
                            <a:schemeClr val="tx2"/>
                          </a:solidFill>
                          <a:latin typeface="Helvetica LT Std" pitchFamily="34" charset="0"/>
                        </a:rPr>
                        <a:t>Vendedor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61925">
                <a:tc>
                  <a:txBody>
                    <a:bodyPr/>
                    <a:lstStyle/>
                    <a:p>
                      <a:pPr algn="l" fontAlgn="b"/>
                      <a:r>
                        <a:rPr lang="es-CO" sz="1050" b="0" i="0" u="none" strike="noStrike">
                          <a:solidFill>
                            <a:schemeClr val="tx2"/>
                          </a:solidFill>
                          <a:latin typeface="Helvetica LT Std" pitchFamily="34" charset="0"/>
                        </a:rPr>
                        <a:t>Banco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Vendedor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1925">
                <a:tc>
                  <a:txBody>
                    <a:bodyPr/>
                    <a:lstStyle/>
                    <a:p>
                      <a:pPr algn="l" fontAlgn="b"/>
                      <a:r>
                        <a:rPr lang="es-CO" sz="1050" b="0" i="0" u="none" strike="noStrike">
                          <a:solidFill>
                            <a:schemeClr val="tx2"/>
                          </a:solidFill>
                          <a:latin typeface="Helvetica LT Std" pitchFamily="34" charset="0"/>
                        </a:rPr>
                        <a:t>Banco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Comprador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61925">
                <a:tc>
                  <a:txBody>
                    <a:bodyPr/>
                    <a:lstStyle/>
                    <a:p>
                      <a:pPr algn="l" fontAlgn="b"/>
                      <a:r>
                        <a:rPr lang="es-CO" sz="1050" b="0" i="0" u="none" strike="noStrike">
                          <a:solidFill>
                            <a:schemeClr val="tx2"/>
                          </a:solidFill>
                          <a:latin typeface="Helvetica LT Std" pitchFamily="34" charset="0"/>
                        </a:rPr>
                        <a:t>Banco 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3,189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Comprador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61925">
                <a:tc>
                  <a:txBody>
                    <a:bodyPr/>
                    <a:lstStyle/>
                    <a:p>
                      <a:pPr algn="l" fontAlgn="b"/>
                      <a:r>
                        <a:rPr lang="es-CO" sz="1050" b="0" i="0" u="none" strike="noStrike">
                          <a:solidFill>
                            <a:schemeClr val="tx2"/>
                          </a:solidFill>
                          <a:latin typeface="Helvetica LT Std" pitchFamily="34" charset="0"/>
                        </a:rPr>
                        <a:t>Banco 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Comprador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61925">
                <a:tc>
                  <a:txBody>
                    <a:bodyPr/>
                    <a:lstStyle/>
                    <a:p>
                      <a:pPr algn="l" fontAlgn="b"/>
                      <a:r>
                        <a:rPr lang="es-CO" sz="1050" b="0" i="0" u="none" strike="noStrike">
                          <a:solidFill>
                            <a:schemeClr val="tx2"/>
                          </a:solidFill>
                          <a:latin typeface="Helvetica LT Std" pitchFamily="34" charset="0"/>
                        </a:rPr>
                        <a:t>Banco 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O" sz="1050" b="0" i="0" u="none" strike="noStrike">
                          <a:solidFill>
                            <a:schemeClr val="tx2"/>
                          </a:solidFill>
                          <a:latin typeface="Helvetica LT Std" pitchFamily="34" charset="0"/>
                        </a:rPr>
                        <a:t>3,21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50" b="0" i="0" u="none" strike="noStrike" dirty="0">
                          <a:solidFill>
                            <a:schemeClr val="tx2"/>
                          </a:solidFill>
                          <a:latin typeface="Helvetica LT Std" pitchFamily="34" charset="0"/>
                        </a:rPr>
                        <a:t>Comprador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cxnSp>
        <p:nvCxnSpPr>
          <p:cNvPr id="25" name="24 Conector recto de flecha"/>
          <p:cNvCxnSpPr/>
          <p:nvPr/>
        </p:nvCxnSpPr>
        <p:spPr>
          <a:xfrm flipH="1">
            <a:off x="7740352" y="2653494"/>
            <a:ext cx="792088" cy="0"/>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25 CuadroTexto"/>
          <p:cNvSpPr txBox="1"/>
          <p:nvPr/>
        </p:nvSpPr>
        <p:spPr>
          <a:xfrm>
            <a:off x="5643570" y="4728046"/>
            <a:ext cx="3214710" cy="107721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buFont typeface="Arial" pitchFamily="34" charset="0"/>
              <a:buChar char="•"/>
            </a:pPr>
            <a:r>
              <a:rPr lang="es-CO" sz="1400" dirty="0" smtClean="0">
                <a:solidFill>
                  <a:schemeClr val="tx2"/>
                </a:solidFill>
                <a:latin typeface="Helvetica LT Std" pitchFamily="34" charset="0"/>
              </a:rPr>
              <a:t> Luego de organizar las cotizaciones de menor a mayor, se toman los datos de la mediana , se promedian y el resultado es el IBR Overnight Vigente.  </a:t>
            </a:r>
          </a:p>
        </p:txBody>
      </p:sp>
      <p:cxnSp>
        <p:nvCxnSpPr>
          <p:cNvPr id="29" name="28 Conector angular"/>
          <p:cNvCxnSpPr>
            <a:endCxn id="22" idx="2"/>
          </p:cNvCxnSpPr>
          <p:nvPr/>
        </p:nvCxnSpPr>
        <p:spPr>
          <a:xfrm rot="16200000" flipH="1">
            <a:off x="7917198" y="3262388"/>
            <a:ext cx="1224134" cy="6350"/>
          </a:xfrm>
          <a:prstGeom prst="bentConnector4">
            <a:avLst>
              <a:gd name="adj1" fmla="val 44118"/>
              <a:gd name="adj2" fmla="val 4815496"/>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015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954107"/>
          </a:xfrm>
          <a:prstGeom prst="rect">
            <a:avLst/>
          </a:prstGeom>
        </p:spPr>
        <p:txBody>
          <a:bodyPr wrap="square">
            <a:spAutoFit/>
          </a:bodyPr>
          <a:lstStyle/>
          <a:p>
            <a:pPr algn="just"/>
            <a:r>
              <a:rPr lang="es-CO" sz="2800" b="1" dirty="0">
                <a:solidFill>
                  <a:srgbClr val="F8B133"/>
                </a:solidFill>
                <a:latin typeface="Helvetica (bold)"/>
                <a:cs typeface="Helvetica (bold)"/>
              </a:rPr>
              <a:t>¿Cuál es la estructura de </a:t>
            </a:r>
            <a:r>
              <a:rPr lang="es-CO" sz="2800" b="1" dirty="0" smtClean="0">
                <a:solidFill>
                  <a:srgbClr val="F8B133"/>
                </a:solidFill>
                <a:latin typeface="Helvetica (bold)"/>
                <a:cs typeface="Helvetica (bold)"/>
              </a:rPr>
              <a:t>Gobierno Corporativo </a:t>
            </a:r>
            <a:r>
              <a:rPr lang="es-CO" sz="2800" b="1" dirty="0">
                <a:solidFill>
                  <a:srgbClr val="F8B133"/>
                </a:solidFill>
                <a:latin typeface="Helvetica (bold)"/>
                <a:cs typeface="Helvetica (bold)"/>
              </a:rPr>
              <a:t>del Indicador?</a:t>
            </a:r>
          </a:p>
        </p:txBody>
      </p:sp>
      <p:sp>
        <p:nvSpPr>
          <p:cNvPr id="3" name="2 CuadroTexto"/>
          <p:cNvSpPr txBox="1"/>
          <p:nvPr/>
        </p:nvSpPr>
        <p:spPr>
          <a:xfrm>
            <a:off x="4880599" y="6207115"/>
            <a:ext cx="3960440"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de julio de 2018</a:t>
            </a:r>
            <a:endParaRPr lang="es-CO" sz="1000" dirty="0">
              <a:solidFill>
                <a:schemeClr val="tx2"/>
              </a:solidFill>
              <a:latin typeface="Helvetica LT Std" pitchFamily="34" charset="0"/>
            </a:endParaRPr>
          </a:p>
        </p:txBody>
      </p:sp>
      <p:graphicFrame>
        <p:nvGraphicFramePr>
          <p:cNvPr id="24" name="23 Diagrama"/>
          <p:cNvGraphicFramePr/>
          <p:nvPr>
            <p:extLst>
              <p:ext uri="{D42A27DB-BD31-4B8C-83A1-F6EECF244321}">
                <p14:modId xmlns:p14="http://schemas.microsoft.com/office/powerpoint/2010/main" val="1929869258"/>
              </p:ext>
            </p:extLst>
          </p:nvPr>
        </p:nvGraphicFramePr>
        <p:xfrm>
          <a:off x="412351" y="785793"/>
          <a:ext cx="8390737" cy="5328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75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1384995"/>
          </a:xfrm>
          <a:prstGeom prst="rect">
            <a:avLst/>
          </a:prstGeom>
        </p:spPr>
        <p:txBody>
          <a:bodyPr wrap="square">
            <a:spAutoFit/>
          </a:bodyPr>
          <a:lstStyle/>
          <a:p>
            <a:pPr algn="just"/>
            <a:r>
              <a:rPr lang="es-CO" sz="2800" b="1" dirty="0" smtClean="0">
                <a:solidFill>
                  <a:srgbClr val="F8B133"/>
                </a:solidFill>
                <a:latin typeface="Helvetica (bold)"/>
                <a:cs typeface="Helvetica (bold)"/>
              </a:rPr>
              <a:t>¿Cómo </a:t>
            </a:r>
            <a:r>
              <a:rPr lang="es-CO" sz="2800" b="1" dirty="0">
                <a:solidFill>
                  <a:srgbClr val="F8B133"/>
                </a:solidFill>
                <a:latin typeface="Helvetica (bold)"/>
                <a:cs typeface="Helvetica (bold)"/>
              </a:rPr>
              <a:t>se asegura la formación transparente del IBR?</a:t>
            </a:r>
          </a:p>
          <a:p>
            <a:pPr algn="just"/>
            <a:endParaRPr lang="es-CO" sz="2800" b="1" dirty="0">
              <a:solidFill>
                <a:srgbClr val="F8B133"/>
              </a:solidFill>
              <a:latin typeface="Helvetica (bold)"/>
              <a:cs typeface="Helvetica (bold)"/>
            </a:endParaRPr>
          </a:p>
        </p:txBody>
      </p:sp>
      <p:sp>
        <p:nvSpPr>
          <p:cNvPr id="3" name="2 CuadroTexto"/>
          <p:cNvSpPr txBox="1"/>
          <p:nvPr/>
        </p:nvSpPr>
        <p:spPr>
          <a:xfrm>
            <a:off x="4880599" y="6207115"/>
            <a:ext cx="3960440"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de julio de 2018</a:t>
            </a:r>
            <a:endParaRPr lang="es-CO" sz="1000" dirty="0">
              <a:solidFill>
                <a:schemeClr val="tx2"/>
              </a:solidFill>
              <a:latin typeface="Helvetica LT Std" pitchFamily="34" charset="0"/>
            </a:endParaRPr>
          </a:p>
        </p:txBody>
      </p:sp>
      <p:sp>
        <p:nvSpPr>
          <p:cNvPr id="5" name="4 CuadroTexto"/>
          <p:cNvSpPr txBox="1"/>
          <p:nvPr/>
        </p:nvSpPr>
        <p:spPr>
          <a:xfrm>
            <a:off x="371099" y="1196752"/>
            <a:ext cx="8358246" cy="4862870"/>
          </a:xfrm>
          <a:prstGeom prst="rect">
            <a:avLst/>
          </a:prstGeom>
          <a:noFill/>
        </p:spPr>
        <p:txBody>
          <a:bodyPr wrap="square" rtlCol="0">
            <a:spAutoFit/>
          </a:bodyPr>
          <a:lstStyle/>
          <a:p>
            <a:pPr algn="just">
              <a:buFont typeface="Wingdings" pitchFamily="2" charset="2"/>
              <a:buChar char="§"/>
            </a:pPr>
            <a:r>
              <a:rPr lang="es-CO" sz="1550" dirty="0" smtClean="0">
                <a:solidFill>
                  <a:schemeClr val="tx2"/>
                </a:solidFill>
                <a:latin typeface="Helvetica LT Std" pitchFamily="34" charset="0"/>
              </a:rPr>
              <a:t> En </a:t>
            </a:r>
            <a:r>
              <a:rPr lang="es-CO" sz="1550" dirty="0">
                <a:solidFill>
                  <a:schemeClr val="tx2"/>
                </a:solidFill>
                <a:latin typeface="Helvetica LT Std" pitchFamily="34" charset="0"/>
              </a:rPr>
              <a:t>el </a:t>
            </a:r>
            <a:r>
              <a:rPr lang="es-CO" sz="1550" dirty="0" smtClean="0">
                <a:solidFill>
                  <a:schemeClr val="tx2"/>
                </a:solidFill>
                <a:latin typeface="Helvetica LT Std" pitchFamily="34" charset="0"/>
              </a:rPr>
              <a:t>esquema </a:t>
            </a:r>
            <a:r>
              <a:rPr lang="es-CO" sz="1550" dirty="0">
                <a:solidFill>
                  <a:schemeClr val="tx2"/>
                </a:solidFill>
                <a:latin typeface="Helvetica LT Std" pitchFamily="34" charset="0"/>
              </a:rPr>
              <a:t>de formación del IBR, </a:t>
            </a:r>
            <a:r>
              <a:rPr lang="es-CO" sz="1550" b="1" dirty="0">
                <a:solidFill>
                  <a:schemeClr val="tx2"/>
                </a:solidFill>
                <a:latin typeface="Helvetica LT Std" pitchFamily="34" charset="0"/>
              </a:rPr>
              <a:t>las entidades participantes resultan oferentes o demandantes de recursos</a:t>
            </a:r>
            <a:r>
              <a:rPr lang="es-CO" sz="1550" dirty="0">
                <a:solidFill>
                  <a:schemeClr val="tx2"/>
                </a:solidFill>
                <a:latin typeface="Helvetica LT Std" pitchFamily="34" charset="0"/>
              </a:rPr>
              <a:t> de acuerdo con el resultado de la formación del Indicador. Esta característica </a:t>
            </a:r>
            <a:r>
              <a:rPr lang="es-CO" sz="1550" dirty="0" smtClean="0">
                <a:solidFill>
                  <a:schemeClr val="tx2"/>
                </a:solidFill>
                <a:latin typeface="Helvetica LT Std" pitchFamily="34" charset="0"/>
              </a:rPr>
              <a:t>lo diferencia con </a:t>
            </a:r>
            <a:r>
              <a:rPr lang="es-CO" sz="1550" dirty="0">
                <a:solidFill>
                  <a:schemeClr val="tx2"/>
                </a:solidFill>
                <a:latin typeface="Helvetica LT Std" pitchFamily="34" charset="0"/>
              </a:rPr>
              <a:t>el de “</a:t>
            </a:r>
            <a:r>
              <a:rPr lang="es-CO" sz="1550" dirty="0" smtClean="0">
                <a:solidFill>
                  <a:schemeClr val="tx2"/>
                </a:solidFill>
                <a:latin typeface="Helvetica LT Std" pitchFamily="34" charset="0"/>
              </a:rPr>
              <a:t>encuesta de cotizaciones” </a:t>
            </a:r>
            <a:r>
              <a:rPr lang="es-CO" sz="1550" dirty="0">
                <a:solidFill>
                  <a:schemeClr val="tx2"/>
                </a:solidFill>
                <a:latin typeface="Helvetica LT Std" pitchFamily="34" charset="0"/>
              </a:rPr>
              <a:t>(LIBOR) en el cual las entidades emiten una opinión (cotización) sin comprometer recursos propios de la entidad.</a:t>
            </a:r>
          </a:p>
          <a:p>
            <a:pPr algn="just">
              <a:buNone/>
            </a:pPr>
            <a:endParaRPr lang="es-CO" sz="1550" dirty="0">
              <a:solidFill>
                <a:schemeClr val="tx2"/>
              </a:solidFill>
              <a:latin typeface="Helvetica LT Std" pitchFamily="34" charset="0"/>
            </a:endParaRPr>
          </a:p>
          <a:p>
            <a:pPr algn="just">
              <a:buFont typeface="Wingdings" pitchFamily="2" charset="2"/>
              <a:buChar char="§"/>
            </a:pPr>
            <a:r>
              <a:rPr lang="es-CO" sz="1550" dirty="0" smtClean="0">
                <a:solidFill>
                  <a:schemeClr val="tx2"/>
                </a:solidFill>
                <a:latin typeface="Helvetica LT Std" pitchFamily="34" charset="0"/>
              </a:rPr>
              <a:t> En </a:t>
            </a:r>
            <a:r>
              <a:rPr lang="es-CO" sz="1550" dirty="0">
                <a:solidFill>
                  <a:schemeClr val="tx2"/>
                </a:solidFill>
                <a:latin typeface="Helvetica LT Std" pitchFamily="34" charset="0"/>
              </a:rPr>
              <a:t>2014, el Comité aprobó la inclusión de un </a:t>
            </a:r>
            <a:r>
              <a:rPr lang="es-CO" sz="1550" b="1" dirty="0">
                <a:solidFill>
                  <a:schemeClr val="tx2"/>
                </a:solidFill>
                <a:latin typeface="Helvetica LT Std" pitchFamily="34" charset="0"/>
              </a:rPr>
              <a:t>Protocolo de Cotización para las entidades del esquema.</a:t>
            </a:r>
            <a:r>
              <a:rPr lang="es-CO" sz="1550" dirty="0">
                <a:solidFill>
                  <a:schemeClr val="tx2"/>
                </a:solidFill>
                <a:latin typeface="Helvetica LT Std" pitchFamily="34" charset="0"/>
              </a:rPr>
              <a:t> En este documento se establece la obligatoriedad de incluir mejores prácticas en el proceso de cotización al interior de cada banco participante, las cuales están sujetas a verificaciones de sus auditorías internas.</a:t>
            </a:r>
          </a:p>
          <a:p>
            <a:pPr algn="just">
              <a:buNone/>
            </a:pPr>
            <a:endParaRPr lang="es-CO" sz="1550" dirty="0">
              <a:solidFill>
                <a:schemeClr val="tx2"/>
              </a:solidFill>
              <a:latin typeface="Helvetica LT Std" pitchFamily="34" charset="0"/>
            </a:endParaRPr>
          </a:p>
          <a:p>
            <a:pPr algn="just">
              <a:buFont typeface="Wingdings" pitchFamily="2" charset="2"/>
              <a:buChar char="§"/>
            </a:pPr>
            <a:r>
              <a:rPr lang="es-CO" sz="1550" dirty="0" smtClean="0">
                <a:solidFill>
                  <a:schemeClr val="tx2"/>
                </a:solidFill>
                <a:latin typeface="Helvetica LT Std" pitchFamily="34" charset="0"/>
              </a:rPr>
              <a:t> Para </a:t>
            </a:r>
            <a:r>
              <a:rPr lang="es-CO" sz="1550" dirty="0">
                <a:solidFill>
                  <a:schemeClr val="tx2"/>
                </a:solidFill>
                <a:latin typeface="Helvetica LT Std" pitchFamily="34" charset="0"/>
              </a:rPr>
              <a:t>evitar </a:t>
            </a:r>
            <a:r>
              <a:rPr lang="es-CO" sz="1550" dirty="0" smtClean="0">
                <a:solidFill>
                  <a:schemeClr val="tx2"/>
                </a:solidFill>
                <a:latin typeface="Helvetica LT Std" pitchFamily="34" charset="0"/>
              </a:rPr>
              <a:t>conductas de manipulación entre las entidades participantes del esquema, el Comité Rector realiza la revisión </a:t>
            </a:r>
            <a:r>
              <a:rPr lang="es-ES" sz="1550" dirty="0" smtClean="0">
                <a:solidFill>
                  <a:schemeClr val="tx2"/>
                </a:solidFill>
                <a:latin typeface="Helvetica LT Std" pitchFamily="34" charset="0"/>
              </a:rPr>
              <a:t>del </a:t>
            </a:r>
            <a:r>
              <a:rPr lang="es-ES" sz="1550" b="1" dirty="0">
                <a:solidFill>
                  <a:schemeClr val="tx2"/>
                </a:solidFill>
                <a:latin typeface="Helvetica LT Std" pitchFamily="34" charset="0"/>
              </a:rPr>
              <a:t>informe de </a:t>
            </a:r>
            <a:r>
              <a:rPr lang="es-ES" sz="1550" b="1" dirty="0" smtClean="0">
                <a:solidFill>
                  <a:schemeClr val="tx2"/>
                </a:solidFill>
                <a:latin typeface="Helvetica LT Std" pitchFamily="34" charset="0"/>
              </a:rPr>
              <a:t>seguimiento del </a:t>
            </a:r>
            <a:r>
              <a:rPr lang="es-ES" sz="1550" b="1" dirty="0">
                <a:solidFill>
                  <a:schemeClr val="tx2"/>
                </a:solidFill>
                <a:latin typeface="Helvetica LT Std" pitchFamily="34" charset="0"/>
              </a:rPr>
              <a:t>IBR</a:t>
            </a:r>
            <a:r>
              <a:rPr lang="es-ES" sz="1550" dirty="0">
                <a:solidFill>
                  <a:schemeClr val="tx2"/>
                </a:solidFill>
                <a:latin typeface="Helvetica LT Std" pitchFamily="34" charset="0"/>
              </a:rPr>
              <a:t>. Este informe muestra un análisis </a:t>
            </a:r>
            <a:r>
              <a:rPr lang="es-ES" sz="1550" dirty="0" smtClean="0">
                <a:solidFill>
                  <a:schemeClr val="tx2"/>
                </a:solidFill>
                <a:latin typeface="Helvetica LT Std" pitchFamily="34" charset="0"/>
              </a:rPr>
              <a:t>gráfico del </a:t>
            </a:r>
            <a:r>
              <a:rPr lang="es-ES" sz="1550" dirty="0">
                <a:solidFill>
                  <a:schemeClr val="tx2"/>
                </a:solidFill>
                <a:latin typeface="Helvetica LT Std" pitchFamily="34" charset="0"/>
              </a:rPr>
              <a:t>comportamiento </a:t>
            </a:r>
            <a:r>
              <a:rPr lang="es-ES" sz="1550" dirty="0" smtClean="0">
                <a:solidFill>
                  <a:schemeClr val="tx2"/>
                </a:solidFill>
                <a:latin typeface="Helvetica LT Std" pitchFamily="34" charset="0"/>
              </a:rPr>
              <a:t>del </a:t>
            </a:r>
            <a:r>
              <a:rPr lang="es-ES" sz="1550" dirty="0">
                <a:solidFill>
                  <a:schemeClr val="tx2"/>
                </a:solidFill>
                <a:latin typeface="Helvetica LT Std" pitchFamily="34" charset="0"/>
              </a:rPr>
              <a:t>IBR en el </a:t>
            </a:r>
            <a:r>
              <a:rPr lang="es-ES" sz="1550" dirty="0" smtClean="0">
                <a:solidFill>
                  <a:schemeClr val="tx2"/>
                </a:solidFill>
                <a:latin typeface="Helvetica LT Std" pitchFamily="34" charset="0"/>
              </a:rPr>
              <a:t>mercado, </a:t>
            </a:r>
            <a:r>
              <a:rPr lang="es-ES" sz="1550" dirty="0">
                <a:solidFill>
                  <a:schemeClr val="tx2"/>
                </a:solidFill>
                <a:latin typeface="Helvetica LT Std" pitchFamily="34" charset="0"/>
              </a:rPr>
              <a:t>y </a:t>
            </a:r>
            <a:r>
              <a:rPr lang="es-ES" sz="1550" dirty="0" smtClean="0">
                <a:solidFill>
                  <a:schemeClr val="tx2"/>
                </a:solidFill>
                <a:latin typeface="Helvetica LT Std" pitchFamily="34" charset="0"/>
              </a:rPr>
              <a:t>un </a:t>
            </a:r>
            <a:r>
              <a:rPr lang="es-ES" sz="1550" dirty="0">
                <a:solidFill>
                  <a:schemeClr val="tx2"/>
                </a:solidFill>
                <a:latin typeface="Helvetica LT Std" pitchFamily="34" charset="0"/>
              </a:rPr>
              <a:t>análisis de </a:t>
            </a:r>
            <a:r>
              <a:rPr lang="es-ES" sz="1550" dirty="0" smtClean="0">
                <a:solidFill>
                  <a:schemeClr val="tx2"/>
                </a:solidFill>
                <a:latin typeface="Helvetica LT Std" pitchFamily="34" charset="0"/>
              </a:rPr>
              <a:t>clústeres y dendrogramas para determinar las desviaciones de las cotizaciones diarias.</a:t>
            </a:r>
          </a:p>
          <a:p>
            <a:pPr algn="just"/>
            <a:endParaRPr lang="es-CO" sz="1550" dirty="0">
              <a:solidFill>
                <a:schemeClr val="tx2"/>
              </a:solidFill>
              <a:latin typeface="Helvetica LT Std" pitchFamily="34" charset="0"/>
            </a:endParaRPr>
          </a:p>
          <a:p>
            <a:pPr algn="just">
              <a:buFont typeface="Wingdings" pitchFamily="2" charset="2"/>
              <a:buChar char="§"/>
            </a:pPr>
            <a:r>
              <a:rPr lang="es-CO" sz="1550" dirty="0">
                <a:solidFill>
                  <a:schemeClr val="tx2"/>
                </a:solidFill>
                <a:latin typeface="Helvetica LT Std" pitchFamily="34" charset="0"/>
              </a:rPr>
              <a:t>En el Reglamento se incluyen </a:t>
            </a:r>
            <a:r>
              <a:rPr lang="es-CO" sz="1550" b="1" dirty="0">
                <a:solidFill>
                  <a:schemeClr val="tx2"/>
                </a:solidFill>
                <a:latin typeface="Helvetica LT Std" pitchFamily="34" charset="0"/>
              </a:rPr>
              <a:t>sanciones por conductas </a:t>
            </a:r>
            <a:r>
              <a:rPr lang="es-CO" sz="1550" dirty="0">
                <a:solidFill>
                  <a:schemeClr val="tx2"/>
                </a:solidFill>
                <a:latin typeface="Helvetica LT Std" pitchFamily="34" charset="0"/>
              </a:rPr>
              <a:t>como (i) manipulación del indicador, (ii) violación del deber de confidencialidad, e (iii) incumplimiento de las disposiciones del Reglamento. Las sanciones incluyen</a:t>
            </a:r>
            <a:r>
              <a:rPr lang="es-CO" sz="1550" dirty="0" smtClean="0">
                <a:solidFill>
                  <a:schemeClr val="tx2"/>
                </a:solidFill>
                <a:latin typeface="Helvetica LT Std" pitchFamily="34" charset="0"/>
              </a:rPr>
              <a:t>: </a:t>
            </a:r>
            <a:r>
              <a:rPr lang="es-CO" sz="1550" dirty="0">
                <a:solidFill>
                  <a:schemeClr val="tx2"/>
                </a:solidFill>
                <a:latin typeface="Helvetica LT Std" pitchFamily="34" charset="0"/>
              </a:rPr>
              <a:t>amonestación y expulsión del esquema.</a:t>
            </a:r>
          </a:p>
          <a:p>
            <a:pPr marL="342900" indent="-342900" algn="just">
              <a:buFont typeface="Wingdings" pitchFamily="2" charset="2"/>
              <a:buChar char="§"/>
            </a:pPr>
            <a:endParaRPr lang="es-CO" sz="1550" dirty="0">
              <a:solidFill>
                <a:schemeClr val="tx2"/>
              </a:solidFill>
              <a:latin typeface="Helvetica LT Std" pitchFamily="34" charset="0"/>
            </a:endParaRPr>
          </a:p>
        </p:txBody>
      </p:sp>
    </p:spTree>
    <p:extLst>
      <p:ext uri="{BB962C8B-B14F-4D97-AF65-F5344CB8AC3E}">
        <p14:creationId xmlns:p14="http://schemas.microsoft.com/office/powerpoint/2010/main" val="3834527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1384995"/>
          </a:xfrm>
          <a:prstGeom prst="rect">
            <a:avLst/>
          </a:prstGeom>
        </p:spPr>
        <p:txBody>
          <a:bodyPr wrap="square">
            <a:spAutoFit/>
          </a:bodyPr>
          <a:lstStyle/>
          <a:p>
            <a:pPr algn="just"/>
            <a:r>
              <a:rPr lang="es-CO" sz="2800" b="1" dirty="0">
                <a:solidFill>
                  <a:srgbClr val="F8B133"/>
                </a:solidFill>
                <a:latin typeface="Helvetica (bold)"/>
                <a:cs typeface="Helvetica (bold)"/>
              </a:rPr>
              <a:t>¿Por qué usar el IBR en los diferentes productos financieros?</a:t>
            </a:r>
          </a:p>
          <a:p>
            <a:pPr algn="just"/>
            <a:endParaRPr lang="es-CO" sz="2800" b="1" dirty="0">
              <a:solidFill>
                <a:srgbClr val="F8B133"/>
              </a:solidFill>
              <a:latin typeface="Helvetica (bold)"/>
              <a:cs typeface="Helvetica (bold)"/>
            </a:endParaRPr>
          </a:p>
        </p:txBody>
      </p:sp>
      <p:sp>
        <p:nvSpPr>
          <p:cNvPr id="3" name="2 CuadroTexto"/>
          <p:cNvSpPr txBox="1"/>
          <p:nvPr/>
        </p:nvSpPr>
        <p:spPr>
          <a:xfrm>
            <a:off x="4880599" y="6207115"/>
            <a:ext cx="3960440" cy="246221"/>
          </a:xfrm>
          <a:prstGeom prst="rect">
            <a:avLst/>
          </a:prstGeom>
          <a:noFill/>
        </p:spPr>
        <p:txBody>
          <a:bodyPr wrap="square" rtlCol="0">
            <a:spAutoFit/>
          </a:bodyPr>
          <a:lstStyle/>
          <a:p>
            <a:r>
              <a:rPr lang="es-CO" sz="1000" dirty="0" smtClean="0">
                <a:solidFill>
                  <a:schemeClr val="tx2"/>
                </a:solidFill>
                <a:latin typeface="Helvetica LT Std" pitchFamily="34" charset="0"/>
              </a:rPr>
              <a:t>Fuente: Banco de la República, actualizado al </a:t>
            </a:r>
            <a:r>
              <a:rPr lang="es-CO" sz="1000" dirty="0" smtClean="0">
                <a:solidFill>
                  <a:schemeClr val="tx2"/>
                </a:solidFill>
                <a:latin typeface="Helvetica LT Std" pitchFamily="34" charset="0"/>
              </a:rPr>
              <a:t>4 de julio de 2018</a:t>
            </a:r>
            <a:endParaRPr lang="es-CO" sz="1000" dirty="0">
              <a:solidFill>
                <a:schemeClr val="tx2"/>
              </a:solidFill>
              <a:latin typeface="Helvetica LT Std" pitchFamily="34" charset="0"/>
            </a:endParaRPr>
          </a:p>
        </p:txBody>
      </p:sp>
      <p:sp>
        <p:nvSpPr>
          <p:cNvPr id="5" name="4 CuadroTexto"/>
          <p:cNvSpPr txBox="1"/>
          <p:nvPr/>
        </p:nvSpPr>
        <p:spPr>
          <a:xfrm>
            <a:off x="428597" y="1453494"/>
            <a:ext cx="8358246" cy="4739759"/>
          </a:xfrm>
          <a:prstGeom prst="rect">
            <a:avLst/>
          </a:prstGeom>
          <a:noFill/>
        </p:spPr>
        <p:txBody>
          <a:bodyPr wrap="square" rtlCol="0">
            <a:spAutoFit/>
          </a:bodyPr>
          <a:lstStyle/>
          <a:p>
            <a:pPr algn="just">
              <a:buFont typeface="Wingdings" pitchFamily="2" charset="2"/>
              <a:buChar char="§"/>
            </a:pPr>
            <a:r>
              <a:rPr lang="es-CO" dirty="0" smtClean="0">
                <a:solidFill>
                  <a:schemeClr val="tx2"/>
                </a:solidFill>
                <a:latin typeface="Helvetica LT Std" pitchFamily="34" charset="0"/>
              </a:rPr>
              <a:t> </a:t>
            </a:r>
            <a:r>
              <a:rPr lang="es-CO" dirty="0">
                <a:solidFill>
                  <a:schemeClr val="tx2"/>
                </a:solidFill>
                <a:latin typeface="Helvetica LT Std" pitchFamily="34" charset="0"/>
              </a:rPr>
              <a:t>El IBR </a:t>
            </a:r>
            <a:r>
              <a:rPr lang="es-CO" b="1" dirty="0">
                <a:solidFill>
                  <a:schemeClr val="tx2"/>
                </a:solidFill>
                <a:latin typeface="Helvetica LT Std" pitchFamily="34" charset="0"/>
              </a:rPr>
              <a:t>refleja adecuadamente las expectativas de la tasa de interés del mercado </a:t>
            </a:r>
            <a:r>
              <a:rPr lang="es-CO" dirty="0">
                <a:solidFill>
                  <a:schemeClr val="tx2"/>
                </a:solidFill>
                <a:latin typeface="Helvetica LT Std" pitchFamily="34" charset="0"/>
              </a:rPr>
              <a:t>y sigue de cerca la evolución de la política monetaria: El Indicador IBR overnight sigue de cerca la evolución de la política monetaria del Banco de la República. El IBR a </a:t>
            </a:r>
            <a:r>
              <a:rPr lang="es-CO" dirty="0" smtClean="0">
                <a:solidFill>
                  <a:schemeClr val="tx2"/>
                </a:solidFill>
                <a:latin typeface="Helvetica LT Std" pitchFamily="34" charset="0"/>
              </a:rPr>
              <a:t>un (1) mes, a tres (3) y seis (6) </a:t>
            </a:r>
            <a:r>
              <a:rPr lang="es-CO" dirty="0">
                <a:solidFill>
                  <a:schemeClr val="tx2"/>
                </a:solidFill>
                <a:latin typeface="Helvetica LT Std" pitchFamily="34" charset="0"/>
              </a:rPr>
              <a:t>meses </a:t>
            </a:r>
            <a:r>
              <a:rPr lang="es-CO" dirty="0" smtClean="0">
                <a:solidFill>
                  <a:schemeClr val="tx2"/>
                </a:solidFill>
                <a:latin typeface="Helvetica LT Std" pitchFamily="34" charset="0"/>
              </a:rPr>
              <a:t>incorporan </a:t>
            </a:r>
            <a:r>
              <a:rPr lang="es-CO" dirty="0">
                <a:solidFill>
                  <a:schemeClr val="tx2"/>
                </a:solidFill>
                <a:latin typeface="Helvetica LT Std" pitchFamily="34" charset="0"/>
              </a:rPr>
              <a:t>la tasa del costo del dinero y las expectativas de dicha tasa en el corto plazo.</a:t>
            </a:r>
          </a:p>
          <a:p>
            <a:pPr algn="just">
              <a:buFont typeface="Wingdings" pitchFamily="2" charset="2"/>
              <a:buChar char="§"/>
            </a:pPr>
            <a:endParaRPr lang="es-CO" dirty="0">
              <a:solidFill>
                <a:schemeClr val="tx2"/>
              </a:solidFill>
              <a:latin typeface="Helvetica LT Std" pitchFamily="34" charset="0"/>
            </a:endParaRPr>
          </a:p>
          <a:p>
            <a:pPr lvl="0" algn="just">
              <a:buFont typeface="Wingdings" pitchFamily="2" charset="2"/>
              <a:buChar char="§"/>
            </a:pPr>
            <a:r>
              <a:rPr lang="es-MX" dirty="0" smtClean="0">
                <a:solidFill>
                  <a:schemeClr val="tx2"/>
                </a:solidFill>
                <a:latin typeface="Helvetica LT Std" pitchFamily="34" charset="0"/>
              </a:rPr>
              <a:t> </a:t>
            </a:r>
            <a:r>
              <a:rPr lang="es-MX" b="1" dirty="0" smtClean="0">
                <a:solidFill>
                  <a:schemeClr val="tx2"/>
                </a:solidFill>
                <a:latin typeface="Helvetica LT Std" pitchFamily="34" charset="0"/>
              </a:rPr>
              <a:t>Mayor </a:t>
            </a:r>
            <a:r>
              <a:rPr lang="es-MX" b="1" dirty="0">
                <a:solidFill>
                  <a:schemeClr val="tx2"/>
                </a:solidFill>
                <a:latin typeface="Helvetica LT Std" pitchFamily="34" charset="0"/>
              </a:rPr>
              <a:t>correlación con la tasa de política monetaria: </a:t>
            </a:r>
            <a:r>
              <a:rPr lang="es-MX" dirty="0">
                <a:solidFill>
                  <a:schemeClr val="tx2"/>
                </a:solidFill>
                <a:latin typeface="Helvetica LT Std" pitchFamily="34" charset="0"/>
              </a:rPr>
              <a:t>Presenta una mayor correlación con la tasa de política monetaria del Banco de la República, y recoge con menor rezago los cambios de postura del ente emisor.</a:t>
            </a:r>
            <a:endParaRPr lang="es-CO" dirty="0">
              <a:solidFill>
                <a:schemeClr val="tx2"/>
              </a:solidFill>
              <a:latin typeface="Helvetica LT Std" pitchFamily="34" charset="0"/>
            </a:endParaRPr>
          </a:p>
          <a:p>
            <a:pPr algn="just">
              <a:buNone/>
            </a:pPr>
            <a:endParaRPr lang="es-CO" dirty="0">
              <a:solidFill>
                <a:schemeClr val="tx2"/>
              </a:solidFill>
              <a:latin typeface="Helvetica LT Std" pitchFamily="34" charset="0"/>
            </a:endParaRPr>
          </a:p>
          <a:p>
            <a:pPr algn="just">
              <a:buFont typeface="Wingdings" pitchFamily="2" charset="2"/>
              <a:buChar char="§"/>
            </a:pPr>
            <a:r>
              <a:rPr lang="es-CO" dirty="0" smtClean="0">
                <a:solidFill>
                  <a:schemeClr val="tx2"/>
                </a:solidFill>
                <a:latin typeface="Helvetica LT Std" pitchFamily="34" charset="0"/>
              </a:rPr>
              <a:t> </a:t>
            </a:r>
            <a:r>
              <a:rPr lang="es-CO" b="1" dirty="0" smtClean="0">
                <a:solidFill>
                  <a:schemeClr val="tx2"/>
                </a:solidFill>
                <a:latin typeface="Helvetica LT Std" pitchFamily="34" charset="0"/>
              </a:rPr>
              <a:t>Eficiente </a:t>
            </a:r>
            <a:r>
              <a:rPr lang="es-CO" b="1" dirty="0">
                <a:solidFill>
                  <a:schemeClr val="tx2"/>
                </a:solidFill>
                <a:latin typeface="Helvetica LT Std" pitchFamily="34" charset="0"/>
              </a:rPr>
              <a:t>administración de riesgos: </a:t>
            </a:r>
            <a:r>
              <a:rPr lang="es-CO" dirty="0">
                <a:solidFill>
                  <a:schemeClr val="tx2"/>
                </a:solidFill>
                <a:latin typeface="Helvetica LT Std" pitchFamily="34" charset="0"/>
              </a:rPr>
              <a:t>Tener posiciones atadas al IBR permite realizar una mejor gestión de riesgo debido a que en el mercado existen diferentes herramientas para mitigar el riesgo de tasa de interés. Por ejemplo, ya existen instrumentos de cobertura como Swaps atados al IBR que cuentan con suficiente liquidez en el mercado.</a:t>
            </a:r>
          </a:p>
          <a:p>
            <a:pPr algn="just">
              <a:buFont typeface="Wingdings" pitchFamily="2" charset="2"/>
              <a:buChar char="§"/>
            </a:pPr>
            <a:endParaRPr lang="es-CO" sz="3200" dirty="0">
              <a:solidFill>
                <a:schemeClr val="tx2"/>
              </a:solidFill>
              <a:latin typeface="Helvetica LT Std" pitchFamily="34" charset="0"/>
            </a:endParaRPr>
          </a:p>
        </p:txBody>
      </p:sp>
    </p:spTree>
    <p:extLst>
      <p:ext uri="{BB962C8B-B14F-4D97-AF65-F5344CB8AC3E}">
        <p14:creationId xmlns:p14="http://schemas.microsoft.com/office/powerpoint/2010/main" val="3087154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285721" y="308740"/>
            <a:ext cx="8643998" cy="954107"/>
          </a:xfrm>
          <a:prstGeom prst="rect">
            <a:avLst/>
          </a:prstGeom>
        </p:spPr>
        <p:txBody>
          <a:bodyPr wrap="square">
            <a:spAutoFit/>
          </a:bodyPr>
          <a:lstStyle/>
          <a:p>
            <a:pPr algn="just"/>
            <a:r>
              <a:rPr lang="es-CO" sz="2800" b="1" dirty="0" smtClean="0">
                <a:solidFill>
                  <a:srgbClr val="F8B133"/>
                </a:solidFill>
                <a:latin typeface="Helvetica (bold)"/>
                <a:cs typeface="Helvetica (bold)"/>
              </a:rPr>
              <a:t>¿Dónde </a:t>
            </a:r>
            <a:r>
              <a:rPr lang="es-CO" sz="2800" b="1" dirty="0">
                <a:solidFill>
                  <a:srgbClr val="F8B133"/>
                </a:solidFill>
                <a:latin typeface="Helvetica (bold)"/>
                <a:cs typeface="Helvetica (bold)"/>
              </a:rPr>
              <a:t>puedo encontrar la información relacionada con el IBR</a:t>
            </a:r>
            <a:r>
              <a:rPr lang="es-CO" sz="2800" b="1" dirty="0" smtClean="0">
                <a:solidFill>
                  <a:srgbClr val="F8B133"/>
                </a:solidFill>
                <a:latin typeface="Helvetica (bold)"/>
                <a:cs typeface="Helvetica (bold)"/>
              </a:rPr>
              <a:t>?</a:t>
            </a:r>
            <a:endParaRPr lang="es-CO" sz="2800" b="1" dirty="0">
              <a:solidFill>
                <a:srgbClr val="F8B133"/>
              </a:solidFill>
              <a:latin typeface="Helvetica (bold)"/>
              <a:cs typeface="Helvetica (bold)"/>
            </a:endParaRPr>
          </a:p>
        </p:txBody>
      </p:sp>
      <p:sp>
        <p:nvSpPr>
          <p:cNvPr id="9" name="8 CuadroTexto"/>
          <p:cNvSpPr txBox="1"/>
          <p:nvPr/>
        </p:nvSpPr>
        <p:spPr>
          <a:xfrm>
            <a:off x="0" y="1428461"/>
            <a:ext cx="5929322" cy="4247317"/>
          </a:xfrm>
          <a:prstGeom prst="rect">
            <a:avLst/>
          </a:prstGeom>
          <a:noFill/>
        </p:spPr>
        <p:txBody>
          <a:bodyPr wrap="square" rtlCol="0">
            <a:spAutoFit/>
          </a:bodyPr>
          <a:lstStyle/>
          <a:p>
            <a:pPr marL="285750" indent="-285750" algn="just">
              <a:buFont typeface="Wingdings" pitchFamily="2" charset="2"/>
              <a:buChar char="§"/>
            </a:pPr>
            <a:r>
              <a:rPr lang="es-CO" dirty="0" smtClean="0">
                <a:solidFill>
                  <a:schemeClr val="tx2"/>
                </a:solidFill>
                <a:latin typeface="Helvetica LT Std" pitchFamily="34" charset="0"/>
              </a:rPr>
              <a:t>Publicación de la IBR vigente e información de datos históricos del Indicador, en Banco de la Republica: </a:t>
            </a:r>
            <a:r>
              <a:rPr lang="es-CO" dirty="0" smtClean="0">
                <a:solidFill>
                  <a:prstClr val="black"/>
                </a:solidFill>
                <a:latin typeface="Helvetica LT Std" pitchFamily="34" charset="0"/>
                <a:hlinkClick r:id="rId4"/>
              </a:rPr>
              <a:t>http://www.banrep.gov.co/es/ibr</a:t>
            </a:r>
            <a:endParaRPr lang="es-CO" dirty="0" smtClean="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algn="just"/>
            <a:endParaRPr lang="es-CO" dirty="0">
              <a:solidFill>
                <a:prstClr val="black"/>
              </a:solidFill>
              <a:latin typeface="Helvetica LT Std" pitchFamily="34" charset="0"/>
            </a:endParaRPr>
          </a:p>
          <a:p>
            <a:pPr algn="just"/>
            <a:endParaRPr lang="es-CO" dirty="0" smtClean="0">
              <a:solidFill>
                <a:prstClr val="black"/>
              </a:solidFill>
              <a:latin typeface="Helvetica LT Std" pitchFamily="34" charset="0"/>
            </a:endParaRPr>
          </a:p>
          <a:p>
            <a:pPr marL="285750" indent="-285750" algn="just">
              <a:buFont typeface="Wingdings" pitchFamily="2" charset="2"/>
              <a:buChar char="§"/>
            </a:pPr>
            <a:r>
              <a:rPr lang="es-CO" dirty="0" smtClean="0">
                <a:solidFill>
                  <a:schemeClr val="tx2"/>
                </a:solidFill>
                <a:latin typeface="Helvetica LT Std" pitchFamily="34" charset="0"/>
              </a:rPr>
              <a:t>Información sobre el Esquema de formación del IBR: Reglamento, Estadísticas, Integrantes del Esquema y Estándares para la emisión de productos financieros: </a:t>
            </a:r>
            <a:r>
              <a:rPr lang="es-CO" dirty="0">
                <a:solidFill>
                  <a:prstClr val="black"/>
                </a:solidFill>
                <a:latin typeface="Helvetica LT Std" pitchFamily="34" charset="0"/>
                <a:hlinkClick r:id="rId5"/>
              </a:rPr>
              <a:t>http://www.asobancaria.com/ibr</a:t>
            </a:r>
            <a:r>
              <a:rPr lang="es-CO" dirty="0" smtClean="0">
                <a:solidFill>
                  <a:prstClr val="black"/>
                </a:solidFill>
                <a:latin typeface="Helvetica LT Std" pitchFamily="34" charset="0"/>
                <a:hlinkClick r:id="rId5"/>
              </a:rPr>
              <a:t>/</a:t>
            </a:r>
            <a:endParaRPr lang="es-CO" dirty="0" smtClean="0">
              <a:solidFill>
                <a:prstClr val="black"/>
              </a:solidFill>
              <a:latin typeface="Helvetica LT Std" pitchFamily="34" charset="0"/>
            </a:endParaRPr>
          </a:p>
          <a:p>
            <a:endParaRPr lang="es-CO" dirty="0">
              <a:solidFill>
                <a:prstClr val="black"/>
              </a:solidFill>
              <a:latin typeface="Arial Narrow"/>
            </a:endParaRPr>
          </a:p>
        </p:txBody>
      </p:sp>
      <p:pic>
        <p:nvPicPr>
          <p:cNvPr id="11" name="Picture 4"/>
          <p:cNvPicPr>
            <a:picLocks noChangeAspect="1" noChangeArrowheads="1"/>
          </p:cNvPicPr>
          <p:nvPr/>
        </p:nvPicPr>
        <p:blipFill>
          <a:blip r:embed="rId6" cstate="print"/>
          <a:srcRect/>
          <a:stretch>
            <a:fillRect/>
          </a:stretch>
        </p:blipFill>
        <p:spPr bwMode="auto">
          <a:xfrm>
            <a:off x="6311775" y="1267204"/>
            <a:ext cx="1767395" cy="1659627"/>
          </a:xfrm>
          <a:prstGeom prst="rect">
            <a:avLst/>
          </a:prstGeom>
          <a:noFill/>
          <a:ln w="9525">
            <a:noFill/>
            <a:miter lim="800000"/>
            <a:headEnd/>
            <a:tailEnd/>
          </a:ln>
          <a:effectLst/>
        </p:spPr>
      </p:pic>
      <p:pic>
        <p:nvPicPr>
          <p:cNvPr id="3" name="Imagen 2"/>
          <p:cNvPicPr>
            <a:picLocks noChangeAspect="1"/>
          </p:cNvPicPr>
          <p:nvPr/>
        </p:nvPicPr>
        <p:blipFill rotWithShape="1">
          <a:blip r:embed="rId7"/>
          <a:srcRect l="28224" t="9844" r="29161" b="5501"/>
          <a:stretch/>
        </p:blipFill>
        <p:spPr>
          <a:xfrm>
            <a:off x="6288110" y="3645024"/>
            <a:ext cx="2127585" cy="2376264"/>
          </a:xfrm>
          <a:prstGeom prst="rect">
            <a:avLst/>
          </a:prstGeom>
        </p:spPr>
      </p:pic>
    </p:spTree>
    <p:extLst>
      <p:ext uri="{BB962C8B-B14F-4D97-AF65-F5344CB8AC3E}">
        <p14:creationId xmlns:p14="http://schemas.microsoft.com/office/powerpoint/2010/main" val="13662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7737</TotalTime>
  <Words>1456</Words>
  <Application>Microsoft Office PowerPoint</Application>
  <PresentationFormat>Presentación en pantalla (4:3)</PresentationFormat>
  <Paragraphs>150</Paragraphs>
  <Slides>13</Slides>
  <Notes>13</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13</vt:i4>
      </vt:variant>
    </vt:vector>
  </HeadingPairs>
  <TitlesOfParts>
    <vt:vector size="23" baseType="lpstr">
      <vt:lpstr>Arial</vt:lpstr>
      <vt:lpstr>Arial Narrow</vt:lpstr>
      <vt:lpstr>Calibri</vt:lpstr>
      <vt:lpstr>Helvetica</vt:lpstr>
      <vt:lpstr>Helvetica (bold)</vt:lpstr>
      <vt:lpstr>Helvetica LT Std</vt:lpstr>
      <vt:lpstr>HelveticaNeueLT Std</vt:lpstr>
      <vt:lpstr>Wingdings</vt:lpstr>
      <vt:lpstr>ヒラギノ角ゴ ProN W3</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ASOBANCARIA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avesga</dc:creator>
  <cp:lastModifiedBy>Andres Lanziano Ropero</cp:lastModifiedBy>
  <cp:revision>807</cp:revision>
  <cp:lastPrinted>2014-11-17T14:06:53Z</cp:lastPrinted>
  <dcterms:created xsi:type="dcterms:W3CDTF">2009-04-15T21:18:02Z</dcterms:created>
  <dcterms:modified xsi:type="dcterms:W3CDTF">2018-07-11T15:58:29Z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