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6"/>
  </p:notesMasterIdLst>
  <p:sldIdLst>
    <p:sldId id="256" r:id="rId5"/>
    <p:sldId id="257" r:id="rId6"/>
    <p:sldId id="258" r:id="rId7"/>
    <p:sldId id="262" r:id="rId8"/>
    <p:sldId id="261" r:id="rId9"/>
    <p:sldId id="265" r:id="rId10"/>
    <p:sldId id="263" r:id="rId11"/>
    <p:sldId id="264" r:id="rId12"/>
    <p:sldId id="266" r:id="rId13"/>
    <p:sldId id="267" r:id="rId14"/>
    <p:sldId id="268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7AC"/>
    <a:srgbClr val="3A4D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498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6A434-119A-4121-B383-47747453602E}" type="datetimeFigureOut">
              <a:rPr lang="es-MX" smtClean="0"/>
              <a:t>18/07/2018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F7F0D-C03E-478C-94D6-34EB4F0C365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368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F7F0D-C03E-478C-94D6-34EB4F0C3650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117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498428" y="2319150"/>
            <a:ext cx="45509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>
                <a:solidFill>
                  <a:srgbClr val="0127AC"/>
                </a:solidFill>
              </a:rPr>
              <a:t>Ciberseguridad</a:t>
            </a:r>
          </a:p>
          <a:p>
            <a:r>
              <a:rPr lang="es-ES" sz="3600" dirty="0" smtClean="0">
                <a:solidFill>
                  <a:srgbClr val="0127AC"/>
                </a:solidFill>
              </a:rPr>
              <a:t>Retos del sector financiero</a:t>
            </a:r>
            <a:endParaRPr lang="es-ES" sz="5400" dirty="0">
              <a:solidFill>
                <a:srgbClr val="0127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9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81629" y="406803"/>
            <a:ext cx="77807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solidFill>
                  <a:srgbClr val="0127AC"/>
                </a:solidFill>
              </a:rPr>
              <a:t>Colaborar en el Sector Financiero</a:t>
            </a:r>
            <a:endParaRPr lang="es-MX" sz="4400" dirty="0">
              <a:solidFill>
                <a:srgbClr val="0127A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1203" y="1204071"/>
            <a:ext cx="79714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0127AC"/>
                </a:solidFill>
              </a:rPr>
              <a:t>El sector financiero es uno de los más competitivos, sin embargo es importante que los jugadores logren colaborar en este espacio donde la competencia es contra criminales.</a:t>
            </a:r>
          </a:p>
          <a:p>
            <a:endParaRPr lang="es-MX" sz="2400" dirty="0" smtClean="0">
              <a:solidFill>
                <a:srgbClr val="0127AC"/>
              </a:solidFill>
            </a:endParaRPr>
          </a:p>
          <a:p>
            <a:r>
              <a:rPr lang="es-MX" sz="2400" dirty="0" smtClean="0">
                <a:solidFill>
                  <a:srgbClr val="0127AC"/>
                </a:solidFill>
              </a:rPr>
              <a:t>Entidades como la Superintendencia Financiera de Colombia, instan a la creación de espacios colaborativos y de </a:t>
            </a:r>
            <a:br>
              <a:rPr lang="es-MX" sz="2400" dirty="0" smtClean="0">
                <a:solidFill>
                  <a:srgbClr val="0127AC"/>
                </a:solidFill>
              </a:rPr>
            </a:br>
            <a:r>
              <a:rPr lang="es-MX" sz="2400" dirty="0" smtClean="0">
                <a:solidFill>
                  <a:srgbClr val="0127AC"/>
                </a:solidFill>
              </a:rPr>
              <a:t>reacción gremial ante incidentes como es un CSIRT.</a:t>
            </a:r>
            <a:endParaRPr lang="es-MX" dirty="0">
              <a:solidFill>
                <a:srgbClr val="0127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631" y="552186"/>
            <a:ext cx="704363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i="1" dirty="0" smtClean="0">
                <a:solidFill>
                  <a:srgbClr val="0127AC"/>
                </a:solidFill>
              </a:rPr>
              <a:t>“Los guardianes de la </a:t>
            </a:r>
            <a:r>
              <a:rPr lang="es-MX" i="1" dirty="0" err="1" smtClean="0">
                <a:solidFill>
                  <a:srgbClr val="0127AC"/>
                </a:solidFill>
              </a:rPr>
              <a:t>ciber</a:t>
            </a:r>
            <a:r>
              <a:rPr lang="es-MX" i="1" dirty="0" smtClean="0">
                <a:solidFill>
                  <a:srgbClr val="0127AC"/>
                </a:solidFill>
              </a:rPr>
              <a:t>-seguridad de su compañía deben de ser motivados a establecer contactos con la industria y compartir información sobre los últimos trucos de los hackers y las defensas mas efectivas.” </a:t>
            </a:r>
          </a:p>
          <a:p>
            <a:pPr algn="r"/>
            <a:endParaRPr lang="es-MX" i="1" dirty="0">
              <a:solidFill>
                <a:srgbClr val="0127AC"/>
              </a:solidFill>
            </a:endParaRPr>
          </a:p>
          <a:p>
            <a:pPr algn="r"/>
            <a:r>
              <a:rPr lang="es-MX" dirty="0" smtClean="0">
                <a:solidFill>
                  <a:srgbClr val="0127AC"/>
                </a:solidFill>
              </a:rPr>
              <a:t>Nina Easton – Periodista</a:t>
            </a:r>
            <a:endParaRPr lang="es-MX" sz="2800" dirty="0">
              <a:solidFill>
                <a:srgbClr val="0127AC"/>
              </a:solidFill>
            </a:endParaRPr>
          </a:p>
          <a:p>
            <a:pPr algn="r"/>
            <a:endParaRPr lang="es-MX" sz="2800" i="1" dirty="0" smtClean="0">
              <a:solidFill>
                <a:srgbClr val="0127AC"/>
              </a:solidFill>
            </a:endParaRPr>
          </a:p>
          <a:p>
            <a:pPr algn="ctr"/>
            <a:r>
              <a:rPr lang="es-MX" sz="4000" i="1" dirty="0" smtClean="0">
                <a:solidFill>
                  <a:srgbClr val="0127AC"/>
                </a:solidFill>
              </a:rPr>
              <a:t>¡Muchas gracias!</a:t>
            </a:r>
            <a:endParaRPr lang="es-MX" sz="2800" i="1" dirty="0" smtClean="0">
              <a:solidFill>
                <a:srgbClr val="0127AC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366780" y="3574629"/>
            <a:ext cx="7861300" cy="1282700"/>
            <a:chOff x="1282700" y="3616669"/>
            <a:chExt cx="7861300" cy="1282700"/>
          </a:xfrm>
        </p:grpSpPr>
        <p:sp>
          <p:nvSpPr>
            <p:cNvPr id="5" name="Title 1"/>
            <p:cNvSpPr>
              <a:spLocks/>
            </p:cNvSpPr>
            <p:nvPr/>
          </p:nvSpPr>
          <p:spPr bwMode="black">
            <a:xfrm>
              <a:off x="1282700" y="3616669"/>
              <a:ext cx="7861300" cy="128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600" kern="0" dirty="0" smtClean="0">
                  <a:solidFill>
                    <a:srgbClr val="0127AC"/>
                  </a:solidFill>
                  <a:ea typeface="ヒラギノ角ゴ Pro W3" charset="0"/>
                  <a:cs typeface="Geneva" charset="0"/>
                </a:rPr>
                <a:t>Información de </a:t>
              </a:r>
              <a:r>
                <a:rPr lang="es-MX" sz="1600" kern="0" dirty="0" smtClean="0">
                  <a:solidFill>
                    <a:srgbClr val="0127AC"/>
                  </a:solidFill>
                  <a:ea typeface="ヒラギノ角ゴ Pro W3" charset="0"/>
                  <a:cs typeface="Geneva" charset="0"/>
                </a:rPr>
                <a:t>contacto</a:t>
              </a:r>
              <a:r>
                <a:rPr lang="es-MX" sz="1600" kern="0" dirty="0" smtClean="0">
                  <a:solidFill>
                    <a:srgbClr val="0127AC"/>
                  </a:solidFill>
                  <a:ea typeface="ヒラギノ角ゴ Pro W3" charset="0"/>
                  <a:cs typeface="Geneva" charset="0"/>
                </a:rPr>
                <a:t>: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600" kern="0" dirty="0" smtClean="0">
                <a:solidFill>
                  <a:srgbClr val="0127AC"/>
                </a:solidFill>
                <a:ea typeface="ヒラギノ角ゴ Pro W3" charset="0"/>
                <a:cs typeface="Geneva" charset="0"/>
              </a:endParaRP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600" kern="0" dirty="0" smtClean="0">
                  <a:solidFill>
                    <a:srgbClr val="0127AC"/>
                  </a:solidFill>
                  <a:ea typeface="ヒラギノ角ゴ Pro W3" charset="0"/>
                  <a:cs typeface="Geneva" charset="0"/>
                </a:rPr>
                <a:t>	 www.linkedin.com/in/miguel-iglesias-077a9837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600" kern="0" dirty="0" smtClean="0">
                <a:solidFill>
                  <a:srgbClr val="0127AC"/>
                </a:solidFill>
                <a:ea typeface="ヒラギノ角ゴ Pro W3" charset="0"/>
                <a:cs typeface="Geneva" charset="0"/>
              </a:endParaRP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1600" kern="0" dirty="0" smtClean="0">
                  <a:solidFill>
                    <a:srgbClr val="0127AC"/>
                  </a:solidFill>
                  <a:ea typeface="ヒラギノ角ゴ Pro W3" charset="0"/>
                  <a:cs typeface="Geneva" charset="0"/>
                </a:rPr>
                <a:t>	miguel.iglesias@citi.com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600" kern="0" dirty="0" smtClean="0">
                <a:solidFill>
                  <a:srgbClr val="0127AC"/>
                </a:solidFill>
                <a:ea typeface="ヒラギノ角ゴ Pro W3" charset="0"/>
                <a:cs typeface="Geneva" charset="0"/>
              </a:endParaRP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3200" kern="0" dirty="0">
                <a:solidFill>
                  <a:srgbClr val="0127AC"/>
                </a:solidFill>
                <a:ea typeface="ヒラギノ角ゴ Pro W3" charset="0"/>
                <a:cs typeface="Geneva" charset="0"/>
              </a:endParaRPr>
            </a:p>
          </p:txBody>
        </p:sp>
        <p:pic>
          <p:nvPicPr>
            <p:cNvPr id="6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2700" y="3987326"/>
              <a:ext cx="404524" cy="405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 descr="C:\Users\ad83104\AppData\Local\Microsoft\Windows\Temporary Internet Files\Content.IE5\ZP7HL1M5\barretr-Air-mail-envelope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323" y="4464905"/>
              <a:ext cx="401901" cy="4019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9327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369" y="2116360"/>
            <a:ext cx="72395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i="1" dirty="0" smtClean="0">
                <a:solidFill>
                  <a:srgbClr val="0127AC"/>
                </a:solidFill>
              </a:rPr>
              <a:t>“Toma 20 años construir una reputación y solo unos cuantos minutos de un </a:t>
            </a:r>
            <a:r>
              <a:rPr lang="es-MX" sz="2800" i="1" dirty="0" err="1" smtClean="0">
                <a:solidFill>
                  <a:srgbClr val="0127AC"/>
                </a:solidFill>
              </a:rPr>
              <a:t>ciber</a:t>
            </a:r>
            <a:r>
              <a:rPr lang="es-MX" sz="2800" i="1" dirty="0" smtClean="0">
                <a:solidFill>
                  <a:srgbClr val="0127AC"/>
                </a:solidFill>
              </a:rPr>
              <a:t>-incidente el destruirla.”</a:t>
            </a:r>
          </a:p>
          <a:p>
            <a:endParaRPr lang="es-MX" sz="2400" dirty="0" smtClean="0">
              <a:solidFill>
                <a:srgbClr val="0127AC"/>
              </a:solidFill>
            </a:endParaRPr>
          </a:p>
          <a:p>
            <a:pPr algn="r"/>
            <a:r>
              <a:rPr lang="es-MX" sz="2000" dirty="0" err="1" smtClean="0">
                <a:solidFill>
                  <a:srgbClr val="0127AC"/>
                </a:solidFill>
              </a:rPr>
              <a:t>Stephane</a:t>
            </a:r>
            <a:r>
              <a:rPr lang="es-MX" sz="2000" dirty="0" smtClean="0">
                <a:solidFill>
                  <a:srgbClr val="0127AC"/>
                </a:solidFill>
              </a:rPr>
              <a:t> </a:t>
            </a:r>
            <a:r>
              <a:rPr lang="es-MX" sz="2000" dirty="0" err="1" smtClean="0">
                <a:solidFill>
                  <a:srgbClr val="0127AC"/>
                </a:solidFill>
              </a:rPr>
              <a:t>Nappo</a:t>
            </a:r>
            <a:r>
              <a:rPr lang="es-MX" sz="2000" dirty="0" smtClean="0">
                <a:solidFill>
                  <a:srgbClr val="0127AC"/>
                </a:solidFill>
              </a:rPr>
              <a:t> – Global CISO Société Générale</a:t>
            </a:r>
            <a:endParaRPr lang="es-MX" sz="2000" dirty="0">
              <a:solidFill>
                <a:srgbClr val="0127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8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6864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solidFill>
                  <a:srgbClr val="0127AC"/>
                </a:solidFill>
              </a:rPr>
              <a:t>¿Porque el sector financiero?</a:t>
            </a:r>
            <a:endParaRPr lang="es-MX" sz="4400" dirty="0">
              <a:solidFill>
                <a:srgbClr val="0127AC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726067" y="3267815"/>
            <a:ext cx="5647876" cy="1736334"/>
            <a:chOff x="341910" y="2326215"/>
            <a:chExt cx="7391261" cy="2483660"/>
          </a:xfrm>
        </p:grpSpPr>
        <p:grpSp>
          <p:nvGrpSpPr>
            <p:cNvPr id="20" name="Group 19"/>
            <p:cNvGrpSpPr/>
            <p:nvPr/>
          </p:nvGrpSpPr>
          <p:grpSpPr>
            <a:xfrm>
              <a:off x="701344" y="2326215"/>
              <a:ext cx="1371600" cy="1371600"/>
              <a:chOff x="1212581" y="4655758"/>
              <a:chExt cx="1371600" cy="1371600"/>
            </a:xfrm>
          </p:grpSpPr>
          <p:sp>
            <p:nvSpPr>
              <p:cNvPr id="21" name="Freeform 13"/>
              <p:cNvSpPr>
                <a:spLocks noEditPoints="1"/>
              </p:cNvSpPr>
              <p:nvPr/>
            </p:nvSpPr>
            <p:spPr bwMode="auto">
              <a:xfrm>
                <a:off x="1212581" y="4655758"/>
                <a:ext cx="1371600" cy="1371600"/>
              </a:xfrm>
              <a:prstGeom prst="donut">
                <a:avLst>
                  <a:gd name="adj" fmla="val 6471"/>
                </a:avLst>
              </a:prstGeom>
              <a:solidFill>
                <a:srgbClr val="00BDF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370465" y="4997579"/>
                <a:ext cx="986168" cy="523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800" b="1" i="0" u="none" strike="noStrike" kern="0" cap="none" spc="0" normalizeH="0" baseline="0" dirty="0" smtClean="0">
                    <a:ln>
                      <a:noFill/>
                    </a:ln>
                    <a:solidFill>
                      <a:srgbClr val="004684"/>
                    </a:solidFill>
                    <a:effectLst/>
                    <a:uLnTx/>
                    <a:uFillTx/>
                    <a:latin typeface="Arial" pitchFamily="34" charset="0"/>
                    <a:ea typeface="ヒラギノ角ゴ Pro W3" pitchFamily="124" charset="-128"/>
                  </a:rPr>
                  <a:t>$221</a:t>
                </a:r>
                <a:endParaRPr kumimoji="0" lang="es-MX" sz="2800" b="0" i="0" u="none" strike="noStrike" kern="0" cap="none" spc="0" normalizeH="0" baseline="0" dirty="0" smtClean="0">
                  <a:ln>
                    <a:noFill/>
                  </a:ln>
                  <a:solidFill>
                    <a:srgbClr val="004684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343221" y="2326215"/>
              <a:ext cx="1371600" cy="1371600"/>
              <a:chOff x="3738144" y="4655758"/>
              <a:chExt cx="1371600" cy="1371600"/>
            </a:xfrm>
          </p:grpSpPr>
          <p:sp>
            <p:nvSpPr>
              <p:cNvPr id="24" name="Freeform 13"/>
              <p:cNvSpPr>
                <a:spLocks noEditPoints="1"/>
              </p:cNvSpPr>
              <p:nvPr/>
            </p:nvSpPr>
            <p:spPr bwMode="auto">
              <a:xfrm>
                <a:off x="3738144" y="4655758"/>
                <a:ext cx="1371600" cy="1371600"/>
              </a:xfrm>
              <a:prstGeom prst="donut">
                <a:avLst>
                  <a:gd name="adj" fmla="val 6471"/>
                </a:avLst>
              </a:prstGeom>
              <a:solidFill>
                <a:srgbClr val="00BDF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182751" y="5010466"/>
                <a:ext cx="704038" cy="523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800" b="1" i="0" u="none" strike="noStrike" kern="0" cap="none" spc="0" normalizeH="0" baseline="0" dirty="0" smtClean="0">
                    <a:ln>
                      <a:noFill/>
                    </a:ln>
                    <a:solidFill>
                      <a:srgbClr val="004684"/>
                    </a:solidFill>
                    <a:effectLst/>
                    <a:uLnTx/>
                    <a:uFillTx/>
                    <a:latin typeface="Arial" pitchFamily="34" charset="0"/>
                    <a:ea typeface="ヒラギノ角ゴ Pro W3" pitchFamily="124" charset="-128"/>
                  </a:rPr>
                  <a:t>6%</a:t>
                </a:r>
                <a:endParaRPr kumimoji="0" lang="es-MX" sz="2800" b="0" i="0" u="none" strike="noStrike" kern="0" cap="none" spc="0" normalizeH="0" baseline="0" dirty="0" smtClean="0">
                  <a:ln>
                    <a:noFill/>
                  </a:ln>
                  <a:solidFill>
                    <a:srgbClr val="004684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26" name="Down Arrow 25"/>
              <p:cNvSpPr/>
              <p:nvPr/>
            </p:nvSpPr>
            <p:spPr>
              <a:xfrm>
                <a:off x="4000076" y="5244180"/>
                <a:ext cx="129952" cy="316028"/>
              </a:xfrm>
              <a:prstGeom prst="downArrow">
                <a:avLst/>
              </a:prstGeom>
              <a:solidFill>
                <a:srgbClr val="FF0000"/>
              </a:solidFill>
              <a:ln w="31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341910" y="3701900"/>
              <a:ext cx="209046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chemeClr val="tx1">
                      <a:lumMod val="50000"/>
                    </a:schemeClr>
                  </a:solidFill>
                </a:rPr>
                <a:t>Costo promedio por registro robado en el sector financiero.</a:t>
              </a:r>
              <a:endParaRPr lang="es-MX" sz="11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98715" y="3709263"/>
              <a:ext cx="2649740" cy="11006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chemeClr val="tx1">
                      <a:lumMod val="50000"/>
                    </a:schemeClr>
                  </a:solidFill>
                </a:rPr>
                <a:t>Porcentaje promedio de clientes que migran a la competencia tras un evento de fuga de información</a:t>
              </a:r>
              <a:r>
                <a:rPr lang="es-MX" sz="1100" b="1" dirty="0" smtClean="0">
                  <a:solidFill>
                    <a:schemeClr val="tx1">
                      <a:lumMod val="50000"/>
                    </a:schemeClr>
                  </a:solidFill>
                </a:rPr>
                <a:t>.</a:t>
              </a:r>
              <a:endParaRPr lang="es-MX" sz="11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608624" y="3697815"/>
              <a:ext cx="212454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chemeClr val="tx1">
                      <a:lumMod val="50000"/>
                    </a:schemeClr>
                  </a:solidFill>
                </a:rPr>
                <a:t>La mayoría de los incidente</a:t>
              </a:r>
              <a:r>
                <a:rPr lang="es-MX" sz="1100" b="1" dirty="0" smtClean="0">
                  <a:solidFill>
                    <a:schemeClr val="tx1">
                      <a:lumMod val="50000"/>
                    </a:schemeClr>
                  </a:solidFill>
                </a:rPr>
                <a:t>s son causados por ataques criminales y maliciosos</a:t>
              </a:r>
              <a:endParaRPr lang="es-MX" sz="11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5985097" y="2326215"/>
              <a:ext cx="1371600" cy="1371600"/>
              <a:chOff x="6496334" y="4655758"/>
              <a:chExt cx="1371600" cy="1371600"/>
            </a:xfrm>
          </p:grpSpPr>
          <p:pic>
            <p:nvPicPr>
              <p:cNvPr id="31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7172" y="4826857"/>
                <a:ext cx="383173" cy="3928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2" name="Freeform 13"/>
              <p:cNvSpPr>
                <a:spLocks noEditPoints="1"/>
              </p:cNvSpPr>
              <p:nvPr/>
            </p:nvSpPr>
            <p:spPr bwMode="auto">
              <a:xfrm>
                <a:off x="6496334" y="4655758"/>
                <a:ext cx="1371600" cy="1371600"/>
              </a:xfrm>
              <a:prstGeom prst="donut">
                <a:avLst>
                  <a:gd name="adj" fmla="val 6471"/>
                </a:avLst>
              </a:prstGeom>
              <a:solidFill>
                <a:srgbClr val="00BDF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33" name="Freeform 17"/>
              <p:cNvSpPr>
                <a:spLocks noEditPoints="1"/>
              </p:cNvSpPr>
              <p:nvPr/>
            </p:nvSpPr>
            <p:spPr bwMode="auto">
              <a:xfrm>
                <a:off x="7356697" y="5431558"/>
                <a:ext cx="191343" cy="253678"/>
              </a:xfrm>
              <a:custGeom>
                <a:avLst/>
                <a:gdLst>
                  <a:gd name="T0" fmla="*/ 0 w 226"/>
                  <a:gd name="T1" fmla="*/ 213 h 284"/>
                  <a:gd name="T2" fmla="*/ 29 w 226"/>
                  <a:gd name="T3" fmla="*/ 268 h 284"/>
                  <a:gd name="T4" fmla="*/ 65 w 226"/>
                  <a:gd name="T5" fmla="*/ 284 h 284"/>
                  <a:gd name="T6" fmla="*/ 152 w 226"/>
                  <a:gd name="T7" fmla="*/ 268 h 284"/>
                  <a:gd name="T8" fmla="*/ 188 w 226"/>
                  <a:gd name="T9" fmla="*/ 284 h 284"/>
                  <a:gd name="T10" fmla="*/ 217 w 226"/>
                  <a:gd name="T11" fmla="*/ 268 h 284"/>
                  <a:gd name="T12" fmla="*/ 217 w 226"/>
                  <a:gd name="T13" fmla="*/ 204 h 284"/>
                  <a:gd name="T14" fmla="*/ 40 w 226"/>
                  <a:gd name="T15" fmla="*/ 229 h 284"/>
                  <a:gd name="T16" fmla="*/ 69 w 226"/>
                  <a:gd name="T17" fmla="*/ 243 h 284"/>
                  <a:gd name="T18" fmla="*/ 76 w 226"/>
                  <a:gd name="T19" fmla="*/ 236 h 284"/>
                  <a:gd name="T20" fmla="*/ 91 w 226"/>
                  <a:gd name="T21" fmla="*/ 236 h 284"/>
                  <a:gd name="T22" fmla="*/ 98 w 226"/>
                  <a:gd name="T23" fmla="*/ 243 h 284"/>
                  <a:gd name="T24" fmla="*/ 124 w 226"/>
                  <a:gd name="T25" fmla="*/ 229 h 284"/>
                  <a:gd name="T26" fmla="*/ 153 w 226"/>
                  <a:gd name="T27" fmla="*/ 243 h 284"/>
                  <a:gd name="T28" fmla="*/ 160 w 226"/>
                  <a:gd name="T29" fmla="*/ 236 h 284"/>
                  <a:gd name="T30" fmla="*/ 175 w 226"/>
                  <a:gd name="T31" fmla="*/ 236 h 284"/>
                  <a:gd name="T32" fmla="*/ 182 w 226"/>
                  <a:gd name="T33" fmla="*/ 243 h 284"/>
                  <a:gd name="T34" fmla="*/ 0 w 226"/>
                  <a:gd name="T35" fmla="*/ 77 h 284"/>
                  <a:gd name="T36" fmla="*/ 217 w 226"/>
                  <a:gd name="T37" fmla="*/ 132 h 284"/>
                  <a:gd name="T38" fmla="*/ 217 w 226"/>
                  <a:gd name="T39" fmla="*/ 68 h 284"/>
                  <a:gd name="T40" fmla="*/ 40 w 226"/>
                  <a:gd name="T41" fmla="*/ 93 h 284"/>
                  <a:gd name="T42" fmla="*/ 69 w 226"/>
                  <a:gd name="T43" fmla="*/ 107 h 284"/>
                  <a:gd name="T44" fmla="*/ 76 w 226"/>
                  <a:gd name="T45" fmla="*/ 100 h 284"/>
                  <a:gd name="T46" fmla="*/ 91 w 226"/>
                  <a:gd name="T47" fmla="*/ 100 h 284"/>
                  <a:gd name="T48" fmla="*/ 98 w 226"/>
                  <a:gd name="T49" fmla="*/ 107 h 284"/>
                  <a:gd name="T50" fmla="*/ 124 w 226"/>
                  <a:gd name="T51" fmla="*/ 93 h 284"/>
                  <a:gd name="T52" fmla="*/ 153 w 226"/>
                  <a:gd name="T53" fmla="*/ 107 h 284"/>
                  <a:gd name="T54" fmla="*/ 160 w 226"/>
                  <a:gd name="T55" fmla="*/ 100 h 284"/>
                  <a:gd name="T56" fmla="*/ 175 w 226"/>
                  <a:gd name="T57" fmla="*/ 100 h 284"/>
                  <a:gd name="T58" fmla="*/ 182 w 226"/>
                  <a:gd name="T59" fmla="*/ 107 h 284"/>
                  <a:gd name="T60" fmla="*/ 0 w 226"/>
                  <a:gd name="T61" fmla="*/ 9 h 284"/>
                  <a:gd name="T62" fmla="*/ 217 w 226"/>
                  <a:gd name="T63" fmla="*/ 64 h 284"/>
                  <a:gd name="T64" fmla="*/ 217 w 226"/>
                  <a:gd name="T65" fmla="*/ 0 h 284"/>
                  <a:gd name="T66" fmla="*/ 40 w 226"/>
                  <a:gd name="T67" fmla="*/ 25 h 284"/>
                  <a:gd name="T68" fmla="*/ 69 w 226"/>
                  <a:gd name="T69" fmla="*/ 39 h 284"/>
                  <a:gd name="T70" fmla="*/ 76 w 226"/>
                  <a:gd name="T71" fmla="*/ 32 h 284"/>
                  <a:gd name="T72" fmla="*/ 91 w 226"/>
                  <a:gd name="T73" fmla="*/ 32 h 284"/>
                  <a:gd name="T74" fmla="*/ 98 w 226"/>
                  <a:gd name="T75" fmla="*/ 39 h 284"/>
                  <a:gd name="T76" fmla="*/ 124 w 226"/>
                  <a:gd name="T77" fmla="*/ 25 h 284"/>
                  <a:gd name="T78" fmla="*/ 153 w 226"/>
                  <a:gd name="T79" fmla="*/ 39 h 284"/>
                  <a:gd name="T80" fmla="*/ 160 w 226"/>
                  <a:gd name="T81" fmla="*/ 32 h 284"/>
                  <a:gd name="T82" fmla="*/ 175 w 226"/>
                  <a:gd name="T83" fmla="*/ 32 h 284"/>
                  <a:gd name="T84" fmla="*/ 182 w 226"/>
                  <a:gd name="T85" fmla="*/ 39 h 284"/>
                  <a:gd name="T86" fmla="*/ 0 w 226"/>
                  <a:gd name="T87" fmla="*/ 145 h 284"/>
                  <a:gd name="T88" fmla="*/ 217 w 226"/>
                  <a:gd name="T89" fmla="*/ 200 h 284"/>
                  <a:gd name="T90" fmla="*/ 217 w 226"/>
                  <a:gd name="T91" fmla="*/ 136 h 284"/>
                  <a:gd name="T92" fmla="*/ 40 w 226"/>
                  <a:gd name="T93" fmla="*/ 161 h 284"/>
                  <a:gd name="T94" fmla="*/ 69 w 226"/>
                  <a:gd name="T95" fmla="*/ 175 h 284"/>
                  <a:gd name="T96" fmla="*/ 76 w 226"/>
                  <a:gd name="T97" fmla="*/ 168 h 284"/>
                  <a:gd name="T98" fmla="*/ 91 w 226"/>
                  <a:gd name="T99" fmla="*/ 168 h 284"/>
                  <a:gd name="T100" fmla="*/ 98 w 226"/>
                  <a:gd name="T101" fmla="*/ 175 h 284"/>
                  <a:gd name="T102" fmla="*/ 124 w 226"/>
                  <a:gd name="T103" fmla="*/ 161 h 284"/>
                  <a:gd name="T104" fmla="*/ 153 w 226"/>
                  <a:gd name="T105" fmla="*/ 175 h 284"/>
                  <a:gd name="T106" fmla="*/ 160 w 226"/>
                  <a:gd name="T107" fmla="*/ 168 h 284"/>
                  <a:gd name="T108" fmla="*/ 175 w 226"/>
                  <a:gd name="T109" fmla="*/ 168 h 284"/>
                  <a:gd name="T110" fmla="*/ 182 w 226"/>
                  <a:gd name="T111" fmla="*/ 175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26" h="284">
                    <a:moveTo>
                      <a:pt x="217" y="204"/>
                    </a:moveTo>
                    <a:cubicBezTo>
                      <a:pt x="9" y="204"/>
                      <a:pt x="9" y="204"/>
                      <a:pt x="9" y="204"/>
                    </a:cubicBezTo>
                    <a:cubicBezTo>
                      <a:pt x="4" y="204"/>
                      <a:pt x="0" y="208"/>
                      <a:pt x="0" y="213"/>
                    </a:cubicBezTo>
                    <a:cubicBezTo>
                      <a:pt x="0" y="259"/>
                      <a:pt x="0" y="259"/>
                      <a:pt x="0" y="259"/>
                    </a:cubicBezTo>
                    <a:cubicBezTo>
                      <a:pt x="0" y="264"/>
                      <a:pt x="4" y="268"/>
                      <a:pt x="9" y="268"/>
                    </a:cubicBezTo>
                    <a:cubicBezTo>
                      <a:pt x="29" y="268"/>
                      <a:pt x="29" y="268"/>
                      <a:pt x="29" y="268"/>
                    </a:cubicBezTo>
                    <a:cubicBezTo>
                      <a:pt x="29" y="280"/>
                      <a:pt x="29" y="280"/>
                      <a:pt x="29" y="280"/>
                    </a:cubicBezTo>
                    <a:cubicBezTo>
                      <a:pt x="29" y="283"/>
                      <a:pt x="31" y="284"/>
                      <a:pt x="33" y="284"/>
                    </a:cubicBezTo>
                    <a:cubicBezTo>
                      <a:pt x="65" y="284"/>
                      <a:pt x="65" y="284"/>
                      <a:pt x="65" y="284"/>
                    </a:cubicBezTo>
                    <a:cubicBezTo>
                      <a:pt x="67" y="284"/>
                      <a:pt x="69" y="283"/>
                      <a:pt x="69" y="280"/>
                    </a:cubicBezTo>
                    <a:cubicBezTo>
                      <a:pt x="69" y="268"/>
                      <a:pt x="69" y="268"/>
                      <a:pt x="69" y="268"/>
                    </a:cubicBezTo>
                    <a:cubicBezTo>
                      <a:pt x="152" y="268"/>
                      <a:pt x="152" y="268"/>
                      <a:pt x="152" y="268"/>
                    </a:cubicBezTo>
                    <a:cubicBezTo>
                      <a:pt x="152" y="280"/>
                      <a:pt x="152" y="280"/>
                      <a:pt x="152" y="280"/>
                    </a:cubicBezTo>
                    <a:cubicBezTo>
                      <a:pt x="152" y="283"/>
                      <a:pt x="154" y="284"/>
                      <a:pt x="156" y="284"/>
                    </a:cubicBezTo>
                    <a:cubicBezTo>
                      <a:pt x="188" y="284"/>
                      <a:pt x="188" y="284"/>
                      <a:pt x="188" y="284"/>
                    </a:cubicBezTo>
                    <a:cubicBezTo>
                      <a:pt x="190" y="284"/>
                      <a:pt x="192" y="283"/>
                      <a:pt x="192" y="280"/>
                    </a:cubicBezTo>
                    <a:cubicBezTo>
                      <a:pt x="192" y="268"/>
                      <a:pt x="192" y="268"/>
                      <a:pt x="192" y="268"/>
                    </a:cubicBezTo>
                    <a:cubicBezTo>
                      <a:pt x="217" y="268"/>
                      <a:pt x="217" y="268"/>
                      <a:pt x="217" y="268"/>
                    </a:cubicBezTo>
                    <a:cubicBezTo>
                      <a:pt x="222" y="268"/>
                      <a:pt x="226" y="264"/>
                      <a:pt x="226" y="259"/>
                    </a:cubicBezTo>
                    <a:cubicBezTo>
                      <a:pt x="226" y="213"/>
                      <a:pt x="226" y="213"/>
                      <a:pt x="226" y="213"/>
                    </a:cubicBezTo>
                    <a:cubicBezTo>
                      <a:pt x="226" y="208"/>
                      <a:pt x="222" y="204"/>
                      <a:pt x="217" y="204"/>
                    </a:cubicBezTo>
                    <a:close/>
                    <a:moveTo>
                      <a:pt x="40" y="243"/>
                    </a:moveTo>
                    <a:cubicBezTo>
                      <a:pt x="36" y="243"/>
                      <a:pt x="33" y="240"/>
                      <a:pt x="33" y="236"/>
                    </a:cubicBezTo>
                    <a:cubicBezTo>
                      <a:pt x="33" y="232"/>
                      <a:pt x="36" y="229"/>
                      <a:pt x="40" y="229"/>
                    </a:cubicBezTo>
                    <a:cubicBezTo>
                      <a:pt x="44" y="229"/>
                      <a:pt x="47" y="232"/>
                      <a:pt x="47" y="236"/>
                    </a:cubicBezTo>
                    <a:cubicBezTo>
                      <a:pt x="47" y="240"/>
                      <a:pt x="44" y="243"/>
                      <a:pt x="40" y="243"/>
                    </a:cubicBezTo>
                    <a:close/>
                    <a:moveTo>
                      <a:pt x="69" y="243"/>
                    </a:moveTo>
                    <a:cubicBezTo>
                      <a:pt x="65" y="243"/>
                      <a:pt x="62" y="240"/>
                      <a:pt x="62" y="236"/>
                    </a:cubicBezTo>
                    <a:cubicBezTo>
                      <a:pt x="62" y="232"/>
                      <a:pt x="65" y="229"/>
                      <a:pt x="69" y="229"/>
                    </a:cubicBezTo>
                    <a:cubicBezTo>
                      <a:pt x="73" y="229"/>
                      <a:pt x="76" y="232"/>
                      <a:pt x="76" y="236"/>
                    </a:cubicBezTo>
                    <a:cubicBezTo>
                      <a:pt x="76" y="240"/>
                      <a:pt x="73" y="243"/>
                      <a:pt x="69" y="243"/>
                    </a:cubicBezTo>
                    <a:close/>
                    <a:moveTo>
                      <a:pt x="98" y="243"/>
                    </a:moveTo>
                    <a:cubicBezTo>
                      <a:pt x="94" y="243"/>
                      <a:pt x="91" y="240"/>
                      <a:pt x="91" y="236"/>
                    </a:cubicBezTo>
                    <a:cubicBezTo>
                      <a:pt x="91" y="232"/>
                      <a:pt x="94" y="229"/>
                      <a:pt x="98" y="229"/>
                    </a:cubicBezTo>
                    <a:cubicBezTo>
                      <a:pt x="102" y="229"/>
                      <a:pt x="105" y="232"/>
                      <a:pt x="105" y="236"/>
                    </a:cubicBezTo>
                    <a:cubicBezTo>
                      <a:pt x="105" y="240"/>
                      <a:pt x="102" y="243"/>
                      <a:pt x="98" y="243"/>
                    </a:cubicBezTo>
                    <a:close/>
                    <a:moveTo>
                      <a:pt x="124" y="243"/>
                    </a:moveTo>
                    <a:cubicBezTo>
                      <a:pt x="121" y="243"/>
                      <a:pt x="117" y="240"/>
                      <a:pt x="117" y="236"/>
                    </a:cubicBezTo>
                    <a:cubicBezTo>
                      <a:pt x="117" y="232"/>
                      <a:pt x="121" y="229"/>
                      <a:pt x="124" y="229"/>
                    </a:cubicBezTo>
                    <a:cubicBezTo>
                      <a:pt x="128" y="229"/>
                      <a:pt x="131" y="232"/>
                      <a:pt x="131" y="236"/>
                    </a:cubicBezTo>
                    <a:cubicBezTo>
                      <a:pt x="131" y="240"/>
                      <a:pt x="128" y="243"/>
                      <a:pt x="124" y="243"/>
                    </a:cubicBezTo>
                    <a:close/>
                    <a:moveTo>
                      <a:pt x="153" y="243"/>
                    </a:moveTo>
                    <a:cubicBezTo>
                      <a:pt x="150" y="243"/>
                      <a:pt x="146" y="240"/>
                      <a:pt x="146" y="236"/>
                    </a:cubicBezTo>
                    <a:cubicBezTo>
                      <a:pt x="146" y="232"/>
                      <a:pt x="150" y="229"/>
                      <a:pt x="153" y="229"/>
                    </a:cubicBezTo>
                    <a:cubicBezTo>
                      <a:pt x="157" y="229"/>
                      <a:pt x="160" y="232"/>
                      <a:pt x="160" y="236"/>
                    </a:cubicBezTo>
                    <a:cubicBezTo>
                      <a:pt x="160" y="240"/>
                      <a:pt x="157" y="243"/>
                      <a:pt x="153" y="243"/>
                    </a:cubicBezTo>
                    <a:close/>
                    <a:moveTo>
                      <a:pt x="182" y="243"/>
                    </a:moveTo>
                    <a:cubicBezTo>
                      <a:pt x="179" y="243"/>
                      <a:pt x="175" y="240"/>
                      <a:pt x="175" y="236"/>
                    </a:cubicBezTo>
                    <a:cubicBezTo>
                      <a:pt x="175" y="232"/>
                      <a:pt x="179" y="229"/>
                      <a:pt x="182" y="229"/>
                    </a:cubicBezTo>
                    <a:cubicBezTo>
                      <a:pt x="186" y="229"/>
                      <a:pt x="189" y="232"/>
                      <a:pt x="189" y="236"/>
                    </a:cubicBezTo>
                    <a:cubicBezTo>
                      <a:pt x="189" y="240"/>
                      <a:pt x="186" y="243"/>
                      <a:pt x="182" y="243"/>
                    </a:cubicBezTo>
                    <a:close/>
                    <a:moveTo>
                      <a:pt x="217" y="68"/>
                    </a:moveTo>
                    <a:cubicBezTo>
                      <a:pt x="9" y="68"/>
                      <a:pt x="9" y="68"/>
                      <a:pt x="9" y="68"/>
                    </a:cubicBezTo>
                    <a:cubicBezTo>
                      <a:pt x="4" y="68"/>
                      <a:pt x="0" y="72"/>
                      <a:pt x="0" y="77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0" y="128"/>
                      <a:pt x="4" y="132"/>
                      <a:pt x="9" y="132"/>
                    </a:cubicBezTo>
                    <a:cubicBezTo>
                      <a:pt x="217" y="132"/>
                      <a:pt x="217" y="132"/>
                      <a:pt x="217" y="132"/>
                    </a:cubicBezTo>
                    <a:cubicBezTo>
                      <a:pt x="222" y="132"/>
                      <a:pt x="226" y="128"/>
                      <a:pt x="226" y="122"/>
                    </a:cubicBezTo>
                    <a:cubicBezTo>
                      <a:pt x="226" y="77"/>
                      <a:pt x="226" y="77"/>
                      <a:pt x="226" y="77"/>
                    </a:cubicBezTo>
                    <a:cubicBezTo>
                      <a:pt x="226" y="72"/>
                      <a:pt x="222" y="68"/>
                      <a:pt x="217" y="68"/>
                    </a:cubicBezTo>
                    <a:close/>
                    <a:moveTo>
                      <a:pt x="40" y="107"/>
                    </a:moveTo>
                    <a:cubicBezTo>
                      <a:pt x="36" y="107"/>
                      <a:pt x="33" y="104"/>
                      <a:pt x="33" y="100"/>
                    </a:cubicBezTo>
                    <a:cubicBezTo>
                      <a:pt x="33" y="96"/>
                      <a:pt x="36" y="93"/>
                      <a:pt x="40" y="93"/>
                    </a:cubicBezTo>
                    <a:cubicBezTo>
                      <a:pt x="44" y="93"/>
                      <a:pt x="47" y="96"/>
                      <a:pt x="47" y="100"/>
                    </a:cubicBezTo>
                    <a:cubicBezTo>
                      <a:pt x="47" y="104"/>
                      <a:pt x="44" y="107"/>
                      <a:pt x="40" y="107"/>
                    </a:cubicBezTo>
                    <a:close/>
                    <a:moveTo>
                      <a:pt x="69" y="107"/>
                    </a:moveTo>
                    <a:cubicBezTo>
                      <a:pt x="65" y="107"/>
                      <a:pt x="62" y="104"/>
                      <a:pt x="62" y="100"/>
                    </a:cubicBezTo>
                    <a:cubicBezTo>
                      <a:pt x="62" y="96"/>
                      <a:pt x="65" y="93"/>
                      <a:pt x="69" y="93"/>
                    </a:cubicBezTo>
                    <a:cubicBezTo>
                      <a:pt x="73" y="93"/>
                      <a:pt x="76" y="96"/>
                      <a:pt x="76" y="100"/>
                    </a:cubicBezTo>
                    <a:cubicBezTo>
                      <a:pt x="76" y="104"/>
                      <a:pt x="73" y="107"/>
                      <a:pt x="69" y="107"/>
                    </a:cubicBezTo>
                    <a:close/>
                    <a:moveTo>
                      <a:pt x="98" y="107"/>
                    </a:moveTo>
                    <a:cubicBezTo>
                      <a:pt x="94" y="107"/>
                      <a:pt x="91" y="104"/>
                      <a:pt x="91" y="100"/>
                    </a:cubicBezTo>
                    <a:cubicBezTo>
                      <a:pt x="91" y="96"/>
                      <a:pt x="94" y="93"/>
                      <a:pt x="98" y="93"/>
                    </a:cubicBezTo>
                    <a:cubicBezTo>
                      <a:pt x="102" y="93"/>
                      <a:pt x="105" y="96"/>
                      <a:pt x="105" y="100"/>
                    </a:cubicBezTo>
                    <a:cubicBezTo>
                      <a:pt x="105" y="104"/>
                      <a:pt x="102" y="107"/>
                      <a:pt x="98" y="107"/>
                    </a:cubicBezTo>
                    <a:close/>
                    <a:moveTo>
                      <a:pt x="124" y="107"/>
                    </a:moveTo>
                    <a:cubicBezTo>
                      <a:pt x="121" y="107"/>
                      <a:pt x="117" y="104"/>
                      <a:pt x="117" y="100"/>
                    </a:cubicBezTo>
                    <a:cubicBezTo>
                      <a:pt x="117" y="96"/>
                      <a:pt x="121" y="93"/>
                      <a:pt x="124" y="93"/>
                    </a:cubicBezTo>
                    <a:cubicBezTo>
                      <a:pt x="128" y="93"/>
                      <a:pt x="131" y="96"/>
                      <a:pt x="131" y="100"/>
                    </a:cubicBezTo>
                    <a:cubicBezTo>
                      <a:pt x="131" y="104"/>
                      <a:pt x="128" y="107"/>
                      <a:pt x="124" y="107"/>
                    </a:cubicBezTo>
                    <a:close/>
                    <a:moveTo>
                      <a:pt x="153" y="107"/>
                    </a:moveTo>
                    <a:cubicBezTo>
                      <a:pt x="150" y="107"/>
                      <a:pt x="146" y="104"/>
                      <a:pt x="146" y="100"/>
                    </a:cubicBezTo>
                    <a:cubicBezTo>
                      <a:pt x="146" y="96"/>
                      <a:pt x="150" y="93"/>
                      <a:pt x="153" y="93"/>
                    </a:cubicBezTo>
                    <a:cubicBezTo>
                      <a:pt x="157" y="93"/>
                      <a:pt x="160" y="96"/>
                      <a:pt x="160" y="100"/>
                    </a:cubicBezTo>
                    <a:cubicBezTo>
                      <a:pt x="160" y="104"/>
                      <a:pt x="157" y="107"/>
                      <a:pt x="153" y="107"/>
                    </a:cubicBezTo>
                    <a:close/>
                    <a:moveTo>
                      <a:pt x="182" y="107"/>
                    </a:moveTo>
                    <a:cubicBezTo>
                      <a:pt x="179" y="107"/>
                      <a:pt x="175" y="104"/>
                      <a:pt x="175" y="100"/>
                    </a:cubicBezTo>
                    <a:cubicBezTo>
                      <a:pt x="175" y="96"/>
                      <a:pt x="179" y="93"/>
                      <a:pt x="182" y="93"/>
                    </a:cubicBezTo>
                    <a:cubicBezTo>
                      <a:pt x="186" y="93"/>
                      <a:pt x="189" y="96"/>
                      <a:pt x="189" y="100"/>
                    </a:cubicBezTo>
                    <a:cubicBezTo>
                      <a:pt x="189" y="104"/>
                      <a:pt x="186" y="107"/>
                      <a:pt x="182" y="107"/>
                    </a:cubicBezTo>
                    <a:close/>
                    <a:moveTo>
                      <a:pt x="217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9"/>
                      <a:pt x="4" y="64"/>
                      <a:pt x="9" y="64"/>
                    </a:cubicBezTo>
                    <a:cubicBezTo>
                      <a:pt x="217" y="64"/>
                      <a:pt x="217" y="64"/>
                      <a:pt x="217" y="64"/>
                    </a:cubicBezTo>
                    <a:cubicBezTo>
                      <a:pt x="222" y="64"/>
                      <a:pt x="226" y="59"/>
                      <a:pt x="226" y="54"/>
                    </a:cubicBezTo>
                    <a:cubicBezTo>
                      <a:pt x="226" y="9"/>
                      <a:pt x="226" y="9"/>
                      <a:pt x="226" y="9"/>
                    </a:cubicBezTo>
                    <a:cubicBezTo>
                      <a:pt x="226" y="4"/>
                      <a:pt x="222" y="0"/>
                      <a:pt x="217" y="0"/>
                    </a:cubicBezTo>
                    <a:close/>
                    <a:moveTo>
                      <a:pt x="40" y="39"/>
                    </a:moveTo>
                    <a:cubicBezTo>
                      <a:pt x="36" y="39"/>
                      <a:pt x="33" y="35"/>
                      <a:pt x="33" y="32"/>
                    </a:cubicBezTo>
                    <a:cubicBezTo>
                      <a:pt x="33" y="28"/>
                      <a:pt x="36" y="25"/>
                      <a:pt x="40" y="25"/>
                    </a:cubicBezTo>
                    <a:cubicBezTo>
                      <a:pt x="44" y="25"/>
                      <a:pt x="47" y="28"/>
                      <a:pt x="47" y="32"/>
                    </a:cubicBezTo>
                    <a:cubicBezTo>
                      <a:pt x="47" y="35"/>
                      <a:pt x="44" y="39"/>
                      <a:pt x="40" y="39"/>
                    </a:cubicBezTo>
                    <a:close/>
                    <a:moveTo>
                      <a:pt x="69" y="39"/>
                    </a:moveTo>
                    <a:cubicBezTo>
                      <a:pt x="65" y="39"/>
                      <a:pt x="62" y="35"/>
                      <a:pt x="62" y="32"/>
                    </a:cubicBezTo>
                    <a:cubicBezTo>
                      <a:pt x="62" y="28"/>
                      <a:pt x="65" y="25"/>
                      <a:pt x="69" y="25"/>
                    </a:cubicBezTo>
                    <a:cubicBezTo>
                      <a:pt x="73" y="25"/>
                      <a:pt x="76" y="28"/>
                      <a:pt x="76" y="32"/>
                    </a:cubicBezTo>
                    <a:cubicBezTo>
                      <a:pt x="76" y="35"/>
                      <a:pt x="73" y="39"/>
                      <a:pt x="69" y="39"/>
                    </a:cubicBezTo>
                    <a:close/>
                    <a:moveTo>
                      <a:pt x="98" y="39"/>
                    </a:moveTo>
                    <a:cubicBezTo>
                      <a:pt x="94" y="39"/>
                      <a:pt x="91" y="35"/>
                      <a:pt x="91" y="32"/>
                    </a:cubicBezTo>
                    <a:cubicBezTo>
                      <a:pt x="91" y="28"/>
                      <a:pt x="94" y="25"/>
                      <a:pt x="98" y="25"/>
                    </a:cubicBezTo>
                    <a:cubicBezTo>
                      <a:pt x="102" y="25"/>
                      <a:pt x="105" y="28"/>
                      <a:pt x="105" y="32"/>
                    </a:cubicBezTo>
                    <a:cubicBezTo>
                      <a:pt x="105" y="35"/>
                      <a:pt x="102" y="39"/>
                      <a:pt x="98" y="39"/>
                    </a:cubicBezTo>
                    <a:close/>
                    <a:moveTo>
                      <a:pt x="124" y="39"/>
                    </a:moveTo>
                    <a:cubicBezTo>
                      <a:pt x="121" y="39"/>
                      <a:pt x="117" y="35"/>
                      <a:pt x="117" y="32"/>
                    </a:cubicBezTo>
                    <a:cubicBezTo>
                      <a:pt x="117" y="28"/>
                      <a:pt x="121" y="25"/>
                      <a:pt x="124" y="25"/>
                    </a:cubicBezTo>
                    <a:cubicBezTo>
                      <a:pt x="128" y="25"/>
                      <a:pt x="131" y="28"/>
                      <a:pt x="131" y="32"/>
                    </a:cubicBezTo>
                    <a:cubicBezTo>
                      <a:pt x="131" y="35"/>
                      <a:pt x="128" y="39"/>
                      <a:pt x="124" y="39"/>
                    </a:cubicBezTo>
                    <a:close/>
                    <a:moveTo>
                      <a:pt x="153" y="39"/>
                    </a:moveTo>
                    <a:cubicBezTo>
                      <a:pt x="150" y="39"/>
                      <a:pt x="146" y="35"/>
                      <a:pt x="146" y="32"/>
                    </a:cubicBezTo>
                    <a:cubicBezTo>
                      <a:pt x="146" y="28"/>
                      <a:pt x="150" y="25"/>
                      <a:pt x="153" y="25"/>
                    </a:cubicBezTo>
                    <a:cubicBezTo>
                      <a:pt x="157" y="25"/>
                      <a:pt x="160" y="28"/>
                      <a:pt x="160" y="32"/>
                    </a:cubicBezTo>
                    <a:cubicBezTo>
                      <a:pt x="160" y="35"/>
                      <a:pt x="157" y="39"/>
                      <a:pt x="153" y="39"/>
                    </a:cubicBezTo>
                    <a:close/>
                    <a:moveTo>
                      <a:pt x="182" y="39"/>
                    </a:moveTo>
                    <a:cubicBezTo>
                      <a:pt x="179" y="39"/>
                      <a:pt x="175" y="35"/>
                      <a:pt x="175" y="32"/>
                    </a:cubicBezTo>
                    <a:cubicBezTo>
                      <a:pt x="175" y="28"/>
                      <a:pt x="179" y="25"/>
                      <a:pt x="182" y="25"/>
                    </a:cubicBezTo>
                    <a:cubicBezTo>
                      <a:pt x="186" y="25"/>
                      <a:pt x="189" y="28"/>
                      <a:pt x="189" y="32"/>
                    </a:cubicBezTo>
                    <a:cubicBezTo>
                      <a:pt x="189" y="35"/>
                      <a:pt x="186" y="39"/>
                      <a:pt x="182" y="39"/>
                    </a:cubicBezTo>
                    <a:close/>
                    <a:moveTo>
                      <a:pt x="217" y="136"/>
                    </a:moveTo>
                    <a:cubicBezTo>
                      <a:pt x="9" y="136"/>
                      <a:pt x="9" y="136"/>
                      <a:pt x="9" y="136"/>
                    </a:cubicBezTo>
                    <a:cubicBezTo>
                      <a:pt x="4" y="136"/>
                      <a:pt x="0" y="140"/>
                      <a:pt x="0" y="145"/>
                    </a:cubicBezTo>
                    <a:cubicBezTo>
                      <a:pt x="0" y="191"/>
                      <a:pt x="0" y="191"/>
                      <a:pt x="0" y="191"/>
                    </a:cubicBezTo>
                    <a:cubicBezTo>
                      <a:pt x="0" y="196"/>
                      <a:pt x="4" y="200"/>
                      <a:pt x="9" y="200"/>
                    </a:cubicBezTo>
                    <a:cubicBezTo>
                      <a:pt x="217" y="200"/>
                      <a:pt x="217" y="200"/>
                      <a:pt x="217" y="200"/>
                    </a:cubicBezTo>
                    <a:cubicBezTo>
                      <a:pt x="222" y="200"/>
                      <a:pt x="226" y="196"/>
                      <a:pt x="226" y="191"/>
                    </a:cubicBezTo>
                    <a:cubicBezTo>
                      <a:pt x="226" y="145"/>
                      <a:pt x="226" y="145"/>
                      <a:pt x="226" y="145"/>
                    </a:cubicBezTo>
                    <a:cubicBezTo>
                      <a:pt x="226" y="140"/>
                      <a:pt x="222" y="136"/>
                      <a:pt x="217" y="136"/>
                    </a:cubicBezTo>
                    <a:close/>
                    <a:moveTo>
                      <a:pt x="40" y="175"/>
                    </a:moveTo>
                    <a:cubicBezTo>
                      <a:pt x="36" y="175"/>
                      <a:pt x="33" y="172"/>
                      <a:pt x="33" y="168"/>
                    </a:cubicBezTo>
                    <a:cubicBezTo>
                      <a:pt x="33" y="164"/>
                      <a:pt x="36" y="161"/>
                      <a:pt x="40" y="161"/>
                    </a:cubicBezTo>
                    <a:cubicBezTo>
                      <a:pt x="44" y="161"/>
                      <a:pt x="47" y="164"/>
                      <a:pt x="47" y="168"/>
                    </a:cubicBezTo>
                    <a:cubicBezTo>
                      <a:pt x="47" y="172"/>
                      <a:pt x="44" y="175"/>
                      <a:pt x="40" y="175"/>
                    </a:cubicBezTo>
                    <a:close/>
                    <a:moveTo>
                      <a:pt x="69" y="175"/>
                    </a:moveTo>
                    <a:cubicBezTo>
                      <a:pt x="65" y="175"/>
                      <a:pt x="62" y="172"/>
                      <a:pt x="62" y="168"/>
                    </a:cubicBezTo>
                    <a:cubicBezTo>
                      <a:pt x="62" y="164"/>
                      <a:pt x="65" y="161"/>
                      <a:pt x="69" y="161"/>
                    </a:cubicBezTo>
                    <a:cubicBezTo>
                      <a:pt x="73" y="161"/>
                      <a:pt x="76" y="164"/>
                      <a:pt x="76" y="168"/>
                    </a:cubicBezTo>
                    <a:cubicBezTo>
                      <a:pt x="76" y="172"/>
                      <a:pt x="73" y="175"/>
                      <a:pt x="69" y="175"/>
                    </a:cubicBezTo>
                    <a:close/>
                    <a:moveTo>
                      <a:pt x="98" y="175"/>
                    </a:moveTo>
                    <a:cubicBezTo>
                      <a:pt x="94" y="175"/>
                      <a:pt x="91" y="172"/>
                      <a:pt x="91" y="168"/>
                    </a:cubicBezTo>
                    <a:cubicBezTo>
                      <a:pt x="91" y="164"/>
                      <a:pt x="94" y="161"/>
                      <a:pt x="98" y="161"/>
                    </a:cubicBezTo>
                    <a:cubicBezTo>
                      <a:pt x="102" y="161"/>
                      <a:pt x="105" y="164"/>
                      <a:pt x="105" y="168"/>
                    </a:cubicBezTo>
                    <a:cubicBezTo>
                      <a:pt x="105" y="172"/>
                      <a:pt x="102" y="175"/>
                      <a:pt x="98" y="175"/>
                    </a:cubicBezTo>
                    <a:close/>
                    <a:moveTo>
                      <a:pt x="124" y="175"/>
                    </a:moveTo>
                    <a:cubicBezTo>
                      <a:pt x="121" y="175"/>
                      <a:pt x="117" y="172"/>
                      <a:pt x="117" y="168"/>
                    </a:cubicBezTo>
                    <a:cubicBezTo>
                      <a:pt x="117" y="164"/>
                      <a:pt x="121" y="161"/>
                      <a:pt x="124" y="161"/>
                    </a:cubicBezTo>
                    <a:cubicBezTo>
                      <a:pt x="128" y="161"/>
                      <a:pt x="131" y="164"/>
                      <a:pt x="131" y="168"/>
                    </a:cubicBezTo>
                    <a:cubicBezTo>
                      <a:pt x="131" y="172"/>
                      <a:pt x="128" y="175"/>
                      <a:pt x="124" y="175"/>
                    </a:cubicBezTo>
                    <a:close/>
                    <a:moveTo>
                      <a:pt x="153" y="175"/>
                    </a:moveTo>
                    <a:cubicBezTo>
                      <a:pt x="150" y="175"/>
                      <a:pt x="146" y="172"/>
                      <a:pt x="146" y="168"/>
                    </a:cubicBezTo>
                    <a:cubicBezTo>
                      <a:pt x="146" y="164"/>
                      <a:pt x="150" y="161"/>
                      <a:pt x="153" y="161"/>
                    </a:cubicBezTo>
                    <a:cubicBezTo>
                      <a:pt x="157" y="161"/>
                      <a:pt x="160" y="164"/>
                      <a:pt x="160" y="168"/>
                    </a:cubicBezTo>
                    <a:cubicBezTo>
                      <a:pt x="160" y="172"/>
                      <a:pt x="157" y="175"/>
                      <a:pt x="153" y="175"/>
                    </a:cubicBezTo>
                    <a:close/>
                    <a:moveTo>
                      <a:pt x="182" y="175"/>
                    </a:moveTo>
                    <a:cubicBezTo>
                      <a:pt x="179" y="175"/>
                      <a:pt x="175" y="172"/>
                      <a:pt x="175" y="168"/>
                    </a:cubicBezTo>
                    <a:cubicBezTo>
                      <a:pt x="175" y="164"/>
                      <a:pt x="179" y="161"/>
                      <a:pt x="182" y="161"/>
                    </a:cubicBezTo>
                    <a:cubicBezTo>
                      <a:pt x="186" y="161"/>
                      <a:pt x="189" y="164"/>
                      <a:pt x="189" y="168"/>
                    </a:cubicBezTo>
                    <a:cubicBezTo>
                      <a:pt x="189" y="172"/>
                      <a:pt x="186" y="175"/>
                      <a:pt x="182" y="175"/>
                    </a:cubicBezTo>
                    <a:close/>
                  </a:path>
                </a:pathLst>
              </a:custGeom>
              <a:solidFill>
                <a:srgbClr val="00468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s-MX" dirty="0">
                  <a:solidFill>
                    <a:srgbClr val="53565A"/>
                  </a:solidFill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34" name="Freeform 10"/>
              <p:cNvSpPr>
                <a:spLocks noEditPoints="1"/>
              </p:cNvSpPr>
              <p:nvPr/>
            </p:nvSpPr>
            <p:spPr bwMode="auto">
              <a:xfrm rot="20957082">
                <a:off x="7218592" y="5302364"/>
                <a:ext cx="137160" cy="137160"/>
              </a:xfrm>
              <a:custGeom>
                <a:avLst/>
                <a:gdLst>
                  <a:gd name="T0" fmla="*/ 216 w 255"/>
                  <a:gd name="T1" fmla="*/ 218 h 259"/>
                  <a:gd name="T2" fmla="*/ 182 w 255"/>
                  <a:gd name="T3" fmla="*/ 212 h 259"/>
                  <a:gd name="T4" fmla="*/ 174 w 255"/>
                  <a:gd name="T5" fmla="*/ 244 h 259"/>
                  <a:gd name="T6" fmla="*/ 146 w 255"/>
                  <a:gd name="T7" fmla="*/ 226 h 259"/>
                  <a:gd name="T8" fmla="*/ 127 w 255"/>
                  <a:gd name="T9" fmla="*/ 259 h 259"/>
                  <a:gd name="T10" fmla="*/ 107 w 255"/>
                  <a:gd name="T11" fmla="*/ 226 h 259"/>
                  <a:gd name="T12" fmla="*/ 80 w 255"/>
                  <a:gd name="T13" fmla="*/ 246 h 259"/>
                  <a:gd name="T14" fmla="*/ 76 w 255"/>
                  <a:gd name="T15" fmla="*/ 244 h 259"/>
                  <a:gd name="T16" fmla="*/ 37 w 255"/>
                  <a:gd name="T17" fmla="*/ 220 h 259"/>
                  <a:gd name="T18" fmla="*/ 42 w 255"/>
                  <a:gd name="T19" fmla="*/ 186 h 259"/>
                  <a:gd name="T20" fmla="*/ 11 w 255"/>
                  <a:gd name="T21" fmla="*/ 180 h 259"/>
                  <a:gd name="T22" fmla="*/ 10 w 255"/>
                  <a:gd name="T23" fmla="*/ 177 h 259"/>
                  <a:gd name="T24" fmla="*/ 27 w 255"/>
                  <a:gd name="T25" fmla="*/ 149 h 259"/>
                  <a:gd name="T26" fmla="*/ 0 w 255"/>
                  <a:gd name="T27" fmla="*/ 131 h 259"/>
                  <a:gd name="T28" fmla="*/ 1 w 255"/>
                  <a:gd name="T29" fmla="*/ 127 h 259"/>
                  <a:gd name="T30" fmla="*/ 9 w 255"/>
                  <a:gd name="T31" fmla="*/ 79 h 259"/>
                  <a:gd name="T32" fmla="*/ 42 w 255"/>
                  <a:gd name="T33" fmla="*/ 73 h 259"/>
                  <a:gd name="T34" fmla="*/ 36 w 255"/>
                  <a:gd name="T35" fmla="*/ 41 h 259"/>
                  <a:gd name="T36" fmla="*/ 39 w 255"/>
                  <a:gd name="T37" fmla="*/ 39 h 259"/>
                  <a:gd name="T38" fmla="*/ 78 w 255"/>
                  <a:gd name="T39" fmla="*/ 12 h 259"/>
                  <a:gd name="T40" fmla="*/ 127 w 255"/>
                  <a:gd name="T41" fmla="*/ 0 h 259"/>
                  <a:gd name="T42" fmla="*/ 146 w 255"/>
                  <a:gd name="T43" fmla="*/ 33 h 259"/>
                  <a:gd name="T44" fmla="*/ 175 w 255"/>
                  <a:gd name="T45" fmla="*/ 12 h 259"/>
                  <a:gd name="T46" fmla="*/ 183 w 255"/>
                  <a:gd name="T47" fmla="*/ 45 h 259"/>
                  <a:gd name="T48" fmla="*/ 214 w 255"/>
                  <a:gd name="T49" fmla="*/ 39 h 259"/>
                  <a:gd name="T50" fmla="*/ 216 w 255"/>
                  <a:gd name="T51" fmla="*/ 42 h 259"/>
                  <a:gd name="T52" fmla="*/ 212 w 255"/>
                  <a:gd name="T53" fmla="*/ 73 h 259"/>
                  <a:gd name="T54" fmla="*/ 245 w 255"/>
                  <a:gd name="T55" fmla="*/ 80 h 259"/>
                  <a:gd name="T56" fmla="*/ 227 w 255"/>
                  <a:gd name="T57" fmla="*/ 109 h 259"/>
                  <a:gd name="T58" fmla="*/ 255 w 255"/>
                  <a:gd name="T59" fmla="*/ 130 h 259"/>
                  <a:gd name="T60" fmla="*/ 225 w 255"/>
                  <a:gd name="T61" fmla="*/ 149 h 259"/>
                  <a:gd name="T62" fmla="*/ 244 w 255"/>
                  <a:gd name="T63" fmla="*/ 178 h 259"/>
                  <a:gd name="T64" fmla="*/ 210 w 255"/>
                  <a:gd name="T65" fmla="*/ 186 h 259"/>
                  <a:gd name="T66" fmla="*/ 216 w 255"/>
                  <a:gd name="T67" fmla="*/ 218 h 259"/>
                  <a:gd name="T68" fmla="*/ 50 w 255"/>
                  <a:gd name="T69" fmla="*/ 108 h 259"/>
                  <a:gd name="T70" fmla="*/ 74 w 255"/>
                  <a:gd name="T71" fmla="*/ 141 h 259"/>
                  <a:gd name="T72" fmla="*/ 108 w 255"/>
                  <a:gd name="T73" fmla="*/ 127 h 259"/>
                  <a:gd name="T74" fmla="*/ 50 w 255"/>
                  <a:gd name="T75" fmla="*/ 108 h 259"/>
                  <a:gd name="T76" fmla="*/ 198 w 255"/>
                  <a:gd name="T77" fmla="*/ 109 h 259"/>
                  <a:gd name="T78" fmla="*/ 141 w 255"/>
                  <a:gd name="T79" fmla="*/ 127 h 259"/>
                  <a:gd name="T80" fmla="*/ 198 w 255"/>
                  <a:gd name="T81" fmla="*/ 109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55" h="259">
                    <a:moveTo>
                      <a:pt x="216" y="218"/>
                    </a:moveTo>
                    <a:cubicBezTo>
                      <a:pt x="204" y="221"/>
                      <a:pt x="194" y="211"/>
                      <a:pt x="182" y="212"/>
                    </a:cubicBezTo>
                    <a:cubicBezTo>
                      <a:pt x="177" y="223"/>
                      <a:pt x="185" y="240"/>
                      <a:pt x="174" y="244"/>
                    </a:cubicBezTo>
                    <a:cubicBezTo>
                      <a:pt x="168" y="246"/>
                      <a:pt x="156" y="233"/>
                      <a:pt x="146" y="226"/>
                    </a:cubicBezTo>
                    <a:cubicBezTo>
                      <a:pt x="140" y="237"/>
                      <a:pt x="134" y="247"/>
                      <a:pt x="127" y="259"/>
                    </a:cubicBezTo>
                    <a:cubicBezTo>
                      <a:pt x="120" y="247"/>
                      <a:pt x="113" y="237"/>
                      <a:pt x="107" y="226"/>
                    </a:cubicBezTo>
                    <a:cubicBezTo>
                      <a:pt x="97" y="233"/>
                      <a:pt x="88" y="240"/>
                      <a:pt x="80" y="246"/>
                    </a:cubicBezTo>
                    <a:cubicBezTo>
                      <a:pt x="78" y="245"/>
                      <a:pt x="76" y="244"/>
                      <a:pt x="76" y="244"/>
                    </a:cubicBezTo>
                    <a:cubicBezTo>
                      <a:pt x="72" y="212"/>
                      <a:pt x="72" y="212"/>
                      <a:pt x="37" y="220"/>
                    </a:cubicBezTo>
                    <a:cubicBezTo>
                      <a:pt x="35" y="208"/>
                      <a:pt x="48" y="196"/>
                      <a:pt x="42" y="186"/>
                    </a:cubicBezTo>
                    <a:cubicBezTo>
                      <a:pt x="36" y="177"/>
                      <a:pt x="21" y="185"/>
                      <a:pt x="11" y="180"/>
                    </a:cubicBezTo>
                    <a:cubicBezTo>
                      <a:pt x="11" y="179"/>
                      <a:pt x="10" y="178"/>
                      <a:pt x="10" y="177"/>
                    </a:cubicBezTo>
                    <a:cubicBezTo>
                      <a:pt x="14" y="166"/>
                      <a:pt x="30" y="159"/>
                      <a:pt x="27" y="149"/>
                    </a:cubicBezTo>
                    <a:cubicBezTo>
                      <a:pt x="24" y="141"/>
                      <a:pt x="10" y="137"/>
                      <a:pt x="0" y="131"/>
                    </a:cubicBezTo>
                    <a:cubicBezTo>
                      <a:pt x="1" y="129"/>
                      <a:pt x="1" y="127"/>
                      <a:pt x="1" y="127"/>
                    </a:cubicBezTo>
                    <a:cubicBezTo>
                      <a:pt x="29" y="110"/>
                      <a:pt x="29" y="110"/>
                      <a:pt x="9" y="79"/>
                    </a:cubicBezTo>
                    <a:cubicBezTo>
                      <a:pt x="20" y="76"/>
                      <a:pt x="36" y="82"/>
                      <a:pt x="42" y="73"/>
                    </a:cubicBezTo>
                    <a:cubicBezTo>
                      <a:pt x="48" y="64"/>
                      <a:pt x="36" y="52"/>
                      <a:pt x="36" y="41"/>
                    </a:cubicBezTo>
                    <a:cubicBezTo>
                      <a:pt x="37" y="40"/>
                      <a:pt x="39" y="39"/>
                      <a:pt x="39" y="39"/>
                    </a:cubicBezTo>
                    <a:cubicBezTo>
                      <a:pt x="70" y="47"/>
                      <a:pt x="70" y="47"/>
                      <a:pt x="78" y="12"/>
                    </a:cubicBezTo>
                    <a:cubicBezTo>
                      <a:pt x="108" y="31"/>
                      <a:pt x="108" y="31"/>
                      <a:pt x="127" y="0"/>
                    </a:cubicBezTo>
                    <a:cubicBezTo>
                      <a:pt x="133" y="12"/>
                      <a:pt x="140" y="22"/>
                      <a:pt x="146" y="33"/>
                    </a:cubicBezTo>
                    <a:cubicBezTo>
                      <a:pt x="156" y="26"/>
                      <a:pt x="166" y="19"/>
                      <a:pt x="175" y="12"/>
                    </a:cubicBezTo>
                    <a:cubicBezTo>
                      <a:pt x="182" y="23"/>
                      <a:pt x="175" y="39"/>
                      <a:pt x="183" y="45"/>
                    </a:cubicBezTo>
                    <a:cubicBezTo>
                      <a:pt x="191" y="51"/>
                      <a:pt x="203" y="40"/>
                      <a:pt x="214" y="39"/>
                    </a:cubicBezTo>
                    <a:cubicBezTo>
                      <a:pt x="215" y="40"/>
                      <a:pt x="216" y="41"/>
                      <a:pt x="216" y="42"/>
                    </a:cubicBezTo>
                    <a:cubicBezTo>
                      <a:pt x="217" y="53"/>
                      <a:pt x="204" y="65"/>
                      <a:pt x="212" y="73"/>
                    </a:cubicBezTo>
                    <a:cubicBezTo>
                      <a:pt x="218" y="79"/>
                      <a:pt x="232" y="78"/>
                      <a:pt x="245" y="80"/>
                    </a:cubicBezTo>
                    <a:cubicBezTo>
                      <a:pt x="238" y="90"/>
                      <a:pt x="225" y="101"/>
                      <a:pt x="227" y="109"/>
                    </a:cubicBezTo>
                    <a:cubicBezTo>
                      <a:pt x="228" y="117"/>
                      <a:pt x="244" y="122"/>
                      <a:pt x="255" y="130"/>
                    </a:cubicBezTo>
                    <a:cubicBezTo>
                      <a:pt x="244" y="136"/>
                      <a:pt x="234" y="143"/>
                      <a:pt x="225" y="149"/>
                    </a:cubicBezTo>
                    <a:cubicBezTo>
                      <a:pt x="231" y="159"/>
                      <a:pt x="237" y="168"/>
                      <a:pt x="244" y="178"/>
                    </a:cubicBezTo>
                    <a:cubicBezTo>
                      <a:pt x="233" y="186"/>
                      <a:pt x="216" y="176"/>
                      <a:pt x="210" y="186"/>
                    </a:cubicBezTo>
                    <a:cubicBezTo>
                      <a:pt x="205" y="195"/>
                      <a:pt x="217" y="206"/>
                      <a:pt x="216" y="218"/>
                    </a:cubicBezTo>
                    <a:close/>
                    <a:moveTo>
                      <a:pt x="50" y="108"/>
                    </a:moveTo>
                    <a:cubicBezTo>
                      <a:pt x="55" y="125"/>
                      <a:pt x="60" y="138"/>
                      <a:pt x="74" y="141"/>
                    </a:cubicBezTo>
                    <a:cubicBezTo>
                      <a:pt x="88" y="144"/>
                      <a:pt x="98" y="138"/>
                      <a:pt x="108" y="127"/>
                    </a:cubicBezTo>
                    <a:cubicBezTo>
                      <a:pt x="89" y="121"/>
                      <a:pt x="72" y="115"/>
                      <a:pt x="50" y="108"/>
                    </a:cubicBezTo>
                    <a:close/>
                    <a:moveTo>
                      <a:pt x="198" y="109"/>
                    </a:moveTo>
                    <a:cubicBezTo>
                      <a:pt x="179" y="115"/>
                      <a:pt x="161" y="121"/>
                      <a:pt x="141" y="127"/>
                    </a:cubicBezTo>
                    <a:cubicBezTo>
                      <a:pt x="171" y="151"/>
                      <a:pt x="189" y="145"/>
                      <a:pt x="198" y="109"/>
                    </a:cubicBezTo>
                    <a:close/>
                  </a:path>
                </a:pathLst>
              </a:custGeom>
              <a:solidFill>
                <a:srgbClr val="00468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s-MX" dirty="0">
                  <a:solidFill>
                    <a:srgbClr val="53565A"/>
                  </a:solidFill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35" name="Freeform 10"/>
              <p:cNvSpPr>
                <a:spLocks noEditPoints="1"/>
              </p:cNvSpPr>
              <p:nvPr/>
            </p:nvSpPr>
            <p:spPr bwMode="auto">
              <a:xfrm>
                <a:off x="7383788" y="5244181"/>
                <a:ext cx="137160" cy="137160"/>
              </a:xfrm>
              <a:custGeom>
                <a:avLst/>
                <a:gdLst>
                  <a:gd name="T0" fmla="*/ 216 w 255"/>
                  <a:gd name="T1" fmla="*/ 218 h 259"/>
                  <a:gd name="T2" fmla="*/ 182 w 255"/>
                  <a:gd name="T3" fmla="*/ 212 h 259"/>
                  <a:gd name="T4" fmla="*/ 174 w 255"/>
                  <a:gd name="T5" fmla="*/ 244 h 259"/>
                  <a:gd name="T6" fmla="*/ 146 w 255"/>
                  <a:gd name="T7" fmla="*/ 226 h 259"/>
                  <a:gd name="T8" fmla="*/ 127 w 255"/>
                  <a:gd name="T9" fmla="*/ 259 h 259"/>
                  <a:gd name="T10" fmla="*/ 107 w 255"/>
                  <a:gd name="T11" fmla="*/ 226 h 259"/>
                  <a:gd name="T12" fmla="*/ 80 w 255"/>
                  <a:gd name="T13" fmla="*/ 246 h 259"/>
                  <a:gd name="T14" fmla="*/ 76 w 255"/>
                  <a:gd name="T15" fmla="*/ 244 h 259"/>
                  <a:gd name="T16" fmla="*/ 37 w 255"/>
                  <a:gd name="T17" fmla="*/ 220 h 259"/>
                  <a:gd name="T18" fmla="*/ 42 w 255"/>
                  <a:gd name="T19" fmla="*/ 186 h 259"/>
                  <a:gd name="T20" fmla="*/ 11 w 255"/>
                  <a:gd name="T21" fmla="*/ 180 h 259"/>
                  <a:gd name="T22" fmla="*/ 10 w 255"/>
                  <a:gd name="T23" fmla="*/ 177 h 259"/>
                  <a:gd name="T24" fmla="*/ 27 w 255"/>
                  <a:gd name="T25" fmla="*/ 149 h 259"/>
                  <a:gd name="T26" fmla="*/ 0 w 255"/>
                  <a:gd name="T27" fmla="*/ 131 h 259"/>
                  <a:gd name="T28" fmla="*/ 1 w 255"/>
                  <a:gd name="T29" fmla="*/ 127 h 259"/>
                  <a:gd name="T30" fmla="*/ 9 w 255"/>
                  <a:gd name="T31" fmla="*/ 79 h 259"/>
                  <a:gd name="T32" fmla="*/ 42 w 255"/>
                  <a:gd name="T33" fmla="*/ 73 h 259"/>
                  <a:gd name="T34" fmla="*/ 36 w 255"/>
                  <a:gd name="T35" fmla="*/ 41 h 259"/>
                  <a:gd name="T36" fmla="*/ 39 w 255"/>
                  <a:gd name="T37" fmla="*/ 39 h 259"/>
                  <a:gd name="T38" fmla="*/ 78 w 255"/>
                  <a:gd name="T39" fmla="*/ 12 h 259"/>
                  <a:gd name="T40" fmla="*/ 127 w 255"/>
                  <a:gd name="T41" fmla="*/ 0 h 259"/>
                  <a:gd name="T42" fmla="*/ 146 w 255"/>
                  <a:gd name="T43" fmla="*/ 33 h 259"/>
                  <a:gd name="T44" fmla="*/ 175 w 255"/>
                  <a:gd name="T45" fmla="*/ 12 h 259"/>
                  <a:gd name="T46" fmla="*/ 183 w 255"/>
                  <a:gd name="T47" fmla="*/ 45 h 259"/>
                  <a:gd name="T48" fmla="*/ 214 w 255"/>
                  <a:gd name="T49" fmla="*/ 39 h 259"/>
                  <a:gd name="T50" fmla="*/ 216 w 255"/>
                  <a:gd name="T51" fmla="*/ 42 h 259"/>
                  <a:gd name="T52" fmla="*/ 212 w 255"/>
                  <a:gd name="T53" fmla="*/ 73 h 259"/>
                  <a:gd name="T54" fmla="*/ 245 w 255"/>
                  <a:gd name="T55" fmla="*/ 80 h 259"/>
                  <a:gd name="T56" fmla="*/ 227 w 255"/>
                  <a:gd name="T57" fmla="*/ 109 h 259"/>
                  <a:gd name="T58" fmla="*/ 255 w 255"/>
                  <a:gd name="T59" fmla="*/ 130 h 259"/>
                  <a:gd name="T60" fmla="*/ 225 w 255"/>
                  <a:gd name="T61" fmla="*/ 149 h 259"/>
                  <a:gd name="T62" fmla="*/ 244 w 255"/>
                  <a:gd name="T63" fmla="*/ 178 h 259"/>
                  <a:gd name="T64" fmla="*/ 210 w 255"/>
                  <a:gd name="T65" fmla="*/ 186 h 259"/>
                  <a:gd name="T66" fmla="*/ 216 w 255"/>
                  <a:gd name="T67" fmla="*/ 218 h 259"/>
                  <a:gd name="T68" fmla="*/ 50 w 255"/>
                  <a:gd name="T69" fmla="*/ 108 h 259"/>
                  <a:gd name="T70" fmla="*/ 74 w 255"/>
                  <a:gd name="T71" fmla="*/ 141 h 259"/>
                  <a:gd name="T72" fmla="*/ 108 w 255"/>
                  <a:gd name="T73" fmla="*/ 127 h 259"/>
                  <a:gd name="T74" fmla="*/ 50 w 255"/>
                  <a:gd name="T75" fmla="*/ 108 h 259"/>
                  <a:gd name="T76" fmla="*/ 198 w 255"/>
                  <a:gd name="T77" fmla="*/ 109 h 259"/>
                  <a:gd name="T78" fmla="*/ 141 w 255"/>
                  <a:gd name="T79" fmla="*/ 127 h 259"/>
                  <a:gd name="T80" fmla="*/ 198 w 255"/>
                  <a:gd name="T81" fmla="*/ 109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55" h="259">
                    <a:moveTo>
                      <a:pt x="216" y="218"/>
                    </a:moveTo>
                    <a:cubicBezTo>
                      <a:pt x="204" y="221"/>
                      <a:pt x="194" y="211"/>
                      <a:pt x="182" y="212"/>
                    </a:cubicBezTo>
                    <a:cubicBezTo>
                      <a:pt x="177" y="223"/>
                      <a:pt x="185" y="240"/>
                      <a:pt x="174" y="244"/>
                    </a:cubicBezTo>
                    <a:cubicBezTo>
                      <a:pt x="168" y="246"/>
                      <a:pt x="156" y="233"/>
                      <a:pt x="146" y="226"/>
                    </a:cubicBezTo>
                    <a:cubicBezTo>
                      <a:pt x="140" y="237"/>
                      <a:pt x="134" y="247"/>
                      <a:pt x="127" y="259"/>
                    </a:cubicBezTo>
                    <a:cubicBezTo>
                      <a:pt x="120" y="247"/>
                      <a:pt x="113" y="237"/>
                      <a:pt x="107" y="226"/>
                    </a:cubicBezTo>
                    <a:cubicBezTo>
                      <a:pt x="97" y="233"/>
                      <a:pt x="88" y="240"/>
                      <a:pt x="80" y="246"/>
                    </a:cubicBezTo>
                    <a:cubicBezTo>
                      <a:pt x="78" y="245"/>
                      <a:pt x="76" y="244"/>
                      <a:pt x="76" y="244"/>
                    </a:cubicBezTo>
                    <a:cubicBezTo>
                      <a:pt x="72" y="212"/>
                      <a:pt x="72" y="212"/>
                      <a:pt x="37" y="220"/>
                    </a:cubicBezTo>
                    <a:cubicBezTo>
                      <a:pt x="35" y="208"/>
                      <a:pt x="48" y="196"/>
                      <a:pt x="42" y="186"/>
                    </a:cubicBezTo>
                    <a:cubicBezTo>
                      <a:pt x="36" y="177"/>
                      <a:pt x="21" y="185"/>
                      <a:pt x="11" y="180"/>
                    </a:cubicBezTo>
                    <a:cubicBezTo>
                      <a:pt x="11" y="179"/>
                      <a:pt x="10" y="178"/>
                      <a:pt x="10" y="177"/>
                    </a:cubicBezTo>
                    <a:cubicBezTo>
                      <a:pt x="14" y="166"/>
                      <a:pt x="30" y="159"/>
                      <a:pt x="27" y="149"/>
                    </a:cubicBezTo>
                    <a:cubicBezTo>
                      <a:pt x="24" y="141"/>
                      <a:pt x="10" y="137"/>
                      <a:pt x="0" y="131"/>
                    </a:cubicBezTo>
                    <a:cubicBezTo>
                      <a:pt x="1" y="129"/>
                      <a:pt x="1" y="127"/>
                      <a:pt x="1" y="127"/>
                    </a:cubicBezTo>
                    <a:cubicBezTo>
                      <a:pt x="29" y="110"/>
                      <a:pt x="29" y="110"/>
                      <a:pt x="9" y="79"/>
                    </a:cubicBezTo>
                    <a:cubicBezTo>
                      <a:pt x="20" y="76"/>
                      <a:pt x="36" y="82"/>
                      <a:pt x="42" y="73"/>
                    </a:cubicBezTo>
                    <a:cubicBezTo>
                      <a:pt x="48" y="64"/>
                      <a:pt x="36" y="52"/>
                      <a:pt x="36" y="41"/>
                    </a:cubicBezTo>
                    <a:cubicBezTo>
                      <a:pt x="37" y="40"/>
                      <a:pt x="39" y="39"/>
                      <a:pt x="39" y="39"/>
                    </a:cubicBezTo>
                    <a:cubicBezTo>
                      <a:pt x="70" y="47"/>
                      <a:pt x="70" y="47"/>
                      <a:pt x="78" y="12"/>
                    </a:cubicBezTo>
                    <a:cubicBezTo>
                      <a:pt x="108" y="31"/>
                      <a:pt x="108" y="31"/>
                      <a:pt x="127" y="0"/>
                    </a:cubicBezTo>
                    <a:cubicBezTo>
                      <a:pt x="133" y="12"/>
                      <a:pt x="140" y="22"/>
                      <a:pt x="146" y="33"/>
                    </a:cubicBezTo>
                    <a:cubicBezTo>
                      <a:pt x="156" y="26"/>
                      <a:pt x="166" y="19"/>
                      <a:pt x="175" y="12"/>
                    </a:cubicBezTo>
                    <a:cubicBezTo>
                      <a:pt x="182" y="23"/>
                      <a:pt x="175" y="39"/>
                      <a:pt x="183" y="45"/>
                    </a:cubicBezTo>
                    <a:cubicBezTo>
                      <a:pt x="191" y="51"/>
                      <a:pt x="203" y="40"/>
                      <a:pt x="214" y="39"/>
                    </a:cubicBezTo>
                    <a:cubicBezTo>
                      <a:pt x="215" y="40"/>
                      <a:pt x="216" y="41"/>
                      <a:pt x="216" y="42"/>
                    </a:cubicBezTo>
                    <a:cubicBezTo>
                      <a:pt x="217" y="53"/>
                      <a:pt x="204" y="65"/>
                      <a:pt x="212" y="73"/>
                    </a:cubicBezTo>
                    <a:cubicBezTo>
                      <a:pt x="218" y="79"/>
                      <a:pt x="232" y="78"/>
                      <a:pt x="245" y="80"/>
                    </a:cubicBezTo>
                    <a:cubicBezTo>
                      <a:pt x="238" y="90"/>
                      <a:pt x="225" y="101"/>
                      <a:pt x="227" y="109"/>
                    </a:cubicBezTo>
                    <a:cubicBezTo>
                      <a:pt x="228" y="117"/>
                      <a:pt x="244" y="122"/>
                      <a:pt x="255" y="130"/>
                    </a:cubicBezTo>
                    <a:cubicBezTo>
                      <a:pt x="244" y="136"/>
                      <a:pt x="234" y="143"/>
                      <a:pt x="225" y="149"/>
                    </a:cubicBezTo>
                    <a:cubicBezTo>
                      <a:pt x="231" y="159"/>
                      <a:pt x="237" y="168"/>
                      <a:pt x="244" y="178"/>
                    </a:cubicBezTo>
                    <a:cubicBezTo>
                      <a:pt x="233" y="186"/>
                      <a:pt x="216" y="176"/>
                      <a:pt x="210" y="186"/>
                    </a:cubicBezTo>
                    <a:cubicBezTo>
                      <a:pt x="205" y="195"/>
                      <a:pt x="217" y="206"/>
                      <a:pt x="216" y="218"/>
                    </a:cubicBezTo>
                    <a:close/>
                    <a:moveTo>
                      <a:pt x="50" y="108"/>
                    </a:moveTo>
                    <a:cubicBezTo>
                      <a:pt x="55" y="125"/>
                      <a:pt x="60" y="138"/>
                      <a:pt x="74" y="141"/>
                    </a:cubicBezTo>
                    <a:cubicBezTo>
                      <a:pt x="88" y="144"/>
                      <a:pt x="98" y="138"/>
                      <a:pt x="108" y="127"/>
                    </a:cubicBezTo>
                    <a:cubicBezTo>
                      <a:pt x="89" y="121"/>
                      <a:pt x="72" y="115"/>
                      <a:pt x="50" y="108"/>
                    </a:cubicBezTo>
                    <a:close/>
                    <a:moveTo>
                      <a:pt x="198" y="109"/>
                    </a:moveTo>
                    <a:cubicBezTo>
                      <a:pt x="179" y="115"/>
                      <a:pt x="161" y="121"/>
                      <a:pt x="141" y="127"/>
                    </a:cubicBezTo>
                    <a:cubicBezTo>
                      <a:pt x="171" y="151"/>
                      <a:pt x="189" y="145"/>
                      <a:pt x="198" y="109"/>
                    </a:cubicBezTo>
                    <a:close/>
                  </a:path>
                </a:pathLst>
              </a:custGeom>
              <a:solidFill>
                <a:srgbClr val="00468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s-MX" dirty="0">
                  <a:solidFill>
                    <a:srgbClr val="53565A"/>
                  </a:solidFill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36" name="Freeform 10"/>
              <p:cNvSpPr>
                <a:spLocks noEditPoints="1"/>
              </p:cNvSpPr>
              <p:nvPr/>
            </p:nvSpPr>
            <p:spPr bwMode="auto">
              <a:xfrm rot="1115945">
                <a:off x="7546257" y="5334509"/>
                <a:ext cx="137160" cy="137160"/>
              </a:xfrm>
              <a:custGeom>
                <a:avLst/>
                <a:gdLst>
                  <a:gd name="T0" fmla="*/ 216 w 255"/>
                  <a:gd name="T1" fmla="*/ 218 h 259"/>
                  <a:gd name="T2" fmla="*/ 182 w 255"/>
                  <a:gd name="T3" fmla="*/ 212 h 259"/>
                  <a:gd name="T4" fmla="*/ 174 w 255"/>
                  <a:gd name="T5" fmla="*/ 244 h 259"/>
                  <a:gd name="T6" fmla="*/ 146 w 255"/>
                  <a:gd name="T7" fmla="*/ 226 h 259"/>
                  <a:gd name="T8" fmla="*/ 127 w 255"/>
                  <a:gd name="T9" fmla="*/ 259 h 259"/>
                  <a:gd name="T10" fmla="*/ 107 w 255"/>
                  <a:gd name="T11" fmla="*/ 226 h 259"/>
                  <a:gd name="T12" fmla="*/ 80 w 255"/>
                  <a:gd name="T13" fmla="*/ 246 h 259"/>
                  <a:gd name="T14" fmla="*/ 76 w 255"/>
                  <a:gd name="T15" fmla="*/ 244 h 259"/>
                  <a:gd name="T16" fmla="*/ 37 w 255"/>
                  <a:gd name="T17" fmla="*/ 220 h 259"/>
                  <a:gd name="T18" fmla="*/ 42 w 255"/>
                  <a:gd name="T19" fmla="*/ 186 h 259"/>
                  <a:gd name="T20" fmla="*/ 11 w 255"/>
                  <a:gd name="T21" fmla="*/ 180 h 259"/>
                  <a:gd name="T22" fmla="*/ 10 w 255"/>
                  <a:gd name="T23" fmla="*/ 177 h 259"/>
                  <a:gd name="T24" fmla="*/ 27 w 255"/>
                  <a:gd name="T25" fmla="*/ 149 h 259"/>
                  <a:gd name="T26" fmla="*/ 0 w 255"/>
                  <a:gd name="T27" fmla="*/ 131 h 259"/>
                  <a:gd name="T28" fmla="*/ 1 w 255"/>
                  <a:gd name="T29" fmla="*/ 127 h 259"/>
                  <a:gd name="T30" fmla="*/ 9 w 255"/>
                  <a:gd name="T31" fmla="*/ 79 h 259"/>
                  <a:gd name="T32" fmla="*/ 42 w 255"/>
                  <a:gd name="T33" fmla="*/ 73 h 259"/>
                  <a:gd name="T34" fmla="*/ 36 w 255"/>
                  <a:gd name="T35" fmla="*/ 41 h 259"/>
                  <a:gd name="T36" fmla="*/ 39 w 255"/>
                  <a:gd name="T37" fmla="*/ 39 h 259"/>
                  <a:gd name="T38" fmla="*/ 78 w 255"/>
                  <a:gd name="T39" fmla="*/ 12 h 259"/>
                  <a:gd name="T40" fmla="*/ 127 w 255"/>
                  <a:gd name="T41" fmla="*/ 0 h 259"/>
                  <a:gd name="T42" fmla="*/ 146 w 255"/>
                  <a:gd name="T43" fmla="*/ 33 h 259"/>
                  <a:gd name="T44" fmla="*/ 175 w 255"/>
                  <a:gd name="T45" fmla="*/ 12 h 259"/>
                  <a:gd name="T46" fmla="*/ 183 w 255"/>
                  <a:gd name="T47" fmla="*/ 45 h 259"/>
                  <a:gd name="T48" fmla="*/ 214 w 255"/>
                  <a:gd name="T49" fmla="*/ 39 h 259"/>
                  <a:gd name="T50" fmla="*/ 216 w 255"/>
                  <a:gd name="T51" fmla="*/ 42 h 259"/>
                  <a:gd name="T52" fmla="*/ 212 w 255"/>
                  <a:gd name="T53" fmla="*/ 73 h 259"/>
                  <a:gd name="T54" fmla="*/ 245 w 255"/>
                  <a:gd name="T55" fmla="*/ 80 h 259"/>
                  <a:gd name="T56" fmla="*/ 227 w 255"/>
                  <a:gd name="T57" fmla="*/ 109 h 259"/>
                  <a:gd name="T58" fmla="*/ 255 w 255"/>
                  <a:gd name="T59" fmla="*/ 130 h 259"/>
                  <a:gd name="T60" fmla="*/ 225 w 255"/>
                  <a:gd name="T61" fmla="*/ 149 h 259"/>
                  <a:gd name="T62" fmla="*/ 244 w 255"/>
                  <a:gd name="T63" fmla="*/ 178 h 259"/>
                  <a:gd name="T64" fmla="*/ 210 w 255"/>
                  <a:gd name="T65" fmla="*/ 186 h 259"/>
                  <a:gd name="T66" fmla="*/ 216 w 255"/>
                  <a:gd name="T67" fmla="*/ 218 h 259"/>
                  <a:gd name="T68" fmla="*/ 50 w 255"/>
                  <a:gd name="T69" fmla="*/ 108 h 259"/>
                  <a:gd name="T70" fmla="*/ 74 w 255"/>
                  <a:gd name="T71" fmla="*/ 141 h 259"/>
                  <a:gd name="T72" fmla="*/ 108 w 255"/>
                  <a:gd name="T73" fmla="*/ 127 h 259"/>
                  <a:gd name="T74" fmla="*/ 50 w 255"/>
                  <a:gd name="T75" fmla="*/ 108 h 259"/>
                  <a:gd name="T76" fmla="*/ 198 w 255"/>
                  <a:gd name="T77" fmla="*/ 109 h 259"/>
                  <a:gd name="T78" fmla="*/ 141 w 255"/>
                  <a:gd name="T79" fmla="*/ 127 h 259"/>
                  <a:gd name="T80" fmla="*/ 198 w 255"/>
                  <a:gd name="T81" fmla="*/ 109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55" h="259">
                    <a:moveTo>
                      <a:pt x="216" y="218"/>
                    </a:moveTo>
                    <a:cubicBezTo>
                      <a:pt x="204" y="221"/>
                      <a:pt x="194" y="211"/>
                      <a:pt x="182" y="212"/>
                    </a:cubicBezTo>
                    <a:cubicBezTo>
                      <a:pt x="177" y="223"/>
                      <a:pt x="185" y="240"/>
                      <a:pt x="174" y="244"/>
                    </a:cubicBezTo>
                    <a:cubicBezTo>
                      <a:pt x="168" y="246"/>
                      <a:pt x="156" y="233"/>
                      <a:pt x="146" y="226"/>
                    </a:cubicBezTo>
                    <a:cubicBezTo>
                      <a:pt x="140" y="237"/>
                      <a:pt x="134" y="247"/>
                      <a:pt x="127" y="259"/>
                    </a:cubicBezTo>
                    <a:cubicBezTo>
                      <a:pt x="120" y="247"/>
                      <a:pt x="113" y="237"/>
                      <a:pt x="107" y="226"/>
                    </a:cubicBezTo>
                    <a:cubicBezTo>
                      <a:pt x="97" y="233"/>
                      <a:pt x="88" y="240"/>
                      <a:pt x="80" y="246"/>
                    </a:cubicBezTo>
                    <a:cubicBezTo>
                      <a:pt x="78" y="245"/>
                      <a:pt x="76" y="244"/>
                      <a:pt x="76" y="244"/>
                    </a:cubicBezTo>
                    <a:cubicBezTo>
                      <a:pt x="72" y="212"/>
                      <a:pt x="72" y="212"/>
                      <a:pt x="37" y="220"/>
                    </a:cubicBezTo>
                    <a:cubicBezTo>
                      <a:pt x="35" y="208"/>
                      <a:pt x="48" y="196"/>
                      <a:pt x="42" y="186"/>
                    </a:cubicBezTo>
                    <a:cubicBezTo>
                      <a:pt x="36" y="177"/>
                      <a:pt x="21" y="185"/>
                      <a:pt x="11" y="180"/>
                    </a:cubicBezTo>
                    <a:cubicBezTo>
                      <a:pt x="11" y="179"/>
                      <a:pt x="10" y="178"/>
                      <a:pt x="10" y="177"/>
                    </a:cubicBezTo>
                    <a:cubicBezTo>
                      <a:pt x="14" y="166"/>
                      <a:pt x="30" y="159"/>
                      <a:pt x="27" y="149"/>
                    </a:cubicBezTo>
                    <a:cubicBezTo>
                      <a:pt x="24" y="141"/>
                      <a:pt x="10" y="137"/>
                      <a:pt x="0" y="131"/>
                    </a:cubicBezTo>
                    <a:cubicBezTo>
                      <a:pt x="1" y="129"/>
                      <a:pt x="1" y="127"/>
                      <a:pt x="1" y="127"/>
                    </a:cubicBezTo>
                    <a:cubicBezTo>
                      <a:pt x="29" y="110"/>
                      <a:pt x="29" y="110"/>
                      <a:pt x="9" y="79"/>
                    </a:cubicBezTo>
                    <a:cubicBezTo>
                      <a:pt x="20" y="76"/>
                      <a:pt x="36" y="82"/>
                      <a:pt x="42" y="73"/>
                    </a:cubicBezTo>
                    <a:cubicBezTo>
                      <a:pt x="48" y="64"/>
                      <a:pt x="36" y="52"/>
                      <a:pt x="36" y="41"/>
                    </a:cubicBezTo>
                    <a:cubicBezTo>
                      <a:pt x="37" y="40"/>
                      <a:pt x="39" y="39"/>
                      <a:pt x="39" y="39"/>
                    </a:cubicBezTo>
                    <a:cubicBezTo>
                      <a:pt x="70" y="47"/>
                      <a:pt x="70" y="47"/>
                      <a:pt x="78" y="12"/>
                    </a:cubicBezTo>
                    <a:cubicBezTo>
                      <a:pt x="108" y="31"/>
                      <a:pt x="108" y="31"/>
                      <a:pt x="127" y="0"/>
                    </a:cubicBezTo>
                    <a:cubicBezTo>
                      <a:pt x="133" y="12"/>
                      <a:pt x="140" y="22"/>
                      <a:pt x="146" y="33"/>
                    </a:cubicBezTo>
                    <a:cubicBezTo>
                      <a:pt x="156" y="26"/>
                      <a:pt x="166" y="19"/>
                      <a:pt x="175" y="12"/>
                    </a:cubicBezTo>
                    <a:cubicBezTo>
                      <a:pt x="182" y="23"/>
                      <a:pt x="175" y="39"/>
                      <a:pt x="183" y="45"/>
                    </a:cubicBezTo>
                    <a:cubicBezTo>
                      <a:pt x="191" y="51"/>
                      <a:pt x="203" y="40"/>
                      <a:pt x="214" y="39"/>
                    </a:cubicBezTo>
                    <a:cubicBezTo>
                      <a:pt x="215" y="40"/>
                      <a:pt x="216" y="41"/>
                      <a:pt x="216" y="42"/>
                    </a:cubicBezTo>
                    <a:cubicBezTo>
                      <a:pt x="217" y="53"/>
                      <a:pt x="204" y="65"/>
                      <a:pt x="212" y="73"/>
                    </a:cubicBezTo>
                    <a:cubicBezTo>
                      <a:pt x="218" y="79"/>
                      <a:pt x="232" y="78"/>
                      <a:pt x="245" y="80"/>
                    </a:cubicBezTo>
                    <a:cubicBezTo>
                      <a:pt x="238" y="90"/>
                      <a:pt x="225" y="101"/>
                      <a:pt x="227" y="109"/>
                    </a:cubicBezTo>
                    <a:cubicBezTo>
                      <a:pt x="228" y="117"/>
                      <a:pt x="244" y="122"/>
                      <a:pt x="255" y="130"/>
                    </a:cubicBezTo>
                    <a:cubicBezTo>
                      <a:pt x="244" y="136"/>
                      <a:pt x="234" y="143"/>
                      <a:pt x="225" y="149"/>
                    </a:cubicBezTo>
                    <a:cubicBezTo>
                      <a:pt x="231" y="159"/>
                      <a:pt x="237" y="168"/>
                      <a:pt x="244" y="178"/>
                    </a:cubicBezTo>
                    <a:cubicBezTo>
                      <a:pt x="233" y="186"/>
                      <a:pt x="216" y="176"/>
                      <a:pt x="210" y="186"/>
                    </a:cubicBezTo>
                    <a:cubicBezTo>
                      <a:pt x="205" y="195"/>
                      <a:pt x="217" y="206"/>
                      <a:pt x="216" y="218"/>
                    </a:cubicBezTo>
                    <a:close/>
                    <a:moveTo>
                      <a:pt x="50" y="108"/>
                    </a:moveTo>
                    <a:cubicBezTo>
                      <a:pt x="55" y="125"/>
                      <a:pt x="60" y="138"/>
                      <a:pt x="74" y="141"/>
                    </a:cubicBezTo>
                    <a:cubicBezTo>
                      <a:pt x="88" y="144"/>
                      <a:pt x="98" y="138"/>
                      <a:pt x="108" y="127"/>
                    </a:cubicBezTo>
                    <a:cubicBezTo>
                      <a:pt x="89" y="121"/>
                      <a:pt x="72" y="115"/>
                      <a:pt x="50" y="108"/>
                    </a:cubicBezTo>
                    <a:close/>
                    <a:moveTo>
                      <a:pt x="198" y="109"/>
                    </a:moveTo>
                    <a:cubicBezTo>
                      <a:pt x="179" y="115"/>
                      <a:pt x="161" y="121"/>
                      <a:pt x="141" y="127"/>
                    </a:cubicBezTo>
                    <a:cubicBezTo>
                      <a:pt x="171" y="151"/>
                      <a:pt x="189" y="145"/>
                      <a:pt x="198" y="109"/>
                    </a:cubicBezTo>
                    <a:close/>
                  </a:path>
                </a:pathLst>
              </a:custGeom>
              <a:solidFill>
                <a:srgbClr val="00468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s-MX" dirty="0">
                  <a:solidFill>
                    <a:srgbClr val="53565A"/>
                  </a:solidFill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37" name="Freeform 14"/>
              <p:cNvSpPr>
                <a:spLocks/>
              </p:cNvSpPr>
              <p:nvPr/>
            </p:nvSpPr>
            <p:spPr bwMode="auto">
              <a:xfrm rot="1345672">
                <a:off x="6749836" y="5439297"/>
                <a:ext cx="457200" cy="182880"/>
              </a:xfrm>
              <a:custGeom>
                <a:avLst/>
                <a:gdLst>
                  <a:gd name="T0" fmla="*/ 0 w 266"/>
                  <a:gd name="T1" fmla="*/ 78 h 160"/>
                  <a:gd name="T2" fmla="*/ 10 w 266"/>
                  <a:gd name="T3" fmla="*/ 68 h 160"/>
                  <a:gd name="T4" fmla="*/ 65 w 266"/>
                  <a:gd name="T5" fmla="*/ 68 h 160"/>
                  <a:gd name="T6" fmla="*/ 65 w 266"/>
                  <a:gd name="T7" fmla="*/ 60 h 160"/>
                  <a:gd name="T8" fmla="*/ 55 w 266"/>
                  <a:gd name="T9" fmla="*/ 60 h 160"/>
                  <a:gd name="T10" fmla="*/ 29 w 266"/>
                  <a:gd name="T11" fmla="*/ 33 h 160"/>
                  <a:gd name="T12" fmla="*/ 29 w 266"/>
                  <a:gd name="T13" fmla="*/ 10 h 160"/>
                  <a:gd name="T14" fmla="*/ 39 w 266"/>
                  <a:gd name="T15" fmla="*/ 0 h 160"/>
                  <a:gd name="T16" fmla="*/ 49 w 266"/>
                  <a:gd name="T17" fmla="*/ 10 h 160"/>
                  <a:gd name="T18" fmla="*/ 49 w 266"/>
                  <a:gd name="T19" fmla="*/ 33 h 160"/>
                  <a:gd name="T20" fmla="*/ 55 w 266"/>
                  <a:gd name="T21" fmla="*/ 40 h 160"/>
                  <a:gd name="T22" fmla="*/ 65 w 266"/>
                  <a:gd name="T23" fmla="*/ 40 h 160"/>
                  <a:gd name="T24" fmla="*/ 91 w 266"/>
                  <a:gd name="T25" fmla="*/ 16 h 160"/>
                  <a:gd name="T26" fmla="*/ 176 w 266"/>
                  <a:gd name="T27" fmla="*/ 16 h 160"/>
                  <a:gd name="T28" fmla="*/ 201 w 266"/>
                  <a:gd name="T29" fmla="*/ 40 h 160"/>
                  <a:gd name="T30" fmla="*/ 211 w 266"/>
                  <a:gd name="T31" fmla="*/ 40 h 160"/>
                  <a:gd name="T32" fmla="*/ 218 w 266"/>
                  <a:gd name="T33" fmla="*/ 33 h 160"/>
                  <a:gd name="T34" fmla="*/ 218 w 266"/>
                  <a:gd name="T35" fmla="*/ 10 h 160"/>
                  <a:gd name="T36" fmla="*/ 228 w 266"/>
                  <a:gd name="T37" fmla="*/ 0 h 160"/>
                  <a:gd name="T38" fmla="*/ 238 w 266"/>
                  <a:gd name="T39" fmla="*/ 10 h 160"/>
                  <a:gd name="T40" fmla="*/ 238 w 266"/>
                  <a:gd name="T41" fmla="*/ 33 h 160"/>
                  <a:gd name="T42" fmla="*/ 211 w 266"/>
                  <a:gd name="T43" fmla="*/ 60 h 160"/>
                  <a:gd name="T44" fmla="*/ 202 w 266"/>
                  <a:gd name="T45" fmla="*/ 60 h 160"/>
                  <a:gd name="T46" fmla="*/ 202 w 266"/>
                  <a:gd name="T47" fmla="*/ 68 h 160"/>
                  <a:gd name="T48" fmla="*/ 256 w 266"/>
                  <a:gd name="T49" fmla="*/ 68 h 160"/>
                  <a:gd name="T50" fmla="*/ 266 w 266"/>
                  <a:gd name="T51" fmla="*/ 78 h 160"/>
                  <a:gd name="T52" fmla="*/ 256 w 266"/>
                  <a:gd name="T53" fmla="*/ 88 h 160"/>
                  <a:gd name="T54" fmla="*/ 201 w 266"/>
                  <a:gd name="T55" fmla="*/ 88 h 160"/>
                  <a:gd name="T56" fmla="*/ 201 w 266"/>
                  <a:gd name="T57" fmla="*/ 97 h 160"/>
                  <a:gd name="T58" fmla="*/ 211 w 266"/>
                  <a:gd name="T59" fmla="*/ 97 h 160"/>
                  <a:gd name="T60" fmla="*/ 237 w 266"/>
                  <a:gd name="T61" fmla="*/ 123 h 160"/>
                  <a:gd name="T62" fmla="*/ 237 w 266"/>
                  <a:gd name="T63" fmla="*/ 147 h 160"/>
                  <a:gd name="T64" fmla="*/ 227 w 266"/>
                  <a:gd name="T65" fmla="*/ 157 h 160"/>
                  <a:gd name="T66" fmla="*/ 217 w 266"/>
                  <a:gd name="T67" fmla="*/ 147 h 160"/>
                  <a:gd name="T68" fmla="*/ 217 w 266"/>
                  <a:gd name="T69" fmla="*/ 123 h 160"/>
                  <a:gd name="T70" fmla="*/ 211 w 266"/>
                  <a:gd name="T71" fmla="*/ 117 h 160"/>
                  <a:gd name="T72" fmla="*/ 199 w 266"/>
                  <a:gd name="T73" fmla="*/ 117 h 160"/>
                  <a:gd name="T74" fmla="*/ 145 w 266"/>
                  <a:gd name="T75" fmla="*/ 160 h 160"/>
                  <a:gd name="T76" fmla="*/ 121 w 266"/>
                  <a:gd name="T77" fmla="*/ 160 h 160"/>
                  <a:gd name="T78" fmla="*/ 66 w 266"/>
                  <a:gd name="T79" fmla="*/ 117 h 160"/>
                  <a:gd name="T80" fmla="*/ 55 w 266"/>
                  <a:gd name="T81" fmla="*/ 117 h 160"/>
                  <a:gd name="T82" fmla="*/ 48 w 266"/>
                  <a:gd name="T83" fmla="*/ 123 h 160"/>
                  <a:gd name="T84" fmla="*/ 48 w 266"/>
                  <a:gd name="T85" fmla="*/ 147 h 160"/>
                  <a:gd name="T86" fmla="*/ 38 w 266"/>
                  <a:gd name="T87" fmla="*/ 157 h 160"/>
                  <a:gd name="T88" fmla="*/ 28 w 266"/>
                  <a:gd name="T89" fmla="*/ 147 h 160"/>
                  <a:gd name="T90" fmla="*/ 28 w 266"/>
                  <a:gd name="T91" fmla="*/ 123 h 160"/>
                  <a:gd name="T92" fmla="*/ 55 w 266"/>
                  <a:gd name="T93" fmla="*/ 97 h 160"/>
                  <a:gd name="T94" fmla="*/ 64 w 266"/>
                  <a:gd name="T95" fmla="*/ 97 h 160"/>
                  <a:gd name="T96" fmla="*/ 64 w 266"/>
                  <a:gd name="T97" fmla="*/ 88 h 160"/>
                  <a:gd name="T98" fmla="*/ 10 w 266"/>
                  <a:gd name="T99" fmla="*/ 88 h 160"/>
                  <a:gd name="T100" fmla="*/ 0 w 266"/>
                  <a:gd name="T101" fmla="*/ 78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6" h="160">
                    <a:moveTo>
                      <a:pt x="0" y="78"/>
                    </a:moveTo>
                    <a:cubicBezTo>
                      <a:pt x="0" y="73"/>
                      <a:pt x="5" y="68"/>
                      <a:pt x="10" y="68"/>
                    </a:cubicBezTo>
                    <a:cubicBezTo>
                      <a:pt x="65" y="68"/>
                      <a:pt x="65" y="68"/>
                      <a:pt x="65" y="68"/>
                    </a:cubicBezTo>
                    <a:cubicBezTo>
                      <a:pt x="65" y="60"/>
                      <a:pt x="65" y="60"/>
                      <a:pt x="65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41" y="60"/>
                      <a:pt x="29" y="48"/>
                      <a:pt x="29" y="33"/>
                    </a:cubicBezTo>
                    <a:cubicBezTo>
                      <a:pt x="29" y="10"/>
                      <a:pt x="29" y="10"/>
                      <a:pt x="29" y="10"/>
                    </a:cubicBezTo>
                    <a:cubicBezTo>
                      <a:pt x="29" y="4"/>
                      <a:pt x="33" y="0"/>
                      <a:pt x="39" y="0"/>
                    </a:cubicBezTo>
                    <a:cubicBezTo>
                      <a:pt x="44" y="0"/>
                      <a:pt x="49" y="4"/>
                      <a:pt x="49" y="10"/>
                    </a:cubicBezTo>
                    <a:cubicBezTo>
                      <a:pt x="49" y="33"/>
                      <a:pt x="49" y="33"/>
                      <a:pt x="49" y="33"/>
                    </a:cubicBezTo>
                    <a:cubicBezTo>
                      <a:pt x="49" y="37"/>
                      <a:pt x="51" y="40"/>
                      <a:pt x="55" y="40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6" y="26"/>
                      <a:pt x="77" y="16"/>
                      <a:pt x="91" y="16"/>
                    </a:cubicBezTo>
                    <a:cubicBezTo>
                      <a:pt x="176" y="16"/>
                      <a:pt x="176" y="16"/>
                      <a:pt x="176" y="16"/>
                    </a:cubicBezTo>
                    <a:cubicBezTo>
                      <a:pt x="189" y="16"/>
                      <a:pt x="200" y="26"/>
                      <a:pt x="201" y="40"/>
                    </a:cubicBezTo>
                    <a:cubicBezTo>
                      <a:pt x="211" y="40"/>
                      <a:pt x="211" y="40"/>
                      <a:pt x="211" y="40"/>
                    </a:cubicBezTo>
                    <a:cubicBezTo>
                      <a:pt x="215" y="40"/>
                      <a:pt x="218" y="37"/>
                      <a:pt x="218" y="33"/>
                    </a:cubicBezTo>
                    <a:cubicBezTo>
                      <a:pt x="218" y="10"/>
                      <a:pt x="218" y="10"/>
                      <a:pt x="218" y="10"/>
                    </a:cubicBezTo>
                    <a:cubicBezTo>
                      <a:pt x="218" y="4"/>
                      <a:pt x="222" y="0"/>
                      <a:pt x="228" y="0"/>
                    </a:cubicBezTo>
                    <a:cubicBezTo>
                      <a:pt x="233" y="0"/>
                      <a:pt x="238" y="4"/>
                      <a:pt x="238" y="10"/>
                    </a:cubicBezTo>
                    <a:cubicBezTo>
                      <a:pt x="238" y="33"/>
                      <a:pt x="238" y="33"/>
                      <a:pt x="238" y="33"/>
                    </a:cubicBezTo>
                    <a:cubicBezTo>
                      <a:pt x="238" y="48"/>
                      <a:pt x="226" y="60"/>
                      <a:pt x="211" y="60"/>
                    </a:cubicBezTo>
                    <a:cubicBezTo>
                      <a:pt x="202" y="60"/>
                      <a:pt x="202" y="60"/>
                      <a:pt x="202" y="60"/>
                    </a:cubicBezTo>
                    <a:cubicBezTo>
                      <a:pt x="202" y="68"/>
                      <a:pt x="202" y="68"/>
                      <a:pt x="202" y="68"/>
                    </a:cubicBezTo>
                    <a:cubicBezTo>
                      <a:pt x="256" y="68"/>
                      <a:pt x="256" y="68"/>
                      <a:pt x="256" y="68"/>
                    </a:cubicBezTo>
                    <a:cubicBezTo>
                      <a:pt x="262" y="68"/>
                      <a:pt x="266" y="73"/>
                      <a:pt x="266" y="78"/>
                    </a:cubicBezTo>
                    <a:cubicBezTo>
                      <a:pt x="266" y="84"/>
                      <a:pt x="262" y="88"/>
                      <a:pt x="256" y="88"/>
                    </a:cubicBezTo>
                    <a:cubicBezTo>
                      <a:pt x="201" y="88"/>
                      <a:pt x="201" y="88"/>
                      <a:pt x="201" y="88"/>
                    </a:cubicBezTo>
                    <a:cubicBezTo>
                      <a:pt x="201" y="97"/>
                      <a:pt x="201" y="97"/>
                      <a:pt x="201" y="97"/>
                    </a:cubicBezTo>
                    <a:cubicBezTo>
                      <a:pt x="211" y="97"/>
                      <a:pt x="211" y="97"/>
                      <a:pt x="211" y="97"/>
                    </a:cubicBezTo>
                    <a:cubicBezTo>
                      <a:pt x="225" y="97"/>
                      <a:pt x="237" y="109"/>
                      <a:pt x="237" y="123"/>
                    </a:cubicBezTo>
                    <a:cubicBezTo>
                      <a:pt x="237" y="147"/>
                      <a:pt x="237" y="147"/>
                      <a:pt x="237" y="147"/>
                    </a:cubicBezTo>
                    <a:cubicBezTo>
                      <a:pt x="237" y="152"/>
                      <a:pt x="233" y="157"/>
                      <a:pt x="227" y="157"/>
                    </a:cubicBezTo>
                    <a:cubicBezTo>
                      <a:pt x="222" y="157"/>
                      <a:pt x="217" y="152"/>
                      <a:pt x="217" y="147"/>
                    </a:cubicBezTo>
                    <a:cubicBezTo>
                      <a:pt x="217" y="123"/>
                      <a:pt x="217" y="123"/>
                      <a:pt x="217" y="123"/>
                    </a:cubicBezTo>
                    <a:cubicBezTo>
                      <a:pt x="217" y="120"/>
                      <a:pt x="215" y="117"/>
                      <a:pt x="211" y="117"/>
                    </a:cubicBezTo>
                    <a:cubicBezTo>
                      <a:pt x="199" y="117"/>
                      <a:pt x="199" y="117"/>
                      <a:pt x="199" y="117"/>
                    </a:cubicBezTo>
                    <a:cubicBezTo>
                      <a:pt x="193" y="141"/>
                      <a:pt x="171" y="160"/>
                      <a:pt x="145" y="160"/>
                    </a:cubicBezTo>
                    <a:cubicBezTo>
                      <a:pt x="121" y="160"/>
                      <a:pt x="121" y="160"/>
                      <a:pt x="121" y="160"/>
                    </a:cubicBezTo>
                    <a:cubicBezTo>
                      <a:pt x="95" y="160"/>
                      <a:pt x="73" y="141"/>
                      <a:pt x="66" y="117"/>
                    </a:cubicBezTo>
                    <a:cubicBezTo>
                      <a:pt x="55" y="117"/>
                      <a:pt x="55" y="117"/>
                      <a:pt x="55" y="117"/>
                    </a:cubicBezTo>
                    <a:cubicBezTo>
                      <a:pt x="51" y="117"/>
                      <a:pt x="48" y="120"/>
                      <a:pt x="48" y="123"/>
                    </a:cubicBezTo>
                    <a:cubicBezTo>
                      <a:pt x="48" y="147"/>
                      <a:pt x="48" y="147"/>
                      <a:pt x="48" y="147"/>
                    </a:cubicBezTo>
                    <a:cubicBezTo>
                      <a:pt x="48" y="152"/>
                      <a:pt x="44" y="157"/>
                      <a:pt x="38" y="157"/>
                    </a:cubicBezTo>
                    <a:cubicBezTo>
                      <a:pt x="33" y="157"/>
                      <a:pt x="28" y="152"/>
                      <a:pt x="28" y="147"/>
                    </a:cubicBezTo>
                    <a:cubicBezTo>
                      <a:pt x="28" y="123"/>
                      <a:pt x="28" y="123"/>
                      <a:pt x="28" y="123"/>
                    </a:cubicBezTo>
                    <a:cubicBezTo>
                      <a:pt x="28" y="109"/>
                      <a:pt x="40" y="97"/>
                      <a:pt x="55" y="97"/>
                    </a:cubicBezTo>
                    <a:cubicBezTo>
                      <a:pt x="64" y="97"/>
                      <a:pt x="64" y="97"/>
                      <a:pt x="64" y="97"/>
                    </a:cubicBezTo>
                    <a:cubicBezTo>
                      <a:pt x="64" y="88"/>
                      <a:pt x="64" y="88"/>
                      <a:pt x="64" y="88"/>
                    </a:cubicBezTo>
                    <a:cubicBezTo>
                      <a:pt x="10" y="88"/>
                      <a:pt x="10" y="88"/>
                      <a:pt x="10" y="88"/>
                    </a:cubicBezTo>
                    <a:cubicBezTo>
                      <a:pt x="5" y="88"/>
                      <a:pt x="0" y="84"/>
                      <a:pt x="0" y="78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38" name="Freeform 15"/>
              <p:cNvSpPr>
                <a:spLocks/>
              </p:cNvSpPr>
              <p:nvPr/>
            </p:nvSpPr>
            <p:spPr bwMode="auto">
              <a:xfrm rot="1345672">
                <a:off x="7003119" y="5505944"/>
                <a:ext cx="69045" cy="91440"/>
              </a:xfrm>
              <a:custGeom>
                <a:avLst/>
                <a:gdLst>
                  <a:gd name="T0" fmla="*/ 32 w 38"/>
                  <a:gd name="T1" fmla="*/ 0 h 104"/>
                  <a:gd name="T2" fmla="*/ 0 w 38"/>
                  <a:gd name="T3" fmla="*/ 0 h 104"/>
                  <a:gd name="T4" fmla="*/ 0 w 38"/>
                  <a:gd name="T5" fmla="*/ 104 h 104"/>
                  <a:gd name="T6" fmla="*/ 2 w 38"/>
                  <a:gd name="T7" fmla="*/ 104 h 104"/>
                  <a:gd name="T8" fmla="*/ 38 w 38"/>
                  <a:gd name="T9" fmla="*/ 68 h 104"/>
                  <a:gd name="T10" fmla="*/ 38 w 38"/>
                  <a:gd name="T11" fmla="*/ 6 h 104"/>
                  <a:gd name="T12" fmla="*/ 32 w 38"/>
                  <a:gd name="T13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104">
                    <a:moveTo>
                      <a:pt x="3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2" y="104"/>
                      <a:pt x="38" y="88"/>
                      <a:pt x="38" y="68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38" y="3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  <p:sp>
            <p:nvSpPr>
              <p:cNvPr id="39" name="Freeform 16"/>
              <p:cNvSpPr>
                <a:spLocks/>
              </p:cNvSpPr>
              <p:nvPr/>
            </p:nvSpPr>
            <p:spPr bwMode="auto">
              <a:xfrm rot="1345672">
                <a:off x="6892605" y="5457688"/>
                <a:ext cx="69722" cy="91440"/>
              </a:xfrm>
              <a:custGeom>
                <a:avLst/>
                <a:gdLst>
                  <a:gd name="T0" fmla="*/ 0 w 38"/>
                  <a:gd name="T1" fmla="*/ 67 h 104"/>
                  <a:gd name="T2" fmla="*/ 36 w 38"/>
                  <a:gd name="T3" fmla="*/ 104 h 104"/>
                  <a:gd name="T4" fmla="*/ 38 w 38"/>
                  <a:gd name="T5" fmla="*/ 104 h 104"/>
                  <a:gd name="T6" fmla="*/ 38 w 38"/>
                  <a:gd name="T7" fmla="*/ 0 h 104"/>
                  <a:gd name="T8" fmla="*/ 6 w 38"/>
                  <a:gd name="T9" fmla="*/ 0 h 104"/>
                  <a:gd name="T10" fmla="*/ 0 w 38"/>
                  <a:gd name="T11" fmla="*/ 6 h 104"/>
                  <a:gd name="T12" fmla="*/ 0 w 38"/>
                  <a:gd name="T13" fmla="*/ 6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104">
                    <a:moveTo>
                      <a:pt x="0" y="67"/>
                    </a:moveTo>
                    <a:cubicBezTo>
                      <a:pt x="0" y="87"/>
                      <a:pt x="16" y="104"/>
                      <a:pt x="36" y="104"/>
                    </a:cubicBezTo>
                    <a:cubicBezTo>
                      <a:pt x="38" y="104"/>
                      <a:pt x="38" y="104"/>
                      <a:pt x="38" y="104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6"/>
                    </a:cubicBez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 dirty="0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541203" y="1256621"/>
            <a:ext cx="79714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solidFill>
                  <a:srgbClr val="0127AC"/>
                </a:solidFill>
              </a:rPr>
              <a:t>La tecnificación de la banca permite realizar miles de operaciones por segundo, moviendo dinero a cualquier lugar del mundo, generando importantes ingresos a los Cibercriminales.</a:t>
            </a:r>
            <a:endParaRPr lang="es-MX" sz="2000" dirty="0">
              <a:solidFill>
                <a:srgbClr val="0127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0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67540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solidFill>
                  <a:srgbClr val="0127AC"/>
                </a:solidFill>
              </a:rPr>
              <a:t>Competencia y Digitalización</a:t>
            </a:r>
            <a:endParaRPr lang="es-MX" sz="4400" dirty="0">
              <a:solidFill>
                <a:srgbClr val="0127A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1203" y="1256621"/>
            <a:ext cx="79714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solidFill>
                  <a:srgbClr val="0127AC"/>
                </a:solidFill>
              </a:rPr>
              <a:t>El consumidor del sector financiero demanda soluciones rápidas y practicas a sus necesidades, esto a su vez genera un ambiente de enorme competencia en innovación digital.</a:t>
            </a:r>
            <a:endParaRPr lang="es-MX" sz="2000" dirty="0">
              <a:solidFill>
                <a:srgbClr val="0127AC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433" y="2827064"/>
            <a:ext cx="2985333" cy="199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7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55478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solidFill>
                  <a:srgbClr val="0127AC"/>
                </a:solidFill>
              </a:rPr>
              <a:t>Ataques de mayor nivel</a:t>
            </a:r>
            <a:endParaRPr lang="es-MX" sz="4400" dirty="0">
              <a:solidFill>
                <a:srgbClr val="0127A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1203" y="1256621"/>
            <a:ext cx="79714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solidFill>
                  <a:srgbClr val="0127AC"/>
                </a:solidFill>
              </a:rPr>
              <a:t>Durante los últimos años, la velocidad, frecuencia y complejidad de los ataques ha venido creciendo.</a:t>
            </a:r>
            <a:endParaRPr lang="es-MX" sz="2000" dirty="0">
              <a:solidFill>
                <a:srgbClr val="0127AC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03" y="2367600"/>
            <a:ext cx="846817" cy="4798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66041" y="2284367"/>
            <a:ext cx="6653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127AC"/>
                </a:solidFill>
              </a:rPr>
              <a:t>La empresa </a:t>
            </a:r>
            <a:r>
              <a:rPr lang="es-MX" dirty="0" err="1" smtClean="0">
                <a:solidFill>
                  <a:srgbClr val="0127AC"/>
                </a:solidFill>
              </a:rPr>
              <a:t>Under</a:t>
            </a:r>
            <a:r>
              <a:rPr lang="es-MX" dirty="0" smtClean="0">
                <a:solidFill>
                  <a:srgbClr val="0127AC"/>
                </a:solidFill>
              </a:rPr>
              <a:t> </a:t>
            </a:r>
            <a:r>
              <a:rPr lang="es-MX" dirty="0" err="1" smtClean="0">
                <a:solidFill>
                  <a:srgbClr val="0127AC"/>
                </a:solidFill>
              </a:rPr>
              <a:t>Armour</a:t>
            </a:r>
            <a:r>
              <a:rPr lang="es-MX" dirty="0" smtClean="0">
                <a:solidFill>
                  <a:srgbClr val="0127AC"/>
                </a:solidFill>
              </a:rPr>
              <a:t> confirma el compromiso de la información personal de 150 millones de usuarios de su app </a:t>
            </a:r>
            <a:r>
              <a:rPr lang="es-MX" dirty="0" err="1" smtClean="0">
                <a:solidFill>
                  <a:srgbClr val="0127AC"/>
                </a:solidFill>
              </a:rPr>
              <a:t>MyFitnessPal</a:t>
            </a:r>
            <a:r>
              <a:rPr lang="es-MX" dirty="0" smtClean="0">
                <a:solidFill>
                  <a:srgbClr val="0127AC"/>
                </a:solidFill>
              </a:rPr>
              <a:t>.</a:t>
            </a:r>
            <a:endParaRPr lang="es-MX" dirty="0">
              <a:solidFill>
                <a:srgbClr val="0127A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92" b="20062"/>
          <a:stretch/>
        </p:blipFill>
        <p:spPr>
          <a:xfrm>
            <a:off x="6032937" y="3005131"/>
            <a:ext cx="1669831" cy="663326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541204" y="3013628"/>
            <a:ext cx="5491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127AC"/>
                </a:solidFill>
              </a:rPr>
              <a:t>Diciembre 2017, Schneider Electric apaga una planta de energía tras un ataque a su Industrial Control </a:t>
            </a:r>
            <a:r>
              <a:rPr lang="es-MX" dirty="0" err="1" smtClean="0">
                <a:solidFill>
                  <a:srgbClr val="0127AC"/>
                </a:solidFill>
              </a:rPr>
              <a:t>System</a:t>
            </a:r>
            <a:r>
              <a:rPr lang="es-MX" dirty="0" smtClean="0">
                <a:solidFill>
                  <a:srgbClr val="0127AC"/>
                </a:solidFill>
              </a:rPr>
              <a:t>.</a:t>
            </a:r>
            <a:endParaRPr lang="es-MX" dirty="0">
              <a:solidFill>
                <a:srgbClr val="0127A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020" y="3747757"/>
            <a:ext cx="766609" cy="783875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2211034" y="3816528"/>
            <a:ext cx="5491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127AC"/>
                </a:solidFill>
              </a:rPr>
              <a:t>Marzo 2018, el gobierno de la ciudad de Atlanta sufre un ataque </a:t>
            </a:r>
            <a:r>
              <a:rPr lang="es-MX" dirty="0" err="1" smtClean="0">
                <a:solidFill>
                  <a:srgbClr val="0127AC"/>
                </a:solidFill>
              </a:rPr>
              <a:t>Ransomware</a:t>
            </a:r>
            <a:r>
              <a:rPr lang="es-MX" dirty="0" smtClean="0">
                <a:solidFill>
                  <a:srgbClr val="0127AC"/>
                </a:solidFill>
              </a:rPr>
              <a:t> con un costo de US $2.6MM</a:t>
            </a:r>
            <a:endParaRPr lang="es-MX" dirty="0">
              <a:solidFill>
                <a:srgbClr val="0127A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12" y="4614927"/>
            <a:ext cx="7666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0127AC"/>
                </a:solidFill>
              </a:rPr>
              <a:t>Fuente: Center for Strategic &amp; International Studies</a:t>
            </a:r>
          </a:p>
          <a:p>
            <a:r>
              <a:rPr lang="es-MX" sz="1200" i="1" dirty="0">
                <a:solidFill>
                  <a:srgbClr val="0127AC"/>
                </a:solidFill>
              </a:rPr>
              <a:t>https://www.csis.org/programs/cybersecurity-and-governance/technology-policy-program/other-projects-cybersecurity</a:t>
            </a:r>
          </a:p>
        </p:txBody>
      </p:sp>
    </p:spTree>
    <p:extLst>
      <p:ext uri="{BB962C8B-B14F-4D97-AF65-F5344CB8AC3E}">
        <p14:creationId xmlns:p14="http://schemas.microsoft.com/office/powerpoint/2010/main" val="35605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50157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solidFill>
                  <a:srgbClr val="0127AC"/>
                </a:solidFill>
              </a:rPr>
              <a:t>Actores y Motivación</a:t>
            </a:r>
            <a:endParaRPr lang="es-MX" sz="4400" dirty="0">
              <a:solidFill>
                <a:srgbClr val="0127A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1203" y="1256621"/>
            <a:ext cx="79714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0127AC"/>
                </a:solidFill>
              </a:rPr>
              <a:t>Criminales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0127AC"/>
                </a:solidFill>
              </a:rPr>
              <a:t>Estados / Naciones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0127AC"/>
                </a:solidFill>
              </a:rPr>
              <a:t>Terroristas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0127AC"/>
                </a:solidFill>
              </a:rPr>
              <a:t>Activistas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2800" dirty="0" smtClean="0">
              <a:solidFill>
                <a:srgbClr val="0127AC"/>
              </a:solidFill>
            </a:endParaRPr>
          </a:p>
          <a:p>
            <a:pPr algn="just"/>
            <a:r>
              <a:rPr lang="es-MX" sz="2800" dirty="0" smtClean="0">
                <a:solidFill>
                  <a:srgbClr val="0127AC"/>
                </a:solidFill>
              </a:rPr>
              <a:t>Todos ellos se interesan en el sector financiero.</a:t>
            </a:r>
            <a:endParaRPr lang="es-MX" sz="2000" dirty="0">
              <a:solidFill>
                <a:srgbClr val="0127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05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89279" y="406803"/>
            <a:ext cx="55735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solidFill>
                  <a:srgbClr val="0127AC"/>
                </a:solidFill>
              </a:rPr>
              <a:t>Estrategia de Seguridad</a:t>
            </a:r>
            <a:endParaRPr lang="es-MX" sz="4400" dirty="0">
              <a:solidFill>
                <a:srgbClr val="0127AC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86543" y="1193460"/>
            <a:ext cx="6726666" cy="3888214"/>
            <a:chOff x="971600" y="1610454"/>
            <a:chExt cx="7715687" cy="4888965"/>
          </a:xfrm>
        </p:grpSpPr>
        <p:sp>
          <p:nvSpPr>
            <p:cNvPr id="4" name="Freeform 16"/>
            <p:cNvSpPr>
              <a:spLocks/>
            </p:cNvSpPr>
            <p:nvPr/>
          </p:nvSpPr>
          <p:spPr bwMode="auto">
            <a:xfrm>
              <a:off x="3162934" y="2099457"/>
              <a:ext cx="2936583" cy="3662065"/>
            </a:xfrm>
            <a:custGeom>
              <a:avLst/>
              <a:gdLst>
                <a:gd name="T0" fmla="*/ 0 w 1472"/>
                <a:gd name="T1" fmla="*/ 158 h 1836"/>
                <a:gd name="T2" fmla="*/ 84 w 1472"/>
                <a:gd name="T3" fmla="*/ 108 h 1836"/>
                <a:gd name="T4" fmla="*/ 206 w 1472"/>
                <a:gd name="T5" fmla="*/ 55 h 1836"/>
                <a:gd name="T6" fmla="*/ 340 w 1472"/>
                <a:gd name="T7" fmla="*/ 18 h 1836"/>
                <a:gd name="T8" fmla="*/ 488 w 1472"/>
                <a:gd name="T9" fmla="*/ 2 h 1836"/>
                <a:gd name="T10" fmla="*/ 640 w 1472"/>
                <a:gd name="T11" fmla="*/ 9 h 1836"/>
                <a:gd name="T12" fmla="*/ 789 w 1472"/>
                <a:gd name="T13" fmla="*/ 41 h 1836"/>
                <a:gd name="T14" fmla="*/ 902 w 1472"/>
                <a:gd name="T15" fmla="*/ 82 h 1836"/>
                <a:gd name="T16" fmla="*/ 1037 w 1472"/>
                <a:gd name="T17" fmla="*/ 155 h 1836"/>
                <a:gd name="T18" fmla="*/ 1258 w 1472"/>
                <a:gd name="T19" fmla="*/ 356 h 1836"/>
                <a:gd name="T20" fmla="*/ 1344 w 1472"/>
                <a:gd name="T21" fmla="*/ 481 h 1836"/>
                <a:gd name="T22" fmla="*/ 1380 w 1472"/>
                <a:gd name="T23" fmla="*/ 549 h 1836"/>
                <a:gd name="T24" fmla="*/ 1412 w 1472"/>
                <a:gd name="T25" fmla="*/ 626 h 1836"/>
                <a:gd name="T26" fmla="*/ 1446 w 1472"/>
                <a:gd name="T27" fmla="*/ 739 h 1836"/>
                <a:gd name="T28" fmla="*/ 1462 w 1472"/>
                <a:gd name="T29" fmla="*/ 821 h 1836"/>
                <a:gd name="T30" fmla="*/ 1466 w 1472"/>
                <a:gd name="T31" fmla="*/ 859 h 1836"/>
                <a:gd name="T32" fmla="*/ 1469 w 1472"/>
                <a:gd name="T33" fmla="*/ 898 h 1836"/>
                <a:gd name="T34" fmla="*/ 1471 w 1472"/>
                <a:gd name="T35" fmla="*/ 965 h 1836"/>
                <a:gd name="T36" fmla="*/ 1462 w 1472"/>
                <a:gd name="T37" fmla="*/ 1090 h 1836"/>
                <a:gd name="T38" fmla="*/ 1430 w 1472"/>
                <a:gd name="T39" fmla="*/ 1234 h 1836"/>
                <a:gd name="T40" fmla="*/ 1307 w 1472"/>
                <a:gd name="T41" fmla="*/ 1490 h 1836"/>
                <a:gd name="T42" fmla="*/ 1108 w 1472"/>
                <a:gd name="T43" fmla="*/ 1703 h 1836"/>
                <a:gd name="T44" fmla="*/ 983 w 1472"/>
                <a:gd name="T45" fmla="*/ 1785 h 1836"/>
                <a:gd name="T46" fmla="*/ 878 w 1472"/>
                <a:gd name="T47" fmla="*/ 1834 h 1836"/>
                <a:gd name="T48" fmla="*/ 873 w 1472"/>
                <a:gd name="T49" fmla="*/ 1836 h 1836"/>
                <a:gd name="T50" fmla="*/ 960 w 1472"/>
                <a:gd name="T51" fmla="*/ 1791 h 1836"/>
                <a:gd name="T52" fmla="*/ 1070 w 1472"/>
                <a:gd name="T53" fmla="*/ 1715 h 1836"/>
                <a:gd name="T54" fmla="*/ 1267 w 1472"/>
                <a:gd name="T55" fmla="*/ 1506 h 1836"/>
                <a:gd name="T56" fmla="*/ 1394 w 1472"/>
                <a:gd name="T57" fmla="*/ 1243 h 1836"/>
                <a:gd name="T58" fmla="*/ 1425 w 1472"/>
                <a:gd name="T59" fmla="*/ 1099 h 1836"/>
                <a:gd name="T60" fmla="*/ 1434 w 1472"/>
                <a:gd name="T61" fmla="*/ 967 h 1836"/>
                <a:gd name="T62" fmla="*/ 1424 w 1472"/>
                <a:gd name="T63" fmla="*/ 830 h 1836"/>
                <a:gd name="T64" fmla="*/ 1399 w 1472"/>
                <a:gd name="T65" fmla="*/ 713 h 1836"/>
                <a:gd name="T66" fmla="*/ 1332 w 1472"/>
                <a:gd name="T67" fmla="*/ 541 h 1836"/>
                <a:gd name="T68" fmla="*/ 1188 w 1472"/>
                <a:gd name="T69" fmla="*/ 334 h 1836"/>
                <a:gd name="T70" fmla="*/ 1107 w 1472"/>
                <a:gd name="T71" fmla="*/ 255 h 1836"/>
                <a:gd name="T72" fmla="*/ 1066 w 1472"/>
                <a:gd name="T73" fmla="*/ 221 h 1836"/>
                <a:gd name="T74" fmla="*/ 962 w 1472"/>
                <a:gd name="T75" fmla="*/ 152 h 1836"/>
                <a:gd name="T76" fmla="*/ 831 w 1472"/>
                <a:gd name="T77" fmla="*/ 89 h 1836"/>
                <a:gd name="T78" fmla="*/ 712 w 1472"/>
                <a:gd name="T79" fmla="*/ 52 h 1836"/>
                <a:gd name="T80" fmla="*/ 635 w 1472"/>
                <a:gd name="T81" fmla="*/ 37 h 1836"/>
                <a:gd name="T82" fmla="*/ 560 w 1472"/>
                <a:gd name="T83" fmla="*/ 29 h 1836"/>
                <a:gd name="T84" fmla="*/ 484 w 1472"/>
                <a:gd name="T85" fmla="*/ 26 h 1836"/>
                <a:gd name="T86" fmla="*/ 407 w 1472"/>
                <a:gd name="T87" fmla="*/ 29 h 1836"/>
                <a:gd name="T88" fmla="*/ 260 w 1472"/>
                <a:gd name="T89" fmla="*/ 53 h 1836"/>
                <a:gd name="T90" fmla="*/ 19 w 1472"/>
                <a:gd name="T91" fmla="*/ 148 h 1836"/>
                <a:gd name="T92" fmla="*/ 0 w 1472"/>
                <a:gd name="T93" fmla="*/ 158 h 1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72" h="1836">
                  <a:moveTo>
                    <a:pt x="0" y="158"/>
                  </a:moveTo>
                  <a:cubicBezTo>
                    <a:pt x="28" y="141"/>
                    <a:pt x="55" y="124"/>
                    <a:pt x="84" y="108"/>
                  </a:cubicBezTo>
                  <a:cubicBezTo>
                    <a:pt x="123" y="87"/>
                    <a:pt x="164" y="70"/>
                    <a:pt x="206" y="55"/>
                  </a:cubicBezTo>
                  <a:cubicBezTo>
                    <a:pt x="250" y="39"/>
                    <a:pt x="295" y="27"/>
                    <a:pt x="340" y="18"/>
                  </a:cubicBezTo>
                  <a:cubicBezTo>
                    <a:pt x="389" y="9"/>
                    <a:pt x="439" y="4"/>
                    <a:pt x="488" y="2"/>
                  </a:cubicBezTo>
                  <a:cubicBezTo>
                    <a:pt x="539" y="0"/>
                    <a:pt x="590" y="3"/>
                    <a:pt x="640" y="9"/>
                  </a:cubicBezTo>
                  <a:cubicBezTo>
                    <a:pt x="690" y="16"/>
                    <a:pt x="740" y="27"/>
                    <a:pt x="789" y="41"/>
                  </a:cubicBezTo>
                  <a:cubicBezTo>
                    <a:pt x="827" y="51"/>
                    <a:pt x="865" y="66"/>
                    <a:pt x="902" y="82"/>
                  </a:cubicBezTo>
                  <a:cubicBezTo>
                    <a:pt x="949" y="103"/>
                    <a:pt x="993" y="128"/>
                    <a:pt x="1037" y="155"/>
                  </a:cubicBezTo>
                  <a:cubicBezTo>
                    <a:pt x="1121" y="209"/>
                    <a:pt x="1196" y="278"/>
                    <a:pt x="1258" y="356"/>
                  </a:cubicBezTo>
                  <a:cubicBezTo>
                    <a:pt x="1290" y="395"/>
                    <a:pt x="1319" y="437"/>
                    <a:pt x="1344" y="481"/>
                  </a:cubicBezTo>
                  <a:cubicBezTo>
                    <a:pt x="1357" y="503"/>
                    <a:pt x="1370" y="526"/>
                    <a:pt x="1380" y="549"/>
                  </a:cubicBezTo>
                  <a:cubicBezTo>
                    <a:pt x="1392" y="574"/>
                    <a:pt x="1403" y="600"/>
                    <a:pt x="1412" y="626"/>
                  </a:cubicBezTo>
                  <a:cubicBezTo>
                    <a:pt x="1426" y="663"/>
                    <a:pt x="1437" y="701"/>
                    <a:pt x="1446" y="739"/>
                  </a:cubicBezTo>
                  <a:cubicBezTo>
                    <a:pt x="1452" y="766"/>
                    <a:pt x="1458" y="794"/>
                    <a:pt x="1462" y="821"/>
                  </a:cubicBezTo>
                  <a:cubicBezTo>
                    <a:pt x="1463" y="834"/>
                    <a:pt x="1465" y="846"/>
                    <a:pt x="1466" y="859"/>
                  </a:cubicBezTo>
                  <a:cubicBezTo>
                    <a:pt x="1468" y="872"/>
                    <a:pt x="1468" y="885"/>
                    <a:pt x="1469" y="898"/>
                  </a:cubicBezTo>
                  <a:cubicBezTo>
                    <a:pt x="1471" y="920"/>
                    <a:pt x="1472" y="942"/>
                    <a:pt x="1471" y="965"/>
                  </a:cubicBezTo>
                  <a:cubicBezTo>
                    <a:pt x="1470" y="1007"/>
                    <a:pt x="1467" y="1048"/>
                    <a:pt x="1462" y="1090"/>
                  </a:cubicBezTo>
                  <a:cubicBezTo>
                    <a:pt x="1455" y="1139"/>
                    <a:pt x="1444" y="1187"/>
                    <a:pt x="1430" y="1234"/>
                  </a:cubicBezTo>
                  <a:cubicBezTo>
                    <a:pt x="1403" y="1325"/>
                    <a:pt x="1361" y="1412"/>
                    <a:pt x="1307" y="1490"/>
                  </a:cubicBezTo>
                  <a:cubicBezTo>
                    <a:pt x="1253" y="1571"/>
                    <a:pt x="1185" y="1644"/>
                    <a:pt x="1108" y="1703"/>
                  </a:cubicBezTo>
                  <a:cubicBezTo>
                    <a:pt x="1068" y="1734"/>
                    <a:pt x="1027" y="1761"/>
                    <a:pt x="983" y="1785"/>
                  </a:cubicBezTo>
                  <a:cubicBezTo>
                    <a:pt x="949" y="1804"/>
                    <a:pt x="914" y="1820"/>
                    <a:pt x="878" y="1834"/>
                  </a:cubicBezTo>
                  <a:cubicBezTo>
                    <a:pt x="876" y="1835"/>
                    <a:pt x="875" y="1836"/>
                    <a:pt x="873" y="1836"/>
                  </a:cubicBezTo>
                  <a:cubicBezTo>
                    <a:pt x="903" y="1822"/>
                    <a:pt x="932" y="1807"/>
                    <a:pt x="960" y="1791"/>
                  </a:cubicBezTo>
                  <a:cubicBezTo>
                    <a:pt x="998" y="1768"/>
                    <a:pt x="1035" y="1743"/>
                    <a:pt x="1070" y="1715"/>
                  </a:cubicBezTo>
                  <a:cubicBezTo>
                    <a:pt x="1146" y="1656"/>
                    <a:pt x="1212" y="1585"/>
                    <a:pt x="1267" y="1506"/>
                  </a:cubicBezTo>
                  <a:cubicBezTo>
                    <a:pt x="1322" y="1426"/>
                    <a:pt x="1366" y="1336"/>
                    <a:pt x="1394" y="1243"/>
                  </a:cubicBezTo>
                  <a:cubicBezTo>
                    <a:pt x="1408" y="1196"/>
                    <a:pt x="1418" y="1148"/>
                    <a:pt x="1425" y="1099"/>
                  </a:cubicBezTo>
                  <a:cubicBezTo>
                    <a:pt x="1431" y="1055"/>
                    <a:pt x="1434" y="1011"/>
                    <a:pt x="1434" y="967"/>
                  </a:cubicBezTo>
                  <a:cubicBezTo>
                    <a:pt x="1435" y="922"/>
                    <a:pt x="1430" y="875"/>
                    <a:pt x="1424" y="830"/>
                  </a:cubicBezTo>
                  <a:cubicBezTo>
                    <a:pt x="1418" y="790"/>
                    <a:pt x="1410" y="751"/>
                    <a:pt x="1399" y="713"/>
                  </a:cubicBezTo>
                  <a:cubicBezTo>
                    <a:pt x="1382" y="654"/>
                    <a:pt x="1360" y="596"/>
                    <a:pt x="1332" y="541"/>
                  </a:cubicBezTo>
                  <a:cubicBezTo>
                    <a:pt x="1293" y="466"/>
                    <a:pt x="1245" y="396"/>
                    <a:pt x="1188" y="334"/>
                  </a:cubicBezTo>
                  <a:cubicBezTo>
                    <a:pt x="1163" y="306"/>
                    <a:pt x="1136" y="280"/>
                    <a:pt x="1107" y="255"/>
                  </a:cubicBezTo>
                  <a:cubicBezTo>
                    <a:pt x="1094" y="244"/>
                    <a:pt x="1080" y="233"/>
                    <a:pt x="1066" y="221"/>
                  </a:cubicBezTo>
                  <a:cubicBezTo>
                    <a:pt x="1034" y="195"/>
                    <a:pt x="998" y="173"/>
                    <a:pt x="962" y="152"/>
                  </a:cubicBezTo>
                  <a:cubicBezTo>
                    <a:pt x="920" y="127"/>
                    <a:pt x="876" y="108"/>
                    <a:pt x="831" y="89"/>
                  </a:cubicBezTo>
                  <a:cubicBezTo>
                    <a:pt x="792" y="73"/>
                    <a:pt x="752" y="62"/>
                    <a:pt x="712" y="52"/>
                  </a:cubicBezTo>
                  <a:cubicBezTo>
                    <a:pt x="686" y="46"/>
                    <a:pt x="661" y="41"/>
                    <a:pt x="635" y="37"/>
                  </a:cubicBezTo>
                  <a:cubicBezTo>
                    <a:pt x="610" y="33"/>
                    <a:pt x="585" y="31"/>
                    <a:pt x="560" y="29"/>
                  </a:cubicBezTo>
                  <a:cubicBezTo>
                    <a:pt x="535" y="26"/>
                    <a:pt x="509" y="26"/>
                    <a:pt x="484" y="26"/>
                  </a:cubicBezTo>
                  <a:cubicBezTo>
                    <a:pt x="459" y="26"/>
                    <a:pt x="433" y="27"/>
                    <a:pt x="407" y="29"/>
                  </a:cubicBezTo>
                  <a:cubicBezTo>
                    <a:pt x="358" y="34"/>
                    <a:pt x="309" y="41"/>
                    <a:pt x="260" y="53"/>
                  </a:cubicBezTo>
                  <a:cubicBezTo>
                    <a:pt x="176" y="74"/>
                    <a:pt x="95" y="106"/>
                    <a:pt x="19" y="148"/>
                  </a:cubicBezTo>
                  <a:cubicBezTo>
                    <a:pt x="13" y="151"/>
                    <a:pt x="6" y="155"/>
                    <a:pt x="0" y="158"/>
                  </a:cubicBezTo>
                  <a:close/>
                </a:path>
              </a:pathLst>
            </a:custGeom>
            <a:solidFill>
              <a:srgbClr val="FFFFFF">
                <a:lumMod val="85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5" name="Oval 20"/>
            <p:cNvSpPr>
              <a:spLocks noChangeArrowheads="1"/>
            </p:cNvSpPr>
            <p:nvPr/>
          </p:nvSpPr>
          <p:spPr bwMode="auto">
            <a:xfrm>
              <a:off x="2885070" y="1989690"/>
              <a:ext cx="664679" cy="66368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6" name="Oval 21"/>
            <p:cNvSpPr>
              <a:spLocks noChangeArrowheads="1"/>
            </p:cNvSpPr>
            <p:nvPr/>
          </p:nvSpPr>
          <p:spPr bwMode="auto">
            <a:xfrm>
              <a:off x="4509186" y="5430530"/>
              <a:ext cx="664679" cy="66368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7" name="Oval 22"/>
            <p:cNvSpPr>
              <a:spLocks noChangeArrowheads="1"/>
            </p:cNvSpPr>
            <p:nvPr/>
          </p:nvSpPr>
          <p:spPr bwMode="auto">
            <a:xfrm>
              <a:off x="5592771" y="3028273"/>
              <a:ext cx="664679" cy="66452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837531" y="2182321"/>
              <a:ext cx="241834" cy="241471"/>
              <a:chOff x="4876248" y="2005013"/>
              <a:chExt cx="218192" cy="217864"/>
            </a:xfrm>
          </p:grpSpPr>
          <p:sp>
            <p:nvSpPr>
              <p:cNvPr id="9" name="Oval 20"/>
              <p:cNvSpPr>
                <a:spLocks noChangeArrowheads="1"/>
              </p:cNvSpPr>
              <p:nvPr/>
            </p:nvSpPr>
            <p:spPr bwMode="auto">
              <a:xfrm>
                <a:off x="4876248" y="2005013"/>
                <a:ext cx="218192" cy="217864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10" name="Chevron 9"/>
              <p:cNvSpPr/>
              <p:nvPr/>
            </p:nvSpPr>
            <p:spPr bwMode="auto">
              <a:xfrm rot="2291631">
                <a:off x="4950392" y="2074231"/>
                <a:ext cx="84190" cy="84190"/>
              </a:xfrm>
              <a:prstGeom prst="chevron">
                <a:avLst/>
              </a:prstGeom>
              <a:solidFill>
                <a:srgbClr val="FFFFFF"/>
              </a:solidFill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53565A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 rot="3600000">
              <a:off x="5881197" y="4368836"/>
              <a:ext cx="241834" cy="241472"/>
              <a:chOff x="4876248" y="2005013"/>
              <a:chExt cx="218192" cy="217865"/>
            </a:xfrm>
          </p:grpSpPr>
          <p:sp>
            <p:nvSpPr>
              <p:cNvPr id="12" name="Oval 20"/>
              <p:cNvSpPr>
                <a:spLocks noChangeArrowheads="1"/>
              </p:cNvSpPr>
              <p:nvPr/>
            </p:nvSpPr>
            <p:spPr bwMode="auto">
              <a:xfrm>
                <a:off x="4876248" y="2005013"/>
                <a:ext cx="218192" cy="217865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13" name="Chevron 12"/>
              <p:cNvSpPr/>
              <p:nvPr/>
            </p:nvSpPr>
            <p:spPr bwMode="auto">
              <a:xfrm rot="2291631">
                <a:off x="4950392" y="2074231"/>
                <a:ext cx="84190" cy="84190"/>
              </a:xfrm>
              <a:prstGeom prst="chevron">
                <a:avLst/>
              </a:prstGeom>
              <a:solidFill>
                <a:srgbClr val="FFFFFF"/>
              </a:solidFill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53565A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2477038" y="1610454"/>
              <a:ext cx="1478676" cy="4256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600" b="1" i="0" u="none" strike="noStrike" kern="0" cap="none" spc="0" normalizeH="0" baseline="0" dirty="0" smtClean="0">
                  <a:ln>
                    <a:noFill/>
                  </a:ln>
                  <a:solidFill>
                    <a:srgbClr val="004684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rPr>
                <a:t>Prevención</a:t>
              </a:r>
              <a:endParaRPr kumimoji="0" lang="es-MX" sz="1600" b="1" i="0" u="none" strike="noStrike" kern="0" cap="none" spc="0" normalizeH="0" baseline="0" dirty="0" smtClean="0">
                <a:ln>
                  <a:noFill/>
                </a:ln>
                <a:solidFill>
                  <a:srgbClr val="004684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95106" y="2649853"/>
              <a:ext cx="1335258" cy="4256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600" b="1" i="0" u="none" strike="noStrike" kern="0" cap="none" spc="0" normalizeH="0" baseline="0" dirty="0" smtClean="0">
                  <a:ln>
                    <a:noFill/>
                  </a:ln>
                  <a:solidFill>
                    <a:srgbClr val="004684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rPr>
                <a:t>Detección</a:t>
              </a:r>
              <a:endParaRPr kumimoji="0" lang="es-MX" sz="1600" b="1" i="0" u="none" strike="noStrike" kern="0" cap="none" spc="0" normalizeH="0" baseline="0" dirty="0" smtClean="0">
                <a:ln>
                  <a:noFill/>
                </a:ln>
                <a:solidFill>
                  <a:srgbClr val="004684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201040" y="6073728"/>
              <a:ext cx="1399613" cy="4256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600" b="1" i="0" u="none" strike="noStrike" kern="0" cap="none" spc="0" normalizeH="0" baseline="0" dirty="0" smtClean="0">
                  <a:ln>
                    <a:noFill/>
                  </a:ln>
                  <a:solidFill>
                    <a:srgbClr val="004684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rPr>
                <a:t>Respuesta</a:t>
              </a:r>
              <a:endParaRPr kumimoji="0" lang="es-MX" sz="1600" b="1" i="0" u="none" strike="noStrike" kern="0" cap="none" spc="0" normalizeH="0" baseline="0" dirty="0" smtClean="0">
                <a:ln>
                  <a:noFill/>
                </a:ln>
                <a:solidFill>
                  <a:srgbClr val="004684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17" name="Freeform 5"/>
            <p:cNvSpPr>
              <a:spLocks noEditPoints="1"/>
            </p:cNvSpPr>
            <p:nvPr/>
          </p:nvSpPr>
          <p:spPr bwMode="auto">
            <a:xfrm>
              <a:off x="3198176" y="3098925"/>
              <a:ext cx="1828800" cy="1828800"/>
            </a:xfrm>
            <a:custGeom>
              <a:avLst/>
              <a:gdLst>
                <a:gd name="T0" fmla="*/ 32 w 399"/>
                <a:gd name="T1" fmla="*/ 170 h 404"/>
                <a:gd name="T2" fmla="*/ 89 w 399"/>
                <a:gd name="T3" fmla="*/ 193 h 404"/>
                <a:gd name="T4" fmla="*/ 85 w 399"/>
                <a:gd name="T5" fmla="*/ 215 h 404"/>
                <a:gd name="T6" fmla="*/ 32 w 399"/>
                <a:gd name="T7" fmla="*/ 234 h 404"/>
                <a:gd name="T8" fmla="*/ 309 w 399"/>
                <a:gd name="T9" fmla="*/ 189 h 404"/>
                <a:gd name="T10" fmla="*/ 305 w 399"/>
                <a:gd name="T11" fmla="*/ 211 h 404"/>
                <a:gd name="T12" fmla="*/ 333 w 399"/>
                <a:gd name="T13" fmla="*/ 215 h 404"/>
                <a:gd name="T14" fmla="*/ 362 w 399"/>
                <a:gd name="T15" fmla="*/ 170 h 404"/>
                <a:gd name="T16" fmla="*/ 206 w 399"/>
                <a:gd name="T17" fmla="*/ 310 h 404"/>
                <a:gd name="T18" fmla="*/ 184 w 399"/>
                <a:gd name="T19" fmla="*/ 314 h 404"/>
                <a:gd name="T20" fmla="*/ 168 w 399"/>
                <a:gd name="T21" fmla="*/ 380 h 404"/>
                <a:gd name="T22" fmla="*/ 210 w 399"/>
                <a:gd name="T23" fmla="*/ 338 h 404"/>
                <a:gd name="T24" fmla="*/ 206 w 399"/>
                <a:gd name="T25" fmla="*/ 94 h 404"/>
                <a:gd name="T26" fmla="*/ 211 w 399"/>
                <a:gd name="T27" fmla="*/ 66 h 404"/>
                <a:gd name="T28" fmla="*/ 168 w 399"/>
                <a:gd name="T29" fmla="*/ 51 h 404"/>
                <a:gd name="T30" fmla="*/ 185 w 399"/>
                <a:gd name="T31" fmla="*/ 93 h 404"/>
                <a:gd name="T32" fmla="*/ 58 w 399"/>
                <a:gd name="T33" fmla="*/ 108 h 404"/>
                <a:gd name="T34" fmla="*/ 114 w 399"/>
                <a:gd name="T35" fmla="*/ 132 h 404"/>
                <a:gd name="T36" fmla="*/ 127 w 399"/>
                <a:gd name="T37" fmla="*/ 119 h 404"/>
                <a:gd name="T38" fmla="*/ 111 w 399"/>
                <a:gd name="T39" fmla="*/ 97 h 404"/>
                <a:gd name="T40" fmla="*/ 286 w 399"/>
                <a:gd name="T41" fmla="*/ 272 h 404"/>
                <a:gd name="T42" fmla="*/ 267 w 399"/>
                <a:gd name="T43" fmla="*/ 285 h 404"/>
                <a:gd name="T44" fmla="*/ 283 w 399"/>
                <a:gd name="T45" fmla="*/ 307 h 404"/>
                <a:gd name="T46" fmla="*/ 325 w 399"/>
                <a:gd name="T47" fmla="*/ 288 h 404"/>
                <a:gd name="T48" fmla="*/ 114 w 399"/>
                <a:gd name="T49" fmla="*/ 272 h 404"/>
                <a:gd name="T50" fmla="*/ 92 w 399"/>
                <a:gd name="T51" fmla="*/ 288 h 404"/>
                <a:gd name="T52" fmla="*/ 111 w 399"/>
                <a:gd name="T53" fmla="*/ 330 h 404"/>
                <a:gd name="T54" fmla="*/ 127 w 399"/>
                <a:gd name="T55" fmla="*/ 285 h 404"/>
                <a:gd name="T56" fmla="*/ 266 w 399"/>
                <a:gd name="T57" fmla="*/ 116 h 404"/>
                <a:gd name="T58" fmla="*/ 286 w 399"/>
                <a:gd name="T59" fmla="*/ 132 h 404"/>
                <a:gd name="T60" fmla="*/ 344 w 399"/>
                <a:gd name="T61" fmla="*/ 97 h 404"/>
                <a:gd name="T62" fmla="*/ 283 w 399"/>
                <a:gd name="T63" fmla="*/ 97 h 404"/>
                <a:gd name="T64" fmla="*/ 283 w 399"/>
                <a:gd name="T65" fmla="*/ 202 h 404"/>
                <a:gd name="T66" fmla="*/ 197 w 399"/>
                <a:gd name="T67" fmla="*/ 116 h 404"/>
                <a:gd name="T68" fmla="*/ 167 w 399"/>
                <a:gd name="T69" fmla="*/ 261 h 404"/>
                <a:gd name="T70" fmla="*/ 167 w 399"/>
                <a:gd name="T71" fmla="*/ 261 h 404"/>
                <a:gd name="T72" fmla="*/ 153 w 399"/>
                <a:gd name="T73" fmla="*/ 193 h 404"/>
                <a:gd name="T74" fmla="*/ 170 w 399"/>
                <a:gd name="T75" fmla="*/ 211 h 404"/>
                <a:gd name="T76" fmla="*/ 188 w 399"/>
                <a:gd name="T77" fmla="*/ 144 h 404"/>
                <a:gd name="T78" fmla="*/ 188 w 399"/>
                <a:gd name="T79" fmla="*/ 144 h 404"/>
                <a:gd name="T80" fmla="*/ 262 w 399"/>
                <a:gd name="T81" fmla="*/ 193 h 404"/>
                <a:gd name="T82" fmla="*/ 206 w 399"/>
                <a:gd name="T83" fmla="*/ 211 h 404"/>
                <a:gd name="T84" fmla="*/ 224 w 399"/>
                <a:gd name="T85" fmla="*/ 193 h 404"/>
                <a:gd name="T86" fmla="*/ 224 w 399"/>
                <a:gd name="T87" fmla="*/ 193 h 404"/>
                <a:gd name="T88" fmla="*/ 227 w 399"/>
                <a:gd name="T89" fmla="*/ 26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99" h="404">
                  <a:moveTo>
                    <a:pt x="32" y="234"/>
                  </a:moveTo>
                  <a:cubicBezTo>
                    <a:pt x="14" y="234"/>
                    <a:pt x="0" y="220"/>
                    <a:pt x="0" y="202"/>
                  </a:cubicBezTo>
                  <a:cubicBezTo>
                    <a:pt x="0" y="184"/>
                    <a:pt x="14" y="170"/>
                    <a:pt x="32" y="170"/>
                  </a:cubicBezTo>
                  <a:cubicBezTo>
                    <a:pt x="45" y="170"/>
                    <a:pt x="56" y="177"/>
                    <a:pt x="61" y="189"/>
                  </a:cubicBezTo>
                  <a:cubicBezTo>
                    <a:pt x="85" y="189"/>
                    <a:pt x="85" y="189"/>
                    <a:pt x="85" y="189"/>
                  </a:cubicBezTo>
                  <a:cubicBezTo>
                    <a:pt x="87" y="189"/>
                    <a:pt x="89" y="191"/>
                    <a:pt x="89" y="193"/>
                  </a:cubicBezTo>
                  <a:cubicBezTo>
                    <a:pt x="89" y="193"/>
                    <a:pt x="89" y="193"/>
                    <a:pt x="89" y="193"/>
                  </a:cubicBezTo>
                  <a:cubicBezTo>
                    <a:pt x="88" y="199"/>
                    <a:pt x="88" y="205"/>
                    <a:pt x="89" y="211"/>
                  </a:cubicBezTo>
                  <a:cubicBezTo>
                    <a:pt x="89" y="213"/>
                    <a:pt x="87" y="215"/>
                    <a:pt x="85" y="215"/>
                  </a:cubicBezTo>
                  <a:cubicBezTo>
                    <a:pt x="85" y="215"/>
                    <a:pt x="85" y="215"/>
                    <a:pt x="85" y="215"/>
                  </a:cubicBezTo>
                  <a:cubicBezTo>
                    <a:pt x="61" y="215"/>
                    <a:pt x="61" y="215"/>
                    <a:pt x="61" y="215"/>
                  </a:cubicBezTo>
                  <a:cubicBezTo>
                    <a:pt x="56" y="227"/>
                    <a:pt x="45" y="234"/>
                    <a:pt x="32" y="234"/>
                  </a:cubicBezTo>
                  <a:close/>
                  <a:moveTo>
                    <a:pt x="362" y="170"/>
                  </a:moveTo>
                  <a:cubicBezTo>
                    <a:pt x="349" y="170"/>
                    <a:pt x="338" y="177"/>
                    <a:pt x="333" y="189"/>
                  </a:cubicBezTo>
                  <a:cubicBezTo>
                    <a:pt x="309" y="189"/>
                    <a:pt x="309" y="189"/>
                    <a:pt x="309" y="189"/>
                  </a:cubicBezTo>
                  <a:cubicBezTo>
                    <a:pt x="307" y="189"/>
                    <a:pt x="305" y="191"/>
                    <a:pt x="305" y="193"/>
                  </a:cubicBezTo>
                  <a:cubicBezTo>
                    <a:pt x="305" y="193"/>
                    <a:pt x="305" y="193"/>
                    <a:pt x="305" y="193"/>
                  </a:cubicBezTo>
                  <a:cubicBezTo>
                    <a:pt x="306" y="199"/>
                    <a:pt x="306" y="205"/>
                    <a:pt x="305" y="211"/>
                  </a:cubicBezTo>
                  <a:cubicBezTo>
                    <a:pt x="305" y="213"/>
                    <a:pt x="307" y="215"/>
                    <a:pt x="309" y="215"/>
                  </a:cubicBezTo>
                  <a:cubicBezTo>
                    <a:pt x="309" y="215"/>
                    <a:pt x="309" y="215"/>
                    <a:pt x="309" y="215"/>
                  </a:cubicBezTo>
                  <a:cubicBezTo>
                    <a:pt x="333" y="215"/>
                    <a:pt x="333" y="215"/>
                    <a:pt x="333" y="215"/>
                  </a:cubicBezTo>
                  <a:cubicBezTo>
                    <a:pt x="340" y="232"/>
                    <a:pt x="359" y="239"/>
                    <a:pt x="375" y="231"/>
                  </a:cubicBezTo>
                  <a:cubicBezTo>
                    <a:pt x="392" y="224"/>
                    <a:pt x="399" y="205"/>
                    <a:pt x="391" y="189"/>
                  </a:cubicBezTo>
                  <a:cubicBezTo>
                    <a:pt x="386" y="177"/>
                    <a:pt x="375" y="170"/>
                    <a:pt x="362" y="170"/>
                  </a:cubicBezTo>
                  <a:close/>
                  <a:moveTo>
                    <a:pt x="210" y="338"/>
                  </a:moveTo>
                  <a:cubicBezTo>
                    <a:pt x="210" y="314"/>
                    <a:pt x="210" y="314"/>
                    <a:pt x="210" y="314"/>
                  </a:cubicBezTo>
                  <a:cubicBezTo>
                    <a:pt x="210" y="312"/>
                    <a:pt x="208" y="310"/>
                    <a:pt x="206" y="310"/>
                  </a:cubicBezTo>
                  <a:cubicBezTo>
                    <a:pt x="206" y="310"/>
                    <a:pt x="206" y="310"/>
                    <a:pt x="206" y="310"/>
                  </a:cubicBezTo>
                  <a:cubicBezTo>
                    <a:pt x="200" y="311"/>
                    <a:pt x="194" y="311"/>
                    <a:pt x="188" y="310"/>
                  </a:cubicBezTo>
                  <a:cubicBezTo>
                    <a:pt x="186" y="310"/>
                    <a:pt x="184" y="312"/>
                    <a:pt x="184" y="314"/>
                  </a:cubicBezTo>
                  <a:cubicBezTo>
                    <a:pt x="184" y="314"/>
                    <a:pt x="184" y="314"/>
                    <a:pt x="184" y="314"/>
                  </a:cubicBezTo>
                  <a:cubicBezTo>
                    <a:pt x="184" y="338"/>
                    <a:pt x="184" y="338"/>
                    <a:pt x="184" y="338"/>
                  </a:cubicBezTo>
                  <a:cubicBezTo>
                    <a:pt x="167" y="345"/>
                    <a:pt x="160" y="364"/>
                    <a:pt x="168" y="380"/>
                  </a:cubicBezTo>
                  <a:cubicBezTo>
                    <a:pt x="175" y="397"/>
                    <a:pt x="194" y="404"/>
                    <a:pt x="210" y="396"/>
                  </a:cubicBezTo>
                  <a:cubicBezTo>
                    <a:pt x="227" y="389"/>
                    <a:pt x="234" y="370"/>
                    <a:pt x="226" y="353"/>
                  </a:cubicBezTo>
                  <a:cubicBezTo>
                    <a:pt x="223" y="346"/>
                    <a:pt x="217" y="341"/>
                    <a:pt x="210" y="338"/>
                  </a:cubicBezTo>
                  <a:close/>
                  <a:moveTo>
                    <a:pt x="185" y="93"/>
                  </a:moveTo>
                  <a:cubicBezTo>
                    <a:pt x="186" y="94"/>
                    <a:pt x="187" y="94"/>
                    <a:pt x="188" y="94"/>
                  </a:cubicBezTo>
                  <a:cubicBezTo>
                    <a:pt x="194" y="93"/>
                    <a:pt x="200" y="93"/>
                    <a:pt x="206" y="94"/>
                  </a:cubicBezTo>
                  <a:cubicBezTo>
                    <a:pt x="208" y="94"/>
                    <a:pt x="210" y="92"/>
                    <a:pt x="211" y="90"/>
                  </a:cubicBezTo>
                  <a:cubicBezTo>
                    <a:pt x="211" y="90"/>
                    <a:pt x="211" y="90"/>
                    <a:pt x="211" y="90"/>
                  </a:cubicBezTo>
                  <a:cubicBezTo>
                    <a:pt x="211" y="66"/>
                    <a:pt x="211" y="66"/>
                    <a:pt x="211" y="66"/>
                  </a:cubicBezTo>
                  <a:cubicBezTo>
                    <a:pt x="227" y="59"/>
                    <a:pt x="234" y="40"/>
                    <a:pt x="226" y="24"/>
                  </a:cubicBezTo>
                  <a:cubicBezTo>
                    <a:pt x="219" y="7"/>
                    <a:pt x="200" y="0"/>
                    <a:pt x="184" y="8"/>
                  </a:cubicBezTo>
                  <a:cubicBezTo>
                    <a:pt x="167" y="15"/>
                    <a:pt x="160" y="34"/>
                    <a:pt x="168" y="51"/>
                  </a:cubicBezTo>
                  <a:cubicBezTo>
                    <a:pt x="171" y="58"/>
                    <a:pt x="177" y="63"/>
                    <a:pt x="184" y="66"/>
                  </a:cubicBezTo>
                  <a:cubicBezTo>
                    <a:pt x="184" y="90"/>
                    <a:pt x="184" y="90"/>
                    <a:pt x="184" y="90"/>
                  </a:cubicBezTo>
                  <a:cubicBezTo>
                    <a:pt x="184" y="91"/>
                    <a:pt x="184" y="92"/>
                    <a:pt x="185" y="93"/>
                  </a:cubicBezTo>
                  <a:close/>
                  <a:moveTo>
                    <a:pt x="103" y="63"/>
                  </a:moveTo>
                  <a:cubicBezTo>
                    <a:pt x="91" y="50"/>
                    <a:pt x="70" y="50"/>
                    <a:pt x="58" y="63"/>
                  </a:cubicBezTo>
                  <a:cubicBezTo>
                    <a:pt x="45" y="75"/>
                    <a:pt x="45" y="96"/>
                    <a:pt x="58" y="108"/>
                  </a:cubicBezTo>
                  <a:cubicBezTo>
                    <a:pt x="66" y="117"/>
                    <a:pt x="80" y="120"/>
                    <a:pt x="92" y="116"/>
                  </a:cubicBezTo>
                  <a:cubicBezTo>
                    <a:pt x="108" y="132"/>
                    <a:pt x="108" y="132"/>
                    <a:pt x="108" y="132"/>
                  </a:cubicBezTo>
                  <a:cubicBezTo>
                    <a:pt x="110" y="134"/>
                    <a:pt x="112" y="134"/>
                    <a:pt x="114" y="132"/>
                  </a:cubicBezTo>
                  <a:cubicBezTo>
                    <a:pt x="114" y="132"/>
                    <a:pt x="114" y="132"/>
                    <a:pt x="114" y="132"/>
                  </a:cubicBezTo>
                  <a:cubicBezTo>
                    <a:pt x="116" y="129"/>
                    <a:pt x="118" y="127"/>
                    <a:pt x="120" y="125"/>
                  </a:cubicBezTo>
                  <a:cubicBezTo>
                    <a:pt x="122" y="123"/>
                    <a:pt x="124" y="121"/>
                    <a:pt x="127" y="119"/>
                  </a:cubicBezTo>
                  <a:cubicBezTo>
                    <a:pt x="129" y="118"/>
                    <a:pt x="129" y="115"/>
                    <a:pt x="127" y="113"/>
                  </a:cubicBezTo>
                  <a:cubicBezTo>
                    <a:pt x="127" y="113"/>
                    <a:pt x="127" y="113"/>
                    <a:pt x="127" y="113"/>
                  </a:cubicBezTo>
                  <a:cubicBezTo>
                    <a:pt x="111" y="97"/>
                    <a:pt x="111" y="97"/>
                    <a:pt x="111" y="97"/>
                  </a:cubicBezTo>
                  <a:cubicBezTo>
                    <a:pt x="115" y="85"/>
                    <a:pt x="112" y="72"/>
                    <a:pt x="103" y="63"/>
                  </a:cubicBezTo>
                  <a:close/>
                  <a:moveTo>
                    <a:pt x="302" y="288"/>
                  </a:moveTo>
                  <a:cubicBezTo>
                    <a:pt x="286" y="272"/>
                    <a:pt x="286" y="272"/>
                    <a:pt x="286" y="272"/>
                  </a:cubicBezTo>
                  <a:cubicBezTo>
                    <a:pt x="284" y="270"/>
                    <a:pt x="282" y="270"/>
                    <a:pt x="280" y="272"/>
                  </a:cubicBezTo>
                  <a:cubicBezTo>
                    <a:pt x="280" y="272"/>
                    <a:pt x="280" y="272"/>
                    <a:pt x="280" y="272"/>
                  </a:cubicBezTo>
                  <a:cubicBezTo>
                    <a:pt x="276" y="277"/>
                    <a:pt x="272" y="281"/>
                    <a:pt x="267" y="285"/>
                  </a:cubicBezTo>
                  <a:cubicBezTo>
                    <a:pt x="266" y="286"/>
                    <a:pt x="265" y="289"/>
                    <a:pt x="267" y="291"/>
                  </a:cubicBezTo>
                  <a:cubicBezTo>
                    <a:pt x="267" y="291"/>
                    <a:pt x="267" y="291"/>
                    <a:pt x="267" y="291"/>
                  </a:cubicBezTo>
                  <a:cubicBezTo>
                    <a:pt x="283" y="307"/>
                    <a:pt x="283" y="307"/>
                    <a:pt x="283" y="307"/>
                  </a:cubicBezTo>
                  <a:cubicBezTo>
                    <a:pt x="277" y="324"/>
                    <a:pt x="286" y="343"/>
                    <a:pt x="302" y="349"/>
                  </a:cubicBezTo>
                  <a:cubicBezTo>
                    <a:pt x="319" y="355"/>
                    <a:pt x="338" y="346"/>
                    <a:pt x="344" y="330"/>
                  </a:cubicBezTo>
                  <a:cubicBezTo>
                    <a:pt x="350" y="313"/>
                    <a:pt x="342" y="294"/>
                    <a:pt x="325" y="288"/>
                  </a:cubicBezTo>
                  <a:cubicBezTo>
                    <a:pt x="318" y="286"/>
                    <a:pt x="310" y="286"/>
                    <a:pt x="302" y="288"/>
                  </a:cubicBezTo>
                  <a:close/>
                  <a:moveTo>
                    <a:pt x="120" y="279"/>
                  </a:moveTo>
                  <a:cubicBezTo>
                    <a:pt x="118" y="277"/>
                    <a:pt x="116" y="275"/>
                    <a:pt x="114" y="272"/>
                  </a:cubicBezTo>
                  <a:cubicBezTo>
                    <a:pt x="113" y="270"/>
                    <a:pt x="110" y="270"/>
                    <a:pt x="108" y="272"/>
                  </a:cubicBezTo>
                  <a:cubicBezTo>
                    <a:pt x="108" y="272"/>
                    <a:pt x="108" y="272"/>
                    <a:pt x="108" y="272"/>
                  </a:cubicBezTo>
                  <a:cubicBezTo>
                    <a:pt x="92" y="288"/>
                    <a:pt x="92" y="288"/>
                    <a:pt x="92" y="288"/>
                  </a:cubicBezTo>
                  <a:cubicBezTo>
                    <a:pt x="75" y="282"/>
                    <a:pt x="56" y="291"/>
                    <a:pt x="50" y="307"/>
                  </a:cubicBezTo>
                  <a:cubicBezTo>
                    <a:pt x="44" y="324"/>
                    <a:pt x="52" y="343"/>
                    <a:pt x="69" y="349"/>
                  </a:cubicBezTo>
                  <a:cubicBezTo>
                    <a:pt x="86" y="355"/>
                    <a:pt x="104" y="347"/>
                    <a:pt x="111" y="330"/>
                  </a:cubicBezTo>
                  <a:cubicBezTo>
                    <a:pt x="113" y="323"/>
                    <a:pt x="113" y="315"/>
                    <a:pt x="111" y="307"/>
                  </a:cubicBezTo>
                  <a:cubicBezTo>
                    <a:pt x="127" y="291"/>
                    <a:pt x="127" y="291"/>
                    <a:pt x="127" y="291"/>
                  </a:cubicBezTo>
                  <a:cubicBezTo>
                    <a:pt x="129" y="289"/>
                    <a:pt x="129" y="287"/>
                    <a:pt x="127" y="285"/>
                  </a:cubicBezTo>
                  <a:cubicBezTo>
                    <a:pt x="127" y="285"/>
                    <a:pt x="127" y="285"/>
                    <a:pt x="127" y="285"/>
                  </a:cubicBezTo>
                  <a:cubicBezTo>
                    <a:pt x="124" y="283"/>
                    <a:pt x="122" y="281"/>
                    <a:pt x="120" y="279"/>
                  </a:cubicBezTo>
                  <a:close/>
                  <a:moveTo>
                    <a:pt x="266" y="116"/>
                  </a:moveTo>
                  <a:cubicBezTo>
                    <a:pt x="266" y="117"/>
                    <a:pt x="266" y="118"/>
                    <a:pt x="267" y="119"/>
                  </a:cubicBezTo>
                  <a:cubicBezTo>
                    <a:pt x="272" y="123"/>
                    <a:pt x="276" y="127"/>
                    <a:pt x="280" y="132"/>
                  </a:cubicBezTo>
                  <a:cubicBezTo>
                    <a:pt x="281" y="133"/>
                    <a:pt x="284" y="134"/>
                    <a:pt x="286" y="132"/>
                  </a:cubicBezTo>
                  <a:cubicBezTo>
                    <a:pt x="286" y="132"/>
                    <a:pt x="286" y="132"/>
                    <a:pt x="286" y="132"/>
                  </a:cubicBezTo>
                  <a:cubicBezTo>
                    <a:pt x="302" y="116"/>
                    <a:pt x="302" y="116"/>
                    <a:pt x="302" y="116"/>
                  </a:cubicBezTo>
                  <a:cubicBezTo>
                    <a:pt x="319" y="122"/>
                    <a:pt x="338" y="113"/>
                    <a:pt x="344" y="97"/>
                  </a:cubicBezTo>
                  <a:cubicBezTo>
                    <a:pt x="350" y="80"/>
                    <a:pt x="342" y="61"/>
                    <a:pt x="325" y="55"/>
                  </a:cubicBezTo>
                  <a:cubicBezTo>
                    <a:pt x="308" y="49"/>
                    <a:pt x="290" y="57"/>
                    <a:pt x="283" y="74"/>
                  </a:cubicBezTo>
                  <a:cubicBezTo>
                    <a:pt x="281" y="81"/>
                    <a:pt x="281" y="89"/>
                    <a:pt x="283" y="97"/>
                  </a:cubicBezTo>
                  <a:cubicBezTo>
                    <a:pt x="267" y="113"/>
                    <a:pt x="267" y="113"/>
                    <a:pt x="267" y="113"/>
                  </a:cubicBezTo>
                  <a:cubicBezTo>
                    <a:pt x="266" y="114"/>
                    <a:pt x="266" y="115"/>
                    <a:pt x="266" y="116"/>
                  </a:cubicBezTo>
                  <a:close/>
                  <a:moveTo>
                    <a:pt x="283" y="202"/>
                  </a:moveTo>
                  <a:cubicBezTo>
                    <a:pt x="283" y="250"/>
                    <a:pt x="245" y="288"/>
                    <a:pt x="197" y="288"/>
                  </a:cubicBezTo>
                  <a:cubicBezTo>
                    <a:pt x="149" y="288"/>
                    <a:pt x="111" y="250"/>
                    <a:pt x="111" y="202"/>
                  </a:cubicBezTo>
                  <a:cubicBezTo>
                    <a:pt x="111" y="154"/>
                    <a:pt x="149" y="116"/>
                    <a:pt x="197" y="116"/>
                  </a:cubicBezTo>
                  <a:cubicBezTo>
                    <a:pt x="197" y="116"/>
                    <a:pt x="197" y="116"/>
                    <a:pt x="197" y="116"/>
                  </a:cubicBezTo>
                  <a:cubicBezTo>
                    <a:pt x="245" y="116"/>
                    <a:pt x="283" y="154"/>
                    <a:pt x="283" y="202"/>
                  </a:cubicBezTo>
                  <a:close/>
                  <a:moveTo>
                    <a:pt x="167" y="261"/>
                  </a:moveTo>
                  <a:cubicBezTo>
                    <a:pt x="158" y="245"/>
                    <a:pt x="153" y="228"/>
                    <a:pt x="153" y="211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134" y="232"/>
                    <a:pt x="148" y="251"/>
                    <a:pt x="167" y="261"/>
                  </a:cubicBezTo>
                  <a:close/>
                  <a:moveTo>
                    <a:pt x="167" y="143"/>
                  </a:moveTo>
                  <a:cubicBezTo>
                    <a:pt x="148" y="153"/>
                    <a:pt x="134" y="172"/>
                    <a:pt x="132" y="193"/>
                  </a:cubicBezTo>
                  <a:cubicBezTo>
                    <a:pt x="153" y="193"/>
                    <a:pt x="153" y="193"/>
                    <a:pt x="153" y="193"/>
                  </a:cubicBezTo>
                  <a:cubicBezTo>
                    <a:pt x="153" y="176"/>
                    <a:pt x="158" y="159"/>
                    <a:pt x="167" y="143"/>
                  </a:cubicBezTo>
                  <a:close/>
                  <a:moveTo>
                    <a:pt x="188" y="211"/>
                  </a:moveTo>
                  <a:cubicBezTo>
                    <a:pt x="170" y="211"/>
                    <a:pt x="170" y="211"/>
                    <a:pt x="170" y="211"/>
                  </a:cubicBezTo>
                  <a:cubicBezTo>
                    <a:pt x="172" y="234"/>
                    <a:pt x="179" y="252"/>
                    <a:pt x="188" y="260"/>
                  </a:cubicBezTo>
                  <a:lnTo>
                    <a:pt x="188" y="211"/>
                  </a:lnTo>
                  <a:close/>
                  <a:moveTo>
                    <a:pt x="188" y="144"/>
                  </a:moveTo>
                  <a:cubicBezTo>
                    <a:pt x="179" y="152"/>
                    <a:pt x="172" y="170"/>
                    <a:pt x="170" y="193"/>
                  </a:cubicBezTo>
                  <a:cubicBezTo>
                    <a:pt x="188" y="193"/>
                    <a:pt x="188" y="193"/>
                    <a:pt x="188" y="193"/>
                  </a:cubicBezTo>
                  <a:lnTo>
                    <a:pt x="188" y="144"/>
                  </a:lnTo>
                  <a:close/>
                  <a:moveTo>
                    <a:pt x="227" y="143"/>
                  </a:moveTo>
                  <a:cubicBezTo>
                    <a:pt x="236" y="159"/>
                    <a:pt x="241" y="176"/>
                    <a:pt x="241" y="193"/>
                  </a:cubicBezTo>
                  <a:cubicBezTo>
                    <a:pt x="262" y="193"/>
                    <a:pt x="262" y="193"/>
                    <a:pt x="262" y="193"/>
                  </a:cubicBezTo>
                  <a:cubicBezTo>
                    <a:pt x="259" y="172"/>
                    <a:pt x="246" y="153"/>
                    <a:pt x="227" y="143"/>
                  </a:cubicBezTo>
                  <a:close/>
                  <a:moveTo>
                    <a:pt x="224" y="211"/>
                  </a:moveTo>
                  <a:cubicBezTo>
                    <a:pt x="206" y="211"/>
                    <a:pt x="206" y="211"/>
                    <a:pt x="206" y="211"/>
                  </a:cubicBezTo>
                  <a:cubicBezTo>
                    <a:pt x="206" y="260"/>
                    <a:pt x="206" y="260"/>
                    <a:pt x="206" y="260"/>
                  </a:cubicBezTo>
                  <a:cubicBezTo>
                    <a:pt x="214" y="252"/>
                    <a:pt x="222" y="234"/>
                    <a:pt x="224" y="211"/>
                  </a:cubicBezTo>
                  <a:close/>
                  <a:moveTo>
                    <a:pt x="224" y="193"/>
                  </a:moveTo>
                  <a:cubicBezTo>
                    <a:pt x="222" y="170"/>
                    <a:pt x="214" y="152"/>
                    <a:pt x="206" y="144"/>
                  </a:cubicBezTo>
                  <a:cubicBezTo>
                    <a:pt x="206" y="193"/>
                    <a:pt x="206" y="193"/>
                    <a:pt x="206" y="193"/>
                  </a:cubicBezTo>
                  <a:lnTo>
                    <a:pt x="224" y="193"/>
                  </a:lnTo>
                  <a:close/>
                  <a:moveTo>
                    <a:pt x="262" y="211"/>
                  </a:moveTo>
                  <a:cubicBezTo>
                    <a:pt x="241" y="211"/>
                    <a:pt x="241" y="211"/>
                    <a:pt x="241" y="211"/>
                  </a:cubicBezTo>
                  <a:cubicBezTo>
                    <a:pt x="241" y="228"/>
                    <a:pt x="236" y="245"/>
                    <a:pt x="227" y="261"/>
                  </a:cubicBezTo>
                  <a:cubicBezTo>
                    <a:pt x="246" y="251"/>
                    <a:pt x="259" y="232"/>
                    <a:pt x="262" y="2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71600" y="2113692"/>
              <a:ext cx="2139025" cy="657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 smtClean="0">
                  <a:solidFill>
                    <a:srgbClr val="0127AC"/>
                  </a:solidFill>
                </a:rPr>
                <a:t>Volverse un objetivo menos atractivo</a:t>
              </a:r>
              <a:endParaRPr lang="es-MX" sz="1400" dirty="0">
                <a:solidFill>
                  <a:srgbClr val="0127AC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249399" y="3098925"/>
              <a:ext cx="2437888" cy="657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 smtClean="0">
                  <a:solidFill>
                    <a:srgbClr val="0127AC"/>
                  </a:solidFill>
                </a:rPr>
                <a:t>Cuando un ataque suceda, detectarlo rápidamente</a:t>
              </a:r>
              <a:endParaRPr lang="es-MX" sz="1400" dirty="0">
                <a:solidFill>
                  <a:srgbClr val="0127AC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32710" y="5592697"/>
              <a:ext cx="2267282" cy="657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 smtClean="0">
                  <a:solidFill>
                    <a:srgbClr val="0127AC"/>
                  </a:solidFill>
                </a:rPr>
                <a:t>Responder eficazmente para minimizar daños.</a:t>
              </a:r>
              <a:endParaRPr lang="es-MX" sz="1400" dirty="0">
                <a:solidFill>
                  <a:srgbClr val="0127AC"/>
                </a:solidFill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083999" y="2140522"/>
              <a:ext cx="264752" cy="362015"/>
              <a:chOff x="-1989807" y="3286126"/>
              <a:chExt cx="996139" cy="1404274"/>
            </a:xfrm>
            <a:solidFill>
              <a:schemeClr val="bg1">
                <a:lumMod val="50000"/>
              </a:schemeClr>
            </a:solidFill>
          </p:grpSpPr>
          <p:sp>
            <p:nvSpPr>
              <p:cNvPr id="22" name="Freeform 11"/>
              <p:cNvSpPr>
                <a:spLocks/>
              </p:cNvSpPr>
              <p:nvPr/>
            </p:nvSpPr>
            <p:spPr bwMode="auto">
              <a:xfrm>
                <a:off x="-1971675" y="3473450"/>
                <a:ext cx="4762" cy="4763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53565A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23" name="Freeform 100"/>
              <p:cNvSpPr>
                <a:spLocks/>
              </p:cNvSpPr>
              <p:nvPr/>
            </p:nvSpPr>
            <p:spPr bwMode="auto">
              <a:xfrm>
                <a:off x="-1989807" y="3286126"/>
                <a:ext cx="996139" cy="1404274"/>
              </a:xfrm>
              <a:custGeom>
                <a:avLst/>
                <a:gdLst>
                  <a:gd name="T0" fmla="*/ 36 w 72"/>
                  <a:gd name="T1" fmla="*/ 101 h 101"/>
                  <a:gd name="T2" fmla="*/ 22 w 72"/>
                  <a:gd name="T3" fmla="*/ 93 h 101"/>
                  <a:gd name="T4" fmla="*/ 0 w 72"/>
                  <a:gd name="T5" fmla="*/ 47 h 101"/>
                  <a:gd name="T6" fmla="*/ 0 w 72"/>
                  <a:gd name="T7" fmla="*/ 14 h 101"/>
                  <a:gd name="T8" fmla="*/ 36 w 72"/>
                  <a:gd name="T9" fmla="*/ 0 h 101"/>
                  <a:gd name="T10" fmla="*/ 72 w 72"/>
                  <a:gd name="T11" fmla="*/ 14 h 101"/>
                  <a:gd name="T12" fmla="*/ 72 w 72"/>
                  <a:gd name="T13" fmla="*/ 47 h 101"/>
                  <a:gd name="T14" fmla="*/ 50 w 72"/>
                  <a:gd name="T15" fmla="*/ 93 h 101"/>
                  <a:gd name="T16" fmla="*/ 36 w 72"/>
                  <a:gd name="T17" fmla="*/ 10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101">
                    <a:moveTo>
                      <a:pt x="36" y="101"/>
                    </a:moveTo>
                    <a:cubicBezTo>
                      <a:pt x="31" y="99"/>
                      <a:pt x="26" y="97"/>
                      <a:pt x="22" y="93"/>
                    </a:cubicBezTo>
                    <a:cubicBezTo>
                      <a:pt x="7" y="82"/>
                      <a:pt x="0" y="66"/>
                      <a:pt x="0" y="47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17" y="12"/>
                      <a:pt x="28" y="5"/>
                      <a:pt x="36" y="0"/>
                    </a:cubicBezTo>
                    <a:cubicBezTo>
                      <a:pt x="44" y="5"/>
                      <a:pt x="55" y="12"/>
                      <a:pt x="72" y="14"/>
                    </a:cubicBezTo>
                    <a:cubicBezTo>
                      <a:pt x="72" y="47"/>
                      <a:pt x="72" y="47"/>
                      <a:pt x="72" y="47"/>
                    </a:cubicBezTo>
                    <a:cubicBezTo>
                      <a:pt x="72" y="66"/>
                      <a:pt x="64" y="82"/>
                      <a:pt x="50" y="93"/>
                    </a:cubicBezTo>
                    <a:cubicBezTo>
                      <a:pt x="46" y="97"/>
                      <a:pt x="41" y="99"/>
                      <a:pt x="36" y="101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53565A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24" name="Freeform 101"/>
              <p:cNvSpPr>
                <a:spLocks/>
              </p:cNvSpPr>
              <p:nvPr/>
            </p:nvSpPr>
            <p:spPr bwMode="auto">
              <a:xfrm>
                <a:off x="-1837619" y="3576665"/>
                <a:ext cx="304376" cy="553408"/>
              </a:xfrm>
              <a:custGeom>
                <a:avLst/>
                <a:gdLst>
                  <a:gd name="T0" fmla="*/ 3 w 22"/>
                  <a:gd name="T1" fmla="*/ 40 h 40"/>
                  <a:gd name="T2" fmla="*/ 0 w 22"/>
                  <a:gd name="T3" fmla="*/ 37 h 40"/>
                  <a:gd name="T4" fmla="*/ 0 w 22"/>
                  <a:gd name="T5" fmla="*/ 11 h 40"/>
                  <a:gd name="T6" fmla="*/ 2 w 22"/>
                  <a:gd name="T7" fmla="*/ 8 h 40"/>
                  <a:gd name="T8" fmla="*/ 16 w 22"/>
                  <a:gd name="T9" fmla="*/ 1 h 40"/>
                  <a:gd name="T10" fmla="*/ 21 w 22"/>
                  <a:gd name="T11" fmla="*/ 3 h 40"/>
                  <a:gd name="T12" fmla="*/ 19 w 22"/>
                  <a:gd name="T13" fmla="*/ 7 h 40"/>
                  <a:gd name="T14" fmla="*/ 7 w 22"/>
                  <a:gd name="T15" fmla="*/ 14 h 40"/>
                  <a:gd name="T16" fmla="*/ 7 w 22"/>
                  <a:gd name="T17" fmla="*/ 37 h 40"/>
                  <a:gd name="T18" fmla="*/ 3 w 22"/>
                  <a:gd name="T1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" h="40">
                    <a:moveTo>
                      <a:pt x="3" y="40"/>
                    </a:moveTo>
                    <a:cubicBezTo>
                      <a:pt x="1" y="40"/>
                      <a:pt x="0" y="38"/>
                      <a:pt x="0" y="37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0"/>
                      <a:pt x="1" y="9"/>
                      <a:pt x="2" y="8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18" y="0"/>
                      <a:pt x="20" y="1"/>
                      <a:pt x="21" y="3"/>
                    </a:cubicBezTo>
                    <a:cubicBezTo>
                      <a:pt x="22" y="4"/>
                      <a:pt x="21" y="7"/>
                      <a:pt x="19" y="7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8"/>
                      <a:pt x="5" y="40"/>
                      <a:pt x="3" y="40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53565A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25" name="Freeform 105"/>
              <p:cNvSpPr>
                <a:spLocks noEditPoints="1"/>
              </p:cNvSpPr>
              <p:nvPr/>
            </p:nvSpPr>
            <p:spPr bwMode="auto">
              <a:xfrm>
                <a:off x="-1485292" y="4094357"/>
                <a:ext cx="217354" cy="217351"/>
              </a:xfrm>
              <a:custGeom>
                <a:avLst/>
                <a:gdLst>
                  <a:gd name="T0" fmla="*/ 61 w 61"/>
                  <a:gd name="T1" fmla="*/ 32 h 61"/>
                  <a:gd name="T2" fmla="*/ 57 w 61"/>
                  <a:gd name="T3" fmla="*/ 24 h 61"/>
                  <a:gd name="T4" fmla="*/ 52 w 61"/>
                  <a:gd name="T5" fmla="*/ 18 h 61"/>
                  <a:gd name="T6" fmla="*/ 54 w 61"/>
                  <a:gd name="T7" fmla="*/ 10 h 61"/>
                  <a:gd name="T8" fmla="*/ 48 w 61"/>
                  <a:gd name="T9" fmla="*/ 6 h 61"/>
                  <a:gd name="T10" fmla="*/ 43 w 61"/>
                  <a:gd name="T11" fmla="*/ 9 h 61"/>
                  <a:gd name="T12" fmla="*/ 37 w 61"/>
                  <a:gd name="T13" fmla="*/ 4 h 61"/>
                  <a:gd name="T14" fmla="*/ 29 w 61"/>
                  <a:gd name="T15" fmla="*/ 0 h 61"/>
                  <a:gd name="T16" fmla="*/ 24 w 61"/>
                  <a:gd name="T17" fmla="*/ 6 h 61"/>
                  <a:gd name="T18" fmla="*/ 17 w 61"/>
                  <a:gd name="T19" fmla="*/ 7 h 61"/>
                  <a:gd name="T20" fmla="*/ 11 w 61"/>
                  <a:gd name="T21" fmla="*/ 7 h 61"/>
                  <a:gd name="T22" fmla="*/ 8 w 61"/>
                  <a:gd name="T23" fmla="*/ 16 h 61"/>
                  <a:gd name="T24" fmla="*/ 7 w 61"/>
                  <a:gd name="T25" fmla="*/ 24 h 61"/>
                  <a:gd name="T26" fmla="*/ 0 w 61"/>
                  <a:gd name="T27" fmla="*/ 28 h 61"/>
                  <a:gd name="T28" fmla="*/ 5 w 61"/>
                  <a:gd name="T29" fmla="*/ 37 h 61"/>
                  <a:gd name="T30" fmla="*/ 9 w 61"/>
                  <a:gd name="T31" fmla="*/ 43 h 61"/>
                  <a:gd name="T32" fmla="*/ 8 w 61"/>
                  <a:gd name="T33" fmla="*/ 51 h 61"/>
                  <a:gd name="T34" fmla="*/ 14 w 61"/>
                  <a:gd name="T35" fmla="*/ 55 h 61"/>
                  <a:gd name="T36" fmla="*/ 18 w 61"/>
                  <a:gd name="T37" fmla="*/ 52 h 61"/>
                  <a:gd name="T38" fmla="*/ 24 w 61"/>
                  <a:gd name="T39" fmla="*/ 57 h 61"/>
                  <a:gd name="T40" fmla="*/ 33 w 61"/>
                  <a:gd name="T41" fmla="*/ 61 h 61"/>
                  <a:gd name="T42" fmla="*/ 37 w 61"/>
                  <a:gd name="T43" fmla="*/ 54 h 61"/>
                  <a:gd name="T44" fmla="*/ 45 w 61"/>
                  <a:gd name="T45" fmla="*/ 53 h 61"/>
                  <a:gd name="T46" fmla="*/ 51 w 61"/>
                  <a:gd name="T47" fmla="*/ 53 h 61"/>
                  <a:gd name="T48" fmla="*/ 54 w 61"/>
                  <a:gd name="T49" fmla="*/ 44 h 61"/>
                  <a:gd name="T50" fmla="*/ 55 w 61"/>
                  <a:gd name="T51" fmla="*/ 37 h 61"/>
                  <a:gd name="T52" fmla="*/ 51 w 61"/>
                  <a:gd name="T53" fmla="*/ 34 h 61"/>
                  <a:gd name="T54" fmla="*/ 49 w 61"/>
                  <a:gd name="T55" fmla="*/ 44 h 61"/>
                  <a:gd name="T56" fmla="*/ 51 w 61"/>
                  <a:gd name="T57" fmla="*/ 48 h 61"/>
                  <a:gd name="T58" fmla="*/ 48 w 61"/>
                  <a:gd name="T59" fmla="*/ 51 h 61"/>
                  <a:gd name="T60" fmla="*/ 45 w 61"/>
                  <a:gd name="T61" fmla="*/ 48 h 61"/>
                  <a:gd name="T62" fmla="*/ 35 w 61"/>
                  <a:gd name="T63" fmla="*/ 51 h 61"/>
                  <a:gd name="T64" fmla="*/ 33 w 61"/>
                  <a:gd name="T65" fmla="*/ 57 h 61"/>
                  <a:gd name="T66" fmla="*/ 29 w 61"/>
                  <a:gd name="T67" fmla="*/ 57 h 61"/>
                  <a:gd name="T68" fmla="*/ 28 w 61"/>
                  <a:gd name="T69" fmla="*/ 53 h 61"/>
                  <a:gd name="T70" fmla="*/ 19 w 61"/>
                  <a:gd name="T71" fmla="*/ 48 h 61"/>
                  <a:gd name="T72" fmla="*/ 17 w 61"/>
                  <a:gd name="T73" fmla="*/ 48 h 61"/>
                  <a:gd name="T74" fmla="*/ 14 w 61"/>
                  <a:gd name="T75" fmla="*/ 51 h 61"/>
                  <a:gd name="T76" fmla="*/ 10 w 61"/>
                  <a:gd name="T77" fmla="*/ 48 h 61"/>
                  <a:gd name="T78" fmla="*/ 13 w 61"/>
                  <a:gd name="T79" fmla="*/ 44 h 61"/>
                  <a:gd name="T80" fmla="*/ 10 w 61"/>
                  <a:gd name="T81" fmla="*/ 34 h 61"/>
                  <a:gd name="T82" fmla="*/ 5 w 61"/>
                  <a:gd name="T83" fmla="*/ 33 h 61"/>
                  <a:gd name="T84" fmla="*/ 4 w 61"/>
                  <a:gd name="T85" fmla="*/ 28 h 61"/>
                  <a:gd name="T86" fmla="*/ 8 w 61"/>
                  <a:gd name="T87" fmla="*/ 28 h 61"/>
                  <a:gd name="T88" fmla="*/ 13 w 61"/>
                  <a:gd name="T89" fmla="*/ 19 h 61"/>
                  <a:gd name="T90" fmla="*/ 10 w 61"/>
                  <a:gd name="T91" fmla="*/ 14 h 61"/>
                  <a:gd name="T92" fmla="*/ 10 w 61"/>
                  <a:gd name="T93" fmla="*/ 13 h 61"/>
                  <a:gd name="T94" fmla="*/ 14 w 61"/>
                  <a:gd name="T95" fmla="*/ 10 h 61"/>
                  <a:gd name="T96" fmla="*/ 17 w 61"/>
                  <a:gd name="T97" fmla="*/ 13 h 61"/>
                  <a:gd name="T98" fmla="*/ 27 w 61"/>
                  <a:gd name="T99" fmla="*/ 10 h 61"/>
                  <a:gd name="T100" fmla="*/ 28 w 61"/>
                  <a:gd name="T101" fmla="*/ 4 h 61"/>
                  <a:gd name="T102" fmla="*/ 33 w 61"/>
                  <a:gd name="T103" fmla="*/ 4 h 61"/>
                  <a:gd name="T104" fmla="*/ 33 w 61"/>
                  <a:gd name="T105" fmla="*/ 8 h 61"/>
                  <a:gd name="T106" fmla="*/ 43 w 61"/>
                  <a:gd name="T107" fmla="*/ 13 h 61"/>
                  <a:gd name="T108" fmla="*/ 48 w 61"/>
                  <a:gd name="T109" fmla="*/ 10 h 61"/>
                  <a:gd name="T110" fmla="*/ 48 w 61"/>
                  <a:gd name="T111" fmla="*/ 10 h 61"/>
                  <a:gd name="T112" fmla="*/ 51 w 61"/>
                  <a:gd name="T113" fmla="*/ 14 h 61"/>
                  <a:gd name="T114" fmla="*/ 48 w 61"/>
                  <a:gd name="T115" fmla="*/ 19 h 61"/>
                  <a:gd name="T116" fmla="*/ 53 w 61"/>
                  <a:gd name="T117" fmla="*/ 28 h 61"/>
                  <a:gd name="T118" fmla="*/ 58 w 61"/>
                  <a:gd name="T119" fmla="*/ 28 h 61"/>
                  <a:gd name="T120" fmla="*/ 57 w 61"/>
                  <a:gd name="T121" fmla="*/ 33 h 61"/>
                  <a:gd name="T122" fmla="*/ 51 w 61"/>
                  <a:gd name="T123" fmla="*/ 34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1" h="61">
                    <a:moveTo>
                      <a:pt x="57" y="37"/>
                    </a:moveTo>
                    <a:cubicBezTo>
                      <a:pt x="60" y="37"/>
                      <a:pt x="61" y="35"/>
                      <a:pt x="61" y="32"/>
                    </a:cubicBezTo>
                    <a:cubicBezTo>
                      <a:pt x="61" y="28"/>
                      <a:pt x="61" y="28"/>
                      <a:pt x="61" y="28"/>
                    </a:cubicBezTo>
                    <a:cubicBezTo>
                      <a:pt x="61" y="26"/>
                      <a:pt x="60" y="24"/>
                      <a:pt x="57" y="24"/>
                    </a:cubicBezTo>
                    <a:cubicBezTo>
                      <a:pt x="55" y="24"/>
                      <a:pt x="55" y="24"/>
                      <a:pt x="55" y="24"/>
                    </a:cubicBezTo>
                    <a:cubicBezTo>
                      <a:pt x="54" y="22"/>
                      <a:pt x="53" y="20"/>
                      <a:pt x="52" y="18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6" y="15"/>
                      <a:pt x="56" y="12"/>
                      <a:pt x="54" y="10"/>
                    </a:cubicBezTo>
                    <a:cubicBezTo>
                      <a:pt x="51" y="7"/>
                      <a:pt x="51" y="7"/>
                      <a:pt x="51" y="7"/>
                    </a:cubicBezTo>
                    <a:cubicBezTo>
                      <a:pt x="50" y="6"/>
                      <a:pt x="49" y="6"/>
                      <a:pt x="48" y="6"/>
                    </a:cubicBezTo>
                    <a:cubicBezTo>
                      <a:pt x="47" y="6"/>
                      <a:pt x="46" y="6"/>
                      <a:pt x="45" y="7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1" y="8"/>
                      <a:pt x="39" y="7"/>
                      <a:pt x="37" y="6"/>
                    </a:cubicBezTo>
                    <a:cubicBezTo>
                      <a:pt x="37" y="4"/>
                      <a:pt x="37" y="4"/>
                      <a:pt x="37" y="4"/>
                    </a:cubicBezTo>
                    <a:cubicBezTo>
                      <a:pt x="37" y="2"/>
                      <a:pt x="35" y="0"/>
                      <a:pt x="33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6" y="0"/>
                      <a:pt x="24" y="2"/>
                      <a:pt x="24" y="4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2" y="7"/>
                      <a:pt x="20" y="8"/>
                      <a:pt x="18" y="9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6" y="6"/>
                      <a:pt x="15" y="6"/>
                      <a:pt x="14" y="6"/>
                    </a:cubicBezTo>
                    <a:cubicBezTo>
                      <a:pt x="13" y="6"/>
                      <a:pt x="12" y="6"/>
                      <a:pt x="11" y="7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6" y="12"/>
                      <a:pt x="6" y="15"/>
                      <a:pt x="8" y="16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8" y="20"/>
                      <a:pt x="7" y="22"/>
                      <a:pt x="7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2" y="24"/>
                      <a:pt x="0" y="26"/>
                      <a:pt x="0" y="2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5"/>
                      <a:pt x="2" y="37"/>
                      <a:pt x="5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9"/>
                      <a:pt x="8" y="41"/>
                      <a:pt x="9" y="43"/>
                    </a:cubicBezTo>
                    <a:cubicBezTo>
                      <a:pt x="8" y="44"/>
                      <a:pt x="8" y="44"/>
                      <a:pt x="8" y="44"/>
                    </a:cubicBezTo>
                    <a:cubicBezTo>
                      <a:pt x="6" y="46"/>
                      <a:pt x="6" y="49"/>
                      <a:pt x="8" y="51"/>
                    </a:cubicBezTo>
                    <a:cubicBezTo>
                      <a:pt x="11" y="53"/>
                      <a:pt x="11" y="53"/>
                      <a:pt x="11" y="53"/>
                    </a:cubicBezTo>
                    <a:cubicBezTo>
                      <a:pt x="12" y="54"/>
                      <a:pt x="13" y="55"/>
                      <a:pt x="14" y="55"/>
                    </a:cubicBezTo>
                    <a:cubicBezTo>
                      <a:pt x="15" y="55"/>
                      <a:pt x="16" y="54"/>
                      <a:pt x="17" y="53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20" y="53"/>
                      <a:pt x="22" y="54"/>
                      <a:pt x="24" y="54"/>
                    </a:cubicBezTo>
                    <a:cubicBezTo>
                      <a:pt x="24" y="57"/>
                      <a:pt x="24" y="57"/>
                      <a:pt x="24" y="57"/>
                    </a:cubicBezTo>
                    <a:cubicBezTo>
                      <a:pt x="24" y="59"/>
                      <a:pt x="26" y="61"/>
                      <a:pt x="29" y="61"/>
                    </a:cubicBezTo>
                    <a:cubicBezTo>
                      <a:pt x="33" y="61"/>
                      <a:pt x="33" y="61"/>
                      <a:pt x="33" y="61"/>
                    </a:cubicBezTo>
                    <a:cubicBezTo>
                      <a:pt x="35" y="61"/>
                      <a:pt x="37" y="59"/>
                      <a:pt x="37" y="57"/>
                    </a:cubicBezTo>
                    <a:cubicBezTo>
                      <a:pt x="37" y="54"/>
                      <a:pt x="37" y="54"/>
                      <a:pt x="37" y="54"/>
                    </a:cubicBezTo>
                    <a:cubicBezTo>
                      <a:pt x="39" y="54"/>
                      <a:pt x="41" y="53"/>
                      <a:pt x="43" y="52"/>
                    </a:cubicBezTo>
                    <a:cubicBezTo>
                      <a:pt x="45" y="53"/>
                      <a:pt x="45" y="53"/>
                      <a:pt x="45" y="53"/>
                    </a:cubicBezTo>
                    <a:cubicBezTo>
                      <a:pt x="46" y="54"/>
                      <a:pt x="47" y="55"/>
                      <a:pt x="48" y="55"/>
                    </a:cubicBezTo>
                    <a:cubicBezTo>
                      <a:pt x="49" y="55"/>
                      <a:pt x="50" y="54"/>
                      <a:pt x="51" y="53"/>
                    </a:cubicBezTo>
                    <a:cubicBezTo>
                      <a:pt x="54" y="50"/>
                      <a:pt x="54" y="50"/>
                      <a:pt x="54" y="50"/>
                    </a:cubicBezTo>
                    <a:cubicBezTo>
                      <a:pt x="56" y="49"/>
                      <a:pt x="56" y="46"/>
                      <a:pt x="54" y="44"/>
                    </a:cubicBezTo>
                    <a:cubicBezTo>
                      <a:pt x="52" y="43"/>
                      <a:pt x="52" y="43"/>
                      <a:pt x="52" y="43"/>
                    </a:cubicBezTo>
                    <a:cubicBezTo>
                      <a:pt x="53" y="41"/>
                      <a:pt x="54" y="39"/>
                      <a:pt x="55" y="37"/>
                    </a:cubicBezTo>
                    <a:cubicBezTo>
                      <a:pt x="57" y="37"/>
                      <a:pt x="57" y="37"/>
                      <a:pt x="57" y="37"/>
                    </a:cubicBezTo>
                    <a:close/>
                    <a:moveTo>
                      <a:pt x="51" y="34"/>
                    </a:moveTo>
                    <a:cubicBezTo>
                      <a:pt x="51" y="37"/>
                      <a:pt x="50" y="40"/>
                      <a:pt x="48" y="42"/>
                    </a:cubicBezTo>
                    <a:cubicBezTo>
                      <a:pt x="48" y="43"/>
                      <a:pt x="48" y="44"/>
                      <a:pt x="49" y="44"/>
                    </a:cubicBezTo>
                    <a:cubicBezTo>
                      <a:pt x="51" y="47"/>
                      <a:pt x="51" y="47"/>
                      <a:pt x="51" y="47"/>
                    </a:cubicBezTo>
                    <a:cubicBezTo>
                      <a:pt x="51" y="47"/>
                      <a:pt x="51" y="48"/>
                      <a:pt x="51" y="48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45" y="48"/>
                      <a:pt x="45" y="48"/>
                      <a:pt x="45" y="48"/>
                    </a:cubicBezTo>
                    <a:cubicBezTo>
                      <a:pt x="44" y="47"/>
                      <a:pt x="43" y="47"/>
                      <a:pt x="43" y="48"/>
                    </a:cubicBezTo>
                    <a:cubicBezTo>
                      <a:pt x="40" y="49"/>
                      <a:pt x="38" y="50"/>
                      <a:pt x="35" y="51"/>
                    </a:cubicBezTo>
                    <a:cubicBezTo>
                      <a:pt x="34" y="51"/>
                      <a:pt x="33" y="52"/>
                      <a:pt x="33" y="53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29" y="57"/>
                      <a:pt x="29" y="57"/>
                      <a:pt x="29" y="57"/>
                    </a:cubicBezTo>
                    <a:cubicBezTo>
                      <a:pt x="29" y="57"/>
                      <a:pt x="28" y="57"/>
                      <a:pt x="28" y="57"/>
                    </a:cubicBezTo>
                    <a:cubicBezTo>
                      <a:pt x="28" y="53"/>
                      <a:pt x="28" y="53"/>
                      <a:pt x="28" y="53"/>
                    </a:cubicBezTo>
                    <a:cubicBezTo>
                      <a:pt x="28" y="52"/>
                      <a:pt x="28" y="51"/>
                      <a:pt x="27" y="51"/>
                    </a:cubicBezTo>
                    <a:cubicBezTo>
                      <a:pt x="24" y="50"/>
                      <a:pt x="22" y="49"/>
                      <a:pt x="19" y="48"/>
                    </a:cubicBezTo>
                    <a:cubicBezTo>
                      <a:pt x="19" y="48"/>
                      <a:pt x="18" y="47"/>
                      <a:pt x="18" y="47"/>
                    </a:cubicBezTo>
                    <a:cubicBezTo>
                      <a:pt x="18" y="47"/>
                      <a:pt x="17" y="48"/>
                      <a:pt x="17" y="48"/>
                    </a:cubicBezTo>
                    <a:cubicBezTo>
                      <a:pt x="14" y="51"/>
                      <a:pt x="14" y="51"/>
                      <a:pt x="14" y="51"/>
                    </a:cubicBezTo>
                    <a:cubicBezTo>
                      <a:pt x="14" y="51"/>
                      <a:pt x="14" y="51"/>
                      <a:pt x="14" y="51"/>
                    </a:cubicBezTo>
                    <a:cubicBezTo>
                      <a:pt x="14" y="51"/>
                      <a:pt x="14" y="51"/>
                      <a:pt x="13" y="51"/>
                    </a:cubicBez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7"/>
                      <a:pt x="10" y="47"/>
                    </a:cubicBezTo>
                    <a:cubicBezTo>
                      <a:pt x="13" y="44"/>
                      <a:pt x="13" y="44"/>
                      <a:pt x="13" y="44"/>
                    </a:cubicBezTo>
                    <a:cubicBezTo>
                      <a:pt x="14" y="44"/>
                      <a:pt x="14" y="43"/>
                      <a:pt x="13" y="42"/>
                    </a:cubicBezTo>
                    <a:cubicBezTo>
                      <a:pt x="12" y="40"/>
                      <a:pt x="11" y="37"/>
                      <a:pt x="10" y="34"/>
                    </a:cubicBezTo>
                    <a:cubicBezTo>
                      <a:pt x="10" y="34"/>
                      <a:pt x="9" y="33"/>
                      <a:pt x="8" y="33"/>
                    </a:cubicBezTo>
                    <a:cubicBezTo>
                      <a:pt x="5" y="33"/>
                      <a:pt x="5" y="33"/>
                      <a:pt x="5" y="33"/>
                    </a:cubicBezTo>
                    <a:cubicBezTo>
                      <a:pt x="4" y="33"/>
                      <a:pt x="4" y="33"/>
                      <a:pt x="4" y="32"/>
                    </a:cubicBezTo>
                    <a:cubicBezTo>
                      <a:pt x="4" y="28"/>
                      <a:pt x="4" y="28"/>
                      <a:pt x="4" y="28"/>
                    </a:cubicBezTo>
                    <a:cubicBezTo>
                      <a:pt x="4" y="28"/>
                      <a:pt x="4" y="28"/>
                      <a:pt x="5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9" y="28"/>
                      <a:pt x="10" y="27"/>
                      <a:pt x="10" y="26"/>
                    </a:cubicBezTo>
                    <a:cubicBezTo>
                      <a:pt x="11" y="23"/>
                      <a:pt x="12" y="21"/>
                      <a:pt x="13" y="19"/>
                    </a:cubicBezTo>
                    <a:cubicBezTo>
                      <a:pt x="14" y="18"/>
                      <a:pt x="14" y="17"/>
                      <a:pt x="13" y="16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10"/>
                      <a:pt x="13" y="10"/>
                      <a:pt x="13" y="10"/>
                    </a:cubicBezTo>
                    <a:cubicBezTo>
                      <a:pt x="13" y="10"/>
                      <a:pt x="14" y="10"/>
                      <a:pt x="14" y="10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7" y="13"/>
                      <a:pt x="17" y="13"/>
                      <a:pt x="17" y="13"/>
                    </a:cubicBezTo>
                    <a:cubicBezTo>
                      <a:pt x="17" y="13"/>
                      <a:pt x="18" y="13"/>
                      <a:pt x="19" y="13"/>
                    </a:cubicBezTo>
                    <a:cubicBezTo>
                      <a:pt x="21" y="11"/>
                      <a:pt x="24" y="10"/>
                      <a:pt x="27" y="10"/>
                    </a:cubicBezTo>
                    <a:cubicBezTo>
                      <a:pt x="28" y="9"/>
                      <a:pt x="28" y="9"/>
                      <a:pt x="28" y="8"/>
                    </a:cubicBezTo>
                    <a:cubicBezTo>
                      <a:pt x="28" y="4"/>
                      <a:pt x="28" y="4"/>
                      <a:pt x="28" y="4"/>
                    </a:cubicBezTo>
                    <a:cubicBezTo>
                      <a:pt x="28" y="4"/>
                      <a:pt x="29" y="4"/>
                      <a:pt x="29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3" y="9"/>
                      <a:pt x="34" y="9"/>
                      <a:pt x="35" y="10"/>
                    </a:cubicBezTo>
                    <a:cubicBezTo>
                      <a:pt x="38" y="10"/>
                      <a:pt x="40" y="11"/>
                      <a:pt x="43" y="13"/>
                    </a:cubicBezTo>
                    <a:cubicBezTo>
                      <a:pt x="43" y="13"/>
                      <a:pt x="44" y="13"/>
                      <a:pt x="45" y="13"/>
                    </a:cubicBezTo>
                    <a:cubicBezTo>
                      <a:pt x="48" y="10"/>
                      <a:pt x="48" y="10"/>
                      <a:pt x="48" y="10"/>
                    </a:cubicBezTo>
                    <a:cubicBezTo>
                      <a:pt x="48" y="10"/>
                      <a:pt x="48" y="10"/>
                      <a:pt x="48" y="10"/>
                    </a:cubicBezTo>
                    <a:cubicBezTo>
                      <a:pt x="48" y="10"/>
                      <a:pt x="48" y="10"/>
                      <a:pt x="48" y="10"/>
                    </a:cubicBezTo>
                    <a:cubicBezTo>
                      <a:pt x="51" y="13"/>
                      <a:pt x="51" y="13"/>
                      <a:pt x="51" y="13"/>
                    </a:cubicBezTo>
                    <a:cubicBezTo>
                      <a:pt x="51" y="13"/>
                      <a:pt x="51" y="13"/>
                      <a:pt x="51" y="14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48" y="17"/>
                      <a:pt x="48" y="18"/>
                      <a:pt x="48" y="19"/>
                    </a:cubicBezTo>
                    <a:cubicBezTo>
                      <a:pt x="50" y="21"/>
                      <a:pt x="51" y="23"/>
                      <a:pt x="51" y="26"/>
                    </a:cubicBezTo>
                    <a:cubicBezTo>
                      <a:pt x="52" y="27"/>
                      <a:pt x="52" y="28"/>
                      <a:pt x="53" y="28"/>
                    </a:cubicBezTo>
                    <a:cubicBezTo>
                      <a:pt x="57" y="28"/>
                      <a:pt x="57" y="28"/>
                      <a:pt x="57" y="28"/>
                    </a:cubicBezTo>
                    <a:cubicBezTo>
                      <a:pt x="57" y="28"/>
                      <a:pt x="58" y="28"/>
                      <a:pt x="58" y="28"/>
                    </a:cubicBezTo>
                    <a:cubicBezTo>
                      <a:pt x="58" y="32"/>
                      <a:pt x="58" y="32"/>
                      <a:pt x="58" y="32"/>
                    </a:cubicBezTo>
                    <a:cubicBezTo>
                      <a:pt x="58" y="33"/>
                      <a:pt x="57" y="33"/>
                      <a:pt x="57" y="33"/>
                    </a:cubicBezTo>
                    <a:cubicBezTo>
                      <a:pt x="53" y="33"/>
                      <a:pt x="53" y="33"/>
                      <a:pt x="53" y="33"/>
                    </a:cubicBezTo>
                    <a:cubicBezTo>
                      <a:pt x="52" y="33"/>
                      <a:pt x="52" y="33"/>
                      <a:pt x="51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53565A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  <p:sp>
            <p:nvSpPr>
              <p:cNvPr id="26" name="Freeform 105"/>
              <p:cNvSpPr>
                <a:spLocks noEditPoints="1"/>
              </p:cNvSpPr>
              <p:nvPr/>
            </p:nvSpPr>
            <p:spPr bwMode="auto">
              <a:xfrm>
                <a:off x="-1421142" y="3997166"/>
                <a:ext cx="327672" cy="322128"/>
              </a:xfrm>
              <a:custGeom>
                <a:avLst/>
                <a:gdLst>
                  <a:gd name="T0" fmla="*/ 61 w 61"/>
                  <a:gd name="T1" fmla="*/ 32 h 61"/>
                  <a:gd name="T2" fmla="*/ 57 w 61"/>
                  <a:gd name="T3" fmla="*/ 24 h 61"/>
                  <a:gd name="T4" fmla="*/ 52 w 61"/>
                  <a:gd name="T5" fmla="*/ 18 h 61"/>
                  <a:gd name="T6" fmla="*/ 54 w 61"/>
                  <a:gd name="T7" fmla="*/ 10 h 61"/>
                  <a:gd name="T8" fmla="*/ 48 w 61"/>
                  <a:gd name="T9" fmla="*/ 6 h 61"/>
                  <a:gd name="T10" fmla="*/ 43 w 61"/>
                  <a:gd name="T11" fmla="*/ 9 h 61"/>
                  <a:gd name="T12" fmla="*/ 37 w 61"/>
                  <a:gd name="T13" fmla="*/ 4 h 61"/>
                  <a:gd name="T14" fmla="*/ 29 w 61"/>
                  <a:gd name="T15" fmla="*/ 0 h 61"/>
                  <a:gd name="T16" fmla="*/ 24 w 61"/>
                  <a:gd name="T17" fmla="*/ 6 h 61"/>
                  <a:gd name="T18" fmla="*/ 17 w 61"/>
                  <a:gd name="T19" fmla="*/ 7 h 61"/>
                  <a:gd name="T20" fmla="*/ 11 w 61"/>
                  <a:gd name="T21" fmla="*/ 7 h 61"/>
                  <a:gd name="T22" fmla="*/ 8 w 61"/>
                  <a:gd name="T23" fmla="*/ 16 h 61"/>
                  <a:gd name="T24" fmla="*/ 7 w 61"/>
                  <a:gd name="T25" fmla="*/ 24 h 61"/>
                  <a:gd name="T26" fmla="*/ 0 w 61"/>
                  <a:gd name="T27" fmla="*/ 28 h 61"/>
                  <a:gd name="T28" fmla="*/ 5 w 61"/>
                  <a:gd name="T29" fmla="*/ 37 h 61"/>
                  <a:gd name="T30" fmla="*/ 9 w 61"/>
                  <a:gd name="T31" fmla="*/ 43 h 61"/>
                  <a:gd name="T32" fmla="*/ 8 w 61"/>
                  <a:gd name="T33" fmla="*/ 51 h 61"/>
                  <a:gd name="T34" fmla="*/ 14 w 61"/>
                  <a:gd name="T35" fmla="*/ 55 h 61"/>
                  <a:gd name="T36" fmla="*/ 18 w 61"/>
                  <a:gd name="T37" fmla="*/ 52 h 61"/>
                  <a:gd name="T38" fmla="*/ 24 w 61"/>
                  <a:gd name="T39" fmla="*/ 57 h 61"/>
                  <a:gd name="T40" fmla="*/ 33 w 61"/>
                  <a:gd name="T41" fmla="*/ 61 h 61"/>
                  <a:gd name="T42" fmla="*/ 37 w 61"/>
                  <a:gd name="T43" fmla="*/ 54 h 61"/>
                  <a:gd name="T44" fmla="*/ 45 w 61"/>
                  <a:gd name="T45" fmla="*/ 53 h 61"/>
                  <a:gd name="T46" fmla="*/ 51 w 61"/>
                  <a:gd name="T47" fmla="*/ 53 h 61"/>
                  <a:gd name="T48" fmla="*/ 54 w 61"/>
                  <a:gd name="T49" fmla="*/ 44 h 61"/>
                  <a:gd name="T50" fmla="*/ 55 w 61"/>
                  <a:gd name="T51" fmla="*/ 37 h 61"/>
                  <a:gd name="T52" fmla="*/ 51 w 61"/>
                  <a:gd name="T53" fmla="*/ 34 h 61"/>
                  <a:gd name="T54" fmla="*/ 49 w 61"/>
                  <a:gd name="T55" fmla="*/ 44 h 61"/>
                  <a:gd name="T56" fmla="*/ 51 w 61"/>
                  <a:gd name="T57" fmla="*/ 48 h 61"/>
                  <a:gd name="T58" fmla="*/ 48 w 61"/>
                  <a:gd name="T59" fmla="*/ 51 h 61"/>
                  <a:gd name="T60" fmla="*/ 45 w 61"/>
                  <a:gd name="T61" fmla="*/ 48 h 61"/>
                  <a:gd name="T62" fmla="*/ 35 w 61"/>
                  <a:gd name="T63" fmla="*/ 51 h 61"/>
                  <a:gd name="T64" fmla="*/ 33 w 61"/>
                  <a:gd name="T65" fmla="*/ 57 h 61"/>
                  <a:gd name="T66" fmla="*/ 29 w 61"/>
                  <a:gd name="T67" fmla="*/ 57 h 61"/>
                  <a:gd name="T68" fmla="*/ 28 w 61"/>
                  <a:gd name="T69" fmla="*/ 53 h 61"/>
                  <a:gd name="T70" fmla="*/ 19 w 61"/>
                  <a:gd name="T71" fmla="*/ 48 h 61"/>
                  <a:gd name="T72" fmla="*/ 17 w 61"/>
                  <a:gd name="T73" fmla="*/ 48 h 61"/>
                  <a:gd name="T74" fmla="*/ 14 w 61"/>
                  <a:gd name="T75" fmla="*/ 51 h 61"/>
                  <a:gd name="T76" fmla="*/ 10 w 61"/>
                  <a:gd name="T77" fmla="*/ 48 h 61"/>
                  <a:gd name="T78" fmla="*/ 13 w 61"/>
                  <a:gd name="T79" fmla="*/ 44 h 61"/>
                  <a:gd name="T80" fmla="*/ 10 w 61"/>
                  <a:gd name="T81" fmla="*/ 34 h 61"/>
                  <a:gd name="T82" fmla="*/ 5 w 61"/>
                  <a:gd name="T83" fmla="*/ 33 h 61"/>
                  <a:gd name="T84" fmla="*/ 4 w 61"/>
                  <a:gd name="T85" fmla="*/ 28 h 61"/>
                  <a:gd name="T86" fmla="*/ 8 w 61"/>
                  <a:gd name="T87" fmla="*/ 28 h 61"/>
                  <a:gd name="T88" fmla="*/ 13 w 61"/>
                  <a:gd name="T89" fmla="*/ 19 h 61"/>
                  <a:gd name="T90" fmla="*/ 10 w 61"/>
                  <a:gd name="T91" fmla="*/ 14 h 61"/>
                  <a:gd name="T92" fmla="*/ 10 w 61"/>
                  <a:gd name="T93" fmla="*/ 13 h 61"/>
                  <a:gd name="T94" fmla="*/ 14 w 61"/>
                  <a:gd name="T95" fmla="*/ 10 h 61"/>
                  <a:gd name="T96" fmla="*/ 17 w 61"/>
                  <a:gd name="T97" fmla="*/ 13 h 61"/>
                  <a:gd name="T98" fmla="*/ 27 w 61"/>
                  <a:gd name="T99" fmla="*/ 10 h 61"/>
                  <a:gd name="T100" fmla="*/ 28 w 61"/>
                  <a:gd name="T101" fmla="*/ 4 h 61"/>
                  <a:gd name="T102" fmla="*/ 33 w 61"/>
                  <a:gd name="T103" fmla="*/ 4 h 61"/>
                  <a:gd name="T104" fmla="*/ 33 w 61"/>
                  <a:gd name="T105" fmla="*/ 8 h 61"/>
                  <a:gd name="T106" fmla="*/ 43 w 61"/>
                  <a:gd name="T107" fmla="*/ 13 h 61"/>
                  <a:gd name="T108" fmla="*/ 48 w 61"/>
                  <a:gd name="T109" fmla="*/ 10 h 61"/>
                  <a:gd name="T110" fmla="*/ 48 w 61"/>
                  <a:gd name="T111" fmla="*/ 10 h 61"/>
                  <a:gd name="T112" fmla="*/ 51 w 61"/>
                  <a:gd name="T113" fmla="*/ 14 h 61"/>
                  <a:gd name="T114" fmla="*/ 48 w 61"/>
                  <a:gd name="T115" fmla="*/ 19 h 61"/>
                  <a:gd name="T116" fmla="*/ 53 w 61"/>
                  <a:gd name="T117" fmla="*/ 28 h 61"/>
                  <a:gd name="T118" fmla="*/ 58 w 61"/>
                  <a:gd name="T119" fmla="*/ 28 h 61"/>
                  <a:gd name="T120" fmla="*/ 57 w 61"/>
                  <a:gd name="T121" fmla="*/ 33 h 61"/>
                  <a:gd name="T122" fmla="*/ 51 w 61"/>
                  <a:gd name="T123" fmla="*/ 34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1" h="61">
                    <a:moveTo>
                      <a:pt x="57" y="37"/>
                    </a:moveTo>
                    <a:cubicBezTo>
                      <a:pt x="60" y="37"/>
                      <a:pt x="61" y="35"/>
                      <a:pt x="61" y="32"/>
                    </a:cubicBezTo>
                    <a:cubicBezTo>
                      <a:pt x="61" y="28"/>
                      <a:pt x="61" y="28"/>
                      <a:pt x="61" y="28"/>
                    </a:cubicBezTo>
                    <a:cubicBezTo>
                      <a:pt x="61" y="26"/>
                      <a:pt x="60" y="24"/>
                      <a:pt x="57" y="24"/>
                    </a:cubicBezTo>
                    <a:cubicBezTo>
                      <a:pt x="55" y="24"/>
                      <a:pt x="55" y="24"/>
                      <a:pt x="55" y="24"/>
                    </a:cubicBezTo>
                    <a:cubicBezTo>
                      <a:pt x="54" y="22"/>
                      <a:pt x="53" y="20"/>
                      <a:pt x="52" y="18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6" y="15"/>
                      <a:pt x="56" y="12"/>
                      <a:pt x="54" y="10"/>
                    </a:cubicBezTo>
                    <a:cubicBezTo>
                      <a:pt x="51" y="7"/>
                      <a:pt x="51" y="7"/>
                      <a:pt x="51" y="7"/>
                    </a:cubicBezTo>
                    <a:cubicBezTo>
                      <a:pt x="50" y="6"/>
                      <a:pt x="49" y="6"/>
                      <a:pt x="48" y="6"/>
                    </a:cubicBezTo>
                    <a:cubicBezTo>
                      <a:pt x="47" y="6"/>
                      <a:pt x="46" y="6"/>
                      <a:pt x="45" y="7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1" y="8"/>
                      <a:pt x="39" y="7"/>
                      <a:pt x="37" y="6"/>
                    </a:cubicBezTo>
                    <a:cubicBezTo>
                      <a:pt x="37" y="4"/>
                      <a:pt x="37" y="4"/>
                      <a:pt x="37" y="4"/>
                    </a:cubicBezTo>
                    <a:cubicBezTo>
                      <a:pt x="37" y="2"/>
                      <a:pt x="35" y="0"/>
                      <a:pt x="33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6" y="0"/>
                      <a:pt x="24" y="2"/>
                      <a:pt x="24" y="4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2" y="7"/>
                      <a:pt x="20" y="8"/>
                      <a:pt x="18" y="9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6" y="6"/>
                      <a:pt x="15" y="6"/>
                      <a:pt x="14" y="6"/>
                    </a:cubicBezTo>
                    <a:cubicBezTo>
                      <a:pt x="13" y="6"/>
                      <a:pt x="12" y="6"/>
                      <a:pt x="11" y="7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6" y="12"/>
                      <a:pt x="6" y="15"/>
                      <a:pt x="8" y="16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8" y="20"/>
                      <a:pt x="7" y="22"/>
                      <a:pt x="7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2" y="24"/>
                      <a:pt x="0" y="26"/>
                      <a:pt x="0" y="2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5"/>
                      <a:pt x="2" y="37"/>
                      <a:pt x="5" y="37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9"/>
                      <a:pt x="8" y="41"/>
                      <a:pt x="9" y="43"/>
                    </a:cubicBezTo>
                    <a:cubicBezTo>
                      <a:pt x="8" y="44"/>
                      <a:pt x="8" y="44"/>
                      <a:pt x="8" y="44"/>
                    </a:cubicBezTo>
                    <a:cubicBezTo>
                      <a:pt x="6" y="46"/>
                      <a:pt x="6" y="49"/>
                      <a:pt x="8" y="51"/>
                    </a:cubicBezTo>
                    <a:cubicBezTo>
                      <a:pt x="11" y="53"/>
                      <a:pt x="11" y="53"/>
                      <a:pt x="11" y="53"/>
                    </a:cubicBezTo>
                    <a:cubicBezTo>
                      <a:pt x="12" y="54"/>
                      <a:pt x="13" y="55"/>
                      <a:pt x="14" y="55"/>
                    </a:cubicBezTo>
                    <a:cubicBezTo>
                      <a:pt x="15" y="55"/>
                      <a:pt x="16" y="54"/>
                      <a:pt x="17" y="53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20" y="53"/>
                      <a:pt x="22" y="54"/>
                      <a:pt x="24" y="54"/>
                    </a:cubicBezTo>
                    <a:cubicBezTo>
                      <a:pt x="24" y="57"/>
                      <a:pt x="24" y="57"/>
                      <a:pt x="24" y="57"/>
                    </a:cubicBezTo>
                    <a:cubicBezTo>
                      <a:pt x="24" y="59"/>
                      <a:pt x="26" y="61"/>
                      <a:pt x="29" y="61"/>
                    </a:cubicBezTo>
                    <a:cubicBezTo>
                      <a:pt x="33" y="61"/>
                      <a:pt x="33" y="61"/>
                      <a:pt x="33" y="61"/>
                    </a:cubicBezTo>
                    <a:cubicBezTo>
                      <a:pt x="35" y="61"/>
                      <a:pt x="37" y="59"/>
                      <a:pt x="37" y="57"/>
                    </a:cubicBezTo>
                    <a:cubicBezTo>
                      <a:pt x="37" y="54"/>
                      <a:pt x="37" y="54"/>
                      <a:pt x="37" y="54"/>
                    </a:cubicBezTo>
                    <a:cubicBezTo>
                      <a:pt x="39" y="54"/>
                      <a:pt x="41" y="53"/>
                      <a:pt x="43" y="52"/>
                    </a:cubicBezTo>
                    <a:cubicBezTo>
                      <a:pt x="45" y="53"/>
                      <a:pt x="45" y="53"/>
                      <a:pt x="45" y="53"/>
                    </a:cubicBezTo>
                    <a:cubicBezTo>
                      <a:pt x="46" y="54"/>
                      <a:pt x="47" y="55"/>
                      <a:pt x="48" y="55"/>
                    </a:cubicBezTo>
                    <a:cubicBezTo>
                      <a:pt x="49" y="55"/>
                      <a:pt x="50" y="54"/>
                      <a:pt x="51" y="53"/>
                    </a:cubicBezTo>
                    <a:cubicBezTo>
                      <a:pt x="54" y="50"/>
                      <a:pt x="54" y="50"/>
                      <a:pt x="54" y="50"/>
                    </a:cubicBezTo>
                    <a:cubicBezTo>
                      <a:pt x="56" y="49"/>
                      <a:pt x="56" y="46"/>
                      <a:pt x="54" y="44"/>
                    </a:cubicBezTo>
                    <a:cubicBezTo>
                      <a:pt x="52" y="43"/>
                      <a:pt x="52" y="43"/>
                      <a:pt x="52" y="43"/>
                    </a:cubicBezTo>
                    <a:cubicBezTo>
                      <a:pt x="53" y="41"/>
                      <a:pt x="54" y="39"/>
                      <a:pt x="55" y="37"/>
                    </a:cubicBezTo>
                    <a:cubicBezTo>
                      <a:pt x="57" y="37"/>
                      <a:pt x="57" y="37"/>
                      <a:pt x="57" y="37"/>
                    </a:cubicBezTo>
                    <a:close/>
                    <a:moveTo>
                      <a:pt x="51" y="34"/>
                    </a:moveTo>
                    <a:cubicBezTo>
                      <a:pt x="51" y="37"/>
                      <a:pt x="50" y="40"/>
                      <a:pt x="48" y="42"/>
                    </a:cubicBezTo>
                    <a:cubicBezTo>
                      <a:pt x="48" y="43"/>
                      <a:pt x="48" y="44"/>
                      <a:pt x="49" y="44"/>
                    </a:cubicBezTo>
                    <a:cubicBezTo>
                      <a:pt x="51" y="47"/>
                      <a:pt x="51" y="47"/>
                      <a:pt x="51" y="47"/>
                    </a:cubicBezTo>
                    <a:cubicBezTo>
                      <a:pt x="51" y="47"/>
                      <a:pt x="51" y="48"/>
                      <a:pt x="51" y="48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45" y="48"/>
                      <a:pt x="45" y="48"/>
                      <a:pt x="45" y="48"/>
                    </a:cubicBezTo>
                    <a:cubicBezTo>
                      <a:pt x="44" y="47"/>
                      <a:pt x="43" y="47"/>
                      <a:pt x="43" y="48"/>
                    </a:cubicBezTo>
                    <a:cubicBezTo>
                      <a:pt x="40" y="49"/>
                      <a:pt x="38" y="50"/>
                      <a:pt x="35" y="51"/>
                    </a:cubicBezTo>
                    <a:cubicBezTo>
                      <a:pt x="34" y="51"/>
                      <a:pt x="33" y="52"/>
                      <a:pt x="33" y="53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29" y="57"/>
                      <a:pt x="29" y="57"/>
                      <a:pt x="29" y="57"/>
                    </a:cubicBezTo>
                    <a:cubicBezTo>
                      <a:pt x="29" y="57"/>
                      <a:pt x="28" y="57"/>
                      <a:pt x="28" y="57"/>
                    </a:cubicBezTo>
                    <a:cubicBezTo>
                      <a:pt x="28" y="53"/>
                      <a:pt x="28" y="53"/>
                      <a:pt x="28" y="53"/>
                    </a:cubicBezTo>
                    <a:cubicBezTo>
                      <a:pt x="28" y="52"/>
                      <a:pt x="28" y="51"/>
                      <a:pt x="27" y="51"/>
                    </a:cubicBezTo>
                    <a:cubicBezTo>
                      <a:pt x="24" y="50"/>
                      <a:pt x="22" y="49"/>
                      <a:pt x="19" y="48"/>
                    </a:cubicBezTo>
                    <a:cubicBezTo>
                      <a:pt x="19" y="48"/>
                      <a:pt x="18" y="47"/>
                      <a:pt x="18" y="47"/>
                    </a:cubicBezTo>
                    <a:cubicBezTo>
                      <a:pt x="18" y="47"/>
                      <a:pt x="17" y="48"/>
                      <a:pt x="17" y="48"/>
                    </a:cubicBezTo>
                    <a:cubicBezTo>
                      <a:pt x="14" y="51"/>
                      <a:pt x="14" y="51"/>
                      <a:pt x="14" y="51"/>
                    </a:cubicBezTo>
                    <a:cubicBezTo>
                      <a:pt x="14" y="51"/>
                      <a:pt x="14" y="51"/>
                      <a:pt x="14" y="51"/>
                    </a:cubicBezTo>
                    <a:cubicBezTo>
                      <a:pt x="14" y="51"/>
                      <a:pt x="14" y="51"/>
                      <a:pt x="13" y="51"/>
                    </a:cubicBez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7"/>
                      <a:pt x="10" y="47"/>
                    </a:cubicBezTo>
                    <a:cubicBezTo>
                      <a:pt x="13" y="44"/>
                      <a:pt x="13" y="44"/>
                      <a:pt x="13" y="44"/>
                    </a:cubicBezTo>
                    <a:cubicBezTo>
                      <a:pt x="14" y="44"/>
                      <a:pt x="14" y="43"/>
                      <a:pt x="13" y="42"/>
                    </a:cubicBezTo>
                    <a:cubicBezTo>
                      <a:pt x="12" y="40"/>
                      <a:pt x="11" y="37"/>
                      <a:pt x="10" y="34"/>
                    </a:cubicBezTo>
                    <a:cubicBezTo>
                      <a:pt x="10" y="34"/>
                      <a:pt x="9" y="33"/>
                      <a:pt x="8" y="33"/>
                    </a:cubicBezTo>
                    <a:cubicBezTo>
                      <a:pt x="5" y="33"/>
                      <a:pt x="5" y="33"/>
                      <a:pt x="5" y="33"/>
                    </a:cubicBezTo>
                    <a:cubicBezTo>
                      <a:pt x="4" y="33"/>
                      <a:pt x="4" y="33"/>
                      <a:pt x="4" y="32"/>
                    </a:cubicBezTo>
                    <a:cubicBezTo>
                      <a:pt x="4" y="28"/>
                      <a:pt x="4" y="28"/>
                      <a:pt x="4" y="28"/>
                    </a:cubicBezTo>
                    <a:cubicBezTo>
                      <a:pt x="4" y="28"/>
                      <a:pt x="4" y="28"/>
                      <a:pt x="5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9" y="28"/>
                      <a:pt x="10" y="27"/>
                      <a:pt x="10" y="26"/>
                    </a:cubicBezTo>
                    <a:cubicBezTo>
                      <a:pt x="11" y="23"/>
                      <a:pt x="12" y="21"/>
                      <a:pt x="13" y="19"/>
                    </a:cubicBezTo>
                    <a:cubicBezTo>
                      <a:pt x="14" y="18"/>
                      <a:pt x="14" y="17"/>
                      <a:pt x="13" y="16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10"/>
                      <a:pt x="13" y="10"/>
                      <a:pt x="13" y="10"/>
                    </a:cubicBezTo>
                    <a:cubicBezTo>
                      <a:pt x="13" y="10"/>
                      <a:pt x="14" y="10"/>
                      <a:pt x="14" y="10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7" y="13"/>
                      <a:pt x="17" y="13"/>
                      <a:pt x="17" y="13"/>
                    </a:cubicBezTo>
                    <a:cubicBezTo>
                      <a:pt x="17" y="13"/>
                      <a:pt x="18" y="13"/>
                      <a:pt x="19" y="13"/>
                    </a:cubicBezTo>
                    <a:cubicBezTo>
                      <a:pt x="21" y="11"/>
                      <a:pt x="24" y="10"/>
                      <a:pt x="27" y="10"/>
                    </a:cubicBezTo>
                    <a:cubicBezTo>
                      <a:pt x="28" y="9"/>
                      <a:pt x="28" y="9"/>
                      <a:pt x="28" y="8"/>
                    </a:cubicBezTo>
                    <a:cubicBezTo>
                      <a:pt x="28" y="4"/>
                      <a:pt x="28" y="4"/>
                      <a:pt x="28" y="4"/>
                    </a:cubicBezTo>
                    <a:cubicBezTo>
                      <a:pt x="28" y="4"/>
                      <a:pt x="29" y="4"/>
                      <a:pt x="29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3" y="9"/>
                      <a:pt x="34" y="9"/>
                      <a:pt x="35" y="10"/>
                    </a:cubicBezTo>
                    <a:cubicBezTo>
                      <a:pt x="38" y="10"/>
                      <a:pt x="40" y="11"/>
                      <a:pt x="43" y="13"/>
                    </a:cubicBezTo>
                    <a:cubicBezTo>
                      <a:pt x="43" y="13"/>
                      <a:pt x="44" y="13"/>
                      <a:pt x="45" y="13"/>
                    </a:cubicBezTo>
                    <a:cubicBezTo>
                      <a:pt x="48" y="10"/>
                      <a:pt x="48" y="10"/>
                      <a:pt x="48" y="10"/>
                    </a:cubicBezTo>
                    <a:cubicBezTo>
                      <a:pt x="48" y="10"/>
                      <a:pt x="48" y="10"/>
                      <a:pt x="48" y="10"/>
                    </a:cubicBezTo>
                    <a:cubicBezTo>
                      <a:pt x="48" y="10"/>
                      <a:pt x="48" y="10"/>
                      <a:pt x="48" y="10"/>
                    </a:cubicBezTo>
                    <a:cubicBezTo>
                      <a:pt x="51" y="13"/>
                      <a:pt x="51" y="13"/>
                      <a:pt x="51" y="13"/>
                    </a:cubicBezTo>
                    <a:cubicBezTo>
                      <a:pt x="51" y="13"/>
                      <a:pt x="51" y="13"/>
                      <a:pt x="51" y="14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48" y="17"/>
                      <a:pt x="48" y="18"/>
                      <a:pt x="48" y="19"/>
                    </a:cubicBezTo>
                    <a:cubicBezTo>
                      <a:pt x="50" y="21"/>
                      <a:pt x="51" y="23"/>
                      <a:pt x="51" y="26"/>
                    </a:cubicBezTo>
                    <a:cubicBezTo>
                      <a:pt x="52" y="27"/>
                      <a:pt x="52" y="28"/>
                      <a:pt x="53" y="28"/>
                    </a:cubicBezTo>
                    <a:cubicBezTo>
                      <a:pt x="57" y="28"/>
                      <a:pt x="57" y="28"/>
                      <a:pt x="57" y="28"/>
                    </a:cubicBezTo>
                    <a:cubicBezTo>
                      <a:pt x="57" y="28"/>
                      <a:pt x="58" y="28"/>
                      <a:pt x="58" y="28"/>
                    </a:cubicBezTo>
                    <a:cubicBezTo>
                      <a:pt x="58" y="32"/>
                      <a:pt x="58" y="32"/>
                      <a:pt x="58" y="32"/>
                    </a:cubicBezTo>
                    <a:cubicBezTo>
                      <a:pt x="58" y="33"/>
                      <a:pt x="57" y="33"/>
                      <a:pt x="57" y="33"/>
                    </a:cubicBezTo>
                    <a:cubicBezTo>
                      <a:pt x="53" y="33"/>
                      <a:pt x="53" y="33"/>
                      <a:pt x="53" y="33"/>
                    </a:cubicBezTo>
                    <a:cubicBezTo>
                      <a:pt x="52" y="33"/>
                      <a:pt x="52" y="33"/>
                      <a:pt x="51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53565A"/>
                  </a:solidFill>
                  <a:effectLst/>
                  <a:uLnTx/>
                  <a:uFillTx/>
                  <a:latin typeface="Arial" pitchFamily="34" charset="0"/>
                  <a:ea typeface="ヒラギノ角ゴ Pro W3" pitchFamily="124" charset="-128"/>
                </a:endParaRPr>
              </a:p>
            </p:txBody>
          </p:sp>
        </p:grpSp>
        <p:sp>
          <p:nvSpPr>
            <p:cNvPr id="27" name="Freeform 105"/>
            <p:cNvSpPr>
              <a:spLocks noEditPoints="1"/>
            </p:cNvSpPr>
            <p:nvPr/>
          </p:nvSpPr>
          <p:spPr bwMode="auto">
            <a:xfrm>
              <a:off x="3211779" y="2348880"/>
              <a:ext cx="64077" cy="57403"/>
            </a:xfrm>
            <a:custGeom>
              <a:avLst/>
              <a:gdLst>
                <a:gd name="T0" fmla="*/ 61 w 61"/>
                <a:gd name="T1" fmla="*/ 32 h 61"/>
                <a:gd name="T2" fmla="*/ 57 w 61"/>
                <a:gd name="T3" fmla="*/ 24 h 61"/>
                <a:gd name="T4" fmla="*/ 52 w 61"/>
                <a:gd name="T5" fmla="*/ 18 h 61"/>
                <a:gd name="T6" fmla="*/ 54 w 61"/>
                <a:gd name="T7" fmla="*/ 10 h 61"/>
                <a:gd name="T8" fmla="*/ 48 w 61"/>
                <a:gd name="T9" fmla="*/ 6 h 61"/>
                <a:gd name="T10" fmla="*/ 43 w 61"/>
                <a:gd name="T11" fmla="*/ 9 h 61"/>
                <a:gd name="T12" fmla="*/ 37 w 61"/>
                <a:gd name="T13" fmla="*/ 4 h 61"/>
                <a:gd name="T14" fmla="*/ 29 w 61"/>
                <a:gd name="T15" fmla="*/ 0 h 61"/>
                <a:gd name="T16" fmla="*/ 24 w 61"/>
                <a:gd name="T17" fmla="*/ 6 h 61"/>
                <a:gd name="T18" fmla="*/ 17 w 61"/>
                <a:gd name="T19" fmla="*/ 7 h 61"/>
                <a:gd name="T20" fmla="*/ 11 w 61"/>
                <a:gd name="T21" fmla="*/ 7 h 61"/>
                <a:gd name="T22" fmla="*/ 8 w 61"/>
                <a:gd name="T23" fmla="*/ 16 h 61"/>
                <a:gd name="T24" fmla="*/ 7 w 61"/>
                <a:gd name="T25" fmla="*/ 24 h 61"/>
                <a:gd name="T26" fmla="*/ 0 w 61"/>
                <a:gd name="T27" fmla="*/ 28 h 61"/>
                <a:gd name="T28" fmla="*/ 5 w 61"/>
                <a:gd name="T29" fmla="*/ 37 h 61"/>
                <a:gd name="T30" fmla="*/ 9 w 61"/>
                <a:gd name="T31" fmla="*/ 43 h 61"/>
                <a:gd name="T32" fmla="*/ 8 w 61"/>
                <a:gd name="T33" fmla="*/ 51 h 61"/>
                <a:gd name="T34" fmla="*/ 14 w 61"/>
                <a:gd name="T35" fmla="*/ 55 h 61"/>
                <a:gd name="T36" fmla="*/ 18 w 61"/>
                <a:gd name="T37" fmla="*/ 52 h 61"/>
                <a:gd name="T38" fmla="*/ 24 w 61"/>
                <a:gd name="T39" fmla="*/ 57 h 61"/>
                <a:gd name="T40" fmla="*/ 33 w 61"/>
                <a:gd name="T41" fmla="*/ 61 h 61"/>
                <a:gd name="T42" fmla="*/ 37 w 61"/>
                <a:gd name="T43" fmla="*/ 54 h 61"/>
                <a:gd name="T44" fmla="*/ 45 w 61"/>
                <a:gd name="T45" fmla="*/ 53 h 61"/>
                <a:gd name="T46" fmla="*/ 51 w 61"/>
                <a:gd name="T47" fmla="*/ 53 h 61"/>
                <a:gd name="T48" fmla="*/ 54 w 61"/>
                <a:gd name="T49" fmla="*/ 44 h 61"/>
                <a:gd name="T50" fmla="*/ 55 w 61"/>
                <a:gd name="T51" fmla="*/ 37 h 61"/>
                <a:gd name="T52" fmla="*/ 51 w 61"/>
                <a:gd name="T53" fmla="*/ 34 h 61"/>
                <a:gd name="T54" fmla="*/ 49 w 61"/>
                <a:gd name="T55" fmla="*/ 44 h 61"/>
                <a:gd name="T56" fmla="*/ 51 w 61"/>
                <a:gd name="T57" fmla="*/ 48 h 61"/>
                <a:gd name="T58" fmla="*/ 48 w 61"/>
                <a:gd name="T59" fmla="*/ 51 h 61"/>
                <a:gd name="T60" fmla="*/ 45 w 61"/>
                <a:gd name="T61" fmla="*/ 48 h 61"/>
                <a:gd name="T62" fmla="*/ 35 w 61"/>
                <a:gd name="T63" fmla="*/ 51 h 61"/>
                <a:gd name="T64" fmla="*/ 33 w 61"/>
                <a:gd name="T65" fmla="*/ 57 h 61"/>
                <a:gd name="T66" fmla="*/ 29 w 61"/>
                <a:gd name="T67" fmla="*/ 57 h 61"/>
                <a:gd name="T68" fmla="*/ 28 w 61"/>
                <a:gd name="T69" fmla="*/ 53 h 61"/>
                <a:gd name="T70" fmla="*/ 19 w 61"/>
                <a:gd name="T71" fmla="*/ 48 h 61"/>
                <a:gd name="T72" fmla="*/ 17 w 61"/>
                <a:gd name="T73" fmla="*/ 48 h 61"/>
                <a:gd name="T74" fmla="*/ 14 w 61"/>
                <a:gd name="T75" fmla="*/ 51 h 61"/>
                <a:gd name="T76" fmla="*/ 10 w 61"/>
                <a:gd name="T77" fmla="*/ 48 h 61"/>
                <a:gd name="T78" fmla="*/ 13 w 61"/>
                <a:gd name="T79" fmla="*/ 44 h 61"/>
                <a:gd name="T80" fmla="*/ 10 w 61"/>
                <a:gd name="T81" fmla="*/ 34 h 61"/>
                <a:gd name="T82" fmla="*/ 5 w 61"/>
                <a:gd name="T83" fmla="*/ 33 h 61"/>
                <a:gd name="T84" fmla="*/ 4 w 61"/>
                <a:gd name="T85" fmla="*/ 28 h 61"/>
                <a:gd name="T86" fmla="*/ 8 w 61"/>
                <a:gd name="T87" fmla="*/ 28 h 61"/>
                <a:gd name="T88" fmla="*/ 13 w 61"/>
                <a:gd name="T89" fmla="*/ 19 h 61"/>
                <a:gd name="T90" fmla="*/ 10 w 61"/>
                <a:gd name="T91" fmla="*/ 14 h 61"/>
                <a:gd name="T92" fmla="*/ 10 w 61"/>
                <a:gd name="T93" fmla="*/ 13 h 61"/>
                <a:gd name="T94" fmla="*/ 14 w 61"/>
                <a:gd name="T95" fmla="*/ 10 h 61"/>
                <a:gd name="T96" fmla="*/ 17 w 61"/>
                <a:gd name="T97" fmla="*/ 13 h 61"/>
                <a:gd name="T98" fmla="*/ 27 w 61"/>
                <a:gd name="T99" fmla="*/ 10 h 61"/>
                <a:gd name="T100" fmla="*/ 28 w 61"/>
                <a:gd name="T101" fmla="*/ 4 h 61"/>
                <a:gd name="T102" fmla="*/ 33 w 61"/>
                <a:gd name="T103" fmla="*/ 4 h 61"/>
                <a:gd name="T104" fmla="*/ 33 w 61"/>
                <a:gd name="T105" fmla="*/ 8 h 61"/>
                <a:gd name="T106" fmla="*/ 43 w 61"/>
                <a:gd name="T107" fmla="*/ 13 h 61"/>
                <a:gd name="T108" fmla="*/ 48 w 61"/>
                <a:gd name="T109" fmla="*/ 10 h 61"/>
                <a:gd name="T110" fmla="*/ 48 w 61"/>
                <a:gd name="T111" fmla="*/ 10 h 61"/>
                <a:gd name="T112" fmla="*/ 51 w 61"/>
                <a:gd name="T113" fmla="*/ 14 h 61"/>
                <a:gd name="T114" fmla="*/ 48 w 61"/>
                <a:gd name="T115" fmla="*/ 19 h 61"/>
                <a:gd name="T116" fmla="*/ 53 w 61"/>
                <a:gd name="T117" fmla="*/ 28 h 61"/>
                <a:gd name="T118" fmla="*/ 58 w 61"/>
                <a:gd name="T119" fmla="*/ 28 h 61"/>
                <a:gd name="T120" fmla="*/ 57 w 61"/>
                <a:gd name="T121" fmla="*/ 33 h 61"/>
                <a:gd name="T122" fmla="*/ 51 w 61"/>
                <a:gd name="T123" fmla="*/ 3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" h="61">
                  <a:moveTo>
                    <a:pt x="57" y="37"/>
                  </a:moveTo>
                  <a:cubicBezTo>
                    <a:pt x="60" y="37"/>
                    <a:pt x="61" y="35"/>
                    <a:pt x="61" y="32"/>
                  </a:cubicBezTo>
                  <a:cubicBezTo>
                    <a:pt x="61" y="28"/>
                    <a:pt x="61" y="28"/>
                    <a:pt x="61" y="28"/>
                  </a:cubicBezTo>
                  <a:cubicBezTo>
                    <a:pt x="61" y="26"/>
                    <a:pt x="60" y="24"/>
                    <a:pt x="57" y="24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54" y="22"/>
                    <a:pt x="53" y="20"/>
                    <a:pt x="52" y="18"/>
                  </a:cubicBezTo>
                  <a:cubicBezTo>
                    <a:pt x="54" y="16"/>
                    <a:pt x="54" y="16"/>
                    <a:pt x="54" y="16"/>
                  </a:cubicBezTo>
                  <a:cubicBezTo>
                    <a:pt x="56" y="15"/>
                    <a:pt x="56" y="12"/>
                    <a:pt x="54" y="10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0" y="6"/>
                    <a:pt x="49" y="6"/>
                    <a:pt x="48" y="6"/>
                  </a:cubicBezTo>
                  <a:cubicBezTo>
                    <a:pt x="47" y="6"/>
                    <a:pt x="46" y="6"/>
                    <a:pt x="45" y="7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1" y="8"/>
                    <a:pt x="39" y="7"/>
                    <a:pt x="37" y="6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5" y="0"/>
                    <a:pt x="33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6" y="0"/>
                    <a:pt x="24" y="2"/>
                    <a:pt x="24" y="4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2" y="7"/>
                    <a:pt x="20" y="8"/>
                    <a:pt x="18" y="9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6"/>
                    <a:pt x="15" y="6"/>
                    <a:pt x="14" y="6"/>
                  </a:cubicBezTo>
                  <a:cubicBezTo>
                    <a:pt x="13" y="6"/>
                    <a:pt x="12" y="6"/>
                    <a:pt x="11" y="7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6" y="12"/>
                    <a:pt x="6" y="15"/>
                    <a:pt x="8" y="16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8" y="20"/>
                    <a:pt x="7" y="22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5"/>
                    <a:pt x="2" y="37"/>
                    <a:pt x="5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39"/>
                    <a:pt x="8" y="41"/>
                    <a:pt x="9" y="43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6" y="46"/>
                    <a:pt x="6" y="49"/>
                    <a:pt x="8" y="51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2" y="54"/>
                    <a:pt x="13" y="55"/>
                    <a:pt x="14" y="55"/>
                  </a:cubicBezTo>
                  <a:cubicBezTo>
                    <a:pt x="15" y="55"/>
                    <a:pt x="16" y="54"/>
                    <a:pt x="17" y="53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20" y="53"/>
                    <a:pt x="22" y="54"/>
                    <a:pt x="24" y="54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4" y="59"/>
                    <a:pt x="26" y="61"/>
                    <a:pt x="29" y="61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5" y="61"/>
                    <a:pt x="37" y="59"/>
                    <a:pt x="37" y="57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9" y="54"/>
                    <a:pt x="41" y="53"/>
                    <a:pt x="43" y="52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6" y="54"/>
                    <a:pt x="47" y="55"/>
                    <a:pt x="48" y="55"/>
                  </a:cubicBezTo>
                  <a:cubicBezTo>
                    <a:pt x="49" y="55"/>
                    <a:pt x="50" y="54"/>
                    <a:pt x="51" y="53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56" y="49"/>
                    <a:pt x="56" y="46"/>
                    <a:pt x="54" y="44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3" y="41"/>
                    <a:pt x="54" y="39"/>
                    <a:pt x="55" y="37"/>
                  </a:cubicBezTo>
                  <a:cubicBezTo>
                    <a:pt x="57" y="37"/>
                    <a:pt x="57" y="37"/>
                    <a:pt x="57" y="37"/>
                  </a:cubicBezTo>
                  <a:close/>
                  <a:moveTo>
                    <a:pt x="51" y="34"/>
                  </a:moveTo>
                  <a:cubicBezTo>
                    <a:pt x="51" y="37"/>
                    <a:pt x="50" y="40"/>
                    <a:pt x="48" y="42"/>
                  </a:cubicBezTo>
                  <a:cubicBezTo>
                    <a:pt x="48" y="43"/>
                    <a:pt x="48" y="44"/>
                    <a:pt x="49" y="44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51" y="47"/>
                    <a:pt x="51" y="48"/>
                    <a:pt x="51" y="48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44" y="47"/>
                    <a:pt x="43" y="47"/>
                    <a:pt x="43" y="48"/>
                  </a:cubicBezTo>
                  <a:cubicBezTo>
                    <a:pt x="40" y="49"/>
                    <a:pt x="38" y="50"/>
                    <a:pt x="35" y="51"/>
                  </a:cubicBezTo>
                  <a:cubicBezTo>
                    <a:pt x="34" y="51"/>
                    <a:pt x="33" y="52"/>
                    <a:pt x="33" y="53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7"/>
                    <a:pt x="28" y="57"/>
                    <a:pt x="28" y="57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8" y="51"/>
                    <a:pt x="27" y="51"/>
                  </a:cubicBezTo>
                  <a:cubicBezTo>
                    <a:pt x="24" y="50"/>
                    <a:pt x="22" y="49"/>
                    <a:pt x="19" y="48"/>
                  </a:cubicBezTo>
                  <a:cubicBezTo>
                    <a:pt x="19" y="48"/>
                    <a:pt x="18" y="47"/>
                    <a:pt x="18" y="47"/>
                  </a:cubicBezTo>
                  <a:cubicBezTo>
                    <a:pt x="18" y="47"/>
                    <a:pt x="17" y="48"/>
                    <a:pt x="17" y="48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14" y="51"/>
                    <a:pt x="14" y="51"/>
                    <a:pt x="13" y="51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14" y="44"/>
                    <a:pt x="14" y="43"/>
                    <a:pt x="13" y="42"/>
                  </a:cubicBezTo>
                  <a:cubicBezTo>
                    <a:pt x="12" y="40"/>
                    <a:pt x="11" y="37"/>
                    <a:pt x="10" y="34"/>
                  </a:cubicBezTo>
                  <a:cubicBezTo>
                    <a:pt x="10" y="34"/>
                    <a:pt x="9" y="33"/>
                    <a:pt x="8" y="33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4" y="33"/>
                    <a:pt x="4" y="33"/>
                    <a:pt x="4" y="32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4" y="28"/>
                    <a:pt x="4" y="28"/>
                    <a:pt x="5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8"/>
                    <a:pt x="10" y="27"/>
                    <a:pt x="10" y="26"/>
                  </a:cubicBezTo>
                  <a:cubicBezTo>
                    <a:pt x="11" y="23"/>
                    <a:pt x="12" y="21"/>
                    <a:pt x="13" y="19"/>
                  </a:cubicBezTo>
                  <a:cubicBezTo>
                    <a:pt x="14" y="18"/>
                    <a:pt x="14" y="17"/>
                    <a:pt x="13" y="16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3"/>
                    <a:pt x="18" y="13"/>
                    <a:pt x="19" y="13"/>
                  </a:cubicBezTo>
                  <a:cubicBezTo>
                    <a:pt x="21" y="11"/>
                    <a:pt x="24" y="10"/>
                    <a:pt x="27" y="10"/>
                  </a:cubicBezTo>
                  <a:cubicBezTo>
                    <a:pt x="28" y="9"/>
                    <a:pt x="28" y="9"/>
                    <a:pt x="28" y="8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8" y="4"/>
                    <a:pt x="29" y="4"/>
                    <a:pt x="29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9"/>
                    <a:pt x="34" y="9"/>
                    <a:pt x="35" y="10"/>
                  </a:cubicBezTo>
                  <a:cubicBezTo>
                    <a:pt x="38" y="10"/>
                    <a:pt x="40" y="11"/>
                    <a:pt x="43" y="13"/>
                  </a:cubicBezTo>
                  <a:cubicBezTo>
                    <a:pt x="43" y="13"/>
                    <a:pt x="44" y="13"/>
                    <a:pt x="45" y="13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51" y="13"/>
                    <a:pt x="51" y="13"/>
                    <a:pt x="51" y="13"/>
                  </a:cubicBezTo>
                  <a:cubicBezTo>
                    <a:pt x="51" y="13"/>
                    <a:pt x="51" y="13"/>
                    <a:pt x="51" y="14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48" y="17"/>
                    <a:pt x="48" y="18"/>
                    <a:pt x="48" y="19"/>
                  </a:cubicBezTo>
                  <a:cubicBezTo>
                    <a:pt x="50" y="21"/>
                    <a:pt x="51" y="23"/>
                    <a:pt x="51" y="26"/>
                  </a:cubicBezTo>
                  <a:cubicBezTo>
                    <a:pt x="52" y="27"/>
                    <a:pt x="52" y="28"/>
                    <a:pt x="53" y="28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28"/>
                    <a:pt x="58" y="28"/>
                    <a:pt x="58" y="28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8" y="33"/>
                    <a:pt x="57" y="33"/>
                    <a:pt x="57" y="33"/>
                  </a:cubicBezTo>
                  <a:cubicBezTo>
                    <a:pt x="53" y="33"/>
                    <a:pt x="53" y="33"/>
                    <a:pt x="53" y="33"/>
                  </a:cubicBezTo>
                  <a:cubicBezTo>
                    <a:pt x="52" y="33"/>
                    <a:pt x="52" y="33"/>
                    <a:pt x="51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28" name="Freeform 105"/>
            <p:cNvSpPr>
              <a:spLocks noEditPoints="1"/>
            </p:cNvSpPr>
            <p:nvPr/>
          </p:nvSpPr>
          <p:spPr bwMode="auto">
            <a:xfrm>
              <a:off x="3198176" y="2240223"/>
              <a:ext cx="96599" cy="85075"/>
            </a:xfrm>
            <a:custGeom>
              <a:avLst/>
              <a:gdLst>
                <a:gd name="T0" fmla="*/ 61 w 61"/>
                <a:gd name="T1" fmla="*/ 32 h 61"/>
                <a:gd name="T2" fmla="*/ 57 w 61"/>
                <a:gd name="T3" fmla="*/ 24 h 61"/>
                <a:gd name="T4" fmla="*/ 52 w 61"/>
                <a:gd name="T5" fmla="*/ 18 h 61"/>
                <a:gd name="T6" fmla="*/ 54 w 61"/>
                <a:gd name="T7" fmla="*/ 10 h 61"/>
                <a:gd name="T8" fmla="*/ 48 w 61"/>
                <a:gd name="T9" fmla="*/ 6 h 61"/>
                <a:gd name="T10" fmla="*/ 43 w 61"/>
                <a:gd name="T11" fmla="*/ 9 h 61"/>
                <a:gd name="T12" fmla="*/ 37 w 61"/>
                <a:gd name="T13" fmla="*/ 4 h 61"/>
                <a:gd name="T14" fmla="*/ 29 w 61"/>
                <a:gd name="T15" fmla="*/ 0 h 61"/>
                <a:gd name="T16" fmla="*/ 24 w 61"/>
                <a:gd name="T17" fmla="*/ 6 h 61"/>
                <a:gd name="T18" fmla="*/ 17 w 61"/>
                <a:gd name="T19" fmla="*/ 7 h 61"/>
                <a:gd name="T20" fmla="*/ 11 w 61"/>
                <a:gd name="T21" fmla="*/ 7 h 61"/>
                <a:gd name="T22" fmla="*/ 8 w 61"/>
                <a:gd name="T23" fmla="*/ 16 h 61"/>
                <a:gd name="T24" fmla="*/ 7 w 61"/>
                <a:gd name="T25" fmla="*/ 24 h 61"/>
                <a:gd name="T26" fmla="*/ 0 w 61"/>
                <a:gd name="T27" fmla="*/ 28 h 61"/>
                <a:gd name="T28" fmla="*/ 5 w 61"/>
                <a:gd name="T29" fmla="*/ 37 h 61"/>
                <a:gd name="T30" fmla="*/ 9 w 61"/>
                <a:gd name="T31" fmla="*/ 43 h 61"/>
                <a:gd name="T32" fmla="*/ 8 w 61"/>
                <a:gd name="T33" fmla="*/ 51 h 61"/>
                <a:gd name="T34" fmla="*/ 14 w 61"/>
                <a:gd name="T35" fmla="*/ 55 h 61"/>
                <a:gd name="T36" fmla="*/ 18 w 61"/>
                <a:gd name="T37" fmla="*/ 52 h 61"/>
                <a:gd name="T38" fmla="*/ 24 w 61"/>
                <a:gd name="T39" fmla="*/ 57 h 61"/>
                <a:gd name="T40" fmla="*/ 33 w 61"/>
                <a:gd name="T41" fmla="*/ 61 h 61"/>
                <a:gd name="T42" fmla="*/ 37 w 61"/>
                <a:gd name="T43" fmla="*/ 54 h 61"/>
                <a:gd name="T44" fmla="*/ 45 w 61"/>
                <a:gd name="T45" fmla="*/ 53 h 61"/>
                <a:gd name="T46" fmla="*/ 51 w 61"/>
                <a:gd name="T47" fmla="*/ 53 h 61"/>
                <a:gd name="T48" fmla="*/ 54 w 61"/>
                <a:gd name="T49" fmla="*/ 44 h 61"/>
                <a:gd name="T50" fmla="*/ 55 w 61"/>
                <a:gd name="T51" fmla="*/ 37 h 61"/>
                <a:gd name="T52" fmla="*/ 51 w 61"/>
                <a:gd name="T53" fmla="*/ 34 h 61"/>
                <a:gd name="T54" fmla="*/ 49 w 61"/>
                <a:gd name="T55" fmla="*/ 44 h 61"/>
                <a:gd name="T56" fmla="*/ 51 w 61"/>
                <a:gd name="T57" fmla="*/ 48 h 61"/>
                <a:gd name="T58" fmla="*/ 48 w 61"/>
                <a:gd name="T59" fmla="*/ 51 h 61"/>
                <a:gd name="T60" fmla="*/ 45 w 61"/>
                <a:gd name="T61" fmla="*/ 48 h 61"/>
                <a:gd name="T62" fmla="*/ 35 w 61"/>
                <a:gd name="T63" fmla="*/ 51 h 61"/>
                <a:gd name="T64" fmla="*/ 33 w 61"/>
                <a:gd name="T65" fmla="*/ 57 h 61"/>
                <a:gd name="T66" fmla="*/ 29 w 61"/>
                <a:gd name="T67" fmla="*/ 57 h 61"/>
                <a:gd name="T68" fmla="*/ 28 w 61"/>
                <a:gd name="T69" fmla="*/ 53 h 61"/>
                <a:gd name="T70" fmla="*/ 19 w 61"/>
                <a:gd name="T71" fmla="*/ 48 h 61"/>
                <a:gd name="T72" fmla="*/ 17 w 61"/>
                <a:gd name="T73" fmla="*/ 48 h 61"/>
                <a:gd name="T74" fmla="*/ 14 w 61"/>
                <a:gd name="T75" fmla="*/ 51 h 61"/>
                <a:gd name="T76" fmla="*/ 10 w 61"/>
                <a:gd name="T77" fmla="*/ 48 h 61"/>
                <a:gd name="T78" fmla="*/ 13 w 61"/>
                <a:gd name="T79" fmla="*/ 44 h 61"/>
                <a:gd name="T80" fmla="*/ 10 w 61"/>
                <a:gd name="T81" fmla="*/ 34 h 61"/>
                <a:gd name="T82" fmla="*/ 5 w 61"/>
                <a:gd name="T83" fmla="*/ 33 h 61"/>
                <a:gd name="T84" fmla="*/ 4 w 61"/>
                <a:gd name="T85" fmla="*/ 28 h 61"/>
                <a:gd name="T86" fmla="*/ 8 w 61"/>
                <a:gd name="T87" fmla="*/ 28 h 61"/>
                <a:gd name="T88" fmla="*/ 13 w 61"/>
                <a:gd name="T89" fmla="*/ 19 h 61"/>
                <a:gd name="T90" fmla="*/ 10 w 61"/>
                <a:gd name="T91" fmla="*/ 14 h 61"/>
                <a:gd name="T92" fmla="*/ 10 w 61"/>
                <a:gd name="T93" fmla="*/ 13 h 61"/>
                <a:gd name="T94" fmla="*/ 14 w 61"/>
                <a:gd name="T95" fmla="*/ 10 h 61"/>
                <a:gd name="T96" fmla="*/ 17 w 61"/>
                <a:gd name="T97" fmla="*/ 13 h 61"/>
                <a:gd name="T98" fmla="*/ 27 w 61"/>
                <a:gd name="T99" fmla="*/ 10 h 61"/>
                <a:gd name="T100" fmla="*/ 28 w 61"/>
                <a:gd name="T101" fmla="*/ 4 h 61"/>
                <a:gd name="T102" fmla="*/ 33 w 61"/>
                <a:gd name="T103" fmla="*/ 4 h 61"/>
                <a:gd name="T104" fmla="*/ 33 w 61"/>
                <a:gd name="T105" fmla="*/ 8 h 61"/>
                <a:gd name="T106" fmla="*/ 43 w 61"/>
                <a:gd name="T107" fmla="*/ 13 h 61"/>
                <a:gd name="T108" fmla="*/ 48 w 61"/>
                <a:gd name="T109" fmla="*/ 10 h 61"/>
                <a:gd name="T110" fmla="*/ 48 w 61"/>
                <a:gd name="T111" fmla="*/ 10 h 61"/>
                <a:gd name="T112" fmla="*/ 51 w 61"/>
                <a:gd name="T113" fmla="*/ 14 h 61"/>
                <a:gd name="T114" fmla="*/ 48 w 61"/>
                <a:gd name="T115" fmla="*/ 19 h 61"/>
                <a:gd name="T116" fmla="*/ 53 w 61"/>
                <a:gd name="T117" fmla="*/ 28 h 61"/>
                <a:gd name="T118" fmla="*/ 58 w 61"/>
                <a:gd name="T119" fmla="*/ 28 h 61"/>
                <a:gd name="T120" fmla="*/ 57 w 61"/>
                <a:gd name="T121" fmla="*/ 33 h 61"/>
                <a:gd name="T122" fmla="*/ 51 w 61"/>
                <a:gd name="T123" fmla="*/ 3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" h="61">
                  <a:moveTo>
                    <a:pt x="57" y="37"/>
                  </a:moveTo>
                  <a:cubicBezTo>
                    <a:pt x="60" y="37"/>
                    <a:pt x="61" y="35"/>
                    <a:pt x="61" y="32"/>
                  </a:cubicBezTo>
                  <a:cubicBezTo>
                    <a:pt x="61" y="28"/>
                    <a:pt x="61" y="28"/>
                    <a:pt x="61" y="28"/>
                  </a:cubicBezTo>
                  <a:cubicBezTo>
                    <a:pt x="61" y="26"/>
                    <a:pt x="60" y="24"/>
                    <a:pt x="57" y="24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54" y="22"/>
                    <a:pt x="53" y="20"/>
                    <a:pt x="52" y="18"/>
                  </a:cubicBezTo>
                  <a:cubicBezTo>
                    <a:pt x="54" y="16"/>
                    <a:pt x="54" y="16"/>
                    <a:pt x="54" y="16"/>
                  </a:cubicBezTo>
                  <a:cubicBezTo>
                    <a:pt x="56" y="15"/>
                    <a:pt x="56" y="12"/>
                    <a:pt x="54" y="10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0" y="6"/>
                    <a:pt x="49" y="6"/>
                    <a:pt x="48" y="6"/>
                  </a:cubicBezTo>
                  <a:cubicBezTo>
                    <a:pt x="47" y="6"/>
                    <a:pt x="46" y="6"/>
                    <a:pt x="45" y="7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1" y="8"/>
                    <a:pt x="39" y="7"/>
                    <a:pt x="37" y="6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5" y="0"/>
                    <a:pt x="33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6" y="0"/>
                    <a:pt x="24" y="2"/>
                    <a:pt x="24" y="4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2" y="7"/>
                    <a:pt x="20" y="8"/>
                    <a:pt x="18" y="9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6"/>
                    <a:pt x="15" y="6"/>
                    <a:pt x="14" y="6"/>
                  </a:cubicBezTo>
                  <a:cubicBezTo>
                    <a:pt x="13" y="6"/>
                    <a:pt x="12" y="6"/>
                    <a:pt x="11" y="7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6" y="12"/>
                    <a:pt x="6" y="15"/>
                    <a:pt x="8" y="16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8" y="20"/>
                    <a:pt x="7" y="22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5"/>
                    <a:pt x="2" y="37"/>
                    <a:pt x="5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39"/>
                    <a:pt x="8" y="41"/>
                    <a:pt x="9" y="43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6" y="46"/>
                    <a:pt x="6" y="49"/>
                    <a:pt x="8" y="51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2" y="54"/>
                    <a:pt x="13" y="55"/>
                    <a:pt x="14" y="55"/>
                  </a:cubicBezTo>
                  <a:cubicBezTo>
                    <a:pt x="15" y="55"/>
                    <a:pt x="16" y="54"/>
                    <a:pt x="17" y="53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20" y="53"/>
                    <a:pt x="22" y="54"/>
                    <a:pt x="24" y="54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4" y="59"/>
                    <a:pt x="26" y="61"/>
                    <a:pt x="29" y="61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5" y="61"/>
                    <a:pt x="37" y="59"/>
                    <a:pt x="37" y="57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9" y="54"/>
                    <a:pt x="41" y="53"/>
                    <a:pt x="43" y="52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6" y="54"/>
                    <a:pt x="47" y="55"/>
                    <a:pt x="48" y="55"/>
                  </a:cubicBezTo>
                  <a:cubicBezTo>
                    <a:pt x="49" y="55"/>
                    <a:pt x="50" y="54"/>
                    <a:pt x="51" y="53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56" y="49"/>
                    <a:pt x="56" y="46"/>
                    <a:pt x="54" y="44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3" y="41"/>
                    <a:pt x="54" y="39"/>
                    <a:pt x="55" y="37"/>
                  </a:cubicBezTo>
                  <a:cubicBezTo>
                    <a:pt x="57" y="37"/>
                    <a:pt x="57" y="37"/>
                    <a:pt x="57" y="37"/>
                  </a:cubicBezTo>
                  <a:close/>
                  <a:moveTo>
                    <a:pt x="51" y="34"/>
                  </a:moveTo>
                  <a:cubicBezTo>
                    <a:pt x="51" y="37"/>
                    <a:pt x="50" y="40"/>
                    <a:pt x="48" y="42"/>
                  </a:cubicBezTo>
                  <a:cubicBezTo>
                    <a:pt x="48" y="43"/>
                    <a:pt x="48" y="44"/>
                    <a:pt x="49" y="44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51" y="47"/>
                    <a:pt x="51" y="48"/>
                    <a:pt x="51" y="48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44" y="47"/>
                    <a:pt x="43" y="47"/>
                    <a:pt x="43" y="48"/>
                  </a:cubicBezTo>
                  <a:cubicBezTo>
                    <a:pt x="40" y="49"/>
                    <a:pt x="38" y="50"/>
                    <a:pt x="35" y="51"/>
                  </a:cubicBezTo>
                  <a:cubicBezTo>
                    <a:pt x="34" y="51"/>
                    <a:pt x="33" y="52"/>
                    <a:pt x="33" y="53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9" y="57"/>
                    <a:pt x="28" y="57"/>
                    <a:pt x="28" y="57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8" y="51"/>
                    <a:pt x="27" y="51"/>
                  </a:cubicBezTo>
                  <a:cubicBezTo>
                    <a:pt x="24" y="50"/>
                    <a:pt x="22" y="49"/>
                    <a:pt x="19" y="48"/>
                  </a:cubicBezTo>
                  <a:cubicBezTo>
                    <a:pt x="19" y="48"/>
                    <a:pt x="18" y="47"/>
                    <a:pt x="18" y="47"/>
                  </a:cubicBezTo>
                  <a:cubicBezTo>
                    <a:pt x="18" y="47"/>
                    <a:pt x="17" y="48"/>
                    <a:pt x="17" y="48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14" y="51"/>
                    <a:pt x="14" y="51"/>
                    <a:pt x="13" y="51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14" y="44"/>
                    <a:pt x="14" y="43"/>
                    <a:pt x="13" y="42"/>
                  </a:cubicBezTo>
                  <a:cubicBezTo>
                    <a:pt x="12" y="40"/>
                    <a:pt x="11" y="37"/>
                    <a:pt x="10" y="34"/>
                  </a:cubicBezTo>
                  <a:cubicBezTo>
                    <a:pt x="10" y="34"/>
                    <a:pt x="9" y="33"/>
                    <a:pt x="8" y="33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4" y="33"/>
                    <a:pt x="4" y="33"/>
                    <a:pt x="4" y="32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4" y="28"/>
                    <a:pt x="4" y="28"/>
                    <a:pt x="5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" y="28"/>
                    <a:pt x="10" y="27"/>
                    <a:pt x="10" y="26"/>
                  </a:cubicBezTo>
                  <a:cubicBezTo>
                    <a:pt x="11" y="23"/>
                    <a:pt x="12" y="21"/>
                    <a:pt x="13" y="19"/>
                  </a:cubicBezTo>
                  <a:cubicBezTo>
                    <a:pt x="14" y="18"/>
                    <a:pt x="14" y="17"/>
                    <a:pt x="13" y="16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3"/>
                    <a:pt x="18" y="13"/>
                    <a:pt x="19" y="13"/>
                  </a:cubicBezTo>
                  <a:cubicBezTo>
                    <a:pt x="21" y="11"/>
                    <a:pt x="24" y="10"/>
                    <a:pt x="27" y="10"/>
                  </a:cubicBezTo>
                  <a:cubicBezTo>
                    <a:pt x="28" y="9"/>
                    <a:pt x="28" y="9"/>
                    <a:pt x="28" y="8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8" y="4"/>
                    <a:pt x="29" y="4"/>
                    <a:pt x="29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9"/>
                    <a:pt x="34" y="9"/>
                    <a:pt x="35" y="10"/>
                  </a:cubicBezTo>
                  <a:cubicBezTo>
                    <a:pt x="38" y="10"/>
                    <a:pt x="40" y="11"/>
                    <a:pt x="43" y="13"/>
                  </a:cubicBezTo>
                  <a:cubicBezTo>
                    <a:pt x="43" y="13"/>
                    <a:pt x="44" y="13"/>
                    <a:pt x="45" y="13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51" y="13"/>
                    <a:pt x="51" y="13"/>
                    <a:pt x="51" y="13"/>
                  </a:cubicBezTo>
                  <a:cubicBezTo>
                    <a:pt x="51" y="13"/>
                    <a:pt x="51" y="13"/>
                    <a:pt x="51" y="14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48" y="17"/>
                    <a:pt x="48" y="18"/>
                    <a:pt x="48" y="19"/>
                  </a:cubicBezTo>
                  <a:cubicBezTo>
                    <a:pt x="50" y="21"/>
                    <a:pt x="51" y="23"/>
                    <a:pt x="51" y="26"/>
                  </a:cubicBezTo>
                  <a:cubicBezTo>
                    <a:pt x="52" y="27"/>
                    <a:pt x="52" y="28"/>
                    <a:pt x="53" y="28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28"/>
                    <a:pt x="58" y="28"/>
                    <a:pt x="58" y="28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8" y="33"/>
                    <a:pt x="57" y="33"/>
                    <a:pt x="57" y="33"/>
                  </a:cubicBezTo>
                  <a:cubicBezTo>
                    <a:pt x="53" y="33"/>
                    <a:pt x="53" y="33"/>
                    <a:pt x="53" y="33"/>
                  </a:cubicBezTo>
                  <a:cubicBezTo>
                    <a:pt x="52" y="33"/>
                    <a:pt x="52" y="33"/>
                    <a:pt x="51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29" name="Freeform 101"/>
            <p:cNvSpPr>
              <a:spLocks/>
            </p:cNvSpPr>
            <p:nvPr/>
          </p:nvSpPr>
          <p:spPr bwMode="auto">
            <a:xfrm>
              <a:off x="3118158" y="2204864"/>
              <a:ext cx="91440" cy="182880"/>
            </a:xfrm>
            <a:custGeom>
              <a:avLst/>
              <a:gdLst>
                <a:gd name="T0" fmla="*/ 3 w 22"/>
                <a:gd name="T1" fmla="*/ 40 h 40"/>
                <a:gd name="T2" fmla="*/ 0 w 22"/>
                <a:gd name="T3" fmla="*/ 37 h 40"/>
                <a:gd name="T4" fmla="*/ 0 w 22"/>
                <a:gd name="T5" fmla="*/ 11 h 40"/>
                <a:gd name="T6" fmla="*/ 2 w 22"/>
                <a:gd name="T7" fmla="*/ 8 h 40"/>
                <a:gd name="T8" fmla="*/ 16 w 22"/>
                <a:gd name="T9" fmla="*/ 1 h 40"/>
                <a:gd name="T10" fmla="*/ 21 w 22"/>
                <a:gd name="T11" fmla="*/ 3 h 40"/>
                <a:gd name="T12" fmla="*/ 19 w 22"/>
                <a:gd name="T13" fmla="*/ 7 h 40"/>
                <a:gd name="T14" fmla="*/ 7 w 22"/>
                <a:gd name="T15" fmla="*/ 14 h 40"/>
                <a:gd name="T16" fmla="*/ 7 w 22"/>
                <a:gd name="T17" fmla="*/ 37 h 40"/>
                <a:gd name="T18" fmla="*/ 3 w 22"/>
                <a:gd name="T1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40">
                  <a:moveTo>
                    <a:pt x="3" y="40"/>
                  </a:moveTo>
                  <a:cubicBezTo>
                    <a:pt x="1" y="40"/>
                    <a:pt x="0" y="38"/>
                    <a:pt x="0" y="3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0"/>
                    <a:pt x="1" y="9"/>
                    <a:pt x="2" y="8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8" y="0"/>
                    <a:pt x="20" y="1"/>
                    <a:pt x="21" y="3"/>
                  </a:cubicBezTo>
                  <a:cubicBezTo>
                    <a:pt x="22" y="4"/>
                    <a:pt x="21" y="7"/>
                    <a:pt x="19" y="7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38"/>
                    <a:pt x="5" y="40"/>
                    <a:pt x="3" y="4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4682226" y="5579490"/>
              <a:ext cx="274320" cy="365760"/>
            </a:xfrm>
            <a:custGeom>
              <a:avLst/>
              <a:gdLst>
                <a:gd name="T0" fmla="*/ 198 w 324"/>
                <a:gd name="T1" fmla="*/ 276 h 391"/>
                <a:gd name="T2" fmla="*/ 174 w 324"/>
                <a:gd name="T3" fmla="*/ 265 h 391"/>
                <a:gd name="T4" fmla="*/ 135 w 324"/>
                <a:gd name="T5" fmla="*/ 240 h 391"/>
                <a:gd name="T6" fmla="*/ 100 w 324"/>
                <a:gd name="T7" fmla="*/ 258 h 391"/>
                <a:gd name="T8" fmla="*/ 90 w 324"/>
                <a:gd name="T9" fmla="*/ 282 h 391"/>
                <a:gd name="T10" fmla="*/ 64 w 324"/>
                <a:gd name="T11" fmla="*/ 320 h 391"/>
                <a:gd name="T12" fmla="*/ 82 w 324"/>
                <a:gd name="T13" fmla="*/ 355 h 391"/>
                <a:gd name="T14" fmla="*/ 106 w 324"/>
                <a:gd name="T15" fmla="*/ 365 h 391"/>
                <a:gd name="T16" fmla="*/ 145 w 324"/>
                <a:gd name="T17" fmla="*/ 391 h 391"/>
                <a:gd name="T18" fmla="*/ 180 w 324"/>
                <a:gd name="T19" fmla="*/ 373 h 391"/>
                <a:gd name="T20" fmla="*/ 190 w 324"/>
                <a:gd name="T21" fmla="*/ 349 h 391"/>
                <a:gd name="T22" fmla="*/ 216 w 324"/>
                <a:gd name="T23" fmla="*/ 310 h 391"/>
                <a:gd name="T24" fmla="*/ 120 w 324"/>
                <a:gd name="T25" fmla="*/ 295 h 391"/>
                <a:gd name="T26" fmla="*/ 314 w 324"/>
                <a:gd name="T27" fmla="*/ 328 h 391"/>
                <a:gd name="T28" fmla="*/ 321 w 324"/>
                <a:gd name="T29" fmla="*/ 296 h 391"/>
                <a:gd name="T30" fmla="*/ 300 w 324"/>
                <a:gd name="T31" fmla="*/ 278 h 391"/>
                <a:gd name="T32" fmla="*/ 282 w 324"/>
                <a:gd name="T33" fmla="*/ 277 h 391"/>
                <a:gd name="T34" fmla="*/ 251 w 324"/>
                <a:gd name="T35" fmla="*/ 270 h 391"/>
                <a:gd name="T36" fmla="*/ 232 w 324"/>
                <a:gd name="T37" fmla="*/ 291 h 391"/>
                <a:gd name="T38" fmla="*/ 233 w 324"/>
                <a:gd name="T39" fmla="*/ 309 h 391"/>
                <a:gd name="T40" fmla="*/ 226 w 324"/>
                <a:gd name="T41" fmla="*/ 340 h 391"/>
                <a:gd name="T42" fmla="*/ 246 w 324"/>
                <a:gd name="T43" fmla="*/ 358 h 391"/>
                <a:gd name="T44" fmla="*/ 264 w 324"/>
                <a:gd name="T45" fmla="*/ 359 h 391"/>
                <a:gd name="T46" fmla="*/ 296 w 324"/>
                <a:gd name="T47" fmla="*/ 366 h 391"/>
                <a:gd name="T48" fmla="*/ 314 w 324"/>
                <a:gd name="T49" fmla="*/ 345 h 391"/>
                <a:gd name="T50" fmla="*/ 292 w 324"/>
                <a:gd name="T51" fmla="*/ 326 h 391"/>
                <a:gd name="T52" fmla="*/ 292 w 324"/>
                <a:gd name="T53" fmla="*/ 326 h 391"/>
                <a:gd name="T54" fmla="*/ 89 w 324"/>
                <a:gd name="T55" fmla="*/ 243 h 391"/>
                <a:gd name="T56" fmla="*/ 91 w 324"/>
                <a:gd name="T57" fmla="*/ 226 h 391"/>
                <a:gd name="T58" fmla="*/ 102 w 324"/>
                <a:gd name="T59" fmla="*/ 196 h 391"/>
                <a:gd name="T60" fmla="*/ 84 w 324"/>
                <a:gd name="T61" fmla="*/ 175 h 391"/>
                <a:gd name="T62" fmla="*/ 67 w 324"/>
                <a:gd name="T63" fmla="*/ 172 h 391"/>
                <a:gd name="T64" fmla="*/ 37 w 324"/>
                <a:gd name="T65" fmla="*/ 161 h 391"/>
                <a:gd name="T66" fmla="*/ 16 w 324"/>
                <a:gd name="T67" fmla="*/ 179 h 391"/>
                <a:gd name="T68" fmla="*/ 14 w 324"/>
                <a:gd name="T69" fmla="*/ 197 h 391"/>
                <a:gd name="T70" fmla="*/ 2 w 324"/>
                <a:gd name="T71" fmla="*/ 227 h 391"/>
                <a:gd name="T72" fmla="*/ 20 w 324"/>
                <a:gd name="T73" fmla="*/ 248 h 391"/>
                <a:gd name="T74" fmla="*/ 38 w 324"/>
                <a:gd name="T75" fmla="*/ 250 h 391"/>
                <a:gd name="T76" fmla="*/ 68 w 324"/>
                <a:gd name="T77" fmla="*/ 261 h 391"/>
                <a:gd name="T78" fmla="*/ 63 w 324"/>
                <a:gd name="T79" fmla="*/ 194 h 391"/>
                <a:gd name="T80" fmla="*/ 188 w 324"/>
                <a:gd name="T81" fmla="*/ 5 h 391"/>
                <a:gd name="T82" fmla="*/ 200 w 324"/>
                <a:gd name="T83" fmla="*/ 54 h 391"/>
                <a:gd name="T84" fmla="*/ 248 w 324"/>
                <a:gd name="T85" fmla="*/ 249 h 391"/>
                <a:gd name="T86" fmla="*/ 214 w 324"/>
                <a:gd name="T87" fmla="*/ 174 h 391"/>
                <a:gd name="T88" fmla="*/ 264 w 324"/>
                <a:gd name="T89" fmla="*/ 235 h 391"/>
                <a:gd name="T90" fmla="*/ 110 w 324"/>
                <a:gd name="T91" fmla="*/ 96 h 391"/>
                <a:gd name="T92" fmla="*/ 189 w 324"/>
                <a:gd name="T93" fmla="*/ 62 h 391"/>
                <a:gd name="T94" fmla="*/ 200 w 324"/>
                <a:gd name="T95" fmla="*/ 60 h 391"/>
                <a:gd name="T96" fmla="*/ 203 w 324"/>
                <a:gd name="T97" fmla="*/ 71 h 391"/>
                <a:gd name="T98" fmla="*/ 228 w 324"/>
                <a:gd name="T99" fmla="*/ 51 h 391"/>
                <a:gd name="T100" fmla="*/ 270 w 324"/>
                <a:gd name="T101" fmla="*/ 70 h 391"/>
                <a:gd name="T102" fmla="*/ 253 w 324"/>
                <a:gd name="T103" fmla="*/ 85 h 391"/>
                <a:gd name="T104" fmla="*/ 233 w 324"/>
                <a:gd name="T105" fmla="*/ 156 h 391"/>
                <a:gd name="T106" fmla="*/ 132 w 324"/>
                <a:gd name="T107" fmla="*/ 222 h 391"/>
                <a:gd name="T108" fmla="*/ 175 w 324"/>
                <a:gd name="T109" fmla="*/ 141 h 391"/>
                <a:gd name="T110" fmla="*/ 164 w 324"/>
                <a:gd name="T111" fmla="*/ 115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4" h="391">
                  <a:moveTo>
                    <a:pt x="209" y="304"/>
                  </a:moveTo>
                  <a:cubicBezTo>
                    <a:pt x="199" y="304"/>
                    <a:pt x="199" y="304"/>
                    <a:pt x="199" y="304"/>
                  </a:cubicBezTo>
                  <a:cubicBezTo>
                    <a:pt x="198" y="296"/>
                    <a:pt x="195" y="289"/>
                    <a:pt x="190" y="282"/>
                  </a:cubicBezTo>
                  <a:cubicBezTo>
                    <a:pt x="198" y="276"/>
                    <a:pt x="198" y="276"/>
                    <a:pt x="198" y="276"/>
                  </a:cubicBezTo>
                  <a:cubicBezTo>
                    <a:pt x="200" y="273"/>
                    <a:pt x="200" y="269"/>
                    <a:pt x="198" y="266"/>
                  </a:cubicBezTo>
                  <a:cubicBezTo>
                    <a:pt x="190" y="258"/>
                    <a:pt x="190" y="258"/>
                    <a:pt x="190" y="258"/>
                  </a:cubicBezTo>
                  <a:cubicBezTo>
                    <a:pt x="188" y="256"/>
                    <a:pt x="184" y="256"/>
                    <a:pt x="181" y="258"/>
                  </a:cubicBezTo>
                  <a:cubicBezTo>
                    <a:pt x="174" y="265"/>
                    <a:pt x="174" y="265"/>
                    <a:pt x="174" y="265"/>
                  </a:cubicBezTo>
                  <a:cubicBezTo>
                    <a:pt x="167" y="261"/>
                    <a:pt x="160" y="258"/>
                    <a:pt x="152" y="256"/>
                  </a:cubicBezTo>
                  <a:cubicBezTo>
                    <a:pt x="152" y="246"/>
                    <a:pt x="152" y="246"/>
                    <a:pt x="152" y="246"/>
                  </a:cubicBezTo>
                  <a:cubicBezTo>
                    <a:pt x="152" y="242"/>
                    <a:pt x="149" y="240"/>
                    <a:pt x="146" y="240"/>
                  </a:cubicBezTo>
                  <a:cubicBezTo>
                    <a:pt x="135" y="240"/>
                    <a:pt x="135" y="240"/>
                    <a:pt x="135" y="240"/>
                  </a:cubicBezTo>
                  <a:cubicBezTo>
                    <a:pt x="131" y="240"/>
                    <a:pt x="128" y="242"/>
                    <a:pt x="128" y="24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121" y="258"/>
                    <a:pt x="113" y="260"/>
                    <a:pt x="107" y="265"/>
                  </a:cubicBezTo>
                  <a:cubicBezTo>
                    <a:pt x="100" y="258"/>
                    <a:pt x="100" y="258"/>
                    <a:pt x="100" y="258"/>
                  </a:cubicBezTo>
                  <a:cubicBezTo>
                    <a:pt x="98" y="255"/>
                    <a:pt x="94" y="255"/>
                    <a:pt x="91" y="258"/>
                  </a:cubicBezTo>
                  <a:cubicBezTo>
                    <a:pt x="83" y="265"/>
                    <a:pt x="83" y="265"/>
                    <a:pt x="83" y="265"/>
                  </a:cubicBezTo>
                  <a:cubicBezTo>
                    <a:pt x="81" y="268"/>
                    <a:pt x="81" y="272"/>
                    <a:pt x="83" y="274"/>
                  </a:cubicBezTo>
                  <a:cubicBezTo>
                    <a:pt x="90" y="282"/>
                    <a:pt x="90" y="282"/>
                    <a:pt x="90" y="282"/>
                  </a:cubicBezTo>
                  <a:cubicBezTo>
                    <a:pt x="86" y="288"/>
                    <a:pt x="82" y="296"/>
                    <a:pt x="81" y="303"/>
                  </a:cubicBezTo>
                  <a:cubicBezTo>
                    <a:pt x="71" y="303"/>
                    <a:pt x="71" y="303"/>
                    <a:pt x="71" y="303"/>
                  </a:cubicBezTo>
                  <a:cubicBezTo>
                    <a:pt x="67" y="303"/>
                    <a:pt x="64" y="306"/>
                    <a:pt x="64" y="310"/>
                  </a:cubicBezTo>
                  <a:cubicBezTo>
                    <a:pt x="64" y="320"/>
                    <a:pt x="64" y="320"/>
                    <a:pt x="64" y="320"/>
                  </a:cubicBezTo>
                  <a:cubicBezTo>
                    <a:pt x="64" y="324"/>
                    <a:pt x="67" y="327"/>
                    <a:pt x="71" y="327"/>
                  </a:cubicBezTo>
                  <a:cubicBezTo>
                    <a:pt x="81" y="327"/>
                    <a:pt x="81" y="327"/>
                    <a:pt x="81" y="327"/>
                  </a:cubicBezTo>
                  <a:cubicBezTo>
                    <a:pt x="82" y="334"/>
                    <a:pt x="85" y="342"/>
                    <a:pt x="90" y="348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0" y="358"/>
                    <a:pt x="80" y="362"/>
                    <a:pt x="82" y="364"/>
                  </a:cubicBezTo>
                  <a:cubicBezTo>
                    <a:pt x="90" y="372"/>
                    <a:pt x="90" y="372"/>
                    <a:pt x="90" y="372"/>
                  </a:cubicBezTo>
                  <a:cubicBezTo>
                    <a:pt x="92" y="374"/>
                    <a:pt x="96" y="374"/>
                    <a:pt x="99" y="372"/>
                  </a:cubicBezTo>
                  <a:cubicBezTo>
                    <a:pt x="106" y="365"/>
                    <a:pt x="106" y="365"/>
                    <a:pt x="106" y="365"/>
                  </a:cubicBezTo>
                  <a:cubicBezTo>
                    <a:pt x="113" y="370"/>
                    <a:pt x="120" y="373"/>
                    <a:pt x="128" y="374"/>
                  </a:cubicBezTo>
                  <a:cubicBezTo>
                    <a:pt x="128" y="384"/>
                    <a:pt x="128" y="384"/>
                    <a:pt x="128" y="384"/>
                  </a:cubicBezTo>
                  <a:cubicBezTo>
                    <a:pt x="128" y="388"/>
                    <a:pt x="131" y="391"/>
                    <a:pt x="134" y="391"/>
                  </a:cubicBezTo>
                  <a:cubicBezTo>
                    <a:pt x="145" y="391"/>
                    <a:pt x="145" y="391"/>
                    <a:pt x="145" y="391"/>
                  </a:cubicBezTo>
                  <a:cubicBezTo>
                    <a:pt x="149" y="391"/>
                    <a:pt x="152" y="388"/>
                    <a:pt x="152" y="384"/>
                  </a:cubicBezTo>
                  <a:cubicBezTo>
                    <a:pt x="152" y="374"/>
                    <a:pt x="152" y="374"/>
                    <a:pt x="152" y="374"/>
                  </a:cubicBezTo>
                  <a:cubicBezTo>
                    <a:pt x="159" y="373"/>
                    <a:pt x="167" y="370"/>
                    <a:pt x="173" y="366"/>
                  </a:cubicBezTo>
                  <a:cubicBezTo>
                    <a:pt x="180" y="373"/>
                    <a:pt x="180" y="373"/>
                    <a:pt x="180" y="373"/>
                  </a:cubicBezTo>
                  <a:cubicBezTo>
                    <a:pt x="182" y="375"/>
                    <a:pt x="186" y="375"/>
                    <a:pt x="189" y="373"/>
                  </a:cubicBezTo>
                  <a:cubicBezTo>
                    <a:pt x="197" y="365"/>
                    <a:pt x="197" y="365"/>
                    <a:pt x="197" y="365"/>
                  </a:cubicBezTo>
                  <a:cubicBezTo>
                    <a:pt x="199" y="363"/>
                    <a:pt x="199" y="359"/>
                    <a:pt x="197" y="356"/>
                  </a:cubicBezTo>
                  <a:cubicBezTo>
                    <a:pt x="190" y="349"/>
                    <a:pt x="190" y="349"/>
                    <a:pt x="190" y="349"/>
                  </a:cubicBezTo>
                  <a:cubicBezTo>
                    <a:pt x="194" y="342"/>
                    <a:pt x="198" y="335"/>
                    <a:pt x="199" y="328"/>
                  </a:cubicBezTo>
                  <a:cubicBezTo>
                    <a:pt x="209" y="328"/>
                    <a:pt x="209" y="328"/>
                    <a:pt x="209" y="328"/>
                  </a:cubicBezTo>
                  <a:cubicBezTo>
                    <a:pt x="213" y="328"/>
                    <a:pt x="216" y="325"/>
                    <a:pt x="216" y="321"/>
                  </a:cubicBezTo>
                  <a:cubicBezTo>
                    <a:pt x="216" y="310"/>
                    <a:pt x="216" y="310"/>
                    <a:pt x="216" y="310"/>
                  </a:cubicBezTo>
                  <a:cubicBezTo>
                    <a:pt x="216" y="307"/>
                    <a:pt x="213" y="304"/>
                    <a:pt x="209" y="304"/>
                  </a:cubicBezTo>
                  <a:close/>
                  <a:moveTo>
                    <a:pt x="160" y="336"/>
                  </a:moveTo>
                  <a:cubicBezTo>
                    <a:pt x="149" y="347"/>
                    <a:pt x="130" y="347"/>
                    <a:pt x="119" y="336"/>
                  </a:cubicBezTo>
                  <a:cubicBezTo>
                    <a:pt x="108" y="324"/>
                    <a:pt x="108" y="306"/>
                    <a:pt x="120" y="295"/>
                  </a:cubicBezTo>
                  <a:cubicBezTo>
                    <a:pt x="131" y="284"/>
                    <a:pt x="149" y="284"/>
                    <a:pt x="160" y="295"/>
                  </a:cubicBezTo>
                  <a:cubicBezTo>
                    <a:pt x="172" y="307"/>
                    <a:pt x="171" y="325"/>
                    <a:pt x="160" y="336"/>
                  </a:cubicBezTo>
                  <a:close/>
                  <a:moveTo>
                    <a:pt x="320" y="330"/>
                  </a:moveTo>
                  <a:cubicBezTo>
                    <a:pt x="314" y="328"/>
                    <a:pt x="314" y="328"/>
                    <a:pt x="314" y="328"/>
                  </a:cubicBezTo>
                  <a:cubicBezTo>
                    <a:pt x="315" y="322"/>
                    <a:pt x="316" y="317"/>
                    <a:pt x="314" y="311"/>
                  </a:cubicBezTo>
                  <a:cubicBezTo>
                    <a:pt x="321" y="309"/>
                    <a:pt x="321" y="309"/>
                    <a:pt x="321" y="309"/>
                  </a:cubicBezTo>
                  <a:cubicBezTo>
                    <a:pt x="323" y="308"/>
                    <a:pt x="324" y="305"/>
                    <a:pt x="324" y="303"/>
                  </a:cubicBezTo>
                  <a:cubicBezTo>
                    <a:pt x="321" y="296"/>
                    <a:pt x="321" y="296"/>
                    <a:pt x="321" y="296"/>
                  </a:cubicBezTo>
                  <a:cubicBezTo>
                    <a:pt x="320" y="294"/>
                    <a:pt x="318" y="292"/>
                    <a:pt x="316" y="293"/>
                  </a:cubicBezTo>
                  <a:cubicBezTo>
                    <a:pt x="309" y="296"/>
                    <a:pt x="309" y="296"/>
                    <a:pt x="309" y="296"/>
                  </a:cubicBezTo>
                  <a:cubicBezTo>
                    <a:pt x="306" y="292"/>
                    <a:pt x="302" y="287"/>
                    <a:pt x="298" y="284"/>
                  </a:cubicBezTo>
                  <a:cubicBezTo>
                    <a:pt x="300" y="278"/>
                    <a:pt x="300" y="278"/>
                    <a:pt x="300" y="278"/>
                  </a:cubicBezTo>
                  <a:cubicBezTo>
                    <a:pt x="302" y="275"/>
                    <a:pt x="300" y="273"/>
                    <a:pt x="298" y="272"/>
                  </a:cubicBezTo>
                  <a:cubicBezTo>
                    <a:pt x="291" y="268"/>
                    <a:pt x="291" y="268"/>
                    <a:pt x="291" y="268"/>
                  </a:cubicBezTo>
                  <a:cubicBezTo>
                    <a:pt x="289" y="267"/>
                    <a:pt x="286" y="268"/>
                    <a:pt x="285" y="271"/>
                  </a:cubicBezTo>
                  <a:cubicBezTo>
                    <a:pt x="282" y="277"/>
                    <a:pt x="282" y="277"/>
                    <a:pt x="282" y="277"/>
                  </a:cubicBezTo>
                  <a:cubicBezTo>
                    <a:pt x="277" y="276"/>
                    <a:pt x="272" y="276"/>
                    <a:pt x="266" y="277"/>
                  </a:cubicBezTo>
                  <a:cubicBezTo>
                    <a:pt x="264" y="270"/>
                    <a:pt x="264" y="270"/>
                    <a:pt x="264" y="270"/>
                  </a:cubicBezTo>
                  <a:cubicBezTo>
                    <a:pt x="263" y="268"/>
                    <a:pt x="260" y="267"/>
                    <a:pt x="258" y="268"/>
                  </a:cubicBezTo>
                  <a:cubicBezTo>
                    <a:pt x="251" y="270"/>
                    <a:pt x="251" y="270"/>
                    <a:pt x="251" y="270"/>
                  </a:cubicBezTo>
                  <a:cubicBezTo>
                    <a:pt x="248" y="271"/>
                    <a:pt x="247" y="274"/>
                    <a:pt x="248" y="276"/>
                  </a:cubicBezTo>
                  <a:cubicBezTo>
                    <a:pt x="250" y="282"/>
                    <a:pt x="250" y="282"/>
                    <a:pt x="250" y="282"/>
                  </a:cubicBezTo>
                  <a:cubicBezTo>
                    <a:pt x="246" y="285"/>
                    <a:pt x="242" y="289"/>
                    <a:pt x="238" y="294"/>
                  </a:cubicBezTo>
                  <a:cubicBezTo>
                    <a:pt x="232" y="291"/>
                    <a:pt x="232" y="291"/>
                    <a:pt x="232" y="291"/>
                  </a:cubicBezTo>
                  <a:cubicBezTo>
                    <a:pt x="230" y="290"/>
                    <a:pt x="227" y="291"/>
                    <a:pt x="226" y="293"/>
                  </a:cubicBezTo>
                  <a:cubicBezTo>
                    <a:pt x="224" y="300"/>
                    <a:pt x="224" y="300"/>
                    <a:pt x="224" y="300"/>
                  </a:cubicBezTo>
                  <a:cubicBezTo>
                    <a:pt x="223" y="302"/>
                    <a:pt x="224" y="305"/>
                    <a:pt x="226" y="306"/>
                  </a:cubicBezTo>
                  <a:cubicBezTo>
                    <a:pt x="233" y="309"/>
                    <a:pt x="233" y="309"/>
                    <a:pt x="233" y="309"/>
                  </a:cubicBezTo>
                  <a:cubicBezTo>
                    <a:pt x="232" y="314"/>
                    <a:pt x="231" y="320"/>
                    <a:pt x="232" y="325"/>
                  </a:cubicBezTo>
                  <a:cubicBezTo>
                    <a:pt x="226" y="328"/>
                    <a:pt x="226" y="328"/>
                    <a:pt x="226" y="328"/>
                  </a:cubicBezTo>
                  <a:cubicBezTo>
                    <a:pt x="224" y="328"/>
                    <a:pt x="222" y="331"/>
                    <a:pt x="223" y="333"/>
                  </a:cubicBezTo>
                  <a:cubicBezTo>
                    <a:pt x="226" y="340"/>
                    <a:pt x="226" y="340"/>
                    <a:pt x="226" y="340"/>
                  </a:cubicBezTo>
                  <a:cubicBezTo>
                    <a:pt x="227" y="343"/>
                    <a:pt x="230" y="344"/>
                    <a:pt x="232" y="343"/>
                  </a:cubicBezTo>
                  <a:cubicBezTo>
                    <a:pt x="238" y="341"/>
                    <a:pt x="238" y="341"/>
                    <a:pt x="238" y="341"/>
                  </a:cubicBezTo>
                  <a:cubicBezTo>
                    <a:pt x="241" y="345"/>
                    <a:pt x="245" y="350"/>
                    <a:pt x="249" y="353"/>
                  </a:cubicBezTo>
                  <a:cubicBezTo>
                    <a:pt x="246" y="358"/>
                    <a:pt x="246" y="358"/>
                    <a:pt x="246" y="358"/>
                  </a:cubicBezTo>
                  <a:cubicBezTo>
                    <a:pt x="245" y="361"/>
                    <a:pt x="246" y="363"/>
                    <a:pt x="248" y="364"/>
                  </a:cubicBezTo>
                  <a:cubicBezTo>
                    <a:pt x="255" y="368"/>
                    <a:pt x="255" y="368"/>
                    <a:pt x="255" y="368"/>
                  </a:cubicBezTo>
                  <a:cubicBezTo>
                    <a:pt x="258" y="369"/>
                    <a:pt x="260" y="368"/>
                    <a:pt x="261" y="365"/>
                  </a:cubicBezTo>
                  <a:cubicBezTo>
                    <a:pt x="264" y="359"/>
                    <a:pt x="264" y="359"/>
                    <a:pt x="264" y="359"/>
                  </a:cubicBezTo>
                  <a:cubicBezTo>
                    <a:pt x="270" y="360"/>
                    <a:pt x="275" y="360"/>
                    <a:pt x="280" y="359"/>
                  </a:cubicBezTo>
                  <a:cubicBezTo>
                    <a:pt x="283" y="366"/>
                    <a:pt x="283" y="366"/>
                    <a:pt x="283" y="366"/>
                  </a:cubicBezTo>
                  <a:cubicBezTo>
                    <a:pt x="284" y="368"/>
                    <a:pt x="286" y="369"/>
                    <a:pt x="288" y="368"/>
                  </a:cubicBezTo>
                  <a:cubicBezTo>
                    <a:pt x="296" y="366"/>
                    <a:pt x="296" y="366"/>
                    <a:pt x="296" y="366"/>
                  </a:cubicBezTo>
                  <a:cubicBezTo>
                    <a:pt x="298" y="365"/>
                    <a:pt x="299" y="362"/>
                    <a:pt x="298" y="360"/>
                  </a:cubicBezTo>
                  <a:cubicBezTo>
                    <a:pt x="296" y="354"/>
                    <a:pt x="296" y="354"/>
                    <a:pt x="296" y="354"/>
                  </a:cubicBezTo>
                  <a:cubicBezTo>
                    <a:pt x="300" y="351"/>
                    <a:pt x="305" y="347"/>
                    <a:pt x="308" y="342"/>
                  </a:cubicBezTo>
                  <a:cubicBezTo>
                    <a:pt x="314" y="345"/>
                    <a:pt x="314" y="345"/>
                    <a:pt x="314" y="345"/>
                  </a:cubicBezTo>
                  <a:cubicBezTo>
                    <a:pt x="317" y="346"/>
                    <a:pt x="319" y="345"/>
                    <a:pt x="320" y="343"/>
                  </a:cubicBezTo>
                  <a:cubicBezTo>
                    <a:pt x="324" y="336"/>
                    <a:pt x="324" y="336"/>
                    <a:pt x="324" y="336"/>
                  </a:cubicBezTo>
                  <a:cubicBezTo>
                    <a:pt x="324" y="334"/>
                    <a:pt x="323" y="332"/>
                    <a:pt x="320" y="330"/>
                  </a:cubicBezTo>
                  <a:close/>
                  <a:moveTo>
                    <a:pt x="292" y="326"/>
                  </a:moveTo>
                  <a:cubicBezTo>
                    <a:pt x="287" y="336"/>
                    <a:pt x="275" y="341"/>
                    <a:pt x="265" y="336"/>
                  </a:cubicBezTo>
                  <a:cubicBezTo>
                    <a:pt x="255" y="332"/>
                    <a:pt x="251" y="320"/>
                    <a:pt x="255" y="310"/>
                  </a:cubicBezTo>
                  <a:cubicBezTo>
                    <a:pt x="260" y="300"/>
                    <a:pt x="272" y="296"/>
                    <a:pt x="282" y="300"/>
                  </a:cubicBezTo>
                  <a:cubicBezTo>
                    <a:pt x="292" y="304"/>
                    <a:pt x="296" y="316"/>
                    <a:pt x="292" y="326"/>
                  </a:cubicBezTo>
                  <a:close/>
                  <a:moveTo>
                    <a:pt x="71" y="256"/>
                  </a:moveTo>
                  <a:cubicBezTo>
                    <a:pt x="70" y="249"/>
                    <a:pt x="70" y="249"/>
                    <a:pt x="70" y="249"/>
                  </a:cubicBezTo>
                  <a:cubicBezTo>
                    <a:pt x="74" y="247"/>
                    <a:pt x="79" y="244"/>
                    <a:pt x="83" y="240"/>
                  </a:cubicBezTo>
                  <a:cubicBezTo>
                    <a:pt x="89" y="243"/>
                    <a:pt x="89" y="243"/>
                    <a:pt x="89" y="243"/>
                  </a:cubicBezTo>
                  <a:cubicBezTo>
                    <a:pt x="91" y="244"/>
                    <a:pt x="94" y="244"/>
                    <a:pt x="95" y="242"/>
                  </a:cubicBezTo>
                  <a:cubicBezTo>
                    <a:pt x="99" y="235"/>
                    <a:pt x="99" y="235"/>
                    <a:pt x="99" y="235"/>
                  </a:cubicBezTo>
                  <a:cubicBezTo>
                    <a:pt x="100" y="233"/>
                    <a:pt x="100" y="230"/>
                    <a:pt x="97" y="229"/>
                  </a:cubicBezTo>
                  <a:cubicBezTo>
                    <a:pt x="91" y="226"/>
                    <a:pt x="91" y="226"/>
                    <a:pt x="91" y="226"/>
                  </a:cubicBezTo>
                  <a:cubicBezTo>
                    <a:pt x="93" y="220"/>
                    <a:pt x="94" y="215"/>
                    <a:pt x="94" y="210"/>
                  </a:cubicBezTo>
                  <a:cubicBezTo>
                    <a:pt x="101" y="208"/>
                    <a:pt x="101" y="208"/>
                    <a:pt x="101" y="208"/>
                  </a:cubicBezTo>
                  <a:cubicBezTo>
                    <a:pt x="103" y="208"/>
                    <a:pt x="105" y="205"/>
                    <a:pt x="104" y="203"/>
                  </a:cubicBezTo>
                  <a:cubicBezTo>
                    <a:pt x="102" y="196"/>
                    <a:pt x="102" y="196"/>
                    <a:pt x="102" y="196"/>
                  </a:cubicBezTo>
                  <a:cubicBezTo>
                    <a:pt x="102" y="193"/>
                    <a:pt x="100" y="192"/>
                    <a:pt x="97" y="192"/>
                  </a:cubicBezTo>
                  <a:cubicBezTo>
                    <a:pt x="90" y="194"/>
                    <a:pt x="90" y="194"/>
                    <a:pt x="90" y="194"/>
                  </a:cubicBezTo>
                  <a:cubicBezTo>
                    <a:pt x="88" y="189"/>
                    <a:pt x="85" y="184"/>
                    <a:pt x="81" y="181"/>
                  </a:cubicBezTo>
                  <a:cubicBezTo>
                    <a:pt x="84" y="175"/>
                    <a:pt x="84" y="175"/>
                    <a:pt x="84" y="175"/>
                  </a:cubicBezTo>
                  <a:cubicBezTo>
                    <a:pt x="86" y="173"/>
                    <a:pt x="85" y="170"/>
                    <a:pt x="83" y="169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74" y="164"/>
                    <a:pt x="72" y="164"/>
                    <a:pt x="70" y="166"/>
                  </a:cubicBezTo>
                  <a:cubicBezTo>
                    <a:pt x="67" y="172"/>
                    <a:pt x="67" y="172"/>
                    <a:pt x="67" y="172"/>
                  </a:cubicBezTo>
                  <a:cubicBezTo>
                    <a:pt x="62" y="170"/>
                    <a:pt x="56" y="170"/>
                    <a:pt x="51" y="170"/>
                  </a:cubicBezTo>
                  <a:cubicBezTo>
                    <a:pt x="49" y="163"/>
                    <a:pt x="49" y="163"/>
                    <a:pt x="49" y="163"/>
                  </a:cubicBezTo>
                  <a:cubicBezTo>
                    <a:pt x="49" y="160"/>
                    <a:pt x="46" y="159"/>
                    <a:pt x="44" y="160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4" y="162"/>
                    <a:pt x="33" y="164"/>
                    <a:pt x="34" y="166"/>
                  </a:cubicBezTo>
                  <a:cubicBezTo>
                    <a:pt x="35" y="173"/>
                    <a:pt x="35" y="173"/>
                    <a:pt x="35" y="173"/>
                  </a:cubicBezTo>
                  <a:cubicBezTo>
                    <a:pt x="30" y="176"/>
                    <a:pt x="26" y="179"/>
                    <a:pt x="22" y="183"/>
                  </a:cubicBezTo>
                  <a:cubicBezTo>
                    <a:pt x="16" y="179"/>
                    <a:pt x="16" y="179"/>
                    <a:pt x="16" y="179"/>
                  </a:cubicBezTo>
                  <a:cubicBezTo>
                    <a:pt x="14" y="178"/>
                    <a:pt x="11" y="178"/>
                    <a:pt x="10" y="181"/>
                  </a:cubicBezTo>
                  <a:cubicBezTo>
                    <a:pt x="6" y="187"/>
                    <a:pt x="6" y="187"/>
                    <a:pt x="6" y="187"/>
                  </a:cubicBezTo>
                  <a:cubicBezTo>
                    <a:pt x="5" y="189"/>
                    <a:pt x="5" y="192"/>
                    <a:pt x="8" y="193"/>
                  </a:cubicBezTo>
                  <a:cubicBezTo>
                    <a:pt x="14" y="197"/>
                    <a:pt x="14" y="197"/>
                    <a:pt x="14" y="197"/>
                  </a:cubicBezTo>
                  <a:cubicBezTo>
                    <a:pt x="12" y="202"/>
                    <a:pt x="11" y="208"/>
                    <a:pt x="11" y="213"/>
                  </a:cubicBezTo>
                  <a:cubicBezTo>
                    <a:pt x="4" y="214"/>
                    <a:pt x="4" y="214"/>
                    <a:pt x="4" y="214"/>
                  </a:cubicBezTo>
                  <a:cubicBezTo>
                    <a:pt x="2" y="215"/>
                    <a:pt x="0" y="217"/>
                    <a:pt x="1" y="220"/>
                  </a:cubicBezTo>
                  <a:cubicBezTo>
                    <a:pt x="2" y="227"/>
                    <a:pt x="2" y="227"/>
                    <a:pt x="2" y="227"/>
                  </a:cubicBezTo>
                  <a:cubicBezTo>
                    <a:pt x="3" y="229"/>
                    <a:pt x="5" y="231"/>
                    <a:pt x="8" y="230"/>
                  </a:cubicBezTo>
                  <a:cubicBezTo>
                    <a:pt x="14" y="228"/>
                    <a:pt x="14" y="228"/>
                    <a:pt x="14" y="228"/>
                  </a:cubicBezTo>
                  <a:cubicBezTo>
                    <a:pt x="17" y="233"/>
                    <a:pt x="20" y="238"/>
                    <a:pt x="24" y="242"/>
                  </a:cubicBezTo>
                  <a:cubicBezTo>
                    <a:pt x="20" y="248"/>
                    <a:pt x="20" y="248"/>
                    <a:pt x="20" y="248"/>
                  </a:cubicBezTo>
                  <a:cubicBezTo>
                    <a:pt x="19" y="250"/>
                    <a:pt x="20" y="252"/>
                    <a:pt x="22" y="254"/>
                  </a:cubicBezTo>
                  <a:cubicBezTo>
                    <a:pt x="28" y="258"/>
                    <a:pt x="28" y="258"/>
                    <a:pt x="28" y="258"/>
                  </a:cubicBezTo>
                  <a:cubicBezTo>
                    <a:pt x="30" y="259"/>
                    <a:pt x="33" y="258"/>
                    <a:pt x="34" y="256"/>
                  </a:cubicBezTo>
                  <a:cubicBezTo>
                    <a:pt x="38" y="250"/>
                    <a:pt x="38" y="250"/>
                    <a:pt x="38" y="250"/>
                  </a:cubicBezTo>
                  <a:cubicBezTo>
                    <a:pt x="43" y="252"/>
                    <a:pt x="49" y="253"/>
                    <a:pt x="54" y="253"/>
                  </a:cubicBezTo>
                  <a:cubicBezTo>
                    <a:pt x="56" y="260"/>
                    <a:pt x="56" y="260"/>
                    <a:pt x="56" y="260"/>
                  </a:cubicBezTo>
                  <a:cubicBezTo>
                    <a:pt x="56" y="262"/>
                    <a:pt x="58" y="264"/>
                    <a:pt x="61" y="263"/>
                  </a:cubicBezTo>
                  <a:cubicBezTo>
                    <a:pt x="68" y="261"/>
                    <a:pt x="68" y="261"/>
                    <a:pt x="68" y="261"/>
                  </a:cubicBezTo>
                  <a:cubicBezTo>
                    <a:pt x="70" y="261"/>
                    <a:pt x="72" y="258"/>
                    <a:pt x="71" y="256"/>
                  </a:cubicBezTo>
                  <a:close/>
                  <a:moveTo>
                    <a:pt x="42" y="228"/>
                  </a:moveTo>
                  <a:cubicBezTo>
                    <a:pt x="32" y="222"/>
                    <a:pt x="29" y="210"/>
                    <a:pt x="35" y="200"/>
                  </a:cubicBezTo>
                  <a:cubicBezTo>
                    <a:pt x="41" y="191"/>
                    <a:pt x="53" y="188"/>
                    <a:pt x="63" y="194"/>
                  </a:cubicBezTo>
                  <a:cubicBezTo>
                    <a:pt x="72" y="200"/>
                    <a:pt x="75" y="212"/>
                    <a:pt x="69" y="222"/>
                  </a:cubicBezTo>
                  <a:cubicBezTo>
                    <a:pt x="63" y="231"/>
                    <a:pt x="51" y="234"/>
                    <a:pt x="42" y="228"/>
                  </a:cubicBezTo>
                  <a:close/>
                  <a:moveTo>
                    <a:pt x="174" y="29"/>
                  </a:moveTo>
                  <a:cubicBezTo>
                    <a:pt x="170" y="9"/>
                    <a:pt x="186" y="5"/>
                    <a:pt x="188" y="5"/>
                  </a:cubicBezTo>
                  <a:cubicBezTo>
                    <a:pt x="189" y="4"/>
                    <a:pt x="206" y="0"/>
                    <a:pt x="211" y="19"/>
                  </a:cubicBezTo>
                  <a:cubicBezTo>
                    <a:pt x="211" y="19"/>
                    <a:pt x="222" y="48"/>
                    <a:pt x="200" y="54"/>
                  </a:cubicBezTo>
                  <a:cubicBezTo>
                    <a:pt x="200" y="54"/>
                    <a:pt x="200" y="54"/>
                    <a:pt x="200" y="54"/>
                  </a:cubicBezTo>
                  <a:cubicBezTo>
                    <a:pt x="200" y="54"/>
                    <a:pt x="200" y="54"/>
                    <a:pt x="200" y="54"/>
                  </a:cubicBezTo>
                  <a:cubicBezTo>
                    <a:pt x="200" y="54"/>
                    <a:pt x="200" y="54"/>
                    <a:pt x="200" y="54"/>
                  </a:cubicBezTo>
                  <a:cubicBezTo>
                    <a:pt x="200" y="54"/>
                    <a:pt x="200" y="54"/>
                    <a:pt x="200" y="54"/>
                  </a:cubicBezTo>
                  <a:cubicBezTo>
                    <a:pt x="178" y="59"/>
                    <a:pt x="174" y="29"/>
                    <a:pt x="174" y="29"/>
                  </a:cubicBezTo>
                  <a:close/>
                  <a:moveTo>
                    <a:pt x="248" y="249"/>
                  </a:moveTo>
                  <a:cubicBezTo>
                    <a:pt x="219" y="215"/>
                    <a:pt x="219" y="215"/>
                    <a:pt x="219" y="215"/>
                  </a:cubicBezTo>
                  <a:cubicBezTo>
                    <a:pt x="215" y="211"/>
                    <a:pt x="213" y="206"/>
                    <a:pt x="212" y="200"/>
                  </a:cubicBezTo>
                  <a:cubicBezTo>
                    <a:pt x="206" y="176"/>
                    <a:pt x="206" y="176"/>
                    <a:pt x="206" y="176"/>
                  </a:cubicBezTo>
                  <a:cubicBezTo>
                    <a:pt x="214" y="174"/>
                    <a:pt x="214" y="174"/>
                    <a:pt x="214" y="174"/>
                  </a:cubicBezTo>
                  <a:cubicBezTo>
                    <a:pt x="221" y="172"/>
                    <a:pt x="228" y="169"/>
                    <a:pt x="236" y="167"/>
                  </a:cubicBezTo>
                  <a:cubicBezTo>
                    <a:pt x="239" y="194"/>
                    <a:pt x="239" y="194"/>
                    <a:pt x="239" y="194"/>
                  </a:cubicBezTo>
                  <a:cubicBezTo>
                    <a:pt x="240" y="198"/>
                    <a:pt x="241" y="202"/>
                    <a:pt x="244" y="206"/>
                  </a:cubicBezTo>
                  <a:cubicBezTo>
                    <a:pt x="264" y="235"/>
                    <a:pt x="264" y="235"/>
                    <a:pt x="264" y="235"/>
                  </a:cubicBezTo>
                  <a:cubicBezTo>
                    <a:pt x="266" y="239"/>
                    <a:pt x="266" y="244"/>
                    <a:pt x="264" y="247"/>
                  </a:cubicBezTo>
                  <a:cubicBezTo>
                    <a:pt x="260" y="253"/>
                    <a:pt x="253" y="254"/>
                    <a:pt x="248" y="249"/>
                  </a:cubicBezTo>
                  <a:close/>
                  <a:moveTo>
                    <a:pt x="102" y="102"/>
                  </a:moveTo>
                  <a:cubicBezTo>
                    <a:pt x="103" y="98"/>
                    <a:pt x="107" y="96"/>
                    <a:pt x="110" y="96"/>
                  </a:cubicBezTo>
                  <a:cubicBezTo>
                    <a:pt x="156" y="93"/>
                    <a:pt x="156" y="93"/>
                    <a:pt x="156" y="93"/>
                  </a:cubicBezTo>
                  <a:cubicBezTo>
                    <a:pt x="158" y="91"/>
                    <a:pt x="158" y="91"/>
                    <a:pt x="158" y="91"/>
                  </a:cubicBezTo>
                  <a:cubicBezTo>
                    <a:pt x="166" y="85"/>
                    <a:pt x="172" y="75"/>
                    <a:pt x="179" y="68"/>
                  </a:cubicBezTo>
                  <a:cubicBezTo>
                    <a:pt x="182" y="65"/>
                    <a:pt x="185" y="63"/>
                    <a:pt x="189" y="62"/>
                  </a:cubicBezTo>
                  <a:cubicBezTo>
                    <a:pt x="197" y="79"/>
                    <a:pt x="197" y="79"/>
                    <a:pt x="197" y="79"/>
                  </a:cubicBezTo>
                  <a:cubicBezTo>
                    <a:pt x="199" y="71"/>
                    <a:pt x="199" y="71"/>
                    <a:pt x="199" y="71"/>
                  </a:cubicBezTo>
                  <a:cubicBezTo>
                    <a:pt x="190" y="61"/>
                    <a:pt x="198" y="60"/>
                    <a:pt x="200" y="60"/>
                  </a:cubicBezTo>
                  <a:cubicBezTo>
                    <a:pt x="200" y="60"/>
                    <a:pt x="200" y="60"/>
                    <a:pt x="200" y="60"/>
                  </a:cubicBezTo>
                  <a:cubicBezTo>
                    <a:pt x="200" y="60"/>
                    <a:pt x="200" y="60"/>
                    <a:pt x="200" y="60"/>
                  </a:cubicBezTo>
                  <a:cubicBezTo>
                    <a:pt x="200" y="60"/>
                    <a:pt x="200" y="60"/>
                    <a:pt x="200" y="60"/>
                  </a:cubicBezTo>
                  <a:cubicBezTo>
                    <a:pt x="200" y="60"/>
                    <a:pt x="200" y="60"/>
                    <a:pt x="200" y="60"/>
                  </a:cubicBezTo>
                  <a:cubicBezTo>
                    <a:pt x="201" y="60"/>
                    <a:pt x="209" y="59"/>
                    <a:pt x="203" y="71"/>
                  </a:cubicBezTo>
                  <a:cubicBezTo>
                    <a:pt x="205" y="76"/>
                    <a:pt x="205" y="76"/>
                    <a:pt x="205" y="76"/>
                  </a:cubicBezTo>
                  <a:cubicBezTo>
                    <a:pt x="212" y="58"/>
                    <a:pt x="212" y="58"/>
                    <a:pt x="212" y="58"/>
                  </a:cubicBezTo>
                  <a:cubicBezTo>
                    <a:pt x="213" y="55"/>
                    <a:pt x="215" y="54"/>
                    <a:pt x="218" y="53"/>
                  </a:cubicBezTo>
                  <a:cubicBezTo>
                    <a:pt x="221" y="52"/>
                    <a:pt x="225" y="51"/>
                    <a:pt x="228" y="51"/>
                  </a:cubicBezTo>
                  <a:cubicBezTo>
                    <a:pt x="230" y="51"/>
                    <a:pt x="233" y="51"/>
                    <a:pt x="235" y="52"/>
                  </a:cubicBezTo>
                  <a:cubicBezTo>
                    <a:pt x="246" y="56"/>
                    <a:pt x="246" y="56"/>
                    <a:pt x="246" y="56"/>
                  </a:cubicBezTo>
                  <a:cubicBezTo>
                    <a:pt x="263" y="63"/>
                    <a:pt x="263" y="63"/>
                    <a:pt x="263" y="63"/>
                  </a:cubicBezTo>
                  <a:cubicBezTo>
                    <a:pt x="266" y="64"/>
                    <a:pt x="268" y="67"/>
                    <a:pt x="270" y="70"/>
                  </a:cubicBezTo>
                  <a:cubicBezTo>
                    <a:pt x="285" y="106"/>
                    <a:pt x="285" y="106"/>
                    <a:pt x="285" y="106"/>
                  </a:cubicBezTo>
                  <a:cubicBezTo>
                    <a:pt x="287" y="111"/>
                    <a:pt x="284" y="117"/>
                    <a:pt x="279" y="118"/>
                  </a:cubicBezTo>
                  <a:cubicBezTo>
                    <a:pt x="275" y="119"/>
                    <a:pt x="271" y="117"/>
                    <a:pt x="269" y="114"/>
                  </a:cubicBezTo>
                  <a:cubicBezTo>
                    <a:pt x="253" y="85"/>
                    <a:pt x="253" y="85"/>
                    <a:pt x="253" y="85"/>
                  </a:cubicBezTo>
                  <a:cubicBezTo>
                    <a:pt x="240" y="80"/>
                    <a:pt x="240" y="80"/>
                    <a:pt x="240" y="80"/>
                  </a:cubicBezTo>
                  <a:cubicBezTo>
                    <a:pt x="240" y="85"/>
                    <a:pt x="240" y="85"/>
                    <a:pt x="240" y="85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52" y="147"/>
                    <a:pt x="236" y="155"/>
                    <a:pt x="233" y="156"/>
                  </a:cubicBezTo>
                  <a:cubicBezTo>
                    <a:pt x="222" y="159"/>
                    <a:pt x="212" y="163"/>
                    <a:pt x="201" y="166"/>
                  </a:cubicBezTo>
                  <a:cubicBezTo>
                    <a:pt x="165" y="179"/>
                    <a:pt x="165" y="179"/>
                    <a:pt x="165" y="179"/>
                  </a:cubicBezTo>
                  <a:cubicBezTo>
                    <a:pt x="144" y="216"/>
                    <a:pt x="144" y="216"/>
                    <a:pt x="144" y="216"/>
                  </a:cubicBezTo>
                  <a:cubicBezTo>
                    <a:pt x="142" y="220"/>
                    <a:pt x="137" y="223"/>
                    <a:pt x="132" y="222"/>
                  </a:cubicBezTo>
                  <a:cubicBezTo>
                    <a:pt x="125" y="220"/>
                    <a:pt x="121" y="212"/>
                    <a:pt x="124" y="206"/>
                  </a:cubicBezTo>
                  <a:cubicBezTo>
                    <a:pt x="144" y="159"/>
                    <a:pt x="144" y="159"/>
                    <a:pt x="144" y="159"/>
                  </a:cubicBezTo>
                  <a:cubicBezTo>
                    <a:pt x="146" y="155"/>
                    <a:pt x="149" y="152"/>
                    <a:pt x="152" y="150"/>
                  </a:cubicBezTo>
                  <a:cubicBezTo>
                    <a:pt x="175" y="141"/>
                    <a:pt x="175" y="141"/>
                    <a:pt x="175" y="141"/>
                  </a:cubicBezTo>
                  <a:cubicBezTo>
                    <a:pt x="190" y="136"/>
                    <a:pt x="190" y="136"/>
                    <a:pt x="190" y="136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72" y="112"/>
                    <a:pt x="172" y="112"/>
                    <a:pt x="172" y="112"/>
                  </a:cubicBezTo>
                  <a:cubicBezTo>
                    <a:pt x="170" y="114"/>
                    <a:pt x="166" y="115"/>
                    <a:pt x="164" y="115"/>
                  </a:cubicBezTo>
                  <a:cubicBezTo>
                    <a:pt x="110" y="113"/>
                    <a:pt x="110" y="113"/>
                    <a:pt x="110" y="113"/>
                  </a:cubicBezTo>
                  <a:cubicBezTo>
                    <a:pt x="104" y="113"/>
                    <a:pt x="100" y="107"/>
                    <a:pt x="102" y="1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  <p:sp>
          <p:nvSpPr>
            <p:cNvPr id="31" name="Freeform 5"/>
            <p:cNvSpPr>
              <a:spLocks noEditPoints="1"/>
            </p:cNvSpPr>
            <p:nvPr/>
          </p:nvSpPr>
          <p:spPr bwMode="auto">
            <a:xfrm>
              <a:off x="5742230" y="3269095"/>
              <a:ext cx="365760" cy="182880"/>
            </a:xfrm>
            <a:custGeom>
              <a:avLst/>
              <a:gdLst>
                <a:gd name="T0" fmla="*/ 174 w 174"/>
                <a:gd name="T1" fmla="*/ 51 h 103"/>
                <a:gd name="T2" fmla="*/ 174 w 174"/>
                <a:gd name="T3" fmla="*/ 51 h 103"/>
                <a:gd name="T4" fmla="*/ 174 w 174"/>
                <a:gd name="T5" fmla="*/ 50 h 103"/>
                <a:gd name="T6" fmla="*/ 171 w 174"/>
                <a:gd name="T7" fmla="*/ 44 h 103"/>
                <a:gd name="T8" fmla="*/ 152 w 174"/>
                <a:gd name="T9" fmla="*/ 27 h 103"/>
                <a:gd name="T10" fmla="*/ 104 w 174"/>
                <a:gd name="T11" fmla="*/ 3 h 103"/>
                <a:gd name="T12" fmla="*/ 72 w 174"/>
                <a:gd name="T13" fmla="*/ 2 h 103"/>
                <a:gd name="T14" fmla="*/ 45 w 174"/>
                <a:gd name="T15" fmla="*/ 12 h 103"/>
                <a:gd name="T16" fmla="*/ 9 w 174"/>
                <a:gd name="T17" fmla="*/ 38 h 103"/>
                <a:gd name="T18" fmla="*/ 4 w 174"/>
                <a:gd name="T19" fmla="*/ 44 h 103"/>
                <a:gd name="T20" fmla="*/ 4 w 174"/>
                <a:gd name="T21" fmla="*/ 59 h 103"/>
                <a:gd name="T22" fmla="*/ 22 w 174"/>
                <a:gd name="T23" fmla="*/ 77 h 103"/>
                <a:gd name="T24" fmla="*/ 70 w 174"/>
                <a:gd name="T25" fmla="*/ 101 h 103"/>
                <a:gd name="T26" fmla="*/ 87 w 174"/>
                <a:gd name="T27" fmla="*/ 103 h 103"/>
                <a:gd name="T28" fmla="*/ 87 w 174"/>
                <a:gd name="T29" fmla="*/ 103 h 103"/>
                <a:gd name="T30" fmla="*/ 102 w 174"/>
                <a:gd name="T31" fmla="*/ 102 h 103"/>
                <a:gd name="T32" fmla="*/ 129 w 174"/>
                <a:gd name="T33" fmla="*/ 92 h 103"/>
                <a:gd name="T34" fmla="*/ 165 w 174"/>
                <a:gd name="T35" fmla="*/ 66 h 103"/>
                <a:gd name="T36" fmla="*/ 171 w 174"/>
                <a:gd name="T37" fmla="*/ 60 h 103"/>
                <a:gd name="T38" fmla="*/ 174 w 174"/>
                <a:gd name="T39" fmla="*/ 54 h 103"/>
                <a:gd name="T40" fmla="*/ 174 w 174"/>
                <a:gd name="T41" fmla="*/ 53 h 103"/>
                <a:gd name="T42" fmla="*/ 174 w 174"/>
                <a:gd name="T43" fmla="*/ 52 h 103"/>
                <a:gd name="T44" fmla="*/ 174 w 174"/>
                <a:gd name="T45" fmla="*/ 52 h 103"/>
                <a:gd name="T46" fmla="*/ 174 w 174"/>
                <a:gd name="T47" fmla="*/ 51 h 103"/>
                <a:gd name="T48" fmla="*/ 79 w 174"/>
                <a:gd name="T49" fmla="*/ 52 h 103"/>
                <a:gd name="T50" fmla="*/ 95 w 174"/>
                <a:gd name="T51" fmla="*/ 52 h 103"/>
                <a:gd name="T52" fmla="*/ 96 w 174"/>
                <a:gd name="T53" fmla="*/ 55 h 103"/>
                <a:gd name="T54" fmla="*/ 87 w 174"/>
                <a:gd name="T55" fmla="*/ 64 h 103"/>
                <a:gd name="T56" fmla="*/ 79 w 174"/>
                <a:gd name="T57" fmla="*/ 55 h 103"/>
                <a:gd name="T58" fmla="*/ 79 w 174"/>
                <a:gd name="T59" fmla="*/ 52 h 103"/>
                <a:gd name="T60" fmla="*/ 164 w 174"/>
                <a:gd name="T61" fmla="*/ 53 h 103"/>
                <a:gd name="T62" fmla="*/ 163 w 174"/>
                <a:gd name="T63" fmla="*/ 53 h 103"/>
                <a:gd name="T64" fmla="*/ 158 w 174"/>
                <a:gd name="T65" fmla="*/ 59 h 103"/>
                <a:gd name="T66" fmla="*/ 125 w 174"/>
                <a:gd name="T67" fmla="*/ 83 h 103"/>
                <a:gd name="T68" fmla="*/ 100 w 174"/>
                <a:gd name="T69" fmla="*/ 92 h 103"/>
                <a:gd name="T70" fmla="*/ 87 w 174"/>
                <a:gd name="T71" fmla="*/ 93 h 103"/>
                <a:gd name="T72" fmla="*/ 87 w 174"/>
                <a:gd name="T73" fmla="*/ 93 h 103"/>
                <a:gd name="T74" fmla="*/ 72 w 174"/>
                <a:gd name="T75" fmla="*/ 92 h 103"/>
                <a:gd name="T76" fmla="*/ 28 w 174"/>
                <a:gd name="T77" fmla="*/ 69 h 103"/>
                <a:gd name="T78" fmla="*/ 11 w 174"/>
                <a:gd name="T79" fmla="*/ 53 h 103"/>
                <a:gd name="T80" fmla="*/ 11 w 174"/>
                <a:gd name="T81" fmla="*/ 52 h 103"/>
                <a:gd name="T82" fmla="*/ 60 w 174"/>
                <a:gd name="T83" fmla="*/ 52 h 103"/>
                <a:gd name="T84" fmla="*/ 59 w 174"/>
                <a:gd name="T85" fmla="*/ 55 h 103"/>
                <a:gd name="T86" fmla="*/ 87 w 174"/>
                <a:gd name="T87" fmla="*/ 83 h 103"/>
                <a:gd name="T88" fmla="*/ 115 w 174"/>
                <a:gd name="T89" fmla="*/ 55 h 103"/>
                <a:gd name="T90" fmla="*/ 115 w 174"/>
                <a:gd name="T91" fmla="*/ 52 h 103"/>
                <a:gd name="T92" fmla="*/ 164 w 174"/>
                <a:gd name="T93" fmla="*/ 52 h 103"/>
                <a:gd name="T94" fmla="*/ 164 w 174"/>
                <a:gd name="T95" fmla="*/ 52 h 103"/>
                <a:gd name="T96" fmla="*/ 164 w 174"/>
                <a:gd name="T97" fmla="*/ 5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4" h="103">
                  <a:moveTo>
                    <a:pt x="174" y="51"/>
                  </a:moveTo>
                  <a:cubicBezTo>
                    <a:pt x="174" y="51"/>
                    <a:pt x="174" y="51"/>
                    <a:pt x="174" y="51"/>
                  </a:cubicBezTo>
                  <a:cubicBezTo>
                    <a:pt x="174" y="50"/>
                    <a:pt x="174" y="50"/>
                    <a:pt x="174" y="50"/>
                  </a:cubicBezTo>
                  <a:cubicBezTo>
                    <a:pt x="173" y="48"/>
                    <a:pt x="172" y="46"/>
                    <a:pt x="171" y="44"/>
                  </a:cubicBezTo>
                  <a:cubicBezTo>
                    <a:pt x="166" y="39"/>
                    <a:pt x="160" y="33"/>
                    <a:pt x="152" y="27"/>
                  </a:cubicBezTo>
                  <a:cubicBezTo>
                    <a:pt x="136" y="14"/>
                    <a:pt x="120" y="6"/>
                    <a:pt x="104" y="3"/>
                  </a:cubicBezTo>
                  <a:cubicBezTo>
                    <a:pt x="94" y="0"/>
                    <a:pt x="83" y="0"/>
                    <a:pt x="72" y="2"/>
                  </a:cubicBezTo>
                  <a:cubicBezTo>
                    <a:pt x="64" y="4"/>
                    <a:pt x="55" y="7"/>
                    <a:pt x="45" y="12"/>
                  </a:cubicBezTo>
                  <a:cubicBezTo>
                    <a:pt x="33" y="18"/>
                    <a:pt x="21" y="27"/>
                    <a:pt x="9" y="38"/>
                  </a:cubicBezTo>
                  <a:cubicBezTo>
                    <a:pt x="7" y="40"/>
                    <a:pt x="5" y="42"/>
                    <a:pt x="4" y="44"/>
                  </a:cubicBezTo>
                  <a:cubicBezTo>
                    <a:pt x="0" y="49"/>
                    <a:pt x="0" y="55"/>
                    <a:pt x="4" y="59"/>
                  </a:cubicBezTo>
                  <a:cubicBezTo>
                    <a:pt x="8" y="65"/>
                    <a:pt x="14" y="70"/>
                    <a:pt x="22" y="77"/>
                  </a:cubicBezTo>
                  <a:cubicBezTo>
                    <a:pt x="38" y="90"/>
                    <a:pt x="54" y="98"/>
                    <a:pt x="70" y="101"/>
                  </a:cubicBezTo>
                  <a:cubicBezTo>
                    <a:pt x="76" y="102"/>
                    <a:pt x="81" y="103"/>
                    <a:pt x="87" y="103"/>
                  </a:cubicBezTo>
                  <a:cubicBezTo>
                    <a:pt x="87" y="103"/>
                    <a:pt x="87" y="103"/>
                    <a:pt x="87" y="103"/>
                  </a:cubicBezTo>
                  <a:cubicBezTo>
                    <a:pt x="92" y="103"/>
                    <a:pt x="97" y="103"/>
                    <a:pt x="102" y="102"/>
                  </a:cubicBezTo>
                  <a:cubicBezTo>
                    <a:pt x="111" y="100"/>
                    <a:pt x="120" y="97"/>
                    <a:pt x="129" y="92"/>
                  </a:cubicBezTo>
                  <a:cubicBezTo>
                    <a:pt x="142" y="86"/>
                    <a:pt x="154" y="77"/>
                    <a:pt x="165" y="66"/>
                  </a:cubicBezTo>
                  <a:cubicBezTo>
                    <a:pt x="167" y="64"/>
                    <a:pt x="169" y="62"/>
                    <a:pt x="171" y="60"/>
                  </a:cubicBezTo>
                  <a:cubicBezTo>
                    <a:pt x="172" y="58"/>
                    <a:pt x="173" y="56"/>
                    <a:pt x="174" y="54"/>
                  </a:cubicBezTo>
                  <a:cubicBezTo>
                    <a:pt x="174" y="53"/>
                    <a:pt x="174" y="53"/>
                    <a:pt x="174" y="53"/>
                  </a:cubicBezTo>
                  <a:cubicBezTo>
                    <a:pt x="174" y="52"/>
                    <a:pt x="174" y="52"/>
                    <a:pt x="174" y="52"/>
                  </a:cubicBezTo>
                  <a:cubicBezTo>
                    <a:pt x="174" y="52"/>
                    <a:pt x="174" y="52"/>
                    <a:pt x="174" y="52"/>
                  </a:cubicBezTo>
                  <a:lnTo>
                    <a:pt x="174" y="51"/>
                  </a:lnTo>
                  <a:close/>
                  <a:moveTo>
                    <a:pt x="79" y="52"/>
                  </a:moveTo>
                  <a:cubicBezTo>
                    <a:pt x="95" y="52"/>
                    <a:pt x="95" y="52"/>
                    <a:pt x="95" y="52"/>
                  </a:cubicBezTo>
                  <a:cubicBezTo>
                    <a:pt x="96" y="53"/>
                    <a:pt x="96" y="54"/>
                    <a:pt x="96" y="55"/>
                  </a:cubicBezTo>
                  <a:cubicBezTo>
                    <a:pt x="96" y="60"/>
                    <a:pt x="92" y="64"/>
                    <a:pt x="87" y="64"/>
                  </a:cubicBezTo>
                  <a:cubicBezTo>
                    <a:pt x="82" y="64"/>
                    <a:pt x="79" y="60"/>
                    <a:pt x="79" y="55"/>
                  </a:cubicBezTo>
                  <a:cubicBezTo>
                    <a:pt x="79" y="54"/>
                    <a:pt x="79" y="53"/>
                    <a:pt x="79" y="52"/>
                  </a:cubicBezTo>
                  <a:close/>
                  <a:moveTo>
                    <a:pt x="164" y="53"/>
                  </a:moveTo>
                  <a:cubicBezTo>
                    <a:pt x="163" y="53"/>
                    <a:pt x="163" y="53"/>
                    <a:pt x="163" y="53"/>
                  </a:cubicBezTo>
                  <a:cubicBezTo>
                    <a:pt x="162" y="55"/>
                    <a:pt x="160" y="57"/>
                    <a:pt x="158" y="59"/>
                  </a:cubicBezTo>
                  <a:cubicBezTo>
                    <a:pt x="148" y="69"/>
                    <a:pt x="136" y="77"/>
                    <a:pt x="125" y="83"/>
                  </a:cubicBezTo>
                  <a:cubicBezTo>
                    <a:pt x="116" y="88"/>
                    <a:pt x="108" y="91"/>
                    <a:pt x="100" y="92"/>
                  </a:cubicBezTo>
                  <a:cubicBezTo>
                    <a:pt x="96" y="93"/>
                    <a:pt x="91" y="93"/>
                    <a:pt x="87" y="93"/>
                  </a:cubicBezTo>
                  <a:cubicBezTo>
                    <a:pt x="87" y="93"/>
                    <a:pt x="87" y="93"/>
                    <a:pt x="87" y="93"/>
                  </a:cubicBezTo>
                  <a:cubicBezTo>
                    <a:pt x="82" y="93"/>
                    <a:pt x="77" y="93"/>
                    <a:pt x="72" y="92"/>
                  </a:cubicBezTo>
                  <a:cubicBezTo>
                    <a:pt x="58" y="89"/>
                    <a:pt x="43" y="81"/>
                    <a:pt x="28" y="69"/>
                  </a:cubicBezTo>
                  <a:cubicBezTo>
                    <a:pt x="21" y="63"/>
                    <a:pt x="15" y="58"/>
                    <a:pt x="11" y="53"/>
                  </a:cubicBezTo>
                  <a:cubicBezTo>
                    <a:pt x="10" y="52"/>
                    <a:pt x="11" y="52"/>
                    <a:pt x="11" y="52"/>
                  </a:cubicBezTo>
                  <a:cubicBezTo>
                    <a:pt x="60" y="52"/>
                    <a:pt x="60" y="52"/>
                    <a:pt x="60" y="52"/>
                  </a:cubicBezTo>
                  <a:cubicBezTo>
                    <a:pt x="60" y="53"/>
                    <a:pt x="59" y="54"/>
                    <a:pt x="59" y="55"/>
                  </a:cubicBezTo>
                  <a:cubicBezTo>
                    <a:pt x="59" y="71"/>
                    <a:pt x="72" y="83"/>
                    <a:pt x="87" y="83"/>
                  </a:cubicBezTo>
                  <a:cubicBezTo>
                    <a:pt x="103" y="83"/>
                    <a:pt x="115" y="71"/>
                    <a:pt x="115" y="55"/>
                  </a:cubicBezTo>
                  <a:cubicBezTo>
                    <a:pt x="115" y="54"/>
                    <a:pt x="115" y="53"/>
                    <a:pt x="115" y="52"/>
                  </a:cubicBezTo>
                  <a:cubicBezTo>
                    <a:pt x="164" y="52"/>
                    <a:pt x="164" y="52"/>
                    <a:pt x="164" y="52"/>
                  </a:cubicBezTo>
                  <a:cubicBezTo>
                    <a:pt x="164" y="52"/>
                    <a:pt x="164" y="52"/>
                    <a:pt x="164" y="52"/>
                  </a:cubicBezTo>
                  <a:cubicBezTo>
                    <a:pt x="164" y="52"/>
                    <a:pt x="164" y="53"/>
                    <a:pt x="164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dirty="0" smtClean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419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89279" y="406803"/>
            <a:ext cx="61743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solidFill>
                  <a:srgbClr val="0127AC"/>
                </a:solidFill>
              </a:rPr>
              <a:t>Enfoque multidisciplinario</a:t>
            </a:r>
            <a:endParaRPr lang="es-MX" sz="4400" dirty="0">
              <a:solidFill>
                <a:srgbClr val="0127AC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953748" y="1255894"/>
            <a:ext cx="5029200" cy="3600400"/>
            <a:chOff x="1953748" y="1190578"/>
            <a:chExt cx="5029200" cy="3600400"/>
          </a:xfrm>
        </p:grpSpPr>
        <p:sp>
          <p:nvSpPr>
            <p:cNvPr id="32" name="Rectangle 31"/>
            <p:cNvSpPr/>
            <p:nvPr/>
          </p:nvSpPr>
          <p:spPr>
            <a:xfrm>
              <a:off x="1953749" y="1556338"/>
              <a:ext cx="5029198" cy="2868880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85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sz="1400" b="1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953748" y="1190578"/>
              <a:ext cx="5029200" cy="7315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Liderazgo y Talento Técnico</a:t>
              </a:r>
              <a:endParaRPr lang="es-MX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169004" y="2085911"/>
              <a:ext cx="2813943" cy="82296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Legislación</a:t>
              </a:r>
              <a:endParaRPr lang="es-MX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169004" y="3072684"/>
              <a:ext cx="2813944" cy="82296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Aplicación de las Leyes</a:t>
              </a:r>
              <a:endParaRPr lang="es-MX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953748" y="2085911"/>
              <a:ext cx="2057871" cy="180973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Concientización</a:t>
              </a:r>
              <a:endParaRPr lang="es-MX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953748" y="4059458"/>
              <a:ext cx="5029200" cy="7315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Inteligencia y Colaboración</a:t>
              </a:r>
              <a:endParaRPr lang="es-MX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98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8769" y="406803"/>
            <a:ext cx="59857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solidFill>
                  <a:srgbClr val="0127AC"/>
                </a:solidFill>
              </a:rPr>
              <a:t>Evolución del marco legal</a:t>
            </a:r>
            <a:endParaRPr lang="es-MX" sz="4400" dirty="0">
              <a:solidFill>
                <a:srgbClr val="0127A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1203" y="1204071"/>
            <a:ext cx="79714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rgbClr val="0127AC"/>
                </a:solidFill>
              </a:rPr>
              <a:t>Latinoamérica es una de la regiones con mayor crecimiento global en conectividad a Internet.</a:t>
            </a:r>
          </a:p>
          <a:p>
            <a:endParaRPr lang="es-MX" sz="2400" dirty="0">
              <a:solidFill>
                <a:srgbClr val="0127AC"/>
              </a:solidFill>
            </a:endParaRPr>
          </a:p>
          <a:p>
            <a:r>
              <a:rPr lang="es-MX" sz="2400" dirty="0" smtClean="0">
                <a:solidFill>
                  <a:srgbClr val="0127AC"/>
                </a:solidFill>
              </a:rPr>
              <a:t>Marcos regulatorios en la región avanzan mas lento que el crimen y la tecnología. </a:t>
            </a:r>
          </a:p>
          <a:p>
            <a:endParaRPr lang="es-MX" sz="2400" dirty="0">
              <a:solidFill>
                <a:srgbClr val="0127AC"/>
              </a:solidFill>
            </a:endParaRPr>
          </a:p>
          <a:p>
            <a:r>
              <a:rPr lang="es-MX" sz="2400" dirty="0" smtClean="0">
                <a:solidFill>
                  <a:srgbClr val="0127AC"/>
                </a:solidFill>
              </a:rPr>
              <a:t>Recientes pasos importantes en Colombia, pero la </a:t>
            </a:r>
            <a:br>
              <a:rPr lang="es-MX" sz="2400" dirty="0" smtClean="0">
                <a:solidFill>
                  <a:srgbClr val="0127AC"/>
                </a:solidFill>
              </a:rPr>
            </a:br>
            <a:r>
              <a:rPr lang="es-MX" sz="2400" dirty="0" smtClean="0">
                <a:solidFill>
                  <a:srgbClr val="0127AC"/>
                </a:solidFill>
              </a:rPr>
              <a:t>eficacia depende de un ambiente de colaboración.</a:t>
            </a:r>
            <a:endParaRPr lang="es-MX" dirty="0">
              <a:solidFill>
                <a:srgbClr val="0127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85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3220</TotalTime>
  <Words>430</Words>
  <Application>Microsoft Office PowerPoint</Application>
  <PresentationFormat>On-screen Show (16:9)</PresentationFormat>
  <Paragraphs>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Geneva</vt:lpstr>
      <vt:lpstr>ヒラギノ角ゴ Pro W3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Iglesias, Miguel [CCC-OT]</cp:lastModifiedBy>
  <cp:revision>58</cp:revision>
  <dcterms:created xsi:type="dcterms:W3CDTF">2010-04-12T23:12:02Z</dcterms:created>
  <dcterms:modified xsi:type="dcterms:W3CDTF">2018-07-19T04:27:11Z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