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png" ContentType="image/png"/>
  <Default Extension="gif" ContentType="image/gif"/>
  <Default Extension="m4v" ContentType="video/mp4"/>
  <Default Extension="mp4" ContentType="video/mp4"/>
  <Default Extension="jpg" ContentType="image/jpg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arget="slides/slide32.xml" Type="http://schemas.openxmlformats.org/officeDocument/2006/relationships/slide"/>  <Relationship Id="rId34" Target="slides/slide33.xml" Type="http://schemas.openxmlformats.org/officeDocument/2006/relationships/slide"/>  <Relationship Id="rId35" Target="slides/slide34.xml" Type="http://schemas.openxmlformats.org/officeDocument/2006/relationships/slide"/>  <Relationship Id="rId36" Target="slides/slide35.xml" Type="http://schemas.openxmlformats.org/officeDocument/2006/relationships/slide"/>  <Relationship Id="rId37" Target="slides/slide36.xml" Type="http://schemas.openxmlformats.org/officeDocument/2006/relationships/slide"/>  <Relationship Id="rId38" Target="slides/slide37.xml" Type="http://schemas.openxmlformats.org/officeDocument/2006/relationships/slide"/>  <Relationship Id="rId39" Target="slides/slide38.xml" Type="http://schemas.openxmlformats.org/officeDocument/2006/relationships/slide"/>  <Relationship Id="rId40" Target="slides/slide39.xml" Type="http://schemas.openxmlformats.org/officeDocument/2006/relationships/slide"/>  <Relationship Id="rId41" Target="slides/slide40.xml" Type="http://schemas.openxmlformats.org/officeDocument/2006/relationships/slide"/>  <Relationship Id="rId42" Target="slides/slide41.xml" Type="http://schemas.openxmlformats.org/officeDocument/2006/relationships/slide"/>  <Relationship Id="rId43" Target="slides/slide42.xml" Type="http://schemas.openxmlformats.org/officeDocument/2006/relationships/slide"/>  <Relationship Id="rId44" Target="slides/slide43.xml" Type="http://schemas.openxmlformats.org/officeDocument/2006/relationships/slide"/>  <Relationship Id="rId45" Target="slides/slide44.xml" Type="http://schemas.openxmlformats.org/officeDocument/2006/relationships/slide"/>  <Relationship Id="rId46" Target="slides/slide45.xml" Type="http://schemas.openxmlformats.org/officeDocument/2006/relationships/slide"/>  <Relationship Id="rId47" Target="slides/slide46.xml" Type="http://schemas.openxmlformats.org/officeDocument/2006/relationships/slide"/>  <Relationship Id="rId48" Target="slides/slide47.xml" Type="http://schemas.openxmlformats.org/officeDocument/2006/relationships/slide"/>  <Relationship Id="rId49" Target="slides/slide48.xml" Type="http://schemas.openxmlformats.org/officeDocument/2006/relationships/slide"/>  <Relationship Id="rId50" Target="slides/slide49.xml" Type="http://schemas.openxmlformats.org/officeDocument/2006/relationships/slide"/>  <Relationship Id="rId51" Target="slides/slide50.xml" Type="http://schemas.openxmlformats.org/officeDocument/2006/relationships/slide"/>  <Relationship Id="rId52" Target="slides/slide51.xml" Type="http://schemas.openxmlformats.org/officeDocument/2006/relationships/slide"/>  <Relationship Id="rId53" Target="slides/slide52.xml" Type="http://schemas.openxmlformats.org/officeDocument/2006/relationships/slide"/>  <Relationship Id="rId54" Target="slides/slide53.xml" Type="http://schemas.openxmlformats.org/officeDocument/2006/relationships/slide"/>  <Relationship Id="rId55" Target="slides/slide54.xml" Type="http://schemas.openxmlformats.org/officeDocument/2006/relationships/slide"/>  <Relationship Id="rId56" Target="slides/slide55.xml" Type="http://schemas.openxmlformats.org/officeDocument/2006/relationships/slide"/>  <Relationship Id="rId57" Target="slides/slide56.xml" Type="http://schemas.openxmlformats.org/officeDocument/2006/relationships/slide"/>  <Relationship Id="rId58" Target="slides/slide57.xml" Type="http://schemas.openxmlformats.org/officeDocument/2006/relationships/slide"/>  <Relationship Id="rId59" Target="slides/slide58.xml" Type="http://schemas.openxmlformats.org/officeDocument/2006/relationships/slide"/>  <Relationship Id="rId60" Target="slides/slide59.xml" Type="http://schemas.openxmlformats.org/officeDocument/2006/relationships/slide"/>  <Relationship Id="rId61" Target="slides/slide60.xml" Type="http://schemas.openxmlformats.org/officeDocument/2006/relationships/slide"/>  <Relationship Id="rId62" Target="slides/slide61.xml" Type="http://schemas.openxmlformats.org/officeDocument/2006/relationships/slide"/>  <Relationship Id="rId63" Target="slides/slide62.xml" Type="http://schemas.openxmlformats.org/officeDocument/2006/relationships/slide"/>  <Relationship Id="rId64" Target="slides/slide63.xml" Type="http://schemas.openxmlformats.org/officeDocument/2006/relationships/slide"/>  <Relationship Id="rId65" Target="slides/slide64.xml" Type="http://schemas.openxmlformats.org/officeDocument/2006/relationships/slide"/>  <Relationship Id="rId66" Target="slides/slide65.xml" Type="http://schemas.openxmlformats.org/officeDocument/2006/relationships/slide"/>  <Relationship Id="rId67" Target="slides/slide66.xml" Type="http://schemas.openxmlformats.org/officeDocument/2006/relationships/slide"/>  <Relationship Id="rId68" Target="slides/slide67.xml" Type="http://schemas.openxmlformats.org/officeDocument/2006/relationships/slide"/>  <Relationship Id="rId69" Target="slides/slide68.xml" Type="http://schemas.openxmlformats.org/officeDocument/2006/relationships/slide"/>  <Relationship Id="rId70" Target="slides/slide69.xml" Type="http://schemas.openxmlformats.org/officeDocument/2006/relationships/slide"/>  <Relationship Id="rId71" Target="slides/slide70.xml" Type="http://schemas.openxmlformats.org/officeDocument/2006/relationships/slide"/>  <Relationship Id="rId72" Target="slides/slide71.xml" Type="http://schemas.openxmlformats.org/officeDocument/2006/relationships/slide"/>  <Relationship Id="rId73" Target="slides/slide72.xml" Type="http://schemas.openxmlformats.org/officeDocument/2006/relationships/slide"/>  <Relationship Id="rId74" Target="slides/slide73.xml" Type="http://schemas.openxmlformats.org/officeDocument/2006/relationships/slide"/>  <Relationship Id="rId75" Type="http://schemas.openxmlformats.org/officeDocument/2006/relationships/presProps" Target="presProps.xml"/>  <Relationship Id="rId76" Type="http://schemas.openxmlformats.org/officeDocument/2006/relationships/viewProps" Target="viewProps.xml"/>  <Relationship Id="rId77" Type="http://schemas.openxmlformats.org/officeDocument/2006/relationships/theme" Target="theme/theme1.xml"/>  <Relationship Id="rId7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?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?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?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1" Target="../media/image1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1.xml.rels><?xml version="1.0" encoding="UTF-8" standalone="yes"?>
<Relationships xmlns="http://schemas.openxmlformats.org/package/2006/relationships"><Relationship Id="rId1" Target="../media/image1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2.xml.rels><?xml version="1.0" encoding="UTF-8" standalone="yes"?>
<Relationships xmlns="http://schemas.openxmlformats.org/package/2006/relationships"><Relationship Id="rId1" Target="../media/image1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3.xml.rels><?xml version="1.0" encoding="UTF-8" standalone="yes"?>
<Relationships xmlns="http://schemas.openxmlformats.org/package/2006/relationships"><Relationship Id="rId1" Target="../media/image1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4.xml.rels><?xml version="1.0" encoding="UTF-8" standalone="yes"?>
<Relationships xmlns="http://schemas.openxmlformats.org/package/2006/relationships"><Relationship Id="rId1" Target="../media/image1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5.xml.rels><?xml version="1.0" encoding="UTF-8" standalone="yes"?>
<Relationships xmlns="http://schemas.openxmlformats.org/package/2006/relationships"><Relationship Id="rId1" Target="../media/image1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6.xml.rels><?xml version="1.0" encoding="UTF-8" standalone="yes"?>
<Relationships xmlns="http://schemas.openxmlformats.org/package/2006/relationships"><Relationship Id="rId1" Target="../media/image1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7.xml.rels><?xml version="1.0" encoding="UTF-8" standalone="yes"?>
<Relationships xmlns="http://schemas.openxmlformats.org/package/2006/relationships"><Relationship Id="rId1" Target="../media/image1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8.xml.rels><?xml version="1.0" encoding="UTF-8" standalone="yes"?>
<Relationships xmlns="http://schemas.openxmlformats.org/package/2006/relationships"><Relationship Id="rId1" Target="../media/image1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19.xml.rels><?xml version="1.0" encoding="UTF-8" standalone="yes"?>
<Relationships xmlns="http://schemas.openxmlformats.org/package/2006/relationships"><Relationship Id="rId1" Target="../media/image1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.xml.rels><?xml version="1.0" encoding="UTF-8" standalone="yes"?>
<Relationships xmlns="http://schemas.openxmlformats.org/package/2006/relationships"><Relationship Id="rId1" Target="../media/image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0.xml.rels><?xml version="1.0" encoding="UTF-8" standalone="yes"?>
<Relationships xmlns="http://schemas.openxmlformats.org/package/2006/relationships"><Relationship Id="rId1" Target="../media/image2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1.xml.rels><?xml version="1.0" encoding="UTF-8" standalone="yes"?>
<Relationships xmlns="http://schemas.openxmlformats.org/package/2006/relationships"><Relationship Id="rId1" Target="../media/image2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2.xml.rels><?xml version="1.0" encoding="UTF-8" standalone="yes"?>
<Relationships xmlns="http://schemas.openxmlformats.org/package/2006/relationships"><Relationship Id="rId1" Target="../media/image2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3.xml.rels><?xml version="1.0" encoding="UTF-8" standalone="yes"?>
<Relationships xmlns="http://schemas.openxmlformats.org/package/2006/relationships"><Relationship Id="rId1" Target="../media/image2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4.xml.rels><?xml version="1.0" encoding="UTF-8" standalone="yes"?>
<Relationships xmlns="http://schemas.openxmlformats.org/package/2006/relationships"><Relationship Id="rId1" Target="../media/image2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5.xml.rels><?xml version="1.0" encoding="UTF-8" standalone="yes"?>
<Relationships xmlns="http://schemas.openxmlformats.org/package/2006/relationships"><Relationship Id="rId1" Target="../media/image2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6.xml.rels><?xml version="1.0" encoding="UTF-8" standalone="yes"?>
<Relationships xmlns="http://schemas.openxmlformats.org/package/2006/relationships"><Relationship Id="rId1" Target="../media/image2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7.xml.rels><?xml version="1.0" encoding="UTF-8" standalone="yes"?>
<Relationships xmlns="http://schemas.openxmlformats.org/package/2006/relationships"><Relationship Id="rId1" Target="../media/image2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8.xml.rels><?xml version="1.0" encoding="UTF-8" standalone="yes"?>
<Relationships xmlns="http://schemas.openxmlformats.org/package/2006/relationships"><Relationship Id="rId1" Target="../media/image2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29.xml.rels><?xml version="1.0" encoding="UTF-8" standalone="yes"?>
<Relationships xmlns="http://schemas.openxmlformats.org/package/2006/relationships"><Relationship Id="rId1" Target="../media/image2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.xml.rels><?xml version="1.0" encoding="UTF-8" standalone="yes"?>
<Relationships xmlns="http://schemas.openxmlformats.org/package/2006/relationships"><Relationship Id="rId1" Target="../media/image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0.xml.rels><?xml version="1.0" encoding="UTF-8" standalone="yes"?>
<Relationships xmlns="http://schemas.openxmlformats.org/package/2006/relationships"><Relationship Id="rId1" Target="../media/image3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1.xml.rels><?xml version="1.0" encoding="UTF-8" standalone="yes"?>
<Relationships xmlns="http://schemas.openxmlformats.org/package/2006/relationships"><Relationship Id="rId1" Target="../media/image3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2.xml.rels><?xml version="1.0" encoding="UTF-8" standalone="yes"?>
<Relationships xmlns="http://schemas.openxmlformats.org/package/2006/relationships"><Relationship Id="rId1" Target="../media/image3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3.xml.rels><?xml version="1.0" encoding="UTF-8" standalone="yes"?>
<Relationships xmlns="http://schemas.openxmlformats.org/package/2006/relationships"><Relationship Id="rId1" Target="../media/image3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4.xml.rels><?xml version="1.0" encoding="UTF-8" standalone="yes"?>
<Relationships xmlns="http://schemas.openxmlformats.org/package/2006/relationships"><Relationship Id="rId1" Target="../media/image3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5.xml.rels><?xml version="1.0" encoding="UTF-8" standalone="yes"?>
<Relationships xmlns="http://schemas.openxmlformats.org/package/2006/relationships"><Relationship Id="rId1" Target="../media/image3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6.xml.rels><?xml version="1.0" encoding="UTF-8" standalone="yes"?>
<Relationships xmlns="http://schemas.openxmlformats.org/package/2006/relationships"><Relationship Id="rId1" Target="../media/image3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7.xml.rels><?xml version="1.0" encoding="UTF-8" standalone="yes"?>
<Relationships xmlns="http://schemas.openxmlformats.org/package/2006/relationships"><Relationship Id="rId1" Target="../media/image3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8.xml.rels><?xml version="1.0" encoding="UTF-8" standalone="yes"?>
<Relationships xmlns="http://schemas.openxmlformats.org/package/2006/relationships"><Relationship Id="rId1" Target="../media/image3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39.xml.rels><?xml version="1.0" encoding="UTF-8" standalone="yes"?>
<Relationships xmlns="http://schemas.openxmlformats.org/package/2006/relationships"><Relationship Id="rId1" Target="../media/image3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.xml.rels><?xml version="1.0" encoding="UTF-8" standalone="yes"?>
<Relationships xmlns="http://schemas.openxmlformats.org/package/2006/relationships"><Relationship Id="rId1" Target="../media/image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0.xml.rels><?xml version="1.0" encoding="UTF-8" standalone="yes"?>
<Relationships xmlns="http://schemas.openxmlformats.org/package/2006/relationships"><Relationship Id="rId1" Target="../media/image4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1.xml.rels><?xml version="1.0" encoding="UTF-8" standalone="yes"?>
<Relationships xmlns="http://schemas.openxmlformats.org/package/2006/relationships"><Relationship Id="rId1" Target="../media/image4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2.xml.rels><?xml version="1.0" encoding="UTF-8" standalone="yes"?>
<Relationships xmlns="http://schemas.openxmlformats.org/package/2006/relationships"><Relationship Id="rId1" Target="../media/image4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3.xml.rels><?xml version="1.0" encoding="UTF-8" standalone="yes"?>
<Relationships xmlns="http://schemas.openxmlformats.org/package/2006/relationships"><Relationship Id="rId1" Target="../media/image4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4.xml.rels><?xml version="1.0" encoding="UTF-8" standalone="yes"?>
<Relationships xmlns="http://schemas.openxmlformats.org/package/2006/relationships"><Relationship Id="rId1" Target="../media/image4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5.xml.rels><?xml version="1.0" encoding="UTF-8" standalone="yes"?>
<Relationships xmlns="http://schemas.openxmlformats.org/package/2006/relationships"><Relationship Id="rId1" Target="../media/image4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6.xml.rels><?xml version="1.0" encoding="UTF-8" standalone="yes"?>
<Relationships xmlns="http://schemas.openxmlformats.org/package/2006/relationships"><Relationship Id="rId1" Target="../media/image4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7.xml.rels><?xml version="1.0" encoding="UTF-8" standalone="yes"?>
<Relationships xmlns="http://schemas.openxmlformats.org/package/2006/relationships"><Relationship Id="rId1" Target="../media/image4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8.xml.rels><?xml version="1.0" encoding="UTF-8" standalone="yes"?>
<Relationships xmlns="http://schemas.openxmlformats.org/package/2006/relationships"><Relationship Id="rId1" Target="../media/image4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49.xml.rels><?xml version="1.0" encoding="UTF-8" standalone="yes"?>
<Relationships xmlns="http://schemas.openxmlformats.org/package/2006/relationships"><Relationship Id="rId1" Target="../media/image4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.xml.rels><?xml version="1.0" encoding="UTF-8" standalone="yes"?>
<Relationships xmlns="http://schemas.openxmlformats.org/package/2006/relationships"><Relationship Id="rId1" Target="../media/image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0.xml.rels><?xml version="1.0" encoding="UTF-8" standalone="yes"?>
<Relationships xmlns="http://schemas.openxmlformats.org/package/2006/relationships"><Relationship Id="rId1" Target="../media/image5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1.xml.rels><?xml version="1.0" encoding="UTF-8" standalone="yes"?>
<Relationships xmlns="http://schemas.openxmlformats.org/package/2006/relationships"><Relationship Id="rId1" Target="../media/image5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2.xml.rels><?xml version="1.0" encoding="UTF-8" standalone="yes"?>
<Relationships xmlns="http://schemas.openxmlformats.org/package/2006/relationships"><Relationship Id="rId1" Target="../media/image5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3.xml.rels><?xml version="1.0" encoding="UTF-8" standalone="yes"?>
<Relationships xmlns="http://schemas.openxmlformats.org/package/2006/relationships"><Relationship Id="rId1" Target="../media/image5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4.xml.rels><?xml version="1.0" encoding="UTF-8" standalone="yes"?>
<Relationships xmlns="http://schemas.openxmlformats.org/package/2006/relationships"><Relationship Id="rId1" Target="../media/image5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5.xml.rels><?xml version="1.0" encoding="UTF-8" standalone="yes"?>
<Relationships xmlns="http://schemas.openxmlformats.org/package/2006/relationships"><Relationship Id="rId1" Target="../media/image5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6.xml.rels><?xml version="1.0" encoding="UTF-8" standalone="yes"?>
<Relationships xmlns="http://schemas.openxmlformats.org/package/2006/relationships"><Relationship Id="rId1" Target="../media/image5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7.xml.rels><?xml version="1.0" encoding="UTF-8" standalone="yes"?>
<Relationships xmlns="http://schemas.openxmlformats.org/package/2006/relationships"><Relationship Id="rId1" Target="../media/image5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8.xml.rels><?xml version="1.0" encoding="UTF-8" standalone="yes"?>
<Relationships xmlns="http://schemas.openxmlformats.org/package/2006/relationships"><Relationship Id="rId1" Target="../media/image5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59.xml.rels><?xml version="1.0" encoding="UTF-8" standalone="yes"?>
<Relationships xmlns="http://schemas.openxmlformats.org/package/2006/relationships"><Relationship Id="rId1" Target="../media/image5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.xml.rels><?xml version="1.0" encoding="UTF-8" standalone="yes"?>
<Relationships xmlns="http://schemas.openxmlformats.org/package/2006/relationships"><Relationship Id="rId1" Target="../media/image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0.xml.rels><?xml version="1.0" encoding="UTF-8" standalone="yes"?>
<Relationships xmlns="http://schemas.openxmlformats.org/package/2006/relationships"><Relationship Id="rId1" Target="../media/image6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1.xml.rels><?xml version="1.0" encoding="UTF-8" standalone="yes"?>
<Relationships xmlns="http://schemas.openxmlformats.org/package/2006/relationships"><Relationship Id="rId1" Target="../media/image6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2.xml.rels><?xml version="1.0" encoding="UTF-8" standalone="yes"?>
<Relationships xmlns="http://schemas.openxmlformats.org/package/2006/relationships"><Relationship Id="rId1" Target="../media/image6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3.xml.rels><?xml version="1.0" encoding="UTF-8" standalone="yes"?>
<Relationships xmlns="http://schemas.openxmlformats.org/package/2006/relationships"><Relationship Id="rId1" Target="../media/image6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4.xml.rels><?xml version="1.0" encoding="UTF-8" standalone="yes"?>
<Relationships xmlns="http://schemas.openxmlformats.org/package/2006/relationships"><Relationship Id="rId1" Target="../media/image64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5.xml.rels><?xml version="1.0" encoding="UTF-8" standalone="yes"?>
<Relationships xmlns="http://schemas.openxmlformats.org/package/2006/relationships"><Relationship Id="rId1" Target="../media/image65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6.xml.rels><?xml version="1.0" encoding="UTF-8" standalone="yes"?>
<Relationships xmlns="http://schemas.openxmlformats.org/package/2006/relationships"><Relationship Id="rId1" Target="../media/image66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7.xml.rels><?xml version="1.0" encoding="UTF-8" standalone="yes"?>
<Relationships xmlns="http://schemas.openxmlformats.org/package/2006/relationships"><Relationship Id="rId1" Target="../media/image6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8.xml.rels><?xml version="1.0" encoding="UTF-8" standalone="yes"?>
<Relationships xmlns="http://schemas.openxmlformats.org/package/2006/relationships"><Relationship Id="rId1" Target="../media/image6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69.xml.rels><?xml version="1.0" encoding="UTF-8" standalone="yes"?>
<Relationships xmlns="http://schemas.openxmlformats.org/package/2006/relationships"><Relationship Id="rId1" Target="../media/image6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7.xml.rels><?xml version="1.0" encoding="UTF-8" standalone="yes"?>
<Relationships xmlns="http://schemas.openxmlformats.org/package/2006/relationships"><Relationship Id="rId1" Target="../media/image7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70.xml.rels><?xml version="1.0" encoding="UTF-8" standalone="yes"?>
<Relationships xmlns="http://schemas.openxmlformats.org/package/2006/relationships"><Relationship Id="rId1" Target="../media/image70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71.xml.rels><?xml version="1.0" encoding="UTF-8" standalone="yes"?>
<Relationships xmlns="http://schemas.openxmlformats.org/package/2006/relationships"><Relationship Id="rId1" Target="../media/image71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72.xml.rels><?xml version="1.0" encoding="UTF-8" standalone="yes"?>
<Relationships xmlns="http://schemas.openxmlformats.org/package/2006/relationships"><Relationship Id="rId1" Target="../media/image72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73.xml.rels><?xml version="1.0" encoding="UTF-8" standalone="yes"?>
<Relationships xmlns="http://schemas.openxmlformats.org/package/2006/relationships"><Relationship Id="rId1" Target="../media/image73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8.xml.rels><?xml version="1.0" encoding="UTF-8" standalone="yes"?>
<Relationships xmlns="http://schemas.openxmlformats.org/package/2006/relationships"><Relationship Id="rId1" Target="../media/image8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_rels/slide9.xml.rels><?xml version="1.0" encoding="UTF-8" standalone="yes"?>
<Relationships xmlns="http://schemas.openxmlformats.org/package/2006/relationships"><Relationship Id="rId1" Target="../media/image9.jpg" Type="http://schemas.openxmlformats.org/officeDocument/2006/relationships/image"/><Relationship Id="rId2" Target="../slideLayouts/slideLayout1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UcoqCNGS5-Th1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ZZixhn-28tPQJ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ZZixhn-28tPQK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_Evm50H-7w3wW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_Evm50H-7w3wX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a82hI24QUJoX1.0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a82hI24QUJoX1.1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a82hI24QUJoX1.2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bKcZm0oCdEVov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bKcZm0oCdEVow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bKcZm0oCdEVox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Vf8QQuUbh0iF8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c5pXHJa6gwhaf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c5pXHJa6gwhag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c5pXHJa6gwhah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dIgaQTaFIJwFc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dIgaQTaFIJwFd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e5YPVzevB-c68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e5YPVzevB-c69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e5YPVzevB-c6A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fORj_rzdTmXdc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fORj_rzdTmXdd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Wb5KK8nDRBmmc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fORj_rzdTmXde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kBoQNRanS0I0H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kBoQNRanS0I0I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kBoQNRanS0I0J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l3ky0UzaGbGLp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l3ky0UzaGbGLq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l3ky0UzaGbGLr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mvWIlauYDXQ4t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mvWIlauYDXQ4u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mvWIlauYDXQ4v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Wb5KK8nDRBmmd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mvWIlauYDXQ4w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nAZjpjGpTGSZG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nAZjpjGpTGSZH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nAZjpjGpTGSZI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nAZjpjGpTGSZJ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o24O-QO5gNu_k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pM-_tc2ibeSCP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pM-_tc2ibeSCQ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pM-_tc2ibeSCR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pM-_tc2ibeSCS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X_2E9Ivq9rKAR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pM-_tc2ibeSCT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qFlNFoDY2DDP7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qFlNFoDY2DDP8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qFlNFoDY2DDP9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rU0OcYoeIzNlq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rU0OcYoeIzNlr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rU0OcYoeIzNls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siVzhtWEMvbmL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siVzhtWEMvbmM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siVzhtWEMvbmN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X_2E9Ivq9rKAS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siVzhtWEMvbmO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tNuetMJEBbiQS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tNuetMJEBbiQT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tNuetMJEBbiQU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udinNxUC6NPQf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udinNxUC6NPQg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udinNxUC6NPQh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vbKwV4VLXV9Cl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vbKwV4VLXV9Cm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P1m9nAvD9CED3p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YRybDyUJV8-To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P1m9nAvD9CED3q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P1m9nAvD9CED3r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P4QdOdmeFOyC1c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P8TzM-N4Sqa3aQ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YRybDyUJV8-Tp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MAVaOYRybDyUJV8-Tq-HiRes.jpg">    </p:cNvPr>
          <p:cNvPicPr>
            <a:picLocks noChangeAspect="1"/>
          </p:cNvPicPr>
          <p:nvPr/>
        </p:nvPicPr>
        <p:blipFill>
          <a:blip r:embed="rId1" cstate="print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Arial"/>
        <a:cs typeface="Arial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2018-09-12T02:29:17.706Z</dcterms:created>
  <dcterms:modified xsi:type="dcterms:W3CDTF">2018-09-12T02:29:17.706Z</dcterms:modified>
</cp:coreProperties>
</file>