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6"/>
  </p:notesMasterIdLst>
  <p:sldIdLst>
    <p:sldId id="256" r:id="rId4"/>
    <p:sldId id="257" r:id="rId5"/>
    <p:sldId id="805" r:id="rId6"/>
    <p:sldId id="259" r:id="rId7"/>
    <p:sldId id="289" r:id="rId8"/>
    <p:sldId id="261" r:id="rId9"/>
    <p:sldId id="262" r:id="rId10"/>
    <p:sldId id="297" r:id="rId11"/>
    <p:sldId id="808" r:id="rId12"/>
    <p:sldId id="298" r:id="rId13"/>
    <p:sldId id="266" r:id="rId14"/>
    <p:sldId id="800" r:id="rId15"/>
    <p:sldId id="299" r:id="rId16"/>
    <p:sldId id="270" r:id="rId17"/>
    <p:sldId id="271" r:id="rId18"/>
    <p:sldId id="272" r:id="rId19"/>
    <p:sldId id="273" r:id="rId20"/>
    <p:sldId id="300" r:id="rId21"/>
    <p:sldId id="275" r:id="rId22"/>
    <p:sldId id="799" r:id="rId23"/>
    <p:sldId id="287" r:id="rId24"/>
    <p:sldId id="278" r:id="rId25"/>
    <p:sldId id="302" r:id="rId26"/>
    <p:sldId id="802" r:id="rId27"/>
    <p:sldId id="303" r:id="rId28"/>
    <p:sldId id="280" r:id="rId29"/>
    <p:sldId id="281" r:id="rId30"/>
    <p:sldId id="803" r:id="rId31"/>
    <p:sldId id="283" r:id="rId32"/>
    <p:sldId id="284" r:id="rId33"/>
    <p:sldId id="801" r:id="rId34"/>
    <p:sldId id="285" r:id="rId35"/>
  </p:sldIdLst>
  <p:sldSz cx="13677900" cy="5029200"/>
  <p:notesSz cx="6858000" cy="9144000"/>
  <p:defaultTextStyle>
    <a:defPPr>
      <a:defRPr lang="es-MX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Arial Black" panose="020B0A04020102020204" pitchFamily="34" charset="0"/>
        <a:ea typeface="Arial Black" panose="020B0A04020102020204" pitchFamily="34" charset="0"/>
        <a:cs typeface="Arial Black" panose="020B0A04020102020204" pitchFamily="34" charset="0"/>
        <a:sym typeface="Arial Black" panose="020B0A04020102020204" pitchFamily="34" charset="0"/>
      </a:defRPr>
    </a:lvl1pPr>
    <a:lvl2pPr marL="457200" indent="-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Arial Black" panose="020B0A04020102020204" pitchFamily="34" charset="0"/>
        <a:ea typeface="Arial Black" panose="020B0A04020102020204" pitchFamily="34" charset="0"/>
        <a:cs typeface="Arial Black" panose="020B0A04020102020204" pitchFamily="34" charset="0"/>
        <a:sym typeface="Arial Black" panose="020B0A04020102020204" pitchFamily="34" charset="0"/>
      </a:defRPr>
    </a:lvl2pPr>
    <a:lvl3pPr marL="914400" indent="-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Arial Black" panose="020B0A04020102020204" pitchFamily="34" charset="0"/>
        <a:ea typeface="Arial Black" panose="020B0A04020102020204" pitchFamily="34" charset="0"/>
        <a:cs typeface="Arial Black" panose="020B0A04020102020204" pitchFamily="34" charset="0"/>
        <a:sym typeface="Arial Black" panose="020B0A04020102020204" pitchFamily="34" charset="0"/>
      </a:defRPr>
    </a:lvl3pPr>
    <a:lvl4pPr marL="1371600" indent="-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Arial Black" panose="020B0A04020102020204" pitchFamily="34" charset="0"/>
        <a:ea typeface="Arial Black" panose="020B0A04020102020204" pitchFamily="34" charset="0"/>
        <a:cs typeface="Arial Black" panose="020B0A04020102020204" pitchFamily="34" charset="0"/>
        <a:sym typeface="Arial Black" panose="020B0A04020102020204" pitchFamily="34" charset="0"/>
      </a:defRPr>
    </a:lvl4pPr>
    <a:lvl5pPr marL="1828800" indent="-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rgbClr val="000000"/>
        </a:solidFill>
        <a:latin typeface="Arial Black" panose="020B0A04020102020204" pitchFamily="34" charset="0"/>
        <a:ea typeface="Arial Black" panose="020B0A04020102020204" pitchFamily="34" charset="0"/>
        <a:cs typeface="Arial Black" panose="020B0A04020102020204" pitchFamily="34" charset="0"/>
        <a:sym typeface="Arial Black" panose="020B0A04020102020204" pitchFamily="34" charset="0"/>
      </a:defRPr>
    </a:lvl5pPr>
    <a:lvl6pPr marL="2286000" algn="l" defTabSz="914400" rtl="0" eaLnBrk="1" latinLnBrk="0" hangingPunct="1">
      <a:defRPr sz="1300" kern="1200">
        <a:solidFill>
          <a:srgbClr val="000000"/>
        </a:solidFill>
        <a:latin typeface="Arial Black" panose="020B0A04020102020204" pitchFamily="34" charset="0"/>
        <a:ea typeface="Arial Black" panose="020B0A04020102020204" pitchFamily="34" charset="0"/>
        <a:cs typeface="Arial Black" panose="020B0A04020102020204" pitchFamily="34" charset="0"/>
        <a:sym typeface="Arial Black" panose="020B0A04020102020204" pitchFamily="34" charset="0"/>
      </a:defRPr>
    </a:lvl6pPr>
    <a:lvl7pPr marL="2743200" algn="l" defTabSz="914400" rtl="0" eaLnBrk="1" latinLnBrk="0" hangingPunct="1">
      <a:defRPr sz="1300" kern="1200">
        <a:solidFill>
          <a:srgbClr val="000000"/>
        </a:solidFill>
        <a:latin typeface="Arial Black" panose="020B0A04020102020204" pitchFamily="34" charset="0"/>
        <a:ea typeface="Arial Black" panose="020B0A04020102020204" pitchFamily="34" charset="0"/>
        <a:cs typeface="Arial Black" panose="020B0A04020102020204" pitchFamily="34" charset="0"/>
        <a:sym typeface="Arial Black" panose="020B0A04020102020204" pitchFamily="34" charset="0"/>
      </a:defRPr>
    </a:lvl7pPr>
    <a:lvl8pPr marL="3200400" algn="l" defTabSz="914400" rtl="0" eaLnBrk="1" latinLnBrk="0" hangingPunct="1">
      <a:defRPr sz="1300" kern="1200">
        <a:solidFill>
          <a:srgbClr val="000000"/>
        </a:solidFill>
        <a:latin typeface="Arial Black" panose="020B0A04020102020204" pitchFamily="34" charset="0"/>
        <a:ea typeface="Arial Black" panose="020B0A04020102020204" pitchFamily="34" charset="0"/>
        <a:cs typeface="Arial Black" panose="020B0A04020102020204" pitchFamily="34" charset="0"/>
        <a:sym typeface="Arial Black" panose="020B0A04020102020204" pitchFamily="34" charset="0"/>
      </a:defRPr>
    </a:lvl8pPr>
    <a:lvl9pPr marL="3657600" algn="l" defTabSz="914400" rtl="0" eaLnBrk="1" latinLnBrk="0" hangingPunct="1">
      <a:defRPr sz="1300" kern="1200">
        <a:solidFill>
          <a:srgbClr val="000000"/>
        </a:solidFill>
        <a:latin typeface="Arial Black" panose="020B0A04020102020204" pitchFamily="34" charset="0"/>
        <a:ea typeface="Arial Black" panose="020B0A04020102020204" pitchFamily="34" charset="0"/>
        <a:cs typeface="Arial Black" panose="020B0A04020102020204" pitchFamily="34" charset="0"/>
        <a:sym typeface="Arial Black" panose="020B0A040201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43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A9E"/>
    <a:srgbClr val="72A346"/>
    <a:srgbClr val="E5B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84" y="300"/>
      </p:cViewPr>
      <p:guideLst>
        <p:guide orient="horz" pos="1584"/>
        <p:guide pos="43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Importaciones por tipo de bienes</c:v>
                </c:pt>
              </c:strCache>
            </c:strRef>
          </c:tx>
          <c:spPr>
            <a:solidFill>
              <a:srgbClr val="D9D9D9"/>
            </a:solidFill>
            <a:ln>
              <a:solidFill>
                <a:schemeClr val="bg1"/>
              </a:solidFill>
            </a:ln>
          </c:spPr>
          <c:explosion val="8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11-4739-AE7D-0A0C5628905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11-4739-AE7D-0A0C5628905C}"/>
              </c:ext>
            </c:extLst>
          </c:dPt>
          <c:cat>
            <c:strRef>
              <c:f>Hoja1!$A$2:$A$3</c:f>
              <c:strCache>
                <c:ptCount val="2"/>
                <c:pt idx="0">
                  <c:v>Intermedios</c:v>
                </c:pt>
                <c:pt idx="1">
                  <c:v>Consumo y capital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11-4739-AE7D-0A0C56289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0"/>
      <c:perspective val="4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Gasto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2700000" sx="107000" sy="107000" algn="tl" rotWithShape="0">
                <a:prstClr val="black">
                  <a:alpha val="40000"/>
                </a:prst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2700000" sx="107000" sy="107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902-4BEA-A497-F07926DC8A1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902-4BEA-A497-F07926DC8A1B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sx="107000" sy="107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C902-4BEA-A497-F07926DC8A1B}"/>
              </c:ext>
            </c:extLst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2700000" sx="107000" sy="107000" algn="tl" rotWithShape="0">
                  <a:prstClr val="black">
                    <a:alpha val="4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C902-4BEA-A497-F07926DC8A1B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902-4BEA-A497-F07926DC8A1B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C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902-4BEA-A497-F07926DC8A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Hoja1!$A$2:$A$12</c:f>
              <c:strCache>
                <c:ptCount val="11"/>
                <c:pt idx="0">
                  <c:v>Alemania</c:v>
                </c:pt>
                <c:pt idx="1">
                  <c:v>Japón</c:v>
                </c:pt>
                <c:pt idx="2">
                  <c:v>Corea</c:v>
                </c:pt>
                <c:pt idx="3">
                  <c:v>México</c:v>
                </c:pt>
                <c:pt idx="4">
                  <c:v>España</c:v>
                </c:pt>
                <c:pt idx="5">
                  <c:v>EE.UU.</c:v>
                </c:pt>
                <c:pt idx="6">
                  <c:v>Canadá</c:v>
                </c:pt>
                <c:pt idx="7">
                  <c:v>Francia</c:v>
                </c:pt>
                <c:pt idx="8">
                  <c:v>Reino U.</c:v>
                </c:pt>
                <c:pt idx="9">
                  <c:v>México (2005)</c:v>
                </c:pt>
                <c:pt idx="10">
                  <c:v>R. Checa</c:v>
                </c:pt>
              </c:strCache>
            </c:strRef>
          </c:cat>
          <c:val>
            <c:numRef>
              <c:f>Hoja1!$B$2:$B$12</c:f>
              <c:numCache>
                <c:formatCode>#,##0.0_ ;[Red]\-#,##0.0\ </c:formatCode>
                <c:ptCount val="11"/>
                <c:pt idx="0">
                  <c:v>5.2</c:v>
                </c:pt>
                <c:pt idx="1">
                  <c:v>4.9000000000000004</c:v>
                </c:pt>
                <c:pt idx="2">
                  <c:v>3</c:v>
                </c:pt>
                <c:pt idx="3">
                  <c:v>2.8</c:v>
                </c:pt>
                <c:pt idx="4">
                  <c:v>2.4</c:v>
                </c:pt>
                <c:pt idx="5">
                  <c:v>2.1</c:v>
                </c:pt>
                <c:pt idx="6" formatCode="General">
                  <c:v>2</c:v>
                </c:pt>
                <c:pt idx="7" formatCode="General">
                  <c:v>1.6</c:v>
                </c:pt>
                <c:pt idx="8" formatCode="General">
                  <c:v>1.3</c:v>
                </c:pt>
                <c:pt idx="9" formatCode="General">
                  <c:v>1.2</c:v>
                </c:pt>
                <c:pt idx="10" formatCode="General">
                  <c:v>1.2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7-C902-4BEA-A497-F07926DC8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shape val="box"/>
        <c:axId val="135514944"/>
        <c:axId val="135517696"/>
        <c:axId val="0"/>
      </c:bar3DChart>
      <c:catAx>
        <c:axId val="135514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MX"/>
          </a:p>
        </c:txPr>
        <c:crossAx val="135517696"/>
        <c:crosses val="autoZero"/>
        <c:auto val="1"/>
        <c:lblAlgn val="ctr"/>
        <c:lblOffset val="100"/>
        <c:noMultiLvlLbl val="0"/>
      </c:catAx>
      <c:valAx>
        <c:axId val="135517696"/>
        <c:scaling>
          <c:orientation val="minMax"/>
        </c:scaling>
        <c:delete val="1"/>
        <c:axPos val="t"/>
        <c:numFmt formatCode="#,##0.0_ ;[Red]\-#,##0.0\ " sourceLinked="1"/>
        <c:majorTickMark val="out"/>
        <c:minorTickMark val="none"/>
        <c:tickLblPos val="nextTo"/>
        <c:crossAx val="13551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25531914893617"/>
          <c:y val="6.4935064935064929E-2"/>
          <c:w val="0.82446808510638303"/>
          <c:h val="0.8077922077922078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Line 1</c:v>
                </c:pt>
              </c:strCache>
            </c:strRef>
          </c:tx>
          <c:spPr>
            <a:ln w="50672">
              <a:solidFill>
                <a:srgbClr val="4BACC6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345866"/>
              </a:solidFill>
              <a:ln>
                <a:solidFill>
                  <a:srgbClr val="4BACC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strRef>
              <c:f>Sheet1!$B$1:$S$1</c:f>
              <c:strCache>
                <c:ptCount val="16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</c:strCache>
            </c:strRef>
          </c:cat>
          <c:val>
            <c:numRef>
              <c:f>Sheet1!$B$2:$S$2</c:f>
              <c:numCache>
                <c:formatCode>General</c:formatCode>
                <c:ptCount val="18"/>
                <c:pt idx="0">
                  <c:v>2000.0000000002301</c:v>
                </c:pt>
                <c:pt idx="1">
                  <c:v>2001.0000000002301</c:v>
                </c:pt>
                <c:pt idx="2">
                  <c:v>2002.0000000002301</c:v>
                </c:pt>
                <c:pt idx="3">
                  <c:v>2003.0000000002301</c:v>
                </c:pt>
                <c:pt idx="4">
                  <c:v>2004.0000000002301</c:v>
                </c:pt>
                <c:pt idx="5">
                  <c:v>2005.0000000002301</c:v>
                </c:pt>
                <c:pt idx="6">
                  <c:v>2006.0000000002301</c:v>
                </c:pt>
                <c:pt idx="7">
                  <c:v>2007.0000000002301</c:v>
                </c:pt>
                <c:pt idx="8">
                  <c:v>2008.0000000002301</c:v>
                </c:pt>
                <c:pt idx="9">
                  <c:v>2009.0000000002301</c:v>
                </c:pt>
                <c:pt idx="10">
                  <c:v>2010.0000000002301</c:v>
                </c:pt>
                <c:pt idx="11">
                  <c:v>2011.0000000002301</c:v>
                </c:pt>
                <c:pt idx="12">
                  <c:v>2012.0000000002301</c:v>
                </c:pt>
                <c:pt idx="13">
                  <c:v>2013.0000000002301</c:v>
                </c:pt>
                <c:pt idx="14">
                  <c:v>2014.0000000002301</c:v>
                </c:pt>
                <c:pt idx="15">
                  <c:v>2015.0000000002301</c:v>
                </c:pt>
                <c:pt idx="16">
                  <c:v>2016.0000000002301</c:v>
                </c:pt>
                <c:pt idx="17">
                  <c:v>2017.0000000002301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704-415F-8251-E7BCE3F1B8A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Sin título 1</c:v>
                </c:pt>
              </c:strCache>
            </c:strRef>
          </c:tx>
          <c:spPr>
            <a:ln w="50672">
              <a:solidFill>
                <a:srgbClr val="4BACC6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39606E"/>
              </a:solidFill>
              <a:ln>
                <a:solidFill>
                  <a:srgbClr val="4BACC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cat>
            <c:strRef>
              <c:f>Sheet1!$B$1:$S$1</c:f>
              <c:strCache>
                <c:ptCount val="16"/>
                <c:pt idx="0">
                  <c:v>2000</c:v>
                </c:pt>
                <c:pt idx="5">
                  <c:v>2005</c:v>
                </c:pt>
                <c:pt idx="10">
                  <c:v>2010</c:v>
                </c:pt>
                <c:pt idx="15">
                  <c:v>2015</c:v>
                </c:pt>
              </c:strCache>
            </c:strRef>
          </c:cat>
          <c:val>
            <c:numRef>
              <c:f>Sheet1!$B$3:$S$3</c:f>
              <c:numCache>
                <c:formatCode>General</c:formatCode>
                <c:ptCount val="18"/>
                <c:pt idx="0">
                  <c:v>81.958695731773901</c:v>
                </c:pt>
                <c:pt idx="1">
                  <c:v>78.035075538208204</c:v>
                </c:pt>
                <c:pt idx="2">
                  <c:v>76.727202140353</c:v>
                </c:pt>
                <c:pt idx="3">
                  <c:v>72.803581946787205</c:v>
                </c:pt>
                <c:pt idx="4">
                  <c:v>57.109101172524397</c:v>
                </c:pt>
                <c:pt idx="5">
                  <c:v>62.340594763945397</c:v>
                </c:pt>
                <c:pt idx="6">
                  <c:v>59.724847968234897</c:v>
                </c:pt>
                <c:pt idx="7">
                  <c:v>59.724847968234897</c:v>
                </c:pt>
                <c:pt idx="8">
                  <c:v>66.405203709799807</c:v>
                </c:pt>
                <c:pt idx="9">
                  <c:v>63.566947732303099</c:v>
                </c:pt>
                <c:pt idx="10">
                  <c:v>49.924191051570098</c:v>
                </c:pt>
                <c:pt idx="11">
                  <c:v>44.860899912329103</c:v>
                </c:pt>
                <c:pt idx="12">
                  <c:v>43.243459687293701</c:v>
                </c:pt>
                <c:pt idx="13">
                  <c:v>42.399577830753501</c:v>
                </c:pt>
                <c:pt idx="14">
                  <c:v>41.415048998123297</c:v>
                </c:pt>
                <c:pt idx="15">
                  <c:v>40.852461093763203</c:v>
                </c:pt>
                <c:pt idx="16">
                  <c:v>40.078902725268001</c:v>
                </c:pt>
                <c:pt idx="17">
                  <c:v>38.672432964367701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704-415F-8251-E7BCE3F1B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183464"/>
        <c:axId val="1"/>
      </c:lineChart>
      <c:catAx>
        <c:axId val="177183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39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rich>
          </c:tx>
          <c:layout>
            <c:manualLayout>
              <c:xMode val="edge"/>
              <c:yMode val="edge"/>
              <c:x val="0.55585106382978722"/>
              <c:y val="0.88831168831168827"/>
            </c:manualLayout>
          </c:layout>
          <c:overlay val="0"/>
          <c:spPr>
            <a:noFill/>
            <a:ln w="33781">
              <a:noFill/>
            </a:ln>
          </c:spPr>
        </c:title>
        <c:numFmt formatCode="General" sourceLinked="1"/>
        <c:majorTickMark val="cross"/>
        <c:minorTickMark val="in"/>
        <c:tickLblPos val="low"/>
        <c:spPr>
          <a:ln w="16891">
            <a:solidFill>
              <a:srgbClr val="A7A7A7"/>
            </a:solidFill>
            <a:prstDash val="solid"/>
          </a:ln>
        </c:spPr>
        <c:txPr>
          <a:bodyPr rot="0" vert="horz"/>
          <a:lstStyle/>
          <a:p>
            <a:pPr>
              <a:defRPr sz="1197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ax val="90"/>
          <c:min val="3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2394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MX"/>
              </a:p>
            </c:rich>
          </c:tx>
          <c:layout>
            <c:manualLayout>
              <c:xMode val="edge"/>
              <c:yMode val="edge"/>
              <c:x val="5.8510638297872342E-2"/>
              <c:y val="0.41038961038961042"/>
            </c:manualLayout>
          </c:layout>
          <c:overlay val="0"/>
          <c:spPr>
            <a:noFill/>
            <a:ln w="33781">
              <a:noFill/>
            </a:ln>
          </c:spPr>
        </c:title>
        <c:numFmt formatCode="0.####" sourceLinked="0"/>
        <c:majorTickMark val="none"/>
        <c:minorTickMark val="none"/>
        <c:tickLblPos val="nextTo"/>
        <c:spPr>
          <a:ln w="16891">
            <a:solidFill>
              <a:srgbClr val="A7A7A7"/>
            </a:solidFill>
            <a:prstDash val="solid"/>
          </a:ln>
        </c:spPr>
        <c:txPr>
          <a:bodyPr rot="0" vert="horz"/>
          <a:lstStyle/>
          <a:p>
            <a:pPr>
              <a:defRPr sz="1197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177183464"/>
        <c:crosses val="autoZero"/>
        <c:crossBetween val="between"/>
        <c:majorUnit val="15"/>
        <c:minorUnit val="7.5"/>
      </c:valAx>
      <c:spPr>
        <a:noFill/>
        <a:ln w="337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6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D3563A70-7682-40A3-9DC0-CA591BE23F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EACA9E4-D3AA-483A-A81B-95029936285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 noProof="0">
                <a:sym typeface="Arial Black" panose="020B0A04020102020204" pitchFamily="34" charset="0"/>
              </a:rPr>
              <a:t>Click to edit Master text styles</a:t>
            </a:r>
          </a:p>
          <a:p>
            <a:pPr lvl="1"/>
            <a:r>
              <a:rPr lang="es-MX" altLang="es-MX" noProof="0">
                <a:sym typeface="Arial Black" panose="020B0A04020102020204" pitchFamily="34" charset="0"/>
              </a:rPr>
              <a:t>Second level</a:t>
            </a:r>
          </a:p>
          <a:p>
            <a:pPr lvl="2"/>
            <a:r>
              <a:rPr lang="es-MX" altLang="es-MX" noProof="0">
                <a:sym typeface="Arial Black" panose="020B0A04020102020204" pitchFamily="34" charset="0"/>
              </a:rPr>
              <a:t>Third level</a:t>
            </a:r>
          </a:p>
          <a:p>
            <a:pPr lvl="3"/>
            <a:r>
              <a:rPr lang="es-MX" altLang="es-MX" noProof="0">
                <a:sym typeface="Arial Black" panose="020B0A04020102020204" pitchFamily="34" charset="0"/>
              </a:rPr>
              <a:t>Fourth level</a:t>
            </a:r>
          </a:p>
          <a:p>
            <a:pPr lvl="4"/>
            <a:r>
              <a:rPr lang="es-MX" altLang="es-MX" noProof="0">
                <a:sym typeface="Arial Black" panose="020B0A040201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 Black" panose="020B0A04020102020204" pitchFamily="34" charset="0"/>
        <a:ea typeface="Arial Black" panose="020B0A04020102020204" pitchFamily="34" charset="0"/>
        <a:cs typeface="Arial Black" panose="020B0A04020102020204" pitchFamily="34" charset="0"/>
        <a:sym typeface="Arial Black" panose="020B0A04020102020204" pitchFamily="34" charset="0"/>
      </a:defRPr>
    </a:lvl1pPr>
    <a:lvl2pPr indent="228600" algn="l" defTabSz="685800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 Black" panose="020B0A04020102020204" pitchFamily="34" charset="0"/>
        <a:ea typeface="Arial Black" panose="020B0A04020102020204" pitchFamily="34" charset="0"/>
        <a:cs typeface="Arial Black" panose="020B0A04020102020204" pitchFamily="34" charset="0"/>
        <a:sym typeface="Arial Black" panose="020B0A04020102020204" pitchFamily="34" charset="0"/>
      </a:defRPr>
    </a:lvl2pPr>
    <a:lvl3pPr indent="457200" algn="l" defTabSz="685800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 Black" panose="020B0A04020102020204" pitchFamily="34" charset="0"/>
        <a:ea typeface="Arial Black" panose="020B0A04020102020204" pitchFamily="34" charset="0"/>
        <a:cs typeface="Arial Black" panose="020B0A04020102020204" pitchFamily="34" charset="0"/>
        <a:sym typeface="Arial Black" panose="020B0A04020102020204" pitchFamily="34" charset="0"/>
      </a:defRPr>
    </a:lvl3pPr>
    <a:lvl4pPr indent="685800" algn="l" defTabSz="685800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 Black" panose="020B0A04020102020204" pitchFamily="34" charset="0"/>
        <a:ea typeface="Arial Black" panose="020B0A04020102020204" pitchFamily="34" charset="0"/>
        <a:cs typeface="Arial Black" panose="020B0A04020102020204" pitchFamily="34" charset="0"/>
        <a:sym typeface="Arial Black" panose="020B0A04020102020204" pitchFamily="34" charset="0"/>
      </a:defRPr>
    </a:lvl4pPr>
    <a:lvl5pPr indent="914400" algn="l" defTabSz="685800" rtl="0" eaLnBrk="0" fontAlgn="base" hangingPunct="0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 Black" panose="020B0A04020102020204" pitchFamily="34" charset="0"/>
        <a:ea typeface="Arial Black" panose="020B0A04020102020204" pitchFamily="34" charset="0"/>
        <a:cs typeface="Arial Black" panose="020B0A04020102020204" pitchFamily="34" charset="0"/>
        <a:sym typeface="Arial Black" panose="020B0A040201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1233488" y="685800"/>
            <a:ext cx="9324976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es-MX" altLang="es-MX" sz="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Deyanira Velázquez Tello</a:t>
            </a:r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es-MX" altLang="es-MX" sz="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Gammaglobulina en el IMSS</a:t>
            </a:r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es-MX" altLang="es-MX" sz="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8 autorizaciones</a:t>
            </a:r>
          </a:p>
          <a:p>
            <a:pPr eaLnBrk="1">
              <a:buSzPct val="100000"/>
              <a:buFont typeface="Arial" panose="020B0604020202020204" pitchFamily="34" charset="0"/>
              <a:buChar char="•"/>
            </a:pPr>
            <a:r>
              <a:rPr lang="es-MX" altLang="es-MX" sz="900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Hasta 20 días para recibirlo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4040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D0B9F-2220-4F8A-A74D-5C1D64E09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738" y="822325"/>
            <a:ext cx="10258425" cy="17510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BF4F44-5253-4056-9C36-5866543BD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738" y="2641600"/>
            <a:ext cx="10258425" cy="12144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D525C8-6A16-4D65-89F9-042842D8C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29E1C-FB19-4B9E-A56F-5DA58B635683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5592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CDC45-606B-4D37-9789-BA5E07A0B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21D1D4-322C-4C1D-8413-8264DE435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CD854-3C8D-411C-942A-E8EF2DF31F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0D62-E5A8-4F53-A9F6-7D68F55C8111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30070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FA9C090-D90E-45D3-848E-2903EC524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71075" y="1173163"/>
            <a:ext cx="3122613" cy="3317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931F28-8337-4C82-B0CD-4159ECD9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1650" y="1173163"/>
            <a:ext cx="9217025" cy="33178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8D1A67-64FB-46AA-9014-BA19208A12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684D5-08C2-4072-AD9C-3213A7F643A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14938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70144-E410-4B72-B1F7-D38B36E9E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738" y="822325"/>
            <a:ext cx="10258425" cy="17510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D481B9-46AA-4EE3-894C-3AF47FC7F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738" y="2641600"/>
            <a:ext cx="10258425" cy="12144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D2F312-EEC6-41BA-A981-023B01AE3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DE725-FF15-401E-85CF-1206D6EA45B0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18366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FA6FD-0413-4243-82E2-B713AF9C7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77B77-1004-41EC-9ADB-4DE5534F8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800" y="1338263"/>
            <a:ext cx="11798300" cy="3190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ECD2A4-6563-4CDB-9B90-C1C8495D5D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C5920-02C4-49EF-AC7D-31C5B109ED0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125575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CC6B73-D8CC-498C-A7D9-2AA75C93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254125"/>
            <a:ext cx="11796713" cy="2092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6355A8-5CE7-49C9-95A0-2C378E3A0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50" y="3365500"/>
            <a:ext cx="11796713" cy="1100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14D97-0B8A-4161-BB23-E8D9EC2AE6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F1ADF-1154-493C-B8CC-5D0FB794A4D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928856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A4CF0-03F1-48D3-867F-D1FECD0E8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8F5EAA-1098-4B49-BC4A-C6C04D867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9800" y="1338263"/>
            <a:ext cx="5822950" cy="3190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54CAA6-3AF6-4A67-AB70-F6D5614BD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5150" y="1338263"/>
            <a:ext cx="5822950" cy="3190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6FB3132-4568-4AB8-B07F-F8059B3F55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F76F8-59F7-4331-B517-E3980FDE656D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344511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190B-177A-4A23-B82B-5617C310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68288"/>
            <a:ext cx="11798300" cy="9715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8352B6-8E90-4999-A7DB-C5FBFB1CF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388" y="1233488"/>
            <a:ext cx="5786437" cy="603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C89D5B-6842-4CC8-BB68-46F9FDE7E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388" y="1836738"/>
            <a:ext cx="5786437" cy="270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4CB23A-7CFA-481C-B8ED-CA995DEB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24675" y="1233488"/>
            <a:ext cx="5815013" cy="603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A50E0FB-474E-49A0-98F2-9DA7457316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24675" y="1836738"/>
            <a:ext cx="5815013" cy="2701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F8B8FAA-A4F7-46DC-A19E-672BCE7B1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E2AB1-1F6B-439C-B395-5774EF876B53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38319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3E203-4B37-4B1A-B722-927248AD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6C693DE-8793-4C0E-8EE6-553BA4819E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C26B1-4516-4982-93AB-D2646205DA69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9036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4642387-5E25-4BE5-BE0D-1CE6D13E9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5FCFB-5514-4636-B64C-B5F619CAC79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638744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FD15C-4D86-4C3B-819E-934149F5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334963"/>
            <a:ext cx="4411662" cy="11731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96AA00-BEC5-4368-8F63-8D9A3CA6C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013" y="723900"/>
            <a:ext cx="6924675" cy="35734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ED58DE-1402-4E73-8DB4-FE1C75BF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388" y="1508125"/>
            <a:ext cx="4411662" cy="279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0F27C74-0DE0-463C-80C3-34454D1E3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0B9F0-7139-4947-B8A5-0C1BE8541394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05316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A76A3-D34A-40A2-B2EC-852039EA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109A00-E4EF-4209-B0BB-910702A61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581F2-A5E6-4388-8136-5CF4FA76A1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30830-3846-48E5-8123-DF6336726DD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102463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80BD3-5185-4485-B721-8DB2328B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334963"/>
            <a:ext cx="4411662" cy="11731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6BE015-B5CD-4730-91E1-1810E89EF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15013" y="723900"/>
            <a:ext cx="6924675" cy="3573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>
              <a:sym typeface="Arial Black" panose="020B0A040201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1D0506-3F04-4923-8B31-241557472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388" y="1508125"/>
            <a:ext cx="4411662" cy="2795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FF0AC4F-5EFC-46A4-A684-BB52089C1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855AC-68CF-4C37-A0FD-BC55B983FD1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922928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A410F-24C7-4A87-A9E9-C22CB7F56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68550A-0488-4BA8-83D6-85B32151B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39800" y="1338263"/>
            <a:ext cx="11798300" cy="3190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BBAB5A-7EED-43F2-BC5F-1C5376361C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4B4CC-6E26-429F-80E5-0C0C89F3A81E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677120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0F5F9B-0C03-458B-ABBD-4D4D143C7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21838" y="195263"/>
            <a:ext cx="3116262" cy="4333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CC8C20-5432-4644-AB42-5B9EF28EA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8288" y="195263"/>
            <a:ext cx="9201150" cy="43338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A01532-3C07-4531-BEFD-F5AD7D14E7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C4C9-9040-4DF1-A8B1-877931D085F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726315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7E809-79CE-45FC-814D-B37B1CA433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738" y="822325"/>
            <a:ext cx="10258425" cy="175101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4DBA84-66E4-4760-96FB-4ECB72044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738" y="2641600"/>
            <a:ext cx="10258425" cy="12144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BB3C7FA-AD37-4236-9934-CD760FA17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6E61B-CFB5-4E12-846B-8501489EBC0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713460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70426-42CE-4060-9D93-2F19DE83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4EEF2B-E70E-4E8C-B30E-75084FAE9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B5BED01-702D-48A5-8F2F-354E2F40C1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69EAA-2303-4C83-AE0D-9C92838CD01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648763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FCEC2D-104B-4D2F-957F-B67049D0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254125"/>
            <a:ext cx="11796713" cy="2092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8D3B4A-8BA4-4ED0-BEC1-A1D81CFE2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50" y="3365500"/>
            <a:ext cx="11796713" cy="11001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7335D40-C5E5-4602-9534-409B628CFA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2AE0-007D-4D4C-943F-70ADE248AD11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69424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173A8-DA05-4CB6-970D-6E488018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C006D6-9FA7-445D-AD9C-B98C3D1B9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0163" y="3698875"/>
            <a:ext cx="3163887" cy="53975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FCD3FA-285F-4585-909A-8A8842393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6450" y="3698875"/>
            <a:ext cx="3163888" cy="53975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FA32C82-DD6B-4F06-9F6A-3D2C4BAA95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40534-F44A-444F-A7D5-C9BFF49FCF0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551428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8203E-B831-479A-9654-6DFD81B5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68288"/>
            <a:ext cx="11798300" cy="9715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9944F1-AA2F-4C9E-AEBD-847696AE7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388" y="1233488"/>
            <a:ext cx="5786437" cy="603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5CD3C1-6DC1-4659-B5CA-F66820561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388" y="1836738"/>
            <a:ext cx="5786437" cy="27019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D70CC5A-CBE6-4E87-A0FA-3DD8FC4CE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24675" y="1233488"/>
            <a:ext cx="5815013" cy="603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21D66E-F6C5-479C-91A7-99B8B4CD6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24675" y="1836738"/>
            <a:ext cx="5815013" cy="27019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FC95184-8FE6-47C8-87CC-2E87FFE170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F195E-7E51-47EE-B213-3E60D4A93A0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7226406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68D62-0FB5-485E-A9BE-F69FD099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E0BBB45-A753-43B4-A096-745A6B46DA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84F92-A897-4C48-A3A9-3E2B4FDF90CC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947773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CF9E2F35-4923-42D0-ABE2-F424D63379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568C2-BBE0-4E3A-95CC-16B0FF42C103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13646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27E4B-4A3D-487E-B98B-0B4BF501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1254125"/>
            <a:ext cx="11796713" cy="2092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1A35A-E8E6-42ED-A7DD-7103B99F0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450" y="3365500"/>
            <a:ext cx="11796713" cy="11001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8AFB1C-A761-4AE9-8D0D-EE553A6BFC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30229-2A12-4897-9395-99413B1197B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0709057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43B0A-3206-44E3-84E6-1A9251E3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334963"/>
            <a:ext cx="4411662" cy="11731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0EB693-E2CF-496C-BC68-96B1FC3D9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013" y="723900"/>
            <a:ext cx="6924675" cy="3573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593499-0711-4810-B667-FC9FBACA1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388" y="1508125"/>
            <a:ext cx="4411662" cy="279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CB74F2B-A01B-4097-AB1F-A96059C591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3437-AC8C-439B-AC05-CB9623C89F5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12528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A91B3-CAF0-42BD-9A28-C920411CE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334963"/>
            <a:ext cx="4411662" cy="11731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B105D6-E590-4E47-9D87-04E32D553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15013" y="723900"/>
            <a:ext cx="6924675" cy="3573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>
              <a:sym typeface="Arial Black" panose="020B0A040201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416236-5D13-46ED-975E-E451BE377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388" y="1508125"/>
            <a:ext cx="4411662" cy="279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EA21741-07A4-497E-9C44-ABA40C2AB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7A3F7-8E02-4EB0-9408-18A2ECC379EB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473973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FCC6C-4DB9-45E9-ACF5-407A3D21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2ECC99-5884-40B0-8277-3AB37F3D5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710DCFF-1C1A-44F1-9A44-ECD431AF06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617D5-5EE8-45AD-B752-CF4254216B84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098706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0EBCEA-48AE-4CFD-8F26-31BE1DED6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71088" y="1438275"/>
            <a:ext cx="1619250" cy="28003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4D67CD-51EB-4D30-8B64-37FB5294A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10163" y="1438275"/>
            <a:ext cx="4708525" cy="28003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CD91BC2-9246-402E-A339-F871E1174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22222-C57C-44A6-BE83-B653E0AC367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401226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70D1A-A8B3-4E04-BFA6-FE2D7811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B80604-734B-4B7C-A9F0-3915FEFCC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625" y="1173163"/>
            <a:ext cx="6078538" cy="331787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5DECA3-C3CB-4C99-AAF4-E4C54B0D0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3563" y="1173163"/>
            <a:ext cx="6080125" cy="331787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7254BF-1179-4F76-97AC-48F5B0E25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6A08D-7648-4AE9-9C96-32D541E2C66F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69660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CE4D5-146E-4238-ADE2-080C9903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268288"/>
            <a:ext cx="11798300" cy="9715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5FFAC-FE37-4F53-B978-E5711478F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1388" y="1233488"/>
            <a:ext cx="5786437" cy="603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AB1AB1-F534-40B9-BE6B-747A1979D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388" y="1836738"/>
            <a:ext cx="5786437" cy="27019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863B6C-F7FB-4FA2-BD1D-3A4A67ABF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24675" y="1233488"/>
            <a:ext cx="5815013" cy="6032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55D0E2-29B0-4617-A024-2373E0984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24675" y="1836738"/>
            <a:ext cx="5815013" cy="270192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D312D7-6B14-4D7B-8984-268BBD4E1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0768-749C-47D8-9B00-3B6461582C18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33581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CBF65-233D-40BA-8A11-786CB22BE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3DF91B6-F293-42EC-8839-9F1FFAC0A5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4A274-F379-4A59-A940-860F10325A4D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17173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C8BF69-1846-42CF-A0D2-758FD9CD14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29F5B-1FE5-4D80-9A7D-8174122418C4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275894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C52704-C8B1-49AA-B1DA-AC8A380FB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334963"/>
            <a:ext cx="4411662" cy="11731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3EA53-021E-4360-9D1A-FDE92E7FB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5013" y="723900"/>
            <a:ext cx="6924675" cy="3573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BA1CE7-6778-4323-901F-2CDAE6A19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388" y="1508125"/>
            <a:ext cx="4411662" cy="279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1E6602-E538-4A8B-9DB0-3204FB0C6F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54CE1-3438-477D-90D3-F1CBE8DFDE84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914703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716A0-53B2-4FB1-AD99-4911C175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388" y="334963"/>
            <a:ext cx="4411662" cy="117316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D9DC241-161B-4AE8-AF45-84655C8343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15013" y="723900"/>
            <a:ext cx="6924675" cy="3573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>
              <a:sym typeface="Arial Black" panose="020B0A04020102020204" pitchFamily="34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DDF768-8C88-4613-B1A7-1364BE78F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1388" y="1508125"/>
            <a:ext cx="4411662" cy="2795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139288-75C8-4A5C-916E-877FC83D7E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C6B5A-094D-4DBB-9951-7735929190A5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84585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 descr="Triángulo isósceles 8">
            <a:extLst>
              <a:ext uri="{FF2B5EF4-FFF2-40B4-BE49-F238E27FC236}">
                <a16:creationId xmlns:a16="http://schemas.microsoft.com/office/drawing/2014/main" id="{E9B096EE-ABC2-4D5C-8B6C-32318BBE5435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3134182" y="94456"/>
            <a:ext cx="660400" cy="484187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endParaRPr lang="es-MX" altLang="es-MX" sz="900">
              <a:solidFill>
                <a:srgbClr val="FFFFFF"/>
              </a:solidFill>
            </a:endParaRPr>
          </a:p>
        </p:txBody>
      </p:sp>
      <p:sp>
        <p:nvSpPr>
          <p:cNvPr id="1027" name="Rectangle 2" descr="Rectángulo 2">
            <a:extLst>
              <a:ext uri="{FF2B5EF4-FFF2-40B4-BE49-F238E27FC236}">
                <a16:creationId xmlns:a16="http://schemas.microsoft.com/office/drawing/2014/main" id="{5BE34EF2-AB12-46CD-BE97-B58013FCA35F}"/>
              </a:ext>
            </a:extLst>
          </p:cNvPr>
          <p:cNvSpPr>
            <a:spLocks/>
          </p:cNvSpPr>
          <p:nvPr/>
        </p:nvSpPr>
        <p:spPr bwMode="auto">
          <a:xfrm>
            <a:off x="1870075" y="0"/>
            <a:ext cx="2376488" cy="48291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endParaRPr lang="es-MX" altLang="es-MX">
              <a:solidFill>
                <a:srgbClr val="FFFFFF"/>
              </a:solidFill>
            </a:endParaRP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D912EB4-6C4A-4CDD-84F5-ED77AB8CB4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1650" y="1439863"/>
            <a:ext cx="11737975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8532344-D561-43E9-8B6A-0E15E686613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3287375" y="4835525"/>
            <a:ext cx="203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>
              <a:defRPr sz="700" smtClean="0"/>
            </a:lvl1pPr>
          </a:lstStyle>
          <a:p>
            <a:pPr>
              <a:defRPr/>
            </a:pPr>
            <a:fld id="{9E77686C-DCAC-4DFA-9F99-6F41A0E4D4E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44FA336B-2B02-4E09-8A1D-96DB634CA8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2625" y="1173163"/>
            <a:ext cx="12311063" cy="331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>
                <a:sym typeface="Arial Black" panose="020B0A04020102020204" pitchFamily="34" charset="0"/>
              </a:rPr>
              <a:t>Click to edit Master text styles</a:t>
            </a:r>
          </a:p>
          <a:p>
            <a:pPr lvl="1"/>
            <a:r>
              <a:rPr lang="es-MX" altLang="es-MX">
                <a:sym typeface="Arial Black" panose="020B0A04020102020204" pitchFamily="34" charset="0"/>
              </a:rPr>
              <a:t>Second level</a:t>
            </a:r>
          </a:p>
          <a:p>
            <a:pPr lvl="2"/>
            <a:r>
              <a:rPr lang="es-MX" altLang="es-MX">
                <a:sym typeface="Arial Black" panose="020B0A04020102020204" pitchFamily="34" charset="0"/>
              </a:rPr>
              <a:t>Third level</a:t>
            </a:r>
          </a:p>
          <a:p>
            <a:pPr lvl="3"/>
            <a:r>
              <a:rPr lang="es-MX" altLang="es-MX">
                <a:sym typeface="Arial Black" panose="020B0A04020102020204" pitchFamily="34" charset="0"/>
              </a:rPr>
              <a:t>Fourth level</a:t>
            </a:r>
          </a:p>
          <a:p>
            <a:pPr lvl="4"/>
            <a:r>
              <a:rPr lang="es-MX" altLang="es-MX">
                <a:sym typeface="Arial Black" panose="020B0A040201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6715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43656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algn="ctr" defTabSz="671513" rtl="0" eaLnBrk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2pPr>
      <a:lvl3pPr algn="ctr" defTabSz="671513" rtl="0" eaLnBrk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3pPr>
      <a:lvl4pPr algn="ctr" defTabSz="671513" rtl="0" eaLnBrk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4pPr>
      <a:lvl5pPr algn="ctr" defTabSz="671513" rtl="0" eaLnBrk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5pPr>
      <a:lvl6pPr marL="457200" algn="ctr" defTabSz="671513" rtl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6pPr>
      <a:lvl7pPr marL="914400" algn="ctr" defTabSz="671513" rtl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7pPr>
      <a:lvl8pPr marL="1371600" algn="ctr" defTabSz="671513" rtl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8pPr>
      <a:lvl9pPr marL="1828800" algn="ctr" defTabSz="671513" rtl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9pPr>
    </p:titleStyle>
    <p:bodyStyle>
      <a:lvl1pPr marL="130175" indent="-130175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•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1pPr>
      <a:lvl2pPr marL="279400" indent="-149225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o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2pPr>
      <a:lvl3pPr marL="581025" indent="-217488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▪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3pPr>
      <a:lvl4pPr marL="801688" indent="-242888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–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4pPr>
      <a:lvl5pPr marL="1063625" indent="-242888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»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 descr="Triángulo isósceles 8">
            <a:extLst>
              <a:ext uri="{FF2B5EF4-FFF2-40B4-BE49-F238E27FC236}">
                <a16:creationId xmlns:a16="http://schemas.microsoft.com/office/drawing/2014/main" id="{2CFB4217-D13D-413D-94AC-315C1F656C3B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3134182" y="94456"/>
            <a:ext cx="660400" cy="484187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endParaRPr lang="es-MX" altLang="es-MX" sz="900">
              <a:solidFill>
                <a:srgbClr val="FFFFFF"/>
              </a:solidFill>
            </a:endParaRP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DB053AAE-5C06-4A2F-9153-CED23EC909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8288" y="195263"/>
            <a:ext cx="11847512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882729D-D8A0-405B-BB98-0044445458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3287375" y="4835525"/>
            <a:ext cx="203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>
              <a:defRPr sz="700" smtClean="0"/>
            </a:lvl1pPr>
          </a:lstStyle>
          <a:p>
            <a:pPr>
              <a:defRPr/>
            </a:pPr>
            <a:fld id="{BE55EFE1-80DB-41EB-A9CB-2FEF11A40126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6715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43656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algn="ctr" defTabSz="671513" rtl="0" eaLnBrk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2pPr>
      <a:lvl3pPr algn="ctr" defTabSz="671513" rtl="0" eaLnBrk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3pPr>
      <a:lvl4pPr algn="ctr" defTabSz="671513" rtl="0" eaLnBrk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4pPr>
      <a:lvl5pPr algn="ctr" defTabSz="671513" rtl="0" eaLnBrk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5pPr>
      <a:lvl6pPr marL="457200" algn="ctr" defTabSz="671513" rtl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6pPr>
      <a:lvl7pPr marL="914400" algn="ctr" defTabSz="671513" rtl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7pPr>
      <a:lvl8pPr marL="1371600" algn="ctr" defTabSz="671513" rtl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8pPr>
      <a:lvl9pPr marL="1828800" algn="ctr" defTabSz="671513" rtl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9pPr>
    </p:titleStyle>
    <p:bodyStyle>
      <a:lvl1pPr marL="130175" indent="-130175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•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1pPr>
      <a:lvl2pPr marL="279400" indent="-149225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o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2pPr>
      <a:lvl3pPr marL="581025" indent="-217488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▪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3pPr>
      <a:lvl4pPr marL="801688" indent="-242888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–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4pPr>
      <a:lvl5pPr marL="1063625" indent="-242888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»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 descr="Triángulo isósceles 8">
            <a:extLst>
              <a:ext uri="{FF2B5EF4-FFF2-40B4-BE49-F238E27FC236}">
                <a16:creationId xmlns:a16="http://schemas.microsoft.com/office/drawing/2014/main" id="{0A8D0C4F-4590-427D-9026-E22F365C1DEF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13134182" y="94456"/>
            <a:ext cx="660400" cy="484187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endParaRPr lang="es-MX" altLang="es-MX" sz="900">
              <a:solidFill>
                <a:srgbClr val="FFFFFF"/>
              </a:solidFill>
            </a:endParaRPr>
          </a:p>
        </p:txBody>
      </p:sp>
      <p:grpSp>
        <p:nvGrpSpPr>
          <p:cNvPr id="3075" name="Group 2">
            <a:extLst>
              <a:ext uri="{FF2B5EF4-FFF2-40B4-BE49-F238E27FC236}">
                <a16:creationId xmlns:a16="http://schemas.microsoft.com/office/drawing/2014/main" id="{39E762E3-1ABC-4A49-A6BB-AF2BE9B967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53488" cy="5040313"/>
            <a:chOff x="-1" y="0"/>
            <a:chExt cx="8853811" cy="5040313"/>
          </a:xfrm>
        </p:grpSpPr>
        <p:pic>
          <p:nvPicPr>
            <p:cNvPr id="3080" name="Picture 3" descr="Imagen 22">
              <a:extLst>
                <a:ext uri="{FF2B5EF4-FFF2-40B4-BE49-F238E27FC236}">
                  <a16:creationId xmlns:a16="http://schemas.microsoft.com/office/drawing/2014/main" id="{5EDAB81D-E39F-4C12-AF5C-993574E26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74" t="15546" r="25557" b="20164"/>
            <a:stretch>
              <a:fillRect/>
            </a:stretch>
          </p:blipFill>
          <p:spPr bwMode="auto">
            <a:xfrm>
              <a:off x="4760239" y="778679"/>
              <a:ext cx="4093571" cy="3240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1" name="Picture 4" descr="Imagen 23">
              <a:extLst>
                <a:ext uri="{FF2B5EF4-FFF2-40B4-BE49-F238E27FC236}">
                  <a16:creationId xmlns:a16="http://schemas.microsoft.com/office/drawing/2014/main" id="{F8292354-70C1-42D7-97B5-370C42541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27" r="54892"/>
            <a:stretch>
              <a:fillRect/>
            </a:stretch>
          </p:blipFill>
          <p:spPr bwMode="auto">
            <a:xfrm>
              <a:off x="-1" y="0"/>
              <a:ext cx="4793977" cy="5040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076" name="Rectangle 5">
            <a:extLst>
              <a:ext uri="{FF2B5EF4-FFF2-40B4-BE49-F238E27FC236}">
                <a16:creationId xmlns:a16="http://schemas.microsoft.com/office/drawing/2014/main" id="{AF8DF4A1-9BD2-4378-8F2A-C942554668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10163" y="1438275"/>
            <a:ext cx="648017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3077" name="Rectangle 6">
            <a:extLst>
              <a:ext uri="{FF2B5EF4-FFF2-40B4-BE49-F238E27FC236}">
                <a16:creationId xmlns:a16="http://schemas.microsoft.com/office/drawing/2014/main" id="{68A2A764-0D41-4604-AF8D-9274632C285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5110163" y="3698875"/>
            <a:ext cx="64801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altLang="es-MX">
                <a:sym typeface="Arial Black" panose="020B0A04020102020204" pitchFamily="34" charset="0"/>
              </a:rPr>
              <a:t>Click to edit Master text styles</a:t>
            </a:r>
          </a:p>
          <a:p>
            <a:pPr lvl="1"/>
            <a:r>
              <a:rPr lang="es-MX" altLang="es-MX">
                <a:sym typeface="Arial Black" panose="020B0A04020102020204" pitchFamily="34" charset="0"/>
              </a:rPr>
              <a:t>Second level</a:t>
            </a:r>
          </a:p>
          <a:p>
            <a:pPr lvl="2"/>
            <a:r>
              <a:rPr lang="es-MX" altLang="es-MX">
                <a:sym typeface="Arial Black" panose="020B0A04020102020204" pitchFamily="34" charset="0"/>
              </a:rPr>
              <a:t>Third level</a:t>
            </a:r>
          </a:p>
          <a:p>
            <a:pPr lvl="3"/>
            <a:r>
              <a:rPr lang="es-MX" altLang="es-MX">
                <a:sym typeface="Arial Black" panose="020B0A04020102020204" pitchFamily="34" charset="0"/>
              </a:rPr>
              <a:t>Fourth level</a:t>
            </a:r>
          </a:p>
          <a:p>
            <a:pPr lvl="4"/>
            <a:r>
              <a:rPr lang="es-MX" altLang="es-MX">
                <a:sym typeface="Arial Black" panose="020B0A04020102020204" pitchFamily="34" charset="0"/>
              </a:rPr>
              <a:t>Fifth level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B1E5E89-27B0-4F94-9508-805F83BCC64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3287375" y="4835525"/>
            <a:ext cx="203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>
              <a:defRPr sz="700" smtClean="0"/>
            </a:lvl1pPr>
          </a:lstStyle>
          <a:p>
            <a:pPr>
              <a:defRPr/>
            </a:pPr>
            <a:fld id="{9300B9D9-B453-4709-86B8-0DA0E6422502}" type="slidenum">
              <a:rPr lang="es-MX" altLang="es-MX"/>
              <a:pPr>
                <a:defRPr/>
              </a:pPr>
              <a:t>‹Nº›</a:t>
            </a:fld>
            <a:endParaRPr lang="es-MX" altLang="es-MX"/>
          </a:p>
        </p:txBody>
      </p:sp>
      <p:sp>
        <p:nvSpPr>
          <p:cNvPr id="2" name="Rectangle 8" descr="Rectángulo 18">
            <a:extLst>
              <a:ext uri="{FF2B5EF4-FFF2-40B4-BE49-F238E27FC236}">
                <a16:creationId xmlns:a16="http://schemas.microsoft.com/office/drawing/2014/main" id="{0E19F17F-B4D7-44BF-98D2-29740754E2D4}"/>
              </a:ext>
            </a:extLst>
          </p:cNvPr>
          <p:cNvSpPr>
            <a:spLocks/>
          </p:cNvSpPr>
          <p:nvPr/>
        </p:nvSpPr>
        <p:spPr bwMode="auto">
          <a:xfrm flipH="1">
            <a:off x="3049588" y="4783138"/>
            <a:ext cx="3789362" cy="252412"/>
          </a:xfrm>
          <a:prstGeom prst="rect">
            <a:avLst/>
          </a:prstGeom>
          <a:solidFill>
            <a:srgbClr val="ECC73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endParaRPr lang="es-MX" altLang="es-MX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715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43656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algn="ctr" defTabSz="671513" rtl="0" eaLnBrk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2pPr>
      <a:lvl3pPr algn="ctr" defTabSz="671513" rtl="0" eaLnBrk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3pPr>
      <a:lvl4pPr algn="ctr" defTabSz="671513" rtl="0" eaLnBrk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4pPr>
      <a:lvl5pPr algn="ctr" defTabSz="671513" rtl="0" eaLnBrk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5pPr>
      <a:lvl6pPr marL="457200" algn="ctr" defTabSz="671513" rtl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6pPr>
      <a:lvl7pPr marL="914400" algn="ctr" defTabSz="671513" rtl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7pPr>
      <a:lvl8pPr marL="1371600" algn="ctr" defTabSz="671513" rtl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8pPr>
      <a:lvl9pPr marL="1828800" algn="ctr" defTabSz="671513" rtl="0" fontAlgn="base" hangingPunct="0">
        <a:spcBef>
          <a:spcPct val="0"/>
        </a:spcBef>
        <a:spcAft>
          <a:spcPct val="0"/>
        </a:spcAft>
        <a:defRPr sz="3600">
          <a:solidFill>
            <a:srgbClr val="143656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  <a:sym typeface="Arial Black" panose="020B0A04020102020204" pitchFamily="34" charset="0"/>
        </a:defRPr>
      </a:lvl9pPr>
    </p:titleStyle>
    <p:bodyStyle>
      <a:lvl1pPr marL="130175" indent="-130175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•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1pPr>
      <a:lvl2pPr marL="279400" indent="-149225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o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2pPr>
      <a:lvl3pPr marL="581025" indent="-217488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▪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3pPr>
      <a:lvl4pPr marL="801688" indent="-242888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–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4pPr>
      <a:lvl5pPr marL="1063625" indent="-242888" algn="l" defTabSz="671513" rtl="0" eaLnBrk="0" fontAlgn="base" hangingPunct="0">
        <a:spcBef>
          <a:spcPts val="300"/>
        </a:spcBef>
        <a:spcAft>
          <a:spcPct val="0"/>
        </a:spcAft>
        <a:buSzPct val="100000"/>
        <a:buFont typeface="Arial" panose="020B0604020202020204" pitchFamily="34" charset="0"/>
        <a:buChar char="»"/>
        <a:defRPr sz="1300" kern="1200">
          <a:solidFill>
            <a:srgbClr val="000000"/>
          </a:solidFill>
          <a:latin typeface="+mn-lt"/>
          <a:ea typeface="+mn-ea"/>
          <a:cs typeface="+mn-cs"/>
          <a:sym typeface="Arial Black" panose="020B0A040201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chart" Target="../charts/char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3.x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 descr="Título 5">
            <a:extLst>
              <a:ext uri="{FF2B5EF4-FFF2-40B4-BE49-F238E27FC236}">
                <a16:creationId xmlns:a16="http://schemas.microsoft.com/office/drawing/2014/main" id="{96FDA75C-FD21-41D4-834D-C3423B1E0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0163" y="1412875"/>
            <a:ext cx="6480175" cy="2160588"/>
          </a:xfrm>
        </p:spPr>
        <p:txBody>
          <a:bodyPr anchor="ctr"/>
          <a:lstStyle/>
          <a:p>
            <a:pPr algn="r" eaLnBrk="1">
              <a:lnSpc>
                <a:spcPts val="4100"/>
              </a:lnSpc>
            </a:pPr>
            <a:r>
              <a:rPr lang="es-MX" altLang="es-MX" sz="400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Hacia el desarrollo:</a:t>
            </a:r>
            <a:br>
              <a:rPr lang="es-MX" altLang="es-MX" sz="400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</a:br>
            <a:r>
              <a:rPr lang="es-MX" altLang="es-MX" sz="4200" b="1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Una visión desde México</a:t>
            </a:r>
            <a:endParaRPr lang="es-MX" altLang="es-MX" sz="4000" b="1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5123" name="Rectangle 2" descr="Subtítulo 6">
            <a:extLst>
              <a:ext uri="{FF2B5EF4-FFF2-40B4-BE49-F238E27FC236}">
                <a16:creationId xmlns:a16="http://schemas.microsoft.com/office/drawing/2014/main" id="{E7DCE64C-0EBD-4193-8FBC-FF430ABAD48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806700" y="4479925"/>
            <a:ext cx="4248150" cy="360363"/>
          </a:xfrm>
        </p:spPr>
        <p:txBody>
          <a:bodyPr/>
          <a:lstStyle/>
          <a:p>
            <a:pPr eaLnBrk="1">
              <a:buSzTx/>
              <a:buFontTx/>
              <a:buNone/>
            </a:pPr>
            <a:r>
              <a:rPr lang="es-MX" altLang="es-MX" sz="1200" b="1">
                <a:solidFill>
                  <a:srgbClr val="143656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Cartagena de Indias Colombia. 23 de agosto de 2018</a:t>
            </a:r>
          </a:p>
        </p:txBody>
      </p:sp>
      <p:sp>
        <p:nvSpPr>
          <p:cNvPr id="5124" name="Text Box 3" descr="Subtítulo 2">
            <a:extLst>
              <a:ext uri="{FF2B5EF4-FFF2-40B4-BE49-F238E27FC236}">
                <a16:creationId xmlns:a16="http://schemas.microsoft.com/office/drawing/2014/main" id="{8DC01874-A612-4394-9875-69E07A6E3B13}"/>
              </a:ext>
            </a:extLst>
          </p:cNvPr>
          <p:cNvSpPr txBox="1">
            <a:spLocks/>
          </p:cNvSpPr>
          <p:nvPr/>
        </p:nvSpPr>
        <p:spPr bwMode="auto">
          <a:xfrm>
            <a:off x="8474075" y="276225"/>
            <a:ext cx="28654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4803" tIns="44803" rIns="44803" bIns="44803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defTabSz="914400" eaLnBrk="1">
              <a:spcBef>
                <a:spcPts val="400"/>
              </a:spcBef>
            </a:pPr>
            <a:r>
              <a:rPr lang="es-MX" altLang="es-MX" sz="2300">
                <a:solidFill>
                  <a:srgbClr val="F7B600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Felipe Calderón Hinojosa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pasted-image.tiff">
            <a:extLst>
              <a:ext uri="{FF2B5EF4-FFF2-40B4-BE49-F238E27FC236}">
                <a16:creationId xmlns:a16="http://schemas.microsoft.com/office/drawing/2014/main" id="{A02EF5EA-2238-40B7-919E-A10867248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b="27570"/>
          <a:stretch>
            <a:fillRect/>
          </a:stretch>
        </p:blipFill>
        <p:spPr bwMode="auto">
          <a:xfrm>
            <a:off x="3175" y="0"/>
            <a:ext cx="13669963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AutoShape 2">
            <a:extLst>
              <a:ext uri="{FF2B5EF4-FFF2-40B4-BE49-F238E27FC236}">
                <a16:creationId xmlns:a16="http://schemas.microsoft.com/office/drawing/2014/main" id="{A601C8A7-DD01-4E00-86CD-549707DF9A97}"/>
              </a:ext>
            </a:extLst>
          </p:cNvPr>
          <p:cNvSpPr>
            <a:spLocks/>
          </p:cNvSpPr>
          <p:nvPr/>
        </p:nvSpPr>
        <p:spPr bwMode="auto">
          <a:xfrm>
            <a:off x="2587625" y="4992"/>
            <a:ext cx="11109325" cy="5129213"/>
          </a:xfrm>
          <a:custGeom>
            <a:avLst/>
            <a:gdLst>
              <a:gd name="T0" fmla="*/ 5554663 w 21600"/>
              <a:gd name="T1" fmla="*/ 2564607 h 21600"/>
              <a:gd name="T2" fmla="*/ 5554663 w 21600"/>
              <a:gd name="T3" fmla="*/ 2564607 h 21600"/>
              <a:gd name="T4" fmla="*/ 5554663 w 21600"/>
              <a:gd name="T5" fmla="*/ 2564607 h 21600"/>
              <a:gd name="T6" fmla="*/ 5554663 w 21600"/>
              <a:gd name="T7" fmla="*/ 25646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2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367"/>
                </a:lnTo>
                <a:lnTo>
                  <a:pt x="1821" y="0"/>
                </a:lnTo>
                <a:close/>
              </a:path>
            </a:pathLst>
          </a:custGeom>
          <a:solidFill>
            <a:srgbClr val="FFFFFF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8676" name="AutoShape 3" descr="Shape 542">
            <a:extLst>
              <a:ext uri="{FF2B5EF4-FFF2-40B4-BE49-F238E27FC236}">
                <a16:creationId xmlns:a16="http://schemas.microsoft.com/office/drawing/2014/main" id="{F01D52BA-7F62-4EF8-A0FF-2E4D78B8186C}"/>
              </a:ext>
            </a:extLst>
          </p:cNvPr>
          <p:cNvSpPr>
            <a:spLocks/>
          </p:cNvSpPr>
          <p:nvPr/>
        </p:nvSpPr>
        <p:spPr bwMode="auto">
          <a:xfrm>
            <a:off x="5296" y="-40430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41546D">
              <a:alpha val="9333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28679" name="Text Box 6" descr="TextBox 46">
            <a:extLst>
              <a:ext uri="{FF2B5EF4-FFF2-40B4-BE49-F238E27FC236}">
                <a16:creationId xmlns:a16="http://schemas.microsoft.com/office/drawing/2014/main" id="{D953CF97-1C81-4B3B-A888-C7F3956628C6}"/>
              </a:ext>
            </a:extLst>
          </p:cNvPr>
          <p:cNvSpPr txBox="1">
            <a:spLocks/>
          </p:cNvSpPr>
          <p:nvPr/>
        </p:nvSpPr>
        <p:spPr bwMode="auto">
          <a:xfrm>
            <a:off x="146584" y="797770"/>
            <a:ext cx="293370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>
              <a:lnSpc>
                <a:spcPts val="2800"/>
              </a:lnSpc>
            </a:pP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FACTORES QUE DETONAN EL </a:t>
            </a:r>
            <a:r>
              <a:rPr lang="es-MX" altLang="es-MX" sz="2900">
                <a:solidFill>
                  <a:srgbClr val="FFFFFF"/>
                </a:solidFill>
              </a:rPr>
              <a:t>DESARROLLO</a:t>
            </a:r>
            <a:endParaRPr lang="es-MX" altLang="es-MX" sz="2400">
              <a:solidFill>
                <a:srgbClr val="FFFFFF"/>
              </a:solidFill>
            </a:endParaRPr>
          </a:p>
        </p:txBody>
      </p:sp>
      <p:pic>
        <p:nvPicPr>
          <p:cNvPr id="24" name="Picture 17" descr="Recurso 3.png">
            <a:extLst>
              <a:ext uri="{FF2B5EF4-FFF2-40B4-BE49-F238E27FC236}">
                <a16:creationId xmlns:a16="http://schemas.microsoft.com/office/drawing/2014/main" id="{5DA3DF0F-3058-4B33-9DFF-FB7A727B4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7250">
            <a:off x="3367643" y="-467999"/>
            <a:ext cx="3600000" cy="3602877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5" name="Picture 18" descr="Recurso 4.png">
            <a:extLst>
              <a:ext uri="{FF2B5EF4-FFF2-40B4-BE49-F238E27FC236}">
                <a16:creationId xmlns:a16="http://schemas.microsoft.com/office/drawing/2014/main" id="{081A3E44-0F00-4140-8D12-9DCAFA399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6501">
            <a:off x="5275826" y="1566256"/>
            <a:ext cx="3600000" cy="3611538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" name="Text Box 8" descr="Elipse 9">
            <a:extLst>
              <a:ext uri="{FF2B5EF4-FFF2-40B4-BE49-F238E27FC236}">
                <a16:creationId xmlns:a16="http://schemas.microsoft.com/office/drawing/2014/main" id="{921F8627-256E-4488-B51F-64F0F9FC1787}"/>
              </a:ext>
            </a:extLst>
          </p:cNvPr>
          <p:cNvSpPr txBox="1">
            <a:spLocks/>
          </p:cNvSpPr>
          <p:nvPr/>
        </p:nvSpPr>
        <p:spPr bwMode="auto">
          <a:xfrm>
            <a:off x="4450923" y="993033"/>
            <a:ext cx="175895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DESARROLLO INSTITUCIONAL Y ESTADO DE DERECHO</a:t>
            </a:r>
          </a:p>
        </p:txBody>
      </p:sp>
      <p:sp>
        <p:nvSpPr>
          <p:cNvPr id="11" name="Text Box 9" descr="Elipse 9">
            <a:extLst>
              <a:ext uri="{FF2B5EF4-FFF2-40B4-BE49-F238E27FC236}">
                <a16:creationId xmlns:a16="http://schemas.microsoft.com/office/drawing/2014/main" id="{6A466A8F-6E78-470A-A1E4-925CE62D14B3}"/>
              </a:ext>
            </a:extLst>
          </p:cNvPr>
          <p:cNvSpPr txBox="1">
            <a:spLocks/>
          </p:cNvSpPr>
          <p:nvPr/>
        </p:nvSpPr>
        <p:spPr bwMode="auto">
          <a:xfrm>
            <a:off x="6092825" y="2876029"/>
            <a:ext cx="20494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INVERSIÓN EN CAPITAL</a:t>
            </a:r>
          </a:p>
        </p:txBody>
      </p:sp>
      <p:sp>
        <p:nvSpPr>
          <p:cNvPr id="14" name="Text Box 10" descr="Elipse 9">
            <a:extLst>
              <a:ext uri="{FF2B5EF4-FFF2-40B4-BE49-F238E27FC236}">
                <a16:creationId xmlns:a16="http://schemas.microsoft.com/office/drawing/2014/main" id="{5F3E7FAA-BD0C-43CC-8CF8-C6F4248FDAB2}"/>
              </a:ext>
            </a:extLst>
          </p:cNvPr>
          <p:cNvSpPr txBox="1">
            <a:spLocks/>
          </p:cNvSpPr>
          <p:nvPr/>
        </p:nvSpPr>
        <p:spPr bwMode="auto">
          <a:xfrm>
            <a:off x="6355904" y="3392378"/>
            <a:ext cx="1560513" cy="56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marL="342900" indent="-342900" eaLnBrk="1">
              <a:buFont typeface="Arial" panose="020B0604020202020204" pitchFamily="34" charset="0"/>
              <a:buChar char="•"/>
            </a:pP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Físico</a:t>
            </a:r>
          </a:p>
          <a:p>
            <a:pPr marL="342900" indent="-342900" eaLnBrk="1">
              <a:buFont typeface="Arial" panose="020B0604020202020204" pitchFamily="34" charset="0"/>
              <a:buChar char="•"/>
            </a:pP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Humano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482659E-8E24-49B4-9CDD-6C80B7F606C0}"/>
              </a:ext>
            </a:extLst>
          </p:cNvPr>
          <p:cNvSpPr/>
          <p:nvPr/>
        </p:nvSpPr>
        <p:spPr bwMode="auto">
          <a:xfrm>
            <a:off x="6334894" y="3380971"/>
            <a:ext cx="1786383" cy="339045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  <a:sym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310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pasted-image.tiff">
            <a:extLst>
              <a:ext uri="{FF2B5EF4-FFF2-40B4-BE49-F238E27FC236}">
                <a16:creationId xmlns:a16="http://schemas.microsoft.com/office/drawing/2014/main" id="{26F39006-84FE-43B1-986C-D0E6BC646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1" r="10214" b="26765"/>
          <a:stretch>
            <a:fillRect/>
          </a:stretch>
        </p:blipFill>
        <p:spPr bwMode="auto">
          <a:xfrm>
            <a:off x="3175" y="-17463"/>
            <a:ext cx="12109450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AutoShape 2" descr="Shape 542">
            <a:extLst>
              <a:ext uri="{FF2B5EF4-FFF2-40B4-BE49-F238E27FC236}">
                <a16:creationId xmlns:a16="http://schemas.microsoft.com/office/drawing/2014/main" id="{7183BF20-950B-460C-B5A3-190D204C4D04}"/>
              </a:ext>
            </a:extLst>
          </p:cNvPr>
          <p:cNvSpPr>
            <a:spLocks/>
          </p:cNvSpPr>
          <p:nvPr/>
        </p:nvSpPr>
        <p:spPr bwMode="auto">
          <a:xfrm>
            <a:off x="-1588" y="-41275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3A69AF">
              <a:alpha val="9333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15364" name="Text Box 3" descr="TextBox 46">
            <a:extLst>
              <a:ext uri="{FF2B5EF4-FFF2-40B4-BE49-F238E27FC236}">
                <a16:creationId xmlns:a16="http://schemas.microsoft.com/office/drawing/2014/main" id="{A2050D51-A3C6-429C-B536-4BD1C429947B}"/>
              </a:ext>
            </a:extLst>
          </p:cNvPr>
          <p:cNvSpPr txBox="1">
            <a:spLocks/>
          </p:cNvSpPr>
          <p:nvPr/>
        </p:nvSpPr>
        <p:spPr bwMode="auto">
          <a:xfrm>
            <a:off x="219075" y="2111375"/>
            <a:ext cx="2625725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ESQUEMAS DE </a:t>
            </a:r>
            <a:r>
              <a:rPr lang="es-MX" altLang="es-MX" sz="2400">
                <a:solidFill>
                  <a:srgbClr val="FFFFFF"/>
                </a:solidFill>
              </a:rPr>
              <a:t>INVERSIÓN EN </a:t>
            </a:r>
            <a:r>
              <a:rPr lang="es-MX" altLang="es-MX" sz="1700">
                <a:solidFill>
                  <a:srgbClr val="FFFFFF"/>
                </a:solidFill>
              </a:rPr>
              <a:t>INFRAESTRUCTURA</a:t>
            </a:r>
            <a:endParaRPr lang="es-MX" altLang="es-MX" sz="2400">
              <a:solidFill>
                <a:srgbClr val="FFFFFF"/>
              </a:solidFill>
            </a:endParaRPr>
          </a:p>
        </p:txBody>
      </p:sp>
      <p:sp>
        <p:nvSpPr>
          <p:cNvPr id="15365" name="Text Box 4" descr="Marcador de pie de página 2">
            <a:extLst>
              <a:ext uri="{FF2B5EF4-FFF2-40B4-BE49-F238E27FC236}">
                <a16:creationId xmlns:a16="http://schemas.microsoft.com/office/drawing/2014/main" id="{85B87FE2-EEF2-42EE-9524-F422F02F16BC}"/>
              </a:ext>
            </a:extLst>
          </p:cNvPr>
          <p:cNvSpPr txBox="1">
            <a:spLocks/>
          </p:cNvSpPr>
          <p:nvPr/>
        </p:nvSpPr>
        <p:spPr bwMode="auto">
          <a:xfrm>
            <a:off x="6381750" y="8337550"/>
            <a:ext cx="86169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1000"/>
              <a:t>Robert Barro. (1996), Rule of law, democracy, and Economic Performance.</a:t>
            </a:r>
            <a:endParaRPr lang="es-MX" altLang="es-MX" sz="1100"/>
          </a:p>
          <a:p>
            <a:pPr eaLnBrk="1"/>
            <a:r>
              <a:rPr lang="es-MX" altLang="es-MX" sz="1000"/>
              <a:t>Robert Barro. (1996), Determinants of economic growth: a cross-country empirical study.  NBER: Cambridge MA</a:t>
            </a:r>
          </a:p>
        </p:txBody>
      </p:sp>
      <p:pic>
        <p:nvPicPr>
          <p:cNvPr id="2" name="Picture 5" descr="Recurso 4.png">
            <a:extLst>
              <a:ext uri="{FF2B5EF4-FFF2-40B4-BE49-F238E27FC236}">
                <a16:creationId xmlns:a16="http://schemas.microsoft.com/office/drawing/2014/main" id="{2091636E-89AB-46B2-A3AF-B4E170652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1120775" y="412750"/>
            <a:ext cx="1196975" cy="1201738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15366" name="Group 6">
            <a:extLst>
              <a:ext uri="{FF2B5EF4-FFF2-40B4-BE49-F238E27FC236}">
                <a16:creationId xmlns:a16="http://schemas.microsoft.com/office/drawing/2014/main" id="{774DE6E1-4C67-4205-96BC-C01CFD2BD5E4}"/>
              </a:ext>
            </a:extLst>
          </p:cNvPr>
          <p:cNvGrpSpPr>
            <a:grpSpLocks/>
          </p:cNvGrpSpPr>
          <p:nvPr/>
        </p:nvGrpSpPr>
        <p:grpSpPr bwMode="auto">
          <a:xfrm>
            <a:off x="2997200" y="-9525"/>
            <a:ext cx="4830763" cy="2892425"/>
            <a:chOff x="0" y="0"/>
            <a:chExt cx="4830720" cy="2893267"/>
          </a:xfrm>
        </p:grpSpPr>
        <p:sp>
          <p:nvSpPr>
            <p:cNvPr id="15384" name="AutoShape 7">
              <a:extLst>
                <a:ext uri="{FF2B5EF4-FFF2-40B4-BE49-F238E27FC236}">
                  <a16:creationId xmlns:a16="http://schemas.microsoft.com/office/drawing/2014/main" id="{6F76AD7B-92AA-498E-9225-D5E67A33F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047758" cy="2893267"/>
            </a:xfrm>
            <a:custGeom>
              <a:avLst/>
              <a:gdLst>
                <a:gd name="T0" fmla="*/ 2023879 w 21600"/>
                <a:gd name="T1" fmla="*/ 1446634 h 21600"/>
                <a:gd name="T2" fmla="*/ 2023879 w 21600"/>
                <a:gd name="T3" fmla="*/ 1446634 h 21600"/>
                <a:gd name="T4" fmla="*/ 2023879 w 21600"/>
                <a:gd name="T5" fmla="*/ 1446634 h 21600"/>
                <a:gd name="T6" fmla="*/ 2023879 w 21600"/>
                <a:gd name="T7" fmla="*/ 144663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794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7C9647">
                <a:alpha val="7372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5385" name="Text Box 8">
              <a:extLst>
                <a:ext uri="{FF2B5EF4-FFF2-40B4-BE49-F238E27FC236}">
                  <a16:creationId xmlns:a16="http://schemas.microsoft.com/office/drawing/2014/main" id="{EF6D4D80-4396-4DDA-8DC0-A81C62EA098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3851" y="1014062"/>
              <a:ext cx="1328993" cy="825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5278" tIns="35278" rIns="35278" bIns="35278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8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Obra Pública </a:t>
              </a:r>
            </a:p>
            <a:p>
              <a:pPr algn="ctr" eaLnBrk="1"/>
              <a:r>
                <a:rPr lang="es-MX" altLang="es-MX" sz="18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Tradicional</a:t>
              </a:r>
            </a:p>
          </p:txBody>
        </p:sp>
        <p:pic>
          <p:nvPicPr>
            <p:cNvPr id="15386" name="Picture 9" descr="Imagen 14">
              <a:extLst>
                <a:ext uri="{FF2B5EF4-FFF2-40B4-BE49-F238E27FC236}">
                  <a16:creationId xmlns:a16="http://schemas.microsoft.com/office/drawing/2014/main" id="{A436985B-1CBF-4037-9F80-D364A604A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8822" y="0"/>
              <a:ext cx="3111898" cy="2893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370" name="Group 10">
            <a:extLst>
              <a:ext uri="{FF2B5EF4-FFF2-40B4-BE49-F238E27FC236}">
                <a16:creationId xmlns:a16="http://schemas.microsoft.com/office/drawing/2014/main" id="{AD2B3CDF-E1A7-4302-8664-402DB87B3EFF}"/>
              </a:ext>
            </a:extLst>
          </p:cNvPr>
          <p:cNvGrpSpPr>
            <a:grpSpLocks/>
          </p:cNvGrpSpPr>
          <p:nvPr/>
        </p:nvGrpSpPr>
        <p:grpSpPr bwMode="auto">
          <a:xfrm>
            <a:off x="7372350" y="-9525"/>
            <a:ext cx="4757738" cy="2892425"/>
            <a:chOff x="0" y="0"/>
            <a:chExt cx="4758146" cy="2893267"/>
          </a:xfrm>
        </p:grpSpPr>
        <p:sp>
          <p:nvSpPr>
            <p:cNvPr id="15381" name="AutoShape 11">
              <a:extLst>
                <a:ext uri="{FF2B5EF4-FFF2-40B4-BE49-F238E27FC236}">
                  <a16:creationId xmlns:a16="http://schemas.microsoft.com/office/drawing/2014/main" id="{9FC1A710-FCA2-4B9A-948D-4D2C31743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0858" y="0"/>
              <a:ext cx="2197288" cy="2893267"/>
            </a:xfrm>
            <a:custGeom>
              <a:avLst/>
              <a:gdLst>
                <a:gd name="T0" fmla="*/ 1098644 w 21600"/>
                <a:gd name="T1" fmla="*/ 1446634 h 21600"/>
                <a:gd name="T2" fmla="*/ 1098644 w 21600"/>
                <a:gd name="T3" fmla="*/ 1446634 h 21600"/>
                <a:gd name="T4" fmla="*/ 1098644 w 21600"/>
                <a:gd name="T5" fmla="*/ 1446634 h 21600"/>
                <a:gd name="T6" fmla="*/ 1098644 w 21600"/>
                <a:gd name="T7" fmla="*/ 144663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5064" y="0"/>
                  </a:moveTo>
                  <a:lnTo>
                    <a:pt x="21600" y="0"/>
                  </a:lnTo>
                  <a:lnTo>
                    <a:pt x="21555" y="21600"/>
                  </a:lnTo>
                  <a:lnTo>
                    <a:pt x="0" y="21600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3F6797">
                <a:alpha val="7372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5382" name="Text Box 12">
              <a:extLst>
                <a:ext uri="{FF2B5EF4-FFF2-40B4-BE49-F238E27FC236}">
                  <a16:creationId xmlns:a16="http://schemas.microsoft.com/office/drawing/2014/main" id="{28FB90DC-AD03-45D2-95D2-A1734C8208D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56692" y="1014062"/>
              <a:ext cx="1549968" cy="825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5278" tIns="35278" rIns="35278" bIns="35278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8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Fondo Nacional de Infraestructura</a:t>
              </a:r>
            </a:p>
          </p:txBody>
        </p:sp>
        <p:pic>
          <p:nvPicPr>
            <p:cNvPr id="15383" name="Picture 13" descr="Imagen 14">
              <a:extLst>
                <a:ext uri="{FF2B5EF4-FFF2-40B4-BE49-F238E27FC236}">
                  <a16:creationId xmlns:a16="http://schemas.microsoft.com/office/drawing/2014/main" id="{75854801-05ED-4900-B64E-471FCFAD3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111897" cy="2893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5374" name="Group 14">
            <a:extLst>
              <a:ext uri="{FF2B5EF4-FFF2-40B4-BE49-F238E27FC236}">
                <a16:creationId xmlns:a16="http://schemas.microsoft.com/office/drawing/2014/main" id="{7921B572-F79D-44DE-A505-3D6B3CE618C5}"/>
              </a:ext>
            </a:extLst>
          </p:cNvPr>
          <p:cNvGrpSpPr>
            <a:grpSpLocks/>
          </p:cNvGrpSpPr>
          <p:nvPr/>
        </p:nvGrpSpPr>
        <p:grpSpPr bwMode="auto">
          <a:xfrm>
            <a:off x="2632075" y="1747838"/>
            <a:ext cx="9478963" cy="3281362"/>
            <a:chOff x="-1" y="16933"/>
            <a:chExt cx="9478276" cy="3280938"/>
          </a:xfrm>
        </p:grpSpPr>
        <p:sp>
          <p:nvSpPr>
            <p:cNvPr id="3" name="AutoShape 15">
              <a:extLst>
                <a:ext uri="{FF2B5EF4-FFF2-40B4-BE49-F238E27FC236}">
                  <a16:creationId xmlns:a16="http://schemas.microsoft.com/office/drawing/2014/main" id="{54A3CBFD-3C7D-4B10-9F45-729EF27AD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46873"/>
              <a:ext cx="9478275" cy="2150998"/>
            </a:xfrm>
            <a:custGeom>
              <a:avLst/>
              <a:gdLst>
                <a:gd name="T0" fmla="*/ 4739138 w 21600"/>
                <a:gd name="T1" fmla="*/ 1075499 h 21600"/>
                <a:gd name="T2" fmla="*/ 4739138 w 21600"/>
                <a:gd name="T3" fmla="*/ 1075499 h 21600"/>
                <a:gd name="T4" fmla="*/ 4739138 w 21600"/>
                <a:gd name="T5" fmla="*/ 1075499 h 21600"/>
                <a:gd name="T6" fmla="*/ 4739138 w 21600"/>
                <a:gd name="T7" fmla="*/ 107549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85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852" y="0"/>
                  </a:lnTo>
                  <a:close/>
                </a:path>
              </a:pathLst>
            </a:custGeom>
            <a:solidFill>
              <a:srgbClr val="FFFFFF">
                <a:alpha val="7372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5371" name="Text Box 16">
              <a:extLst>
                <a:ext uri="{FF2B5EF4-FFF2-40B4-BE49-F238E27FC236}">
                  <a16:creationId xmlns:a16="http://schemas.microsoft.com/office/drawing/2014/main" id="{ED5D86D1-1DB6-402F-AEED-817D6E7FCDA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06047" y="2375890"/>
              <a:ext cx="1368882" cy="313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600" b="1">
                  <a:solidFill>
                    <a:srgbClr val="9A403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Concesiones</a:t>
              </a:r>
            </a:p>
          </p:txBody>
        </p:sp>
        <p:sp>
          <p:nvSpPr>
            <p:cNvPr id="15372" name="Text Box 17">
              <a:extLst>
                <a:ext uri="{FF2B5EF4-FFF2-40B4-BE49-F238E27FC236}">
                  <a16:creationId xmlns:a16="http://schemas.microsoft.com/office/drawing/2014/main" id="{E0C05AB5-DFD0-4C4A-A4C8-C0ABDEF0D6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734248" y="2375890"/>
              <a:ext cx="510739" cy="313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600" b="1">
                  <a:solidFill>
                    <a:srgbClr val="9A403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PPS</a:t>
              </a:r>
            </a:p>
          </p:txBody>
        </p:sp>
        <p:sp>
          <p:nvSpPr>
            <p:cNvPr id="15373" name="Text Box 18">
              <a:extLst>
                <a:ext uri="{FF2B5EF4-FFF2-40B4-BE49-F238E27FC236}">
                  <a16:creationId xmlns:a16="http://schemas.microsoft.com/office/drawing/2014/main" id="{DD20DE24-8C44-4413-A9C2-FEA4721B75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66744" y="2261590"/>
              <a:ext cx="1660288" cy="54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600" b="1">
                  <a:solidFill>
                    <a:srgbClr val="9A403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Arrendamientos a largo plazo</a:t>
              </a:r>
            </a:p>
          </p:txBody>
        </p:sp>
        <p:sp>
          <p:nvSpPr>
            <p:cNvPr id="4" name="Text Box 19">
              <a:extLst>
                <a:ext uri="{FF2B5EF4-FFF2-40B4-BE49-F238E27FC236}">
                  <a16:creationId xmlns:a16="http://schemas.microsoft.com/office/drawing/2014/main" id="{D2F575A9-6A48-4803-A946-B5A0B1A145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18847" y="2261590"/>
              <a:ext cx="1423585" cy="541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600" b="1">
                  <a:solidFill>
                    <a:srgbClr val="9A403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Contratos de largo plazo</a:t>
              </a:r>
            </a:p>
          </p:txBody>
        </p:sp>
        <p:sp>
          <p:nvSpPr>
            <p:cNvPr id="15375" name="Line 20">
              <a:extLst>
                <a:ext uri="{FF2B5EF4-FFF2-40B4-BE49-F238E27FC236}">
                  <a16:creationId xmlns:a16="http://schemas.microsoft.com/office/drawing/2014/main" id="{92034D97-C8BD-4151-8C4B-8F6CCBA49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1075" y="2281055"/>
              <a:ext cx="1" cy="503063"/>
            </a:xfrm>
            <a:prstGeom prst="line">
              <a:avLst/>
            </a:prstGeom>
            <a:noFill/>
            <a:ln w="25400">
              <a:solidFill>
                <a:srgbClr val="9A403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5376" name="Line 21">
              <a:extLst>
                <a:ext uri="{FF2B5EF4-FFF2-40B4-BE49-F238E27FC236}">
                  <a16:creationId xmlns:a16="http://schemas.microsoft.com/office/drawing/2014/main" id="{968ADCAA-9820-4B41-8750-1536972B7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57076" y="2281055"/>
              <a:ext cx="1" cy="503063"/>
            </a:xfrm>
            <a:prstGeom prst="line">
              <a:avLst/>
            </a:prstGeom>
            <a:noFill/>
            <a:ln w="25400">
              <a:solidFill>
                <a:srgbClr val="9A403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5377" name="Line 22">
              <a:extLst>
                <a:ext uri="{FF2B5EF4-FFF2-40B4-BE49-F238E27FC236}">
                  <a16:creationId xmlns:a16="http://schemas.microsoft.com/office/drawing/2014/main" id="{0D7717FC-22C7-44E3-B692-26457738E2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55209" y="2281055"/>
              <a:ext cx="1" cy="503063"/>
            </a:xfrm>
            <a:prstGeom prst="line">
              <a:avLst/>
            </a:prstGeom>
            <a:noFill/>
            <a:ln w="25400">
              <a:solidFill>
                <a:srgbClr val="9A403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grpSp>
          <p:nvGrpSpPr>
            <p:cNvPr id="15378" name="Group 23">
              <a:extLst>
                <a:ext uri="{FF2B5EF4-FFF2-40B4-BE49-F238E27FC236}">
                  <a16:creationId xmlns:a16="http://schemas.microsoft.com/office/drawing/2014/main" id="{1F041900-3CAC-446C-83C4-3F0E16589A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5229" y="16933"/>
              <a:ext cx="2207817" cy="2197101"/>
              <a:chOff x="0" y="0"/>
              <a:chExt cx="2207816" cy="2197100"/>
            </a:xfrm>
          </p:grpSpPr>
          <p:sp>
            <p:nvSpPr>
              <p:cNvPr id="15379" name="Oval 24">
                <a:extLst>
                  <a:ext uri="{FF2B5EF4-FFF2-40B4-BE49-F238E27FC236}">
                    <a16:creationId xmlns:a16="http://schemas.microsoft.com/office/drawing/2014/main" id="{00F43208-8C62-478B-B65F-BC75DFEC8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207816" cy="2197100"/>
              </a:xfrm>
              <a:prstGeom prst="ellipse">
                <a:avLst/>
              </a:prstGeom>
              <a:solidFill>
                <a:srgbClr val="9A403E">
                  <a:alpha val="9137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endParaRPr lang="es-MX" altLang="es-MX">
                  <a:solidFill>
                    <a:srgbClr val="F79646"/>
                  </a:solidFill>
                </a:endParaRPr>
              </a:p>
            </p:txBody>
          </p:sp>
          <p:sp>
            <p:nvSpPr>
              <p:cNvPr id="15380" name="Text Box 25">
                <a:extLst>
                  <a:ext uri="{FF2B5EF4-FFF2-40B4-BE49-F238E27FC236}">
                    <a16:creationId xmlns:a16="http://schemas.microsoft.com/office/drawing/2014/main" id="{BD6A4EC6-75EE-4233-9601-B3D3E695DA1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5152" y="656519"/>
                <a:ext cx="2097512" cy="884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8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ASOCIACIONES PÚBLICO PRIVADAS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the-highest-bridge-in.jpg">
            <a:extLst>
              <a:ext uri="{FF2B5EF4-FFF2-40B4-BE49-F238E27FC236}">
                <a16:creationId xmlns:a16="http://schemas.microsoft.com/office/drawing/2014/main" id="{F2DB17F7-AFB0-44C4-811E-9B72CC897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18" r="685" b="13936"/>
          <a:stretch>
            <a:fillRect/>
          </a:stretch>
        </p:blipFill>
        <p:spPr bwMode="auto">
          <a:xfrm>
            <a:off x="-14288" y="-34925"/>
            <a:ext cx="13725526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AutoShape 2">
            <a:extLst>
              <a:ext uri="{FF2B5EF4-FFF2-40B4-BE49-F238E27FC236}">
                <a16:creationId xmlns:a16="http://schemas.microsoft.com/office/drawing/2014/main" id="{6017EEC3-1FC5-4493-90EB-8C67278E1399}"/>
              </a:ext>
            </a:extLst>
          </p:cNvPr>
          <p:cNvSpPr>
            <a:spLocks/>
          </p:cNvSpPr>
          <p:nvPr/>
        </p:nvSpPr>
        <p:spPr bwMode="auto">
          <a:xfrm>
            <a:off x="2614613" y="-50800"/>
            <a:ext cx="8324850" cy="5105400"/>
          </a:xfrm>
          <a:custGeom>
            <a:avLst/>
            <a:gdLst>
              <a:gd name="T0" fmla="*/ 4162425 w 21600"/>
              <a:gd name="T1" fmla="*/ 2552700 h 21600"/>
              <a:gd name="T2" fmla="*/ 4162425 w 21600"/>
              <a:gd name="T3" fmla="*/ 2552700 h 21600"/>
              <a:gd name="T4" fmla="*/ 4162425 w 21600"/>
              <a:gd name="T5" fmla="*/ 2552700 h 21600"/>
              <a:gd name="T6" fmla="*/ 4162425 w 21600"/>
              <a:gd name="T7" fmla="*/ 25527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40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2401" y="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D109717-3CCF-4A26-8283-0D222875120C}"/>
              </a:ext>
            </a:extLst>
          </p:cNvPr>
          <p:cNvGrpSpPr/>
          <p:nvPr/>
        </p:nvGrpSpPr>
        <p:grpSpPr>
          <a:xfrm>
            <a:off x="8128316" y="-64654"/>
            <a:ext cx="7639750" cy="5099534"/>
            <a:chOff x="8107424" y="-90411"/>
            <a:chExt cx="7639750" cy="5099534"/>
          </a:xfrm>
        </p:grpSpPr>
        <p:pic>
          <p:nvPicPr>
            <p:cNvPr id="657" name="Picture 2" descr="https://farm9.staticflickr.com/8060/8232173645_b5102b21d7_c.jpg">
              <a:extLst>
                <a:ext uri="{FF2B5EF4-FFF2-40B4-BE49-F238E27FC236}">
                  <a16:creationId xmlns:a16="http://schemas.microsoft.com/office/drawing/2014/main" id="{BFC40CE2-F35A-4133-A21A-ADB28E5115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7424" y="-90411"/>
              <a:ext cx="7639750" cy="5099534"/>
            </a:xfrm>
            <a:prstGeom prst="parallelogram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8" name="Picture 8" descr="Imagen 641">
              <a:extLst>
                <a:ext uri="{FF2B5EF4-FFF2-40B4-BE49-F238E27FC236}">
                  <a16:creationId xmlns:a16="http://schemas.microsoft.com/office/drawing/2014/main" id="{126FE21F-8D99-4247-BCC3-EDAF723C2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98680" y="205786"/>
              <a:ext cx="1430699" cy="2159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6388" name="AutoShape 3" descr="Shape 542">
            <a:extLst>
              <a:ext uri="{FF2B5EF4-FFF2-40B4-BE49-F238E27FC236}">
                <a16:creationId xmlns:a16="http://schemas.microsoft.com/office/drawing/2014/main" id="{3A94C1A8-4313-46B0-8F18-F5FCAE16D1A7}"/>
              </a:ext>
            </a:extLst>
          </p:cNvPr>
          <p:cNvSpPr>
            <a:spLocks/>
          </p:cNvSpPr>
          <p:nvPr/>
        </p:nvSpPr>
        <p:spPr bwMode="auto">
          <a:xfrm>
            <a:off x="-1588" y="-41275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3A69AF">
              <a:alpha val="9333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endParaRPr lang="es-MX"/>
          </a:p>
        </p:txBody>
      </p:sp>
      <p:pic>
        <p:nvPicPr>
          <p:cNvPr id="2" name="Picture 4" descr="Recurso 4.png">
            <a:extLst>
              <a:ext uri="{FF2B5EF4-FFF2-40B4-BE49-F238E27FC236}">
                <a16:creationId xmlns:a16="http://schemas.microsoft.com/office/drawing/2014/main" id="{66A52ECD-DC1C-49BF-9523-E0B273DBB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1120775" y="412750"/>
            <a:ext cx="1196975" cy="1201738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6390" name="Text Box 5" descr="TextBox 46">
            <a:extLst>
              <a:ext uri="{FF2B5EF4-FFF2-40B4-BE49-F238E27FC236}">
                <a16:creationId xmlns:a16="http://schemas.microsoft.com/office/drawing/2014/main" id="{5C097F36-23C7-463A-B2DE-B66D3803F743}"/>
              </a:ext>
            </a:extLst>
          </p:cNvPr>
          <p:cNvSpPr txBox="1">
            <a:spLocks/>
          </p:cNvSpPr>
          <p:nvPr/>
        </p:nvSpPr>
        <p:spPr bwMode="auto">
          <a:xfrm>
            <a:off x="203200" y="1885950"/>
            <a:ext cx="3082925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INFRAESTRUCTURA</a:t>
            </a: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s-MX" altLang="es-MX" sz="2500">
                <a:solidFill>
                  <a:srgbClr val="FFFFFF"/>
                </a:solidFill>
              </a:rPr>
              <a:t>CARRETERA</a:t>
            </a: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2006-2012</a:t>
            </a:r>
            <a:endParaRPr lang="es-MX" altLang="es-MX" sz="2400">
              <a:solidFill>
                <a:srgbClr val="FFFFFF"/>
              </a:solidFill>
            </a:endParaRPr>
          </a:p>
        </p:txBody>
      </p:sp>
      <p:grpSp>
        <p:nvGrpSpPr>
          <p:cNvPr id="16392" name="Group 9">
            <a:extLst>
              <a:ext uri="{FF2B5EF4-FFF2-40B4-BE49-F238E27FC236}">
                <a16:creationId xmlns:a16="http://schemas.microsoft.com/office/drawing/2014/main" id="{CB3AC966-D94F-4138-83CB-8E1394A1E1C8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508000"/>
            <a:ext cx="7248525" cy="4197350"/>
            <a:chOff x="0" y="0"/>
            <a:chExt cx="7249103" cy="4197319"/>
          </a:xfrm>
        </p:grpSpPr>
        <p:grpSp>
          <p:nvGrpSpPr>
            <p:cNvPr id="16938" name="Group 10">
              <a:extLst>
                <a:ext uri="{FF2B5EF4-FFF2-40B4-BE49-F238E27FC236}">
                  <a16:creationId xmlns:a16="http://schemas.microsoft.com/office/drawing/2014/main" id="{FC645E96-E53B-47C6-BE4C-D80A1CEDC3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680931"/>
              <a:ext cx="2316605" cy="1516388"/>
              <a:chOff x="0" y="0"/>
              <a:chExt cx="2316605" cy="1516387"/>
            </a:xfrm>
          </p:grpSpPr>
          <p:sp>
            <p:nvSpPr>
              <p:cNvPr id="17028" name="AutoShape 11">
                <a:extLst>
                  <a:ext uri="{FF2B5EF4-FFF2-40B4-BE49-F238E27FC236}">
                    <a16:creationId xmlns:a16="http://schemas.microsoft.com/office/drawing/2014/main" id="{C39E2AEA-8DF8-4D4F-8780-66F46E27F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140900" cy="1516387"/>
              </a:xfrm>
              <a:custGeom>
                <a:avLst/>
                <a:gdLst>
                  <a:gd name="T0" fmla="*/ 1070450 w 21600"/>
                  <a:gd name="T1" fmla="*/ 758194 h 21600"/>
                  <a:gd name="T2" fmla="*/ 1070450 w 21600"/>
                  <a:gd name="T3" fmla="*/ 758194 h 21600"/>
                  <a:gd name="T4" fmla="*/ 1070450 w 21600"/>
                  <a:gd name="T5" fmla="*/ 758194 h 21600"/>
                  <a:gd name="T6" fmla="*/ 1070450 w 21600"/>
                  <a:gd name="T7" fmla="*/ 7581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3114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3114" y="0"/>
                    </a:lnTo>
                    <a:close/>
                  </a:path>
                </a:pathLst>
              </a:custGeom>
              <a:solidFill>
                <a:srgbClr val="FFFFFF">
                  <a:alpha val="73332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  <p:sp>
            <p:nvSpPr>
              <p:cNvPr id="17029" name="AutoShape 12" descr="Freeform 468">
                <a:extLst>
                  <a:ext uri="{FF2B5EF4-FFF2-40B4-BE49-F238E27FC236}">
                    <a16:creationId xmlns:a16="http://schemas.microsoft.com/office/drawing/2014/main" id="{D7581D71-D121-4A11-9512-58C29C061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792" y="1115698"/>
                <a:ext cx="83822" cy="83827"/>
              </a:xfrm>
              <a:custGeom>
                <a:avLst/>
                <a:gdLst>
                  <a:gd name="T0" fmla="*/ 41911 w 21600"/>
                  <a:gd name="T1" fmla="*/ 41914 h 21600"/>
                  <a:gd name="T2" fmla="*/ 41911 w 21600"/>
                  <a:gd name="T3" fmla="*/ 41914 h 21600"/>
                  <a:gd name="T4" fmla="*/ 41911 w 21600"/>
                  <a:gd name="T5" fmla="*/ 41914 h 21600"/>
                  <a:gd name="T6" fmla="*/ 41911 w 21600"/>
                  <a:gd name="T7" fmla="*/ 4191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601" y="0"/>
                    </a:moveTo>
                    <a:lnTo>
                      <a:pt x="8528" y="0"/>
                    </a:lnTo>
                    <a:lnTo>
                      <a:pt x="7572" y="316"/>
                    </a:lnTo>
                    <a:lnTo>
                      <a:pt x="6376" y="949"/>
                    </a:lnTo>
                    <a:lnTo>
                      <a:pt x="5420" y="1266"/>
                    </a:lnTo>
                    <a:lnTo>
                      <a:pt x="4543" y="1899"/>
                    </a:lnTo>
                    <a:lnTo>
                      <a:pt x="3906" y="2532"/>
                    </a:lnTo>
                    <a:lnTo>
                      <a:pt x="3029" y="3086"/>
                    </a:lnTo>
                    <a:lnTo>
                      <a:pt x="2391" y="4035"/>
                    </a:lnTo>
                    <a:lnTo>
                      <a:pt x="1754" y="4668"/>
                    </a:lnTo>
                    <a:lnTo>
                      <a:pt x="1116" y="5618"/>
                    </a:lnTo>
                    <a:lnTo>
                      <a:pt x="877" y="6409"/>
                    </a:lnTo>
                    <a:lnTo>
                      <a:pt x="319" y="7675"/>
                    </a:lnTo>
                    <a:lnTo>
                      <a:pt x="0" y="8624"/>
                    </a:lnTo>
                    <a:lnTo>
                      <a:pt x="0" y="12818"/>
                    </a:lnTo>
                    <a:lnTo>
                      <a:pt x="319" y="14084"/>
                    </a:lnTo>
                    <a:lnTo>
                      <a:pt x="877" y="14954"/>
                    </a:lnTo>
                    <a:lnTo>
                      <a:pt x="1116" y="15903"/>
                    </a:lnTo>
                    <a:lnTo>
                      <a:pt x="2391" y="17644"/>
                    </a:lnTo>
                    <a:lnTo>
                      <a:pt x="3029" y="18277"/>
                    </a:lnTo>
                    <a:lnTo>
                      <a:pt x="3906" y="18910"/>
                    </a:lnTo>
                    <a:lnTo>
                      <a:pt x="4543" y="19543"/>
                    </a:lnTo>
                    <a:lnTo>
                      <a:pt x="5420" y="20176"/>
                    </a:lnTo>
                    <a:lnTo>
                      <a:pt x="6376" y="20730"/>
                    </a:lnTo>
                    <a:lnTo>
                      <a:pt x="7572" y="20967"/>
                    </a:lnTo>
                    <a:lnTo>
                      <a:pt x="8528" y="21284"/>
                    </a:lnTo>
                    <a:lnTo>
                      <a:pt x="9724" y="21284"/>
                    </a:lnTo>
                    <a:lnTo>
                      <a:pt x="10601" y="21600"/>
                    </a:lnTo>
                    <a:lnTo>
                      <a:pt x="11876" y="21284"/>
                    </a:lnTo>
                    <a:lnTo>
                      <a:pt x="12753" y="21284"/>
                    </a:lnTo>
                    <a:lnTo>
                      <a:pt x="14985" y="20730"/>
                    </a:lnTo>
                    <a:lnTo>
                      <a:pt x="15782" y="20176"/>
                    </a:lnTo>
                    <a:lnTo>
                      <a:pt x="17694" y="18910"/>
                    </a:lnTo>
                    <a:lnTo>
                      <a:pt x="18332" y="18277"/>
                    </a:lnTo>
                    <a:lnTo>
                      <a:pt x="18890" y="17644"/>
                    </a:lnTo>
                    <a:lnTo>
                      <a:pt x="20165" y="15903"/>
                    </a:lnTo>
                    <a:lnTo>
                      <a:pt x="20803" y="14954"/>
                    </a:lnTo>
                    <a:lnTo>
                      <a:pt x="21122" y="14084"/>
                    </a:lnTo>
                    <a:lnTo>
                      <a:pt x="21281" y="12818"/>
                    </a:lnTo>
                    <a:lnTo>
                      <a:pt x="21281" y="11868"/>
                    </a:lnTo>
                    <a:lnTo>
                      <a:pt x="21600" y="10760"/>
                    </a:lnTo>
                    <a:lnTo>
                      <a:pt x="21281" y="9811"/>
                    </a:lnTo>
                    <a:lnTo>
                      <a:pt x="21281" y="8624"/>
                    </a:lnTo>
                    <a:lnTo>
                      <a:pt x="21122" y="7675"/>
                    </a:lnTo>
                    <a:lnTo>
                      <a:pt x="20803" y="6409"/>
                    </a:lnTo>
                    <a:lnTo>
                      <a:pt x="20165" y="5618"/>
                    </a:lnTo>
                    <a:lnTo>
                      <a:pt x="19528" y="4668"/>
                    </a:lnTo>
                    <a:lnTo>
                      <a:pt x="18890" y="4035"/>
                    </a:lnTo>
                    <a:lnTo>
                      <a:pt x="18332" y="3086"/>
                    </a:lnTo>
                    <a:lnTo>
                      <a:pt x="17694" y="2532"/>
                    </a:lnTo>
                    <a:lnTo>
                      <a:pt x="15782" y="1266"/>
                    </a:lnTo>
                    <a:lnTo>
                      <a:pt x="14985" y="949"/>
                    </a:lnTo>
                    <a:lnTo>
                      <a:pt x="14028" y="316"/>
                    </a:lnTo>
                    <a:lnTo>
                      <a:pt x="12753" y="0"/>
                    </a:lnTo>
                    <a:lnTo>
                      <a:pt x="1060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30" name="AutoShape 13" descr="Freeform 469">
                <a:extLst>
                  <a:ext uri="{FF2B5EF4-FFF2-40B4-BE49-F238E27FC236}">
                    <a16:creationId xmlns:a16="http://schemas.microsoft.com/office/drawing/2014/main" id="{1C330588-B0EC-4D9E-B47D-2A429B3F9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078" y="919213"/>
                <a:ext cx="83822" cy="83827"/>
              </a:xfrm>
              <a:custGeom>
                <a:avLst/>
                <a:gdLst>
                  <a:gd name="T0" fmla="*/ 41911 w 21600"/>
                  <a:gd name="T1" fmla="*/ 41914 h 21600"/>
                  <a:gd name="T2" fmla="*/ 41911 w 21600"/>
                  <a:gd name="T3" fmla="*/ 41914 h 21600"/>
                  <a:gd name="T4" fmla="*/ 41911 w 21600"/>
                  <a:gd name="T5" fmla="*/ 41914 h 21600"/>
                  <a:gd name="T6" fmla="*/ 41911 w 21600"/>
                  <a:gd name="T7" fmla="*/ 4191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601" y="0"/>
                    </a:moveTo>
                    <a:lnTo>
                      <a:pt x="8528" y="0"/>
                    </a:lnTo>
                    <a:lnTo>
                      <a:pt x="7572" y="316"/>
                    </a:lnTo>
                    <a:lnTo>
                      <a:pt x="6376" y="949"/>
                    </a:lnTo>
                    <a:lnTo>
                      <a:pt x="5420" y="1266"/>
                    </a:lnTo>
                    <a:lnTo>
                      <a:pt x="4543" y="1899"/>
                    </a:lnTo>
                    <a:lnTo>
                      <a:pt x="3906" y="2532"/>
                    </a:lnTo>
                    <a:lnTo>
                      <a:pt x="3029" y="3086"/>
                    </a:lnTo>
                    <a:lnTo>
                      <a:pt x="2391" y="4035"/>
                    </a:lnTo>
                    <a:lnTo>
                      <a:pt x="1754" y="4668"/>
                    </a:lnTo>
                    <a:lnTo>
                      <a:pt x="1116" y="5618"/>
                    </a:lnTo>
                    <a:lnTo>
                      <a:pt x="877" y="6409"/>
                    </a:lnTo>
                    <a:lnTo>
                      <a:pt x="319" y="7675"/>
                    </a:lnTo>
                    <a:lnTo>
                      <a:pt x="0" y="8624"/>
                    </a:lnTo>
                    <a:lnTo>
                      <a:pt x="0" y="12818"/>
                    </a:lnTo>
                    <a:lnTo>
                      <a:pt x="319" y="14084"/>
                    </a:lnTo>
                    <a:lnTo>
                      <a:pt x="877" y="14954"/>
                    </a:lnTo>
                    <a:lnTo>
                      <a:pt x="1116" y="15903"/>
                    </a:lnTo>
                    <a:lnTo>
                      <a:pt x="2391" y="17644"/>
                    </a:lnTo>
                    <a:lnTo>
                      <a:pt x="3029" y="18277"/>
                    </a:lnTo>
                    <a:lnTo>
                      <a:pt x="3906" y="18910"/>
                    </a:lnTo>
                    <a:lnTo>
                      <a:pt x="4543" y="19543"/>
                    </a:lnTo>
                    <a:lnTo>
                      <a:pt x="5420" y="20176"/>
                    </a:lnTo>
                    <a:lnTo>
                      <a:pt x="6376" y="20730"/>
                    </a:lnTo>
                    <a:lnTo>
                      <a:pt x="7572" y="20967"/>
                    </a:lnTo>
                    <a:lnTo>
                      <a:pt x="8528" y="21284"/>
                    </a:lnTo>
                    <a:lnTo>
                      <a:pt x="9724" y="21284"/>
                    </a:lnTo>
                    <a:lnTo>
                      <a:pt x="10601" y="21600"/>
                    </a:lnTo>
                    <a:lnTo>
                      <a:pt x="11876" y="21284"/>
                    </a:lnTo>
                    <a:lnTo>
                      <a:pt x="12753" y="21284"/>
                    </a:lnTo>
                    <a:lnTo>
                      <a:pt x="14985" y="20730"/>
                    </a:lnTo>
                    <a:lnTo>
                      <a:pt x="15782" y="20176"/>
                    </a:lnTo>
                    <a:lnTo>
                      <a:pt x="17694" y="18910"/>
                    </a:lnTo>
                    <a:lnTo>
                      <a:pt x="18332" y="18277"/>
                    </a:lnTo>
                    <a:lnTo>
                      <a:pt x="18890" y="17644"/>
                    </a:lnTo>
                    <a:lnTo>
                      <a:pt x="20165" y="15903"/>
                    </a:lnTo>
                    <a:lnTo>
                      <a:pt x="20803" y="14954"/>
                    </a:lnTo>
                    <a:lnTo>
                      <a:pt x="21122" y="14084"/>
                    </a:lnTo>
                    <a:lnTo>
                      <a:pt x="21281" y="12818"/>
                    </a:lnTo>
                    <a:lnTo>
                      <a:pt x="21281" y="11868"/>
                    </a:lnTo>
                    <a:lnTo>
                      <a:pt x="21600" y="10760"/>
                    </a:lnTo>
                    <a:lnTo>
                      <a:pt x="21281" y="9811"/>
                    </a:lnTo>
                    <a:lnTo>
                      <a:pt x="21281" y="8624"/>
                    </a:lnTo>
                    <a:lnTo>
                      <a:pt x="21122" y="7675"/>
                    </a:lnTo>
                    <a:lnTo>
                      <a:pt x="20803" y="6409"/>
                    </a:lnTo>
                    <a:lnTo>
                      <a:pt x="20165" y="5618"/>
                    </a:lnTo>
                    <a:lnTo>
                      <a:pt x="19528" y="4668"/>
                    </a:lnTo>
                    <a:lnTo>
                      <a:pt x="18890" y="4035"/>
                    </a:lnTo>
                    <a:lnTo>
                      <a:pt x="18332" y="3086"/>
                    </a:lnTo>
                    <a:lnTo>
                      <a:pt x="17694" y="2532"/>
                    </a:lnTo>
                    <a:lnTo>
                      <a:pt x="15782" y="1266"/>
                    </a:lnTo>
                    <a:lnTo>
                      <a:pt x="14985" y="949"/>
                    </a:lnTo>
                    <a:lnTo>
                      <a:pt x="14028" y="316"/>
                    </a:lnTo>
                    <a:lnTo>
                      <a:pt x="12753" y="0"/>
                    </a:lnTo>
                    <a:lnTo>
                      <a:pt x="10601" y="0"/>
                    </a:lnTo>
                    <a:close/>
                  </a:path>
                </a:pathLst>
              </a:custGeom>
              <a:solidFill>
                <a:srgbClr val="7F7F7F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31" name="Text Box 14" descr="Text Box 471">
                <a:extLst>
                  <a:ext uri="{FF2B5EF4-FFF2-40B4-BE49-F238E27FC236}">
                    <a16:creationId xmlns:a16="http://schemas.microsoft.com/office/drawing/2014/main" id="{1967FFAD-C0B8-4907-9032-1D4EE85C25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32174" y="266587"/>
                <a:ext cx="1784431" cy="1059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>
                  <a:lnSpc>
                    <a:spcPct val="140000"/>
                  </a:lnSpc>
                  <a:spcBef>
                    <a:spcPts val="200"/>
                  </a:spcBef>
                </a:pPr>
                <a:r>
                  <a:rPr lang="es-MX" altLang="es-MX" sz="800"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    Ciudad</a:t>
                </a:r>
              </a:p>
              <a:p>
                <a:pPr eaLnBrk="1">
                  <a:lnSpc>
                    <a:spcPct val="140000"/>
                  </a:lnSpc>
                  <a:spcBef>
                    <a:spcPts val="200"/>
                  </a:spcBef>
                </a:pPr>
                <a:r>
                  <a:rPr lang="es-MX" altLang="es-MX" sz="800"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    Capital Estatal</a:t>
                </a:r>
              </a:p>
              <a:p>
                <a:pPr eaLnBrk="1">
                  <a:lnSpc>
                    <a:spcPct val="140000"/>
                  </a:lnSpc>
                  <a:spcBef>
                    <a:spcPts val="200"/>
                  </a:spcBef>
                </a:pPr>
                <a:r>
                  <a:rPr lang="es-MX" altLang="es-MX" sz="800"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    Ciudad de México</a:t>
                </a:r>
              </a:p>
              <a:p>
                <a:pPr eaLnBrk="1">
                  <a:lnSpc>
                    <a:spcPct val="140000"/>
                  </a:lnSpc>
                  <a:spcBef>
                    <a:spcPts val="200"/>
                  </a:spcBef>
                </a:pPr>
                <a:r>
                  <a:rPr lang="es-MX" altLang="es-MX" sz="800"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    Carreteras 2006</a:t>
                </a:r>
              </a:p>
              <a:p>
                <a:pPr eaLnBrk="1">
                  <a:lnSpc>
                    <a:spcPct val="140000"/>
                  </a:lnSpc>
                  <a:spcBef>
                    <a:spcPts val="200"/>
                  </a:spcBef>
                </a:pPr>
                <a:r>
                  <a:rPr lang="es-MX" altLang="es-MX" sz="800"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    Carreteras Nuevas 2006-2012</a:t>
                </a:r>
              </a:p>
            </p:txBody>
          </p:sp>
          <p:sp>
            <p:nvSpPr>
              <p:cNvPr id="17032" name="AutoShape 15" descr="Freeform 472">
                <a:extLst>
                  <a:ext uri="{FF2B5EF4-FFF2-40B4-BE49-F238E27FC236}">
                    <a16:creationId xmlns:a16="http://schemas.microsoft.com/office/drawing/2014/main" id="{5EEE1C81-DC02-4F99-AD88-3BF35C60D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7" y="343678"/>
                <a:ext cx="35748" cy="35750"/>
              </a:xfrm>
              <a:custGeom>
                <a:avLst/>
                <a:gdLst>
                  <a:gd name="T0" fmla="*/ 17874 w 21600"/>
                  <a:gd name="T1" fmla="*/ 17875 h 21600"/>
                  <a:gd name="T2" fmla="*/ 17874 w 21600"/>
                  <a:gd name="T3" fmla="*/ 17875 h 21600"/>
                  <a:gd name="T4" fmla="*/ 17874 w 21600"/>
                  <a:gd name="T5" fmla="*/ 17875 h 21600"/>
                  <a:gd name="T6" fmla="*/ 17874 w 21600"/>
                  <a:gd name="T7" fmla="*/ 1787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7033" name="Group 16">
                <a:extLst>
                  <a:ext uri="{FF2B5EF4-FFF2-40B4-BE49-F238E27FC236}">
                    <a16:creationId xmlns:a16="http://schemas.microsoft.com/office/drawing/2014/main" id="{012ED799-EC02-466B-BD98-F819226076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9792" y="505586"/>
                <a:ext cx="77893" cy="71007"/>
                <a:chOff x="-1" y="0"/>
                <a:chExt cx="77893" cy="71006"/>
              </a:xfrm>
            </p:grpSpPr>
            <p:sp>
              <p:nvSpPr>
                <p:cNvPr id="17037" name="AutoShape 17" descr="Freeform 437">
                  <a:extLst>
                    <a:ext uri="{FF2B5EF4-FFF2-40B4-BE49-F238E27FC236}">
                      <a16:creationId xmlns:a16="http://schemas.microsoft.com/office/drawing/2014/main" id="{21966632-556C-4591-8480-F821F0377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" y="0"/>
                  <a:ext cx="75816" cy="71006"/>
                </a:xfrm>
                <a:custGeom>
                  <a:avLst/>
                  <a:gdLst>
                    <a:gd name="T0" fmla="*/ 37908 w 21600"/>
                    <a:gd name="T1" fmla="*/ 35503 h 21600"/>
                    <a:gd name="T2" fmla="*/ 37908 w 21600"/>
                    <a:gd name="T3" fmla="*/ 35503 h 21600"/>
                    <a:gd name="T4" fmla="*/ 37908 w 21600"/>
                    <a:gd name="T5" fmla="*/ 35503 h 21600"/>
                    <a:gd name="T6" fmla="*/ 37908 w 21600"/>
                    <a:gd name="T7" fmla="*/ 3550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7038" name="AutoShape 18" descr="Freeform 438">
                  <a:extLst>
                    <a:ext uri="{FF2B5EF4-FFF2-40B4-BE49-F238E27FC236}">
                      <a16:creationId xmlns:a16="http://schemas.microsoft.com/office/drawing/2014/main" id="{40A34F09-A977-482E-88C5-A01DBAC469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92" y="1044"/>
                  <a:ext cx="72700" cy="62653"/>
                </a:xfrm>
                <a:custGeom>
                  <a:avLst/>
                  <a:gdLst>
                    <a:gd name="T0" fmla="*/ 36350 w 21600"/>
                    <a:gd name="T1" fmla="*/ 31327 h 21600"/>
                    <a:gd name="T2" fmla="*/ 36350 w 21600"/>
                    <a:gd name="T3" fmla="*/ 31327 h 21600"/>
                    <a:gd name="T4" fmla="*/ 36350 w 21600"/>
                    <a:gd name="T5" fmla="*/ 31327 h 21600"/>
                    <a:gd name="T6" fmla="*/ 36350 w 21600"/>
                    <a:gd name="T7" fmla="*/ 3132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grpSp>
            <p:nvGrpSpPr>
              <p:cNvPr id="17034" name="Group 19">
                <a:extLst>
                  <a:ext uri="{FF2B5EF4-FFF2-40B4-BE49-F238E27FC236}">
                    <a16:creationId xmlns:a16="http://schemas.microsoft.com/office/drawing/2014/main" id="{868FF542-39F6-4C03-87ED-6EED43D8C9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2179" y="722690"/>
                <a:ext cx="75815" cy="71007"/>
                <a:chOff x="-1" y="0"/>
                <a:chExt cx="75816" cy="71006"/>
              </a:xfrm>
            </p:grpSpPr>
            <p:sp>
              <p:nvSpPr>
                <p:cNvPr id="17035" name="AutoShape 20" descr="Freeform 440">
                  <a:extLst>
                    <a:ext uri="{FF2B5EF4-FFF2-40B4-BE49-F238E27FC236}">
                      <a16:creationId xmlns:a16="http://schemas.microsoft.com/office/drawing/2014/main" id="{ACCEC2E3-1A6B-48C7-B8E4-0C00C14A9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" y="0"/>
                  <a:ext cx="75816" cy="71006"/>
                </a:xfrm>
                <a:custGeom>
                  <a:avLst/>
                  <a:gdLst>
                    <a:gd name="T0" fmla="*/ 37908 w 21600"/>
                    <a:gd name="T1" fmla="*/ 35503 h 21600"/>
                    <a:gd name="T2" fmla="*/ 37908 w 21600"/>
                    <a:gd name="T3" fmla="*/ 35503 h 21600"/>
                    <a:gd name="T4" fmla="*/ 37908 w 21600"/>
                    <a:gd name="T5" fmla="*/ 35503 h 21600"/>
                    <a:gd name="T6" fmla="*/ 37908 w 21600"/>
                    <a:gd name="T7" fmla="*/ 3550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7036" name="AutoShape 21" descr="Freeform 441">
                  <a:extLst>
                    <a:ext uri="{FF2B5EF4-FFF2-40B4-BE49-F238E27FC236}">
                      <a16:creationId xmlns:a16="http://schemas.microsoft.com/office/drawing/2014/main" id="{5022F9E4-7DCF-42C8-853F-A63863F68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8" y="1044"/>
                  <a:ext cx="72700" cy="62653"/>
                </a:xfrm>
                <a:custGeom>
                  <a:avLst/>
                  <a:gdLst>
                    <a:gd name="T0" fmla="*/ 36350 w 21600"/>
                    <a:gd name="T1" fmla="*/ 31327 h 21600"/>
                    <a:gd name="T2" fmla="*/ 36350 w 21600"/>
                    <a:gd name="T3" fmla="*/ 31327 h 21600"/>
                    <a:gd name="T4" fmla="*/ 36350 w 21600"/>
                    <a:gd name="T5" fmla="*/ 31327 h 21600"/>
                    <a:gd name="T6" fmla="*/ 36350 w 21600"/>
                    <a:gd name="T7" fmla="*/ 31327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</p:grpSp>
        <p:grpSp>
          <p:nvGrpSpPr>
            <p:cNvPr id="16939" name="Group 22">
              <a:extLst>
                <a:ext uri="{FF2B5EF4-FFF2-40B4-BE49-F238E27FC236}">
                  <a16:creationId xmlns:a16="http://schemas.microsoft.com/office/drawing/2014/main" id="{B401D4AF-B74C-4C70-A4AA-073BF0977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8092" y="0"/>
              <a:ext cx="6281011" cy="4016621"/>
              <a:chOff x="0" y="0"/>
              <a:chExt cx="6281011" cy="4016621"/>
            </a:xfrm>
          </p:grpSpPr>
          <p:sp>
            <p:nvSpPr>
              <p:cNvPr id="16940" name="AutoShape 23" descr="Freeform 8">
                <a:extLst>
                  <a:ext uri="{FF2B5EF4-FFF2-40B4-BE49-F238E27FC236}">
                    <a16:creationId xmlns:a16="http://schemas.microsoft.com/office/drawing/2014/main" id="{2FFD3F46-191A-4FA2-80BD-35DAE01B792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448168" y="2558852"/>
                <a:ext cx="431694" cy="399025"/>
              </a:xfrm>
              <a:custGeom>
                <a:avLst/>
                <a:gdLst>
                  <a:gd name="T0" fmla="*/ 215847 w 21600"/>
                  <a:gd name="T1" fmla="*/ 199513 h 21600"/>
                  <a:gd name="T2" fmla="*/ 215847 w 21600"/>
                  <a:gd name="T3" fmla="*/ 199513 h 21600"/>
                  <a:gd name="T4" fmla="*/ 215847 w 21600"/>
                  <a:gd name="T5" fmla="*/ 199513 h 21600"/>
                  <a:gd name="T6" fmla="*/ 215847 w 21600"/>
                  <a:gd name="T7" fmla="*/ 19951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3070"/>
                    </a:moveTo>
                    <a:lnTo>
                      <a:pt x="536" y="12600"/>
                    </a:lnTo>
                    <a:lnTo>
                      <a:pt x="766" y="12209"/>
                    </a:lnTo>
                    <a:lnTo>
                      <a:pt x="996" y="10017"/>
                    </a:lnTo>
                    <a:lnTo>
                      <a:pt x="1455" y="9783"/>
                    </a:lnTo>
                    <a:lnTo>
                      <a:pt x="1915" y="9783"/>
                    </a:lnTo>
                    <a:lnTo>
                      <a:pt x="2528" y="9548"/>
                    </a:lnTo>
                    <a:lnTo>
                      <a:pt x="3217" y="9078"/>
                    </a:lnTo>
                    <a:lnTo>
                      <a:pt x="4136" y="8687"/>
                    </a:lnTo>
                    <a:lnTo>
                      <a:pt x="4366" y="8452"/>
                    </a:lnTo>
                    <a:lnTo>
                      <a:pt x="4213" y="7670"/>
                    </a:lnTo>
                    <a:lnTo>
                      <a:pt x="4213" y="7278"/>
                    </a:lnTo>
                    <a:lnTo>
                      <a:pt x="4672" y="6965"/>
                    </a:lnTo>
                    <a:lnTo>
                      <a:pt x="4672" y="6574"/>
                    </a:lnTo>
                    <a:lnTo>
                      <a:pt x="5515" y="5557"/>
                    </a:lnTo>
                    <a:lnTo>
                      <a:pt x="6281" y="3913"/>
                    </a:lnTo>
                    <a:lnTo>
                      <a:pt x="6511" y="3209"/>
                    </a:lnTo>
                    <a:lnTo>
                      <a:pt x="6664" y="3209"/>
                    </a:lnTo>
                    <a:lnTo>
                      <a:pt x="7123" y="3522"/>
                    </a:lnTo>
                    <a:lnTo>
                      <a:pt x="7813" y="3522"/>
                    </a:lnTo>
                    <a:lnTo>
                      <a:pt x="8119" y="3443"/>
                    </a:lnTo>
                    <a:lnTo>
                      <a:pt x="8502" y="2974"/>
                    </a:lnTo>
                    <a:lnTo>
                      <a:pt x="8809" y="2817"/>
                    </a:lnTo>
                    <a:lnTo>
                      <a:pt x="9038" y="2817"/>
                    </a:lnTo>
                    <a:lnTo>
                      <a:pt x="9421" y="2739"/>
                    </a:lnTo>
                    <a:lnTo>
                      <a:pt x="9498" y="2504"/>
                    </a:lnTo>
                    <a:lnTo>
                      <a:pt x="9728" y="1409"/>
                    </a:lnTo>
                    <a:lnTo>
                      <a:pt x="10187" y="1174"/>
                    </a:lnTo>
                    <a:lnTo>
                      <a:pt x="10417" y="1096"/>
                    </a:lnTo>
                    <a:lnTo>
                      <a:pt x="10877" y="1174"/>
                    </a:lnTo>
                    <a:lnTo>
                      <a:pt x="11260" y="1800"/>
                    </a:lnTo>
                    <a:lnTo>
                      <a:pt x="11489" y="2035"/>
                    </a:lnTo>
                    <a:lnTo>
                      <a:pt x="12179" y="2035"/>
                    </a:lnTo>
                    <a:lnTo>
                      <a:pt x="12485" y="2113"/>
                    </a:lnTo>
                    <a:lnTo>
                      <a:pt x="12868" y="2270"/>
                    </a:lnTo>
                    <a:lnTo>
                      <a:pt x="12945" y="2113"/>
                    </a:lnTo>
                    <a:lnTo>
                      <a:pt x="13328" y="2113"/>
                    </a:lnTo>
                    <a:lnTo>
                      <a:pt x="13557" y="2270"/>
                    </a:lnTo>
                    <a:lnTo>
                      <a:pt x="13787" y="2270"/>
                    </a:lnTo>
                    <a:lnTo>
                      <a:pt x="14323" y="2504"/>
                    </a:lnTo>
                    <a:lnTo>
                      <a:pt x="14477" y="2348"/>
                    </a:lnTo>
                    <a:lnTo>
                      <a:pt x="14706" y="2270"/>
                    </a:lnTo>
                    <a:lnTo>
                      <a:pt x="14783" y="1878"/>
                    </a:lnTo>
                    <a:lnTo>
                      <a:pt x="14783" y="1096"/>
                    </a:lnTo>
                    <a:lnTo>
                      <a:pt x="14553" y="470"/>
                    </a:lnTo>
                    <a:lnTo>
                      <a:pt x="14706" y="235"/>
                    </a:lnTo>
                    <a:lnTo>
                      <a:pt x="15396" y="157"/>
                    </a:lnTo>
                    <a:lnTo>
                      <a:pt x="15626" y="0"/>
                    </a:lnTo>
                    <a:lnTo>
                      <a:pt x="15855" y="157"/>
                    </a:lnTo>
                    <a:lnTo>
                      <a:pt x="16085" y="391"/>
                    </a:lnTo>
                    <a:lnTo>
                      <a:pt x="16162" y="626"/>
                    </a:lnTo>
                    <a:lnTo>
                      <a:pt x="15932" y="1330"/>
                    </a:lnTo>
                    <a:lnTo>
                      <a:pt x="15855" y="1643"/>
                    </a:lnTo>
                    <a:lnTo>
                      <a:pt x="15932" y="1878"/>
                    </a:lnTo>
                    <a:lnTo>
                      <a:pt x="17004" y="3209"/>
                    </a:lnTo>
                    <a:lnTo>
                      <a:pt x="17694" y="2817"/>
                    </a:lnTo>
                    <a:lnTo>
                      <a:pt x="17923" y="2739"/>
                    </a:lnTo>
                    <a:lnTo>
                      <a:pt x="18383" y="2739"/>
                    </a:lnTo>
                    <a:lnTo>
                      <a:pt x="18230" y="3287"/>
                    </a:lnTo>
                    <a:lnTo>
                      <a:pt x="18230" y="3522"/>
                    </a:lnTo>
                    <a:lnTo>
                      <a:pt x="18919" y="3522"/>
                    </a:lnTo>
                    <a:lnTo>
                      <a:pt x="19072" y="3678"/>
                    </a:lnTo>
                    <a:lnTo>
                      <a:pt x="19072" y="3757"/>
                    </a:lnTo>
                    <a:lnTo>
                      <a:pt x="19532" y="3991"/>
                    </a:lnTo>
                    <a:lnTo>
                      <a:pt x="19379" y="4461"/>
                    </a:lnTo>
                    <a:lnTo>
                      <a:pt x="19072" y="5322"/>
                    </a:lnTo>
                    <a:lnTo>
                      <a:pt x="18689" y="5791"/>
                    </a:lnTo>
                    <a:lnTo>
                      <a:pt x="18613" y="6339"/>
                    </a:lnTo>
                    <a:lnTo>
                      <a:pt x="18689" y="7278"/>
                    </a:lnTo>
                    <a:lnTo>
                      <a:pt x="18613" y="7435"/>
                    </a:lnTo>
                    <a:lnTo>
                      <a:pt x="18230" y="7435"/>
                    </a:lnTo>
                    <a:lnTo>
                      <a:pt x="18000" y="7278"/>
                    </a:lnTo>
                    <a:lnTo>
                      <a:pt x="17694" y="7043"/>
                    </a:lnTo>
                    <a:lnTo>
                      <a:pt x="17464" y="6965"/>
                    </a:lnTo>
                    <a:lnTo>
                      <a:pt x="17311" y="6809"/>
                    </a:lnTo>
                    <a:lnTo>
                      <a:pt x="17081" y="6730"/>
                    </a:lnTo>
                    <a:lnTo>
                      <a:pt x="16774" y="6809"/>
                    </a:lnTo>
                    <a:lnTo>
                      <a:pt x="16621" y="6965"/>
                    </a:lnTo>
                    <a:lnTo>
                      <a:pt x="16315" y="7983"/>
                    </a:lnTo>
                    <a:lnTo>
                      <a:pt x="16085" y="8139"/>
                    </a:lnTo>
                    <a:lnTo>
                      <a:pt x="15472" y="8139"/>
                    </a:lnTo>
                    <a:lnTo>
                      <a:pt x="15166" y="8374"/>
                    </a:lnTo>
                    <a:lnTo>
                      <a:pt x="14936" y="8609"/>
                    </a:lnTo>
                    <a:lnTo>
                      <a:pt x="14936" y="8687"/>
                    </a:lnTo>
                    <a:lnTo>
                      <a:pt x="15166" y="8843"/>
                    </a:lnTo>
                    <a:lnTo>
                      <a:pt x="15702" y="8843"/>
                    </a:lnTo>
                    <a:lnTo>
                      <a:pt x="16315" y="8452"/>
                    </a:lnTo>
                    <a:lnTo>
                      <a:pt x="16315" y="8843"/>
                    </a:lnTo>
                    <a:lnTo>
                      <a:pt x="16085" y="9313"/>
                    </a:lnTo>
                    <a:lnTo>
                      <a:pt x="15472" y="9783"/>
                    </a:lnTo>
                    <a:lnTo>
                      <a:pt x="15472" y="10017"/>
                    </a:lnTo>
                    <a:lnTo>
                      <a:pt x="15243" y="10487"/>
                    </a:lnTo>
                    <a:lnTo>
                      <a:pt x="15472" y="13070"/>
                    </a:lnTo>
                    <a:lnTo>
                      <a:pt x="15702" y="13070"/>
                    </a:lnTo>
                    <a:lnTo>
                      <a:pt x="15932" y="12913"/>
                    </a:lnTo>
                    <a:lnTo>
                      <a:pt x="16315" y="12913"/>
                    </a:lnTo>
                    <a:lnTo>
                      <a:pt x="17081" y="12600"/>
                    </a:lnTo>
                    <a:lnTo>
                      <a:pt x="18460" y="11191"/>
                    </a:lnTo>
                    <a:lnTo>
                      <a:pt x="19762" y="10017"/>
                    </a:lnTo>
                    <a:lnTo>
                      <a:pt x="19991" y="9626"/>
                    </a:lnTo>
                    <a:lnTo>
                      <a:pt x="20298" y="9391"/>
                    </a:lnTo>
                    <a:lnTo>
                      <a:pt x="20451" y="9391"/>
                    </a:lnTo>
                    <a:lnTo>
                      <a:pt x="20681" y="9313"/>
                    </a:lnTo>
                    <a:lnTo>
                      <a:pt x="20987" y="9783"/>
                    </a:lnTo>
                    <a:lnTo>
                      <a:pt x="21447" y="10565"/>
                    </a:lnTo>
                    <a:lnTo>
                      <a:pt x="21600" y="11270"/>
                    </a:lnTo>
                    <a:lnTo>
                      <a:pt x="21217" y="11739"/>
                    </a:lnTo>
                    <a:lnTo>
                      <a:pt x="20221" y="12365"/>
                    </a:lnTo>
                    <a:lnTo>
                      <a:pt x="19838" y="12678"/>
                    </a:lnTo>
                    <a:lnTo>
                      <a:pt x="19532" y="13617"/>
                    </a:lnTo>
                    <a:lnTo>
                      <a:pt x="19379" y="13774"/>
                    </a:lnTo>
                    <a:lnTo>
                      <a:pt x="18843" y="13774"/>
                    </a:lnTo>
                    <a:lnTo>
                      <a:pt x="18613" y="13617"/>
                    </a:lnTo>
                    <a:lnTo>
                      <a:pt x="18230" y="13617"/>
                    </a:lnTo>
                    <a:lnTo>
                      <a:pt x="18000" y="13852"/>
                    </a:lnTo>
                    <a:lnTo>
                      <a:pt x="17923" y="14009"/>
                    </a:lnTo>
                    <a:lnTo>
                      <a:pt x="18613" y="14478"/>
                    </a:lnTo>
                    <a:lnTo>
                      <a:pt x="18613" y="14557"/>
                    </a:lnTo>
                    <a:lnTo>
                      <a:pt x="19379" y="15183"/>
                    </a:lnTo>
                    <a:lnTo>
                      <a:pt x="19532" y="15887"/>
                    </a:lnTo>
                    <a:lnTo>
                      <a:pt x="19302" y="16357"/>
                    </a:lnTo>
                    <a:lnTo>
                      <a:pt x="19149" y="16435"/>
                    </a:lnTo>
                    <a:lnTo>
                      <a:pt x="19072" y="16670"/>
                    </a:lnTo>
                    <a:lnTo>
                      <a:pt x="19149" y="17296"/>
                    </a:lnTo>
                    <a:lnTo>
                      <a:pt x="18919" y="17765"/>
                    </a:lnTo>
                    <a:lnTo>
                      <a:pt x="18230" y="18470"/>
                    </a:lnTo>
                    <a:lnTo>
                      <a:pt x="18000" y="19252"/>
                    </a:lnTo>
                    <a:lnTo>
                      <a:pt x="18153" y="19878"/>
                    </a:lnTo>
                    <a:lnTo>
                      <a:pt x="18230" y="20426"/>
                    </a:lnTo>
                    <a:lnTo>
                      <a:pt x="18000" y="20583"/>
                    </a:lnTo>
                    <a:lnTo>
                      <a:pt x="17694" y="20661"/>
                    </a:lnTo>
                    <a:lnTo>
                      <a:pt x="16851" y="21130"/>
                    </a:lnTo>
                    <a:lnTo>
                      <a:pt x="16621" y="21365"/>
                    </a:lnTo>
                    <a:lnTo>
                      <a:pt x="16391" y="21522"/>
                    </a:lnTo>
                    <a:lnTo>
                      <a:pt x="15626" y="21600"/>
                    </a:lnTo>
                    <a:lnTo>
                      <a:pt x="15396" y="21600"/>
                    </a:lnTo>
                    <a:lnTo>
                      <a:pt x="14936" y="21522"/>
                    </a:lnTo>
                    <a:lnTo>
                      <a:pt x="14477" y="21600"/>
                    </a:lnTo>
                    <a:lnTo>
                      <a:pt x="14017" y="21522"/>
                    </a:lnTo>
                    <a:lnTo>
                      <a:pt x="13864" y="21365"/>
                    </a:lnTo>
                    <a:lnTo>
                      <a:pt x="13634" y="21365"/>
                    </a:lnTo>
                    <a:lnTo>
                      <a:pt x="13864" y="21052"/>
                    </a:lnTo>
                    <a:lnTo>
                      <a:pt x="13787" y="20661"/>
                    </a:lnTo>
                    <a:lnTo>
                      <a:pt x="13787" y="20583"/>
                    </a:lnTo>
                    <a:lnTo>
                      <a:pt x="13634" y="20426"/>
                    </a:lnTo>
                    <a:lnTo>
                      <a:pt x="13634" y="20113"/>
                    </a:lnTo>
                    <a:lnTo>
                      <a:pt x="13404" y="19957"/>
                    </a:lnTo>
                    <a:lnTo>
                      <a:pt x="13328" y="19252"/>
                    </a:lnTo>
                    <a:lnTo>
                      <a:pt x="13174" y="19174"/>
                    </a:lnTo>
                    <a:lnTo>
                      <a:pt x="12945" y="18939"/>
                    </a:lnTo>
                    <a:lnTo>
                      <a:pt x="12026" y="19017"/>
                    </a:lnTo>
                    <a:lnTo>
                      <a:pt x="11796" y="18939"/>
                    </a:lnTo>
                    <a:lnTo>
                      <a:pt x="11030" y="18939"/>
                    </a:lnTo>
                    <a:lnTo>
                      <a:pt x="10877" y="18783"/>
                    </a:lnTo>
                    <a:lnTo>
                      <a:pt x="10800" y="19017"/>
                    </a:lnTo>
                    <a:lnTo>
                      <a:pt x="10340" y="19252"/>
                    </a:lnTo>
                    <a:lnTo>
                      <a:pt x="9881" y="19252"/>
                    </a:lnTo>
                    <a:lnTo>
                      <a:pt x="9881" y="19017"/>
                    </a:lnTo>
                    <a:lnTo>
                      <a:pt x="10111" y="18000"/>
                    </a:lnTo>
                    <a:lnTo>
                      <a:pt x="9881" y="17061"/>
                    </a:lnTo>
                    <a:lnTo>
                      <a:pt x="9498" y="17061"/>
                    </a:lnTo>
                    <a:lnTo>
                      <a:pt x="9191" y="16904"/>
                    </a:lnTo>
                    <a:lnTo>
                      <a:pt x="8962" y="17061"/>
                    </a:lnTo>
                    <a:lnTo>
                      <a:pt x="8579" y="17061"/>
                    </a:lnTo>
                    <a:lnTo>
                      <a:pt x="7660" y="17530"/>
                    </a:lnTo>
                    <a:lnTo>
                      <a:pt x="7200" y="18548"/>
                    </a:lnTo>
                    <a:lnTo>
                      <a:pt x="6894" y="18704"/>
                    </a:lnTo>
                    <a:lnTo>
                      <a:pt x="6434" y="18704"/>
                    </a:lnTo>
                    <a:lnTo>
                      <a:pt x="5591" y="18548"/>
                    </a:lnTo>
                    <a:lnTo>
                      <a:pt x="5515" y="18078"/>
                    </a:lnTo>
                    <a:lnTo>
                      <a:pt x="5362" y="18000"/>
                    </a:lnTo>
                    <a:lnTo>
                      <a:pt x="5362" y="17609"/>
                    </a:lnTo>
                    <a:lnTo>
                      <a:pt x="5132" y="17530"/>
                    </a:lnTo>
                    <a:lnTo>
                      <a:pt x="5132" y="17139"/>
                    </a:lnTo>
                    <a:lnTo>
                      <a:pt x="5055" y="16826"/>
                    </a:lnTo>
                    <a:lnTo>
                      <a:pt x="4596" y="15183"/>
                    </a:lnTo>
                    <a:lnTo>
                      <a:pt x="4443" y="14948"/>
                    </a:lnTo>
                    <a:lnTo>
                      <a:pt x="3906" y="15183"/>
                    </a:lnTo>
                    <a:lnTo>
                      <a:pt x="3523" y="15183"/>
                    </a:lnTo>
                    <a:lnTo>
                      <a:pt x="2834" y="15026"/>
                    </a:lnTo>
                    <a:lnTo>
                      <a:pt x="2298" y="14557"/>
                    </a:lnTo>
                    <a:lnTo>
                      <a:pt x="1685" y="14713"/>
                    </a:lnTo>
                    <a:lnTo>
                      <a:pt x="1455" y="14478"/>
                    </a:lnTo>
                    <a:lnTo>
                      <a:pt x="1379" y="14243"/>
                    </a:lnTo>
                    <a:lnTo>
                      <a:pt x="1379" y="14009"/>
                    </a:lnTo>
                    <a:lnTo>
                      <a:pt x="1149" y="14087"/>
                    </a:lnTo>
                    <a:lnTo>
                      <a:pt x="766" y="13852"/>
                    </a:lnTo>
                    <a:lnTo>
                      <a:pt x="0" y="13304"/>
                    </a:lnTo>
                    <a:lnTo>
                      <a:pt x="0" y="13070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41" name="AutoShape 24" descr="Freeform 9">
                <a:extLst>
                  <a:ext uri="{FF2B5EF4-FFF2-40B4-BE49-F238E27FC236}">
                    <a16:creationId xmlns:a16="http://schemas.microsoft.com/office/drawing/2014/main" id="{3D2FB750-FCDE-4783-A4E1-F0DCA40E9F5F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800627" y="2351172"/>
                <a:ext cx="239182" cy="186679"/>
              </a:xfrm>
              <a:custGeom>
                <a:avLst/>
                <a:gdLst>
                  <a:gd name="T0" fmla="*/ 119591 w 21600"/>
                  <a:gd name="T1" fmla="*/ 93340 h 21600"/>
                  <a:gd name="T2" fmla="*/ 119591 w 21600"/>
                  <a:gd name="T3" fmla="*/ 93340 h 21600"/>
                  <a:gd name="T4" fmla="*/ 119591 w 21600"/>
                  <a:gd name="T5" fmla="*/ 93340 h 21600"/>
                  <a:gd name="T6" fmla="*/ 119591 w 21600"/>
                  <a:gd name="T7" fmla="*/ 9334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4065"/>
                    </a:moveTo>
                    <a:lnTo>
                      <a:pt x="138" y="12391"/>
                    </a:lnTo>
                    <a:lnTo>
                      <a:pt x="963" y="10549"/>
                    </a:lnTo>
                    <a:lnTo>
                      <a:pt x="2476" y="9377"/>
                    </a:lnTo>
                    <a:lnTo>
                      <a:pt x="4540" y="8037"/>
                    </a:lnTo>
                    <a:lnTo>
                      <a:pt x="5503" y="7033"/>
                    </a:lnTo>
                    <a:lnTo>
                      <a:pt x="5916" y="6530"/>
                    </a:lnTo>
                    <a:lnTo>
                      <a:pt x="7017" y="4521"/>
                    </a:lnTo>
                    <a:lnTo>
                      <a:pt x="7567" y="5023"/>
                    </a:lnTo>
                    <a:lnTo>
                      <a:pt x="7980" y="5023"/>
                    </a:lnTo>
                    <a:lnTo>
                      <a:pt x="9080" y="4019"/>
                    </a:lnTo>
                    <a:lnTo>
                      <a:pt x="9906" y="3349"/>
                    </a:lnTo>
                    <a:lnTo>
                      <a:pt x="10456" y="3014"/>
                    </a:lnTo>
                    <a:lnTo>
                      <a:pt x="11557" y="3014"/>
                    </a:lnTo>
                    <a:lnTo>
                      <a:pt x="11694" y="2512"/>
                    </a:lnTo>
                    <a:lnTo>
                      <a:pt x="12107" y="2009"/>
                    </a:lnTo>
                    <a:lnTo>
                      <a:pt x="13208" y="502"/>
                    </a:lnTo>
                    <a:lnTo>
                      <a:pt x="13620" y="0"/>
                    </a:lnTo>
                    <a:lnTo>
                      <a:pt x="13758" y="335"/>
                    </a:lnTo>
                    <a:lnTo>
                      <a:pt x="14996" y="2344"/>
                    </a:lnTo>
                    <a:lnTo>
                      <a:pt x="16922" y="3014"/>
                    </a:lnTo>
                    <a:lnTo>
                      <a:pt x="16647" y="3851"/>
                    </a:lnTo>
                    <a:lnTo>
                      <a:pt x="17060" y="4521"/>
                    </a:lnTo>
                    <a:lnTo>
                      <a:pt x="17748" y="5526"/>
                    </a:lnTo>
                    <a:lnTo>
                      <a:pt x="18711" y="6865"/>
                    </a:lnTo>
                    <a:lnTo>
                      <a:pt x="19124" y="7870"/>
                    </a:lnTo>
                    <a:lnTo>
                      <a:pt x="18711" y="9042"/>
                    </a:lnTo>
                    <a:lnTo>
                      <a:pt x="19124" y="9879"/>
                    </a:lnTo>
                    <a:lnTo>
                      <a:pt x="20224" y="10381"/>
                    </a:lnTo>
                    <a:lnTo>
                      <a:pt x="20775" y="11386"/>
                    </a:lnTo>
                    <a:lnTo>
                      <a:pt x="21600" y="11888"/>
                    </a:lnTo>
                    <a:lnTo>
                      <a:pt x="21187" y="12558"/>
                    </a:lnTo>
                    <a:lnTo>
                      <a:pt x="21187" y="13563"/>
                    </a:lnTo>
                    <a:lnTo>
                      <a:pt x="19811" y="14567"/>
                    </a:lnTo>
                    <a:lnTo>
                      <a:pt x="17885" y="15572"/>
                    </a:lnTo>
                    <a:lnTo>
                      <a:pt x="17748" y="16577"/>
                    </a:lnTo>
                    <a:lnTo>
                      <a:pt x="17335" y="17079"/>
                    </a:lnTo>
                    <a:lnTo>
                      <a:pt x="14171" y="20595"/>
                    </a:lnTo>
                    <a:lnTo>
                      <a:pt x="11282" y="20093"/>
                    </a:lnTo>
                    <a:lnTo>
                      <a:pt x="10318" y="19591"/>
                    </a:lnTo>
                    <a:lnTo>
                      <a:pt x="7429" y="18419"/>
                    </a:lnTo>
                    <a:lnTo>
                      <a:pt x="6329" y="17916"/>
                    </a:lnTo>
                    <a:lnTo>
                      <a:pt x="4953" y="17916"/>
                    </a:lnTo>
                    <a:lnTo>
                      <a:pt x="4127" y="18419"/>
                    </a:lnTo>
                    <a:lnTo>
                      <a:pt x="3439" y="20428"/>
                    </a:lnTo>
                    <a:lnTo>
                      <a:pt x="3439" y="21600"/>
                    </a:lnTo>
                    <a:lnTo>
                      <a:pt x="2476" y="20930"/>
                    </a:lnTo>
                    <a:lnTo>
                      <a:pt x="550" y="18921"/>
                    </a:lnTo>
                    <a:lnTo>
                      <a:pt x="0" y="17581"/>
                    </a:lnTo>
                    <a:lnTo>
                      <a:pt x="0" y="14065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42" name="AutoShape 25" descr="Freeform 10">
                <a:extLst>
                  <a:ext uri="{FF2B5EF4-FFF2-40B4-BE49-F238E27FC236}">
                    <a16:creationId xmlns:a16="http://schemas.microsoft.com/office/drawing/2014/main" id="{5A4DDE08-7652-4FDC-AC2E-CB86440F961A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578842" y="2976544"/>
                <a:ext cx="77006" cy="105008"/>
              </a:xfrm>
              <a:custGeom>
                <a:avLst/>
                <a:gdLst>
                  <a:gd name="T0" fmla="*/ 38503 w 21600"/>
                  <a:gd name="T1" fmla="*/ 52504 h 21600"/>
                  <a:gd name="T2" fmla="*/ 38503 w 21600"/>
                  <a:gd name="T3" fmla="*/ 52504 h 21600"/>
                  <a:gd name="T4" fmla="*/ 38503 w 21600"/>
                  <a:gd name="T5" fmla="*/ 52504 h 21600"/>
                  <a:gd name="T6" fmla="*/ 38503 w 21600"/>
                  <a:gd name="T7" fmla="*/ 5250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2427"/>
                    </a:moveTo>
                    <a:lnTo>
                      <a:pt x="1271" y="11540"/>
                    </a:lnTo>
                    <a:lnTo>
                      <a:pt x="1271" y="10060"/>
                    </a:lnTo>
                    <a:lnTo>
                      <a:pt x="1694" y="10060"/>
                    </a:lnTo>
                    <a:lnTo>
                      <a:pt x="4235" y="8877"/>
                    </a:lnTo>
                    <a:lnTo>
                      <a:pt x="5082" y="7989"/>
                    </a:lnTo>
                    <a:lnTo>
                      <a:pt x="5506" y="7989"/>
                    </a:lnTo>
                    <a:lnTo>
                      <a:pt x="5506" y="7397"/>
                    </a:lnTo>
                    <a:lnTo>
                      <a:pt x="6353" y="6510"/>
                    </a:lnTo>
                    <a:lnTo>
                      <a:pt x="6353" y="5622"/>
                    </a:lnTo>
                    <a:lnTo>
                      <a:pt x="6776" y="5326"/>
                    </a:lnTo>
                    <a:lnTo>
                      <a:pt x="6353" y="4734"/>
                    </a:lnTo>
                    <a:lnTo>
                      <a:pt x="6776" y="3551"/>
                    </a:lnTo>
                    <a:lnTo>
                      <a:pt x="8047" y="2959"/>
                    </a:lnTo>
                    <a:lnTo>
                      <a:pt x="9318" y="2959"/>
                    </a:lnTo>
                    <a:lnTo>
                      <a:pt x="9318" y="2071"/>
                    </a:lnTo>
                    <a:lnTo>
                      <a:pt x="10165" y="2071"/>
                    </a:lnTo>
                    <a:lnTo>
                      <a:pt x="10165" y="1775"/>
                    </a:lnTo>
                    <a:lnTo>
                      <a:pt x="11435" y="0"/>
                    </a:lnTo>
                    <a:lnTo>
                      <a:pt x="11859" y="0"/>
                    </a:lnTo>
                    <a:lnTo>
                      <a:pt x="11859" y="1184"/>
                    </a:lnTo>
                    <a:lnTo>
                      <a:pt x="11435" y="2071"/>
                    </a:lnTo>
                    <a:lnTo>
                      <a:pt x="11859" y="2663"/>
                    </a:lnTo>
                    <a:lnTo>
                      <a:pt x="13129" y="2663"/>
                    </a:lnTo>
                    <a:lnTo>
                      <a:pt x="14400" y="2959"/>
                    </a:lnTo>
                    <a:lnTo>
                      <a:pt x="14400" y="3551"/>
                    </a:lnTo>
                    <a:lnTo>
                      <a:pt x="15247" y="4734"/>
                    </a:lnTo>
                    <a:lnTo>
                      <a:pt x="15247" y="7101"/>
                    </a:lnTo>
                    <a:lnTo>
                      <a:pt x="19482" y="9173"/>
                    </a:lnTo>
                    <a:lnTo>
                      <a:pt x="20329" y="10948"/>
                    </a:lnTo>
                    <a:lnTo>
                      <a:pt x="20329" y="13611"/>
                    </a:lnTo>
                    <a:lnTo>
                      <a:pt x="21600" y="14499"/>
                    </a:lnTo>
                    <a:lnTo>
                      <a:pt x="21600" y="15090"/>
                    </a:lnTo>
                    <a:lnTo>
                      <a:pt x="20329" y="15386"/>
                    </a:lnTo>
                    <a:lnTo>
                      <a:pt x="20329" y="16866"/>
                    </a:lnTo>
                    <a:lnTo>
                      <a:pt x="20753" y="17753"/>
                    </a:lnTo>
                    <a:lnTo>
                      <a:pt x="20753" y="18049"/>
                    </a:lnTo>
                    <a:lnTo>
                      <a:pt x="19059" y="18937"/>
                    </a:lnTo>
                    <a:lnTo>
                      <a:pt x="15671" y="21304"/>
                    </a:lnTo>
                    <a:lnTo>
                      <a:pt x="14400" y="21600"/>
                    </a:lnTo>
                    <a:lnTo>
                      <a:pt x="12706" y="21304"/>
                    </a:lnTo>
                    <a:lnTo>
                      <a:pt x="11435" y="20712"/>
                    </a:lnTo>
                    <a:lnTo>
                      <a:pt x="10588" y="20712"/>
                    </a:lnTo>
                    <a:lnTo>
                      <a:pt x="6776" y="20416"/>
                    </a:lnTo>
                    <a:lnTo>
                      <a:pt x="5082" y="19825"/>
                    </a:lnTo>
                    <a:lnTo>
                      <a:pt x="3812" y="19825"/>
                    </a:lnTo>
                    <a:lnTo>
                      <a:pt x="2965" y="18641"/>
                    </a:lnTo>
                    <a:lnTo>
                      <a:pt x="2965" y="17162"/>
                    </a:lnTo>
                    <a:lnTo>
                      <a:pt x="3812" y="16274"/>
                    </a:lnTo>
                    <a:lnTo>
                      <a:pt x="2965" y="15978"/>
                    </a:lnTo>
                    <a:lnTo>
                      <a:pt x="2541" y="15978"/>
                    </a:lnTo>
                    <a:lnTo>
                      <a:pt x="1271" y="15386"/>
                    </a:lnTo>
                    <a:lnTo>
                      <a:pt x="424" y="14203"/>
                    </a:lnTo>
                    <a:lnTo>
                      <a:pt x="0" y="12427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43" name="AutoShape 26" descr="Freeform 11">
                <a:extLst>
                  <a:ext uri="{FF2B5EF4-FFF2-40B4-BE49-F238E27FC236}">
                    <a16:creationId xmlns:a16="http://schemas.microsoft.com/office/drawing/2014/main" id="{8C51B43B-47B6-49D2-BA81-17858728575E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014140" y="3138721"/>
                <a:ext cx="805051" cy="527368"/>
              </a:xfrm>
              <a:custGeom>
                <a:avLst/>
                <a:gdLst>
                  <a:gd name="T0" fmla="*/ 402526 w 21600"/>
                  <a:gd name="T1" fmla="*/ 263684 h 21600"/>
                  <a:gd name="T2" fmla="*/ 402526 w 21600"/>
                  <a:gd name="T3" fmla="*/ 263684 h 21600"/>
                  <a:gd name="T4" fmla="*/ 402526 w 21600"/>
                  <a:gd name="T5" fmla="*/ 263684 h 21600"/>
                  <a:gd name="T6" fmla="*/ 402526 w 21600"/>
                  <a:gd name="T7" fmla="*/ 26368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7498"/>
                    </a:moveTo>
                    <a:lnTo>
                      <a:pt x="123" y="6902"/>
                    </a:lnTo>
                    <a:lnTo>
                      <a:pt x="123" y="5653"/>
                    </a:lnTo>
                    <a:lnTo>
                      <a:pt x="491" y="5474"/>
                    </a:lnTo>
                    <a:lnTo>
                      <a:pt x="695" y="5653"/>
                    </a:lnTo>
                    <a:lnTo>
                      <a:pt x="859" y="5534"/>
                    </a:lnTo>
                    <a:lnTo>
                      <a:pt x="818" y="5474"/>
                    </a:lnTo>
                    <a:lnTo>
                      <a:pt x="859" y="5474"/>
                    </a:lnTo>
                    <a:lnTo>
                      <a:pt x="1064" y="5653"/>
                    </a:lnTo>
                    <a:lnTo>
                      <a:pt x="1227" y="5474"/>
                    </a:lnTo>
                    <a:lnTo>
                      <a:pt x="1227" y="5296"/>
                    </a:lnTo>
                    <a:lnTo>
                      <a:pt x="1473" y="5177"/>
                    </a:lnTo>
                    <a:lnTo>
                      <a:pt x="1555" y="4998"/>
                    </a:lnTo>
                    <a:lnTo>
                      <a:pt x="1555" y="4641"/>
                    </a:lnTo>
                    <a:lnTo>
                      <a:pt x="1473" y="4106"/>
                    </a:lnTo>
                    <a:lnTo>
                      <a:pt x="1432" y="3868"/>
                    </a:lnTo>
                    <a:lnTo>
                      <a:pt x="1432" y="2856"/>
                    </a:lnTo>
                    <a:lnTo>
                      <a:pt x="1555" y="2440"/>
                    </a:lnTo>
                    <a:lnTo>
                      <a:pt x="2086" y="2083"/>
                    </a:lnTo>
                    <a:lnTo>
                      <a:pt x="2291" y="2083"/>
                    </a:lnTo>
                    <a:lnTo>
                      <a:pt x="2414" y="2142"/>
                    </a:lnTo>
                    <a:lnTo>
                      <a:pt x="2536" y="2321"/>
                    </a:lnTo>
                    <a:lnTo>
                      <a:pt x="2905" y="2261"/>
                    </a:lnTo>
                    <a:lnTo>
                      <a:pt x="3150" y="2618"/>
                    </a:lnTo>
                    <a:lnTo>
                      <a:pt x="3191" y="2797"/>
                    </a:lnTo>
                    <a:lnTo>
                      <a:pt x="3518" y="3213"/>
                    </a:lnTo>
                    <a:lnTo>
                      <a:pt x="3559" y="3332"/>
                    </a:lnTo>
                    <a:lnTo>
                      <a:pt x="3641" y="3332"/>
                    </a:lnTo>
                    <a:lnTo>
                      <a:pt x="3682" y="3392"/>
                    </a:lnTo>
                    <a:lnTo>
                      <a:pt x="4500" y="3392"/>
                    </a:lnTo>
                    <a:lnTo>
                      <a:pt x="4664" y="3213"/>
                    </a:lnTo>
                    <a:lnTo>
                      <a:pt x="5400" y="3213"/>
                    </a:lnTo>
                    <a:lnTo>
                      <a:pt x="5768" y="3392"/>
                    </a:lnTo>
                    <a:lnTo>
                      <a:pt x="6586" y="3689"/>
                    </a:lnTo>
                    <a:lnTo>
                      <a:pt x="6709" y="3749"/>
                    </a:lnTo>
                    <a:lnTo>
                      <a:pt x="6832" y="3689"/>
                    </a:lnTo>
                    <a:lnTo>
                      <a:pt x="6955" y="3689"/>
                    </a:lnTo>
                    <a:lnTo>
                      <a:pt x="6873" y="4046"/>
                    </a:lnTo>
                    <a:lnTo>
                      <a:pt x="7200" y="4225"/>
                    </a:lnTo>
                    <a:lnTo>
                      <a:pt x="7241" y="4106"/>
                    </a:lnTo>
                    <a:lnTo>
                      <a:pt x="7732" y="4106"/>
                    </a:lnTo>
                    <a:lnTo>
                      <a:pt x="7814" y="4284"/>
                    </a:lnTo>
                    <a:lnTo>
                      <a:pt x="8100" y="4403"/>
                    </a:lnTo>
                    <a:lnTo>
                      <a:pt x="8059" y="4760"/>
                    </a:lnTo>
                    <a:lnTo>
                      <a:pt x="8100" y="4820"/>
                    </a:lnTo>
                    <a:lnTo>
                      <a:pt x="8345" y="4820"/>
                    </a:lnTo>
                    <a:lnTo>
                      <a:pt x="8673" y="4641"/>
                    </a:lnTo>
                    <a:lnTo>
                      <a:pt x="8673" y="4403"/>
                    </a:lnTo>
                    <a:lnTo>
                      <a:pt x="8550" y="4284"/>
                    </a:lnTo>
                    <a:lnTo>
                      <a:pt x="8345" y="3927"/>
                    </a:lnTo>
                    <a:lnTo>
                      <a:pt x="8223" y="2975"/>
                    </a:lnTo>
                    <a:lnTo>
                      <a:pt x="8223" y="2797"/>
                    </a:lnTo>
                    <a:lnTo>
                      <a:pt x="8100" y="2261"/>
                    </a:lnTo>
                    <a:lnTo>
                      <a:pt x="8059" y="2142"/>
                    </a:lnTo>
                    <a:lnTo>
                      <a:pt x="8059" y="1964"/>
                    </a:lnTo>
                    <a:lnTo>
                      <a:pt x="8100" y="1904"/>
                    </a:lnTo>
                    <a:lnTo>
                      <a:pt x="8100" y="1726"/>
                    </a:lnTo>
                    <a:lnTo>
                      <a:pt x="7977" y="1726"/>
                    </a:lnTo>
                    <a:lnTo>
                      <a:pt x="7936" y="1547"/>
                    </a:lnTo>
                    <a:lnTo>
                      <a:pt x="7936" y="1369"/>
                    </a:lnTo>
                    <a:lnTo>
                      <a:pt x="8059" y="1250"/>
                    </a:lnTo>
                    <a:lnTo>
                      <a:pt x="7936" y="714"/>
                    </a:lnTo>
                    <a:lnTo>
                      <a:pt x="7936" y="476"/>
                    </a:lnTo>
                    <a:lnTo>
                      <a:pt x="8059" y="298"/>
                    </a:lnTo>
                    <a:lnTo>
                      <a:pt x="8223" y="298"/>
                    </a:lnTo>
                    <a:lnTo>
                      <a:pt x="8305" y="536"/>
                    </a:lnTo>
                    <a:lnTo>
                      <a:pt x="8345" y="714"/>
                    </a:lnTo>
                    <a:lnTo>
                      <a:pt x="8427" y="714"/>
                    </a:lnTo>
                    <a:lnTo>
                      <a:pt x="8591" y="536"/>
                    </a:lnTo>
                    <a:lnTo>
                      <a:pt x="8714" y="179"/>
                    </a:lnTo>
                    <a:lnTo>
                      <a:pt x="8714" y="357"/>
                    </a:lnTo>
                    <a:lnTo>
                      <a:pt x="9082" y="357"/>
                    </a:lnTo>
                    <a:lnTo>
                      <a:pt x="9164" y="476"/>
                    </a:lnTo>
                    <a:lnTo>
                      <a:pt x="9286" y="298"/>
                    </a:lnTo>
                    <a:lnTo>
                      <a:pt x="9286" y="119"/>
                    </a:lnTo>
                    <a:lnTo>
                      <a:pt x="9450" y="0"/>
                    </a:lnTo>
                    <a:lnTo>
                      <a:pt x="9409" y="298"/>
                    </a:lnTo>
                    <a:lnTo>
                      <a:pt x="9532" y="833"/>
                    </a:lnTo>
                    <a:lnTo>
                      <a:pt x="9573" y="893"/>
                    </a:lnTo>
                    <a:lnTo>
                      <a:pt x="10064" y="1190"/>
                    </a:lnTo>
                    <a:lnTo>
                      <a:pt x="10186" y="1250"/>
                    </a:lnTo>
                    <a:lnTo>
                      <a:pt x="10186" y="1369"/>
                    </a:lnTo>
                    <a:lnTo>
                      <a:pt x="10064" y="1547"/>
                    </a:lnTo>
                    <a:lnTo>
                      <a:pt x="10023" y="1726"/>
                    </a:lnTo>
                    <a:lnTo>
                      <a:pt x="9941" y="1904"/>
                    </a:lnTo>
                    <a:lnTo>
                      <a:pt x="9941" y="2678"/>
                    </a:lnTo>
                    <a:lnTo>
                      <a:pt x="9818" y="2856"/>
                    </a:lnTo>
                    <a:lnTo>
                      <a:pt x="9777" y="3035"/>
                    </a:lnTo>
                    <a:lnTo>
                      <a:pt x="9655" y="3154"/>
                    </a:lnTo>
                    <a:lnTo>
                      <a:pt x="9655" y="3213"/>
                    </a:lnTo>
                    <a:lnTo>
                      <a:pt x="9695" y="3332"/>
                    </a:lnTo>
                    <a:lnTo>
                      <a:pt x="9818" y="3332"/>
                    </a:lnTo>
                    <a:lnTo>
                      <a:pt x="9941" y="3154"/>
                    </a:lnTo>
                    <a:lnTo>
                      <a:pt x="10186" y="3213"/>
                    </a:lnTo>
                    <a:lnTo>
                      <a:pt x="10268" y="3332"/>
                    </a:lnTo>
                    <a:lnTo>
                      <a:pt x="10268" y="3927"/>
                    </a:lnTo>
                    <a:lnTo>
                      <a:pt x="10555" y="3927"/>
                    </a:lnTo>
                    <a:lnTo>
                      <a:pt x="11086" y="3154"/>
                    </a:lnTo>
                    <a:lnTo>
                      <a:pt x="11332" y="2440"/>
                    </a:lnTo>
                    <a:lnTo>
                      <a:pt x="11782" y="2321"/>
                    </a:lnTo>
                    <a:lnTo>
                      <a:pt x="11905" y="2083"/>
                    </a:lnTo>
                    <a:lnTo>
                      <a:pt x="11945" y="2083"/>
                    </a:lnTo>
                    <a:lnTo>
                      <a:pt x="12150" y="2261"/>
                    </a:lnTo>
                    <a:lnTo>
                      <a:pt x="12191" y="2083"/>
                    </a:lnTo>
                    <a:lnTo>
                      <a:pt x="12395" y="1964"/>
                    </a:lnTo>
                    <a:lnTo>
                      <a:pt x="12518" y="2083"/>
                    </a:lnTo>
                    <a:lnTo>
                      <a:pt x="12559" y="1964"/>
                    </a:lnTo>
                    <a:lnTo>
                      <a:pt x="12764" y="1904"/>
                    </a:lnTo>
                    <a:lnTo>
                      <a:pt x="12805" y="1964"/>
                    </a:lnTo>
                    <a:lnTo>
                      <a:pt x="12886" y="1785"/>
                    </a:lnTo>
                    <a:lnTo>
                      <a:pt x="12886" y="1726"/>
                    </a:lnTo>
                    <a:lnTo>
                      <a:pt x="13009" y="1607"/>
                    </a:lnTo>
                    <a:lnTo>
                      <a:pt x="13132" y="1726"/>
                    </a:lnTo>
                    <a:lnTo>
                      <a:pt x="13377" y="1190"/>
                    </a:lnTo>
                    <a:lnTo>
                      <a:pt x="13418" y="1012"/>
                    </a:lnTo>
                    <a:lnTo>
                      <a:pt x="13541" y="833"/>
                    </a:lnTo>
                    <a:lnTo>
                      <a:pt x="13664" y="833"/>
                    </a:lnTo>
                    <a:lnTo>
                      <a:pt x="13541" y="536"/>
                    </a:lnTo>
                    <a:lnTo>
                      <a:pt x="13664" y="357"/>
                    </a:lnTo>
                    <a:lnTo>
                      <a:pt x="13786" y="655"/>
                    </a:lnTo>
                    <a:lnTo>
                      <a:pt x="13909" y="714"/>
                    </a:lnTo>
                    <a:lnTo>
                      <a:pt x="13909" y="833"/>
                    </a:lnTo>
                    <a:lnTo>
                      <a:pt x="13991" y="893"/>
                    </a:lnTo>
                    <a:lnTo>
                      <a:pt x="14032" y="1428"/>
                    </a:lnTo>
                    <a:lnTo>
                      <a:pt x="14400" y="1428"/>
                    </a:lnTo>
                    <a:lnTo>
                      <a:pt x="14482" y="2142"/>
                    </a:lnTo>
                    <a:lnTo>
                      <a:pt x="14605" y="2797"/>
                    </a:lnTo>
                    <a:lnTo>
                      <a:pt x="14727" y="3035"/>
                    </a:lnTo>
                    <a:lnTo>
                      <a:pt x="14850" y="3035"/>
                    </a:lnTo>
                    <a:lnTo>
                      <a:pt x="15259" y="2975"/>
                    </a:lnTo>
                    <a:lnTo>
                      <a:pt x="15382" y="2618"/>
                    </a:lnTo>
                    <a:lnTo>
                      <a:pt x="15505" y="2440"/>
                    </a:lnTo>
                    <a:lnTo>
                      <a:pt x="15586" y="2440"/>
                    </a:lnTo>
                    <a:lnTo>
                      <a:pt x="15709" y="2618"/>
                    </a:lnTo>
                    <a:lnTo>
                      <a:pt x="15832" y="3035"/>
                    </a:lnTo>
                    <a:lnTo>
                      <a:pt x="15873" y="3154"/>
                    </a:lnTo>
                    <a:lnTo>
                      <a:pt x="16077" y="3511"/>
                    </a:lnTo>
                    <a:lnTo>
                      <a:pt x="16200" y="3570"/>
                    </a:lnTo>
                    <a:lnTo>
                      <a:pt x="16241" y="3868"/>
                    </a:lnTo>
                    <a:lnTo>
                      <a:pt x="16241" y="3927"/>
                    </a:lnTo>
                    <a:lnTo>
                      <a:pt x="16364" y="4225"/>
                    </a:lnTo>
                    <a:lnTo>
                      <a:pt x="16814" y="4939"/>
                    </a:lnTo>
                    <a:lnTo>
                      <a:pt x="16977" y="4939"/>
                    </a:lnTo>
                    <a:lnTo>
                      <a:pt x="17100" y="4998"/>
                    </a:lnTo>
                    <a:lnTo>
                      <a:pt x="17182" y="5177"/>
                    </a:lnTo>
                    <a:lnTo>
                      <a:pt x="17223" y="5534"/>
                    </a:lnTo>
                    <a:lnTo>
                      <a:pt x="17345" y="5712"/>
                    </a:lnTo>
                    <a:lnTo>
                      <a:pt x="17714" y="5891"/>
                    </a:lnTo>
                    <a:lnTo>
                      <a:pt x="17918" y="6069"/>
                    </a:lnTo>
                    <a:lnTo>
                      <a:pt x="17959" y="6188"/>
                    </a:lnTo>
                    <a:lnTo>
                      <a:pt x="18041" y="6545"/>
                    </a:lnTo>
                    <a:lnTo>
                      <a:pt x="18450" y="6902"/>
                    </a:lnTo>
                    <a:lnTo>
                      <a:pt x="18655" y="7140"/>
                    </a:lnTo>
                    <a:lnTo>
                      <a:pt x="19186" y="7140"/>
                    </a:lnTo>
                    <a:lnTo>
                      <a:pt x="19391" y="7260"/>
                    </a:lnTo>
                    <a:lnTo>
                      <a:pt x="19677" y="7795"/>
                    </a:lnTo>
                    <a:lnTo>
                      <a:pt x="19800" y="7855"/>
                    </a:lnTo>
                    <a:lnTo>
                      <a:pt x="19800" y="8926"/>
                    </a:lnTo>
                    <a:lnTo>
                      <a:pt x="19555" y="10651"/>
                    </a:lnTo>
                    <a:lnTo>
                      <a:pt x="19636" y="10889"/>
                    </a:lnTo>
                    <a:lnTo>
                      <a:pt x="19800" y="11187"/>
                    </a:lnTo>
                    <a:lnTo>
                      <a:pt x="19923" y="11425"/>
                    </a:lnTo>
                    <a:lnTo>
                      <a:pt x="20127" y="13924"/>
                    </a:lnTo>
                    <a:lnTo>
                      <a:pt x="20414" y="14102"/>
                    </a:lnTo>
                    <a:lnTo>
                      <a:pt x="20618" y="14221"/>
                    </a:lnTo>
                    <a:lnTo>
                      <a:pt x="20659" y="15114"/>
                    </a:lnTo>
                    <a:lnTo>
                      <a:pt x="20782" y="15352"/>
                    </a:lnTo>
                    <a:lnTo>
                      <a:pt x="20986" y="15650"/>
                    </a:lnTo>
                    <a:lnTo>
                      <a:pt x="21027" y="15531"/>
                    </a:lnTo>
                    <a:lnTo>
                      <a:pt x="21109" y="15650"/>
                    </a:lnTo>
                    <a:lnTo>
                      <a:pt x="21518" y="15888"/>
                    </a:lnTo>
                    <a:lnTo>
                      <a:pt x="21600" y="16423"/>
                    </a:lnTo>
                    <a:lnTo>
                      <a:pt x="21477" y="16721"/>
                    </a:lnTo>
                    <a:lnTo>
                      <a:pt x="21355" y="16899"/>
                    </a:lnTo>
                    <a:lnTo>
                      <a:pt x="21273" y="17316"/>
                    </a:lnTo>
                    <a:lnTo>
                      <a:pt x="21109" y="18030"/>
                    </a:lnTo>
                    <a:lnTo>
                      <a:pt x="20986" y="18327"/>
                    </a:lnTo>
                    <a:lnTo>
                      <a:pt x="20905" y="18387"/>
                    </a:lnTo>
                    <a:lnTo>
                      <a:pt x="20864" y="18684"/>
                    </a:lnTo>
                    <a:lnTo>
                      <a:pt x="20618" y="18744"/>
                    </a:lnTo>
                    <a:lnTo>
                      <a:pt x="20495" y="18863"/>
                    </a:lnTo>
                    <a:lnTo>
                      <a:pt x="20414" y="18744"/>
                    </a:lnTo>
                    <a:lnTo>
                      <a:pt x="20168" y="18863"/>
                    </a:lnTo>
                    <a:lnTo>
                      <a:pt x="20414" y="19577"/>
                    </a:lnTo>
                    <a:lnTo>
                      <a:pt x="20414" y="19636"/>
                    </a:lnTo>
                    <a:lnTo>
                      <a:pt x="20168" y="19934"/>
                    </a:lnTo>
                    <a:lnTo>
                      <a:pt x="19923" y="20291"/>
                    </a:lnTo>
                    <a:lnTo>
                      <a:pt x="19800" y="20172"/>
                    </a:lnTo>
                    <a:lnTo>
                      <a:pt x="19514" y="20350"/>
                    </a:lnTo>
                    <a:lnTo>
                      <a:pt x="19309" y="20707"/>
                    </a:lnTo>
                    <a:lnTo>
                      <a:pt x="19309" y="21183"/>
                    </a:lnTo>
                    <a:lnTo>
                      <a:pt x="19432" y="21362"/>
                    </a:lnTo>
                    <a:lnTo>
                      <a:pt x="19391" y="21540"/>
                    </a:lnTo>
                    <a:lnTo>
                      <a:pt x="19186" y="21600"/>
                    </a:lnTo>
                    <a:lnTo>
                      <a:pt x="18900" y="21183"/>
                    </a:lnTo>
                    <a:lnTo>
                      <a:pt x="18695" y="21064"/>
                    </a:lnTo>
                    <a:lnTo>
                      <a:pt x="18573" y="20826"/>
                    </a:lnTo>
                    <a:lnTo>
                      <a:pt x="18532" y="20648"/>
                    </a:lnTo>
                    <a:lnTo>
                      <a:pt x="18573" y="20529"/>
                    </a:lnTo>
                    <a:lnTo>
                      <a:pt x="18532" y="20529"/>
                    </a:lnTo>
                    <a:lnTo>
                      <a:pt x="18286" y="20291"/>
                    </a:lnTo>
                    <a:lnTo>
                      <a:pt x="18082" y="20172"/>
                    </a:lnTo>
                    <a:lnTo>
                      <a:pt x="17795" y="20172"/>
                    </a:lnTo>
                    <a:lnTo>
                      <a:pt x="17795" y="20291"/>
                    </a:lnTo>
                    <a:lnTo>
                      <a:pt x="17714" y="20350"/>
                    </a:lnTo>
                    <a:lnTo>
                      <a:pt x="17100" y="19993"/>
                    </a:lnTo>
                    <a:lnTo>
                      <a:pt x="17059" y="19993"/>
                    </a:lnTo>
                    <a:lnTo>
                      <a:pt x="17059" y="19934"/>
                    </a:lnTo>
                    <a:lnTo>
                      <a:pt x="16936" y="19934"/>
                    </a:lnTo>
                    <a:lnTo>
                      <a:pt x="16241" y="19755"/>
                    </a:lnTo>
                    <a:lnTo>
                      <a:pt x="15873" y="19636"/>
                    </a:lnTo>
                    <a:lnTo>
                      <a:pt x="15627" y="19577"/>
                    </a:lnTo>
                    <a:lnTo>
                      <a:pt x="15341" y="19577"/>
                    </a:lnTo>
                    <a:lnTo>
                      <a:pt x="15014" y="19458"/>
                    </a:lnTo>
                    <a:lnTo>
                      <a:pt x="14727" y="19220"/>
                    </a:lnTo>
                    <a:lnTo>
                      <a:pt x="14114" y="19041"/>
                    </a:lnTo>
                    <a:lnTo>
                      <a:pt x="13909" y="19041"/>
                    </a:lnTo>
                    <a:lnTo>
                      <a:pt x="13623" y="18922"/>
                    </a:lnTo>
                    <a:lnTo>
                      <a:pt x="13500" y="19041"/>
                    </a:lnTo>
                    <a:lnTo>
                      <a:pt x="12805" y="18922"/>
                    </a:lnTo>
                    <a:lnTo>
                      <a:pt x="12518" y="18684"/>
                    </a:lnTo>
                    <a:lnTo>
                      <a:pt x="12395" y="18565"/>
                    </a:lnTo>
                    <a:lnTo>
                      <a:pt x="12068" y="18149"/>
                    </a:lnTo>
                    <a:lnTo>
                      <a:pt x="11945" y="18208"/>
                    </a:lnTo>
                    <a:lnTo>
                      <a:pt x="11823" y="18030"/>
                    </a:lnTo>
                    <a:lnTo>
                      <a:pt x="11823" y="17970"/>
                    </a:lnTo>
                    <a:lnTo>
                      <a:pt x="11659" y="17792"/>
                    </a:lnTo>
                    <a:lnTo>
                      <a:pt x="11577" y="17792"/>
                    </a:lnTo>
                    <a:lnTo>
                      <a:pt x="11536" y="17673"/>
                    </a:lnTo>
                    <a:lnTo>
                      <a:pt x="11455" y="17494"/>
                    </a:lnTo>
                    <a:lnTo>
                      <a:pt x="11209" y="17137"/>
                    </a:lnTo>
                    <a:lnTo>
                      <a:pt x="10800" y="16959"/>
                    </a:lnTo>
                    <a:lnTo>
                      <a:pt x="10514" y="16780"/>
                    </a:lnTo>
                    <a:lnTo>
                      <a:pt x="10391" y="16780"/>
                    </a:lnTo>
                    <a:lnTo>
                      <a:pt x="10309" y="16721"/>
                    </a:lnTo>
                    <a:lnTo>
                      <a:pt x="10186" y="16780"/>
                    </a:lnTo>
                    <a:lnTo>
                      <a:pt x="9286" y="16185"/>
                    </a:lnTo>
                    <a:lnTo>
                      <a:pt x="8550" y="15709"/>
                    </a:lnTo>
                    <a:lnTo>
                      <a:pt x="7936" y="15471"/>
                    </a:lnTo>
                    <a:lnTo>
                      <a:pt x="7609" y="15293"/>
                    </a:lnTo>
                    <a:lnTo>
                      <a:pt x="7118" y="14995"/>
                    </a:lnTo>
                    <a:lnTo>
                      <a:pt x="6136" y="14460"/>
                    </a:lnTo>
                    <a:lnTo>
                      <a:pt x="5645" y="14221"/>
                    </a:lnTo>
                    <a:lnTo>
                      <a:pt x="5155" y="13924"/>
                    </a:lnTo>
                    <a:lnTo>
                      <a:pt x="5032" y="13924"/>
                    </a:lnTo>
                    <a:lnTo>
                      <a:pt x="4909" y="13745"/>
                    </a:lnTo>
                    <a:lnTo>
                      <a:pt x="4786" y="13745"/>
                    </a:lnTo>
                    <a:lnTo>
                      <a:pt x="4786" y="13388"/>
                    </a:lnTo>
                    <a:lnTo>
                      <a:pt x="4664" y="13210"/>
                    </a:lnTo>
                    <a:lnTo>
                      <a:pt x="4132" y="12674"/>
                    </a:lnTo>
                    <a:lnTo>
                      <a:pt x="4009" y="12436"/>
                    </a:lnTo>
                    <a:lnTo>
                      <a:pt x="3518" y="12079"/>
                    </a:lnTo>
                    <a:lnTo>
                      <a:pt x="3395" y="11960"/>
                    </a:lnTo>
                    <a:lnTo>
                      <a:pt x="2905" y="11603"/>
                    </a:lnTo>
                    <a:lnTo>
                      <a:pt x="2455" y="11365"/>
                    </a:lnTo>
                    <a:lnTo>
                      <a:pt x="2536" y="11365"/>
                    </a:lnTo>
                    <a:lnTo>
                      <a:pt x="2414" y="11365"/>
                    </a:lnTo>
                    <a:lnTo>
                      <a:pt x="2455" y="11246"/>
                    </a:lnTo>
                    <a:lnTo>
                      <a:pt x="2536" y="11246"/>
                    </a:lnTo>
                    <a:lnTo>
                      <a:pt x="2536" y="11187"/>
                    </a:lnTo>
                    <a:lnTo>
                      <a:pt x="2168" y="10532"/>
                    </a:lnTo>
                    <a:lnTo>
                      <a:pt x="2086" y="10532"/>
                    </a:lnTo>
                    <a:lnTo>
                      <a:pt x="2045" y="10651"/>
                    </a:lnTo>
                    <a:lnTo>
                      <a:pt x="1964" y="10532"/>
                    </a:lnTo>
                    <a:lnTo>
                      <a:pt x="1923" y="10651"/>
                    </a:lnTo>
                    <a:lnTo>
                      <a:pt x="1841" y="10651"/>
                    </a:lnTo>
                    <a:lnTo>
                      <a:pt x="1841" y="10532"/>
                    </a:lnTo>
                    <a:lnTo>
                      <a:pt x="1923" y="10532"/>
                    </a:lnTo>
                    <a:lnTo>
                      <a:pt x="1923" y="10473"/>
                    </a:lnTo>
                    <a:lnTo>
                      <a:pt x="1841" y="10473"/>
                    </a:lnTo>
                    <a:lnTo>
                      <a:pt x="1841" y="10532"/>
                    </a:lnTo>
                    <a:lnTo>
                      <a:pt x="1800" y="10651"/>
                    </a:lnTo>
                    <a:lnTo>
                      <a:pt x="1718" y="10473"/>
                    </a:lnTo>
                    <a:lnTo>
                      <a:pt x="1595" y="10354"/>
                    </a:lnTo>
                    <a:lnTo>
                      <a:pt x="1555" y="10294"/>
                    </a:lnTo>
                    <a:lnTo>
                      <a:pt x="1555" y="10175"/>
                    </a:lnTo>
                    <a:lnTo>
                      <a:pt x="1309" y="10175"/>
                    </a:lnTo>
                    <a:lnTo>
                      <a:pt x="1309" y="9759"/>
                    </a:lnTo>
                    <a:lnTo>
                      <a:pt x="1064" y="9283"/>
                    </a:lnTo>
                    <a:lnTo>
                      <a:pt x="941" y="9223"/>
                    </a:lnTo>
                    <a:lnTo>
                      <a:pt x="736" y="8926"/>
                    </a:lnTo>
                    <a:lnTo>
                      <a:pt x="695" y="8688"/>
                    </a:lnTo>
                    <a:lnTo>
                      <a:pt x="614" y="8688"/>
                    </a:lnTo>
                    <a:lnTo>
                      <a:pt x="573" y="8509"/>
                    </a:lnTo>
                    <a:lnTo>
                      <a:pt x="491" y="8331"/>
                    </a:lnTo>
                    <a:lnTo>
                      <a:pt x="245" y="7974"/>
                    </a:lnTo>
                    <a:lnTo>
                      <a:pt x="82" y="7855"/>
                    </a:lnTo>
                    <a:lnTo>
                      <a:pt x="0" y="7498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44" name="AutoShape 27" descr="Freeform 12">
                <a:extLst>
                  <a:ext uri="{FF2B5EF4-FFF2-40B4-BE49-F238E27FC236}">
                    <a16:creationId xmlns:a16="http://schemas.microsoft.com/office/drawing/2014/main" id="{15D62FBC-45F2-4938-8322-533A6C3CA3C3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608115" y="2796866"/>
                <a:ext cx="869222" cy="540202"/>
              </a:xfrm>
              <a:custGeom>
                <a:avLst/>
                <a:gdLst>
                  <a:gd name="T0" fmla="*/ 434611 w 21600"/>
                  <a:gd name="T1" fmla="*/ 270101 h 21600"/>
                  <a:gd name="T2" fmla="*/ 434611 w 21600"/>
                  <a:gd name="T3" fmla="*/ 270101 h 21600"/>
                  <a:gd name="T4" fmla="*/ 434611 w 21600"/>
                  <a:gd name="T5" fmla="*/ 270101 h 21600"/>
                  <a:gd name="T6" fmla="*/ 434611 w 21600"/>
                  <a:gd name="T7" fmla="*/ 27010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5462"/>
                    </a:moveTo>
                    <a:lnTo>
                      <a:pt x="76" y="15520"/>
                    </a:lnTo>
                    <a:lnTo>
                      <a:pt x="114" y="15520"/>
                    </a:lnTo>
                    <a:lnTo>
                      <a:pt x="341" y="15809"/>
                    </a:lnTo>
                    <a:lnTo>
                      <a:pt x="644" y="16041"/>
                    </a:lnTo>
                    <a:lnTo>
                      <a:pt x="758" y="16330"/>
                    </a:lnTo>
                    <a:lnTo>
                      <a:pt x="909" y="16736"/>
                    </a:lnTo>
                    <a:lnTo>
                      <a:pt x="985" y="16851"/>
                    </a:lnTo>
                    <a:lnTo>
                      <a:pt x="1099" y="17199"/>
                    </a:lnTo>
                    <a:lnTo>
                      <a:pt x="1137" y="17604"/>
                    </a:lnTo>
                    <a:lnTo>
                      <a:pt x="1251" y="17894"/>
                    </a:lnTo>
                    <a:lnTo>
                      <a:pt x="1364" y="17952"/>
                    </a:lnTo>
                    <a:lnTo>
                      <a:pt x="1781" y="18299"/>
                    </a:lnTo>
                    <a:lnTo>
                      <a:pt x="1895" y="18299"/>
                    </a:lnTo>
                    <a:lnTo>
                      <a:pt x="1933" y="18415"/>
                    </a:lnTo>
                    <a:lnTo>
                      <a:pt x="2236" y="18415"/>
                    </a:lnTo>
                    <a:lnTo>
                      <a:pt x="2501" y="18647"/>
                    </a:lnTo>
                    <a:lnTo>
                      <a:pt x="2728" y="18762"/>
                    </a:lnTo>
                    <a:lnTo>
                      <a:pt x="2728" y="18820"/>
                    </a:lnTo>
                    <a:lnTo>
                      <a:pt x="2918" y="18820"/>
                    </a:lnTo>
                    <a:lnTo>
                      <a:pt x="3069" y="18936"/>
                    </a:lnTo>
                    <a:lnTo>
                      <a:pt x="3259" y="18994"/>
                    </a:lnTo>
                    <a:lnTo>
                      <a:pt x="3373" y="18994"/>
                    </a:lnTo>
                    <a:lnTo>
                      <a:pt x="3714" y="19168"/>
                    </a:lnTo>
                    <a:lnTo>
                      <a:pt x="4055" y="19457"/>
                    </a:lnTo>
                    <a:lnTo>
                      <a:pt x="4093" y="19457"/>
                    </a:lnTo>
                    <a:lnTo>
                      <a:pt x="4775" y="19979"/>
                    </a:lnTo>
                    <a:lnTo>
                      <a:pt x="4888" y="20036"/>
                    </a:lnTo>
                    <a:lnTo>
                      <a:pt x="5305" y="20326"/>
                    </a:lnTo>
                    <a:lnTo>
                      <a:pt x="5419" y="20384"/>
                    </a:lnTo>
                    <a:lnTo>
                      <a:pt x="5646" y="20384"/>
                    </a:lnTo>
                    <a:lnTo>
                      <a:pt x="5684" y="20500"/>
                    </a:lnTo>
                    <a:lnTo>
                      <a:pt x="5987" y="20500"/>
                    </a:lnTo>
                    <a:lnTo>
                      <a:pt x="6442" y="20731"/>
                    </a:lnTo>
                    <a:lnTo>
                      <a:pt x="6480" y="20731"/>
                    </a:lnTo>
                    <a:lnTo>
                      <a:pt x="7617" y="21195"/>
                    </a:lnTo>
                    <a:lnTo>
                      <a:pt x="7958" y="21368"/>
                    </a:lnTo>
                    <a:lnTo>
                      <a:pt x="8261" y="21600"/>
                    </a:lnTo>
                    <a:lnTo>
                      <a:pt x="8488" y="21600"/>
                    </a:lnTo>
                    <a:lnTo>
                      <a:pt x="8716" y="21253"/>
                    </a:lnTo>
                    <a:lnTo>
                      <a:pt x="8754" y="21079"/>
                    </a:lnTo>
                    <a:lnTo>
                      <a:pt x="8829" y="21079"/>
                    </a:lnTo>
                    <a:lnTo>
                      <a:pt x="8981" y="21021"/>
                    </a:lnTo>
                    <a:lnTo>
                      <a:pt x="9057" y="21079"/>
                    </a:lnTo>
                    <a:lnTo>
                      <a:pt x="9095" y="21021"/>
                    </a:lnTo>
                    <a:lnTo>
                      <a:pt x="9284" y="21079"/>
                    </a:lnTo>
                    <a:lnTo>
                      <a:pt x="9398" y="21195"/>
                    </a:lnTo>
                    <a:lnTo>
                      <a:pt x="9739" y="21426"/>
                    </a:lnTo>
                    <a:lnTo>
                      <a:pt x="9777" y="21426"/>
                    </a:lnTo>
                    <a:lnTo>
                      <a:pt x="9966" y="21600"/>
                    </a:lnTo>
                    <a:lnTo>
                      <a:pt x="9891" y="21253"/>
                    </a:lnTo>
                    <a:lnTo>
                      <a:pt x="10004" y="20673"/>
                    </a:lnTo>
                    <a:lnTo>
                      <a:pt x="10004" y="19457"/>
                    </a:lnTo>
                    <a:lnTo>
                      <a:pt x="10345" y="19284"/>
                    </a:lnTo>
                    <a:lnTo>
                      <a:pt x="10535" y="19457"/>
                    </a:lnTo>
                    <a:lnTo>
                      <a:pt x="10686" y="19342"/>
                    </a:lnTo>
                    <a:lnTo>
                      <a:pt x="10648" y="19284"/>
                    </a:lnTo>
                    <a:lnTo>
                      <a:pt x="10686" y="19284"/>
                    </a:lnTo>
                    <a:lnTo>
                      <a:pt x="10876" y="19457"/>
                    </a:lnTo>
                    <a:lnTo>
                      <a:pt x="11027" y="19284"/>
                    </a:lnTo>
                    <a:lnTo>
                      <a:pt x="11027" y="19110"/>
                    </a:lnTo>
                    <a:lnTo>
                      <a:pt x="11255" y="18994"/>
                    </a:lnTo>
                    <a:lnTo>
                      <a:pt x="11331" y="18820"/>
                    </a:lnTo>
                    <a:lnTo>
                      <a:pt x="11331" y="18473"/>
                    </a:lnTo>
                    <a:lnTo>
                      <a:pt x="11255" y="17952"/>
                    </a:lnTo>
                    <a:lnTo>
                      <a:pt x="11217" y="17720"/>
                    </a:lnTo>
                    <a:lnTo>
                      <a:pt x="11217" y="16736"/>
                    </a:lnTo>
                    <a:lnTo>
                      <a:pt x="11331" y="16330"/>
                    </a:lnTo>
                    <a:lnTo>
                      <a:pt x="11823" y="15983"/>
                    </a:lnTo>
                    <a:lnTo>
                      <a:pt x="12013" y="15983"/>
                    </a:lnTo>
                    <a:lnTo>
                      <a:pt x="12126" y="16041"/>
                    </a:lnTo>
                    <a:lnTo>
                      <a:pt x="12240" y="16214"/>
                    </a:lnTo>
                    <a:lnTo>
                      <a:pt x="12581" y="16157"/>
                    </a:lnTo>
                    <a:lnTo>
                      <a:pt x="12808" y="16504"/>
                    </a:lnTo>
                    <a:lnTo>
                      <a:pt x="12846" y="16678"/>
                    </a:lnTo>
                    <a:lnTo>
                      <a:pt x="13149" y="17083"/>
                    </a:lnTo>
                    <a:lnTo>
                      <a:pt x="13187" y="17199"/>
                    </a:lnTo>
                    <a:lnTo>
                      <a:pt x="13263" y="17199"/>
                    </a:lnTo>
                    <a:lnTo>
                      <a:pt x="13301" y="17257"/>
                    </a:lnTo>
                    <a:lnTo>
                      <a:pt x="14059" y="17257"/>
                    </a:lnTo>
                    <a:lnTo>
                      <a:pt x="14211" y="17083"/>
                    </a:lnTo>
                    <a:lnTo>
                      <a:pt x="14893" y="17083"/>
                    </a:lnTo>
                    <a:lnTo>
                      <a:pt x="15234" y="17257"/>
                    </a:lnTo>
                    <a:lnTo>
                      <a:pt x="15992" y="17546"/>
                    </a:lnTo>
                    <a:lnTo>
                      <a:pt x="16105" y="17604"/>
                    </a:lnTo>
                    <a:lnTo>
                      <a:pt x="16219" y="17546"/>
                    </a:lnTo>
                    <a:lnTo>
                      <a:pt x="16333" y="17546"/>
                    </a:lnTo>
                    <a:lnTo>
                      <a:pt x="16257" y="17894"/>
                    </a:lnTo>
                    <a:lnTo>
                      <a:pt x="16560" y="18068"/>
                    </a:lnTo>
                    <a:lnTo>
                      <a:pt x="16598" y="17952"/>
                    </a:lnTo>
                    <a:lnTo>
                      <a:pt x="17053" y="17952"/>
                    </a:lnTo>
                    <a:lnTo>
                      <a:pt x="17128" y="18125"/>
                    </a:lnTo>
                    <a:lnTo>
                      <a:pt x="17394" y="18241"/>
                    </a:lnTo>
                    <a:lnTo>
                      <a:pt x="17356" y="18589"/>
                    </a:lnTo>
                    <a:lnTo>
                      <a:pt x="17394" y="18647"/>
                    </a:lnTo>
                    <a:lnTo>
                      <a:pt x="17621" y="18647"/>
                    </a:lnTo>
                    <a:lnTo>
                      <a:pt x="17924" y="18473"/>
                    </a:lnTo>
                    <a:lnTo>
                      <a:pt x="17924" y="18241"/>
                    </a:lnTo>
                    <a:lnTo>
                      <a:pt x="17811" y="18125"/>
                    </a:lnTo>
                    <a:lnTo>
                      <a:pt x="17621" y="17778"/>
                    </a:lnTo>
                    <a:lnTo>
                      <a:pt x="17507" y="16851"/>
                    </a:lnTo>
                    <a:lnTo>
                      <a:pt x="17507" y="16678"/>
                    </a:lnTo>
                    <a:lnTo>
                      <a:pt x="17394" y="16157"/>
                    </a:lnTo>
                    <a:lnTo>
                      <a:pt x="17356" y="16041"/>
                    </a:lnTo>
                    <a:lnTo>
                      <a:pt x="17356" y="15867"/>
                    </a:lnTo>
                    <a:lnTo>
                      <a:pt x="17394" y="15809"/>
                    </a:lnTo>
                    <a:lnTo>
                      <a:pt x="17394" y="15635"/>
                    </a:lnTo>
                    <a:lnTo>
                      <a:pt x="17280" y="15635"/>
                    </a:lnTo>
                    <a:lnTo>
                      <a:pt x="17242" y="15462"/>
                    </a:lnTo>
                    <a:lnTo>
                      <a:pt x="17242" y="15288"/>
                    </a:lnTo>
                    <a:lnTo>
                      <a:pt x="17356" y="15172"/>
                    </a:lnTo>
                    <a:lnTo>
                      <a:pt x="17242" y="14651"/>
                    </a:lnTo>
                    <a:lnTo>
                      <a:pt x="17242" y="14419"/>
                    </a:lnTo>
                    <a:lnTo>
                      <a:pt x="17356" y="14246"/>
                    </a:lnTo>
                    <a:lnTo>
                      <a:pt x="17507" y="14246"/>
                    </a:lnTo>
                    <a:lnTo>
                      <a:pt x="17583" y="14477"/>
                    </a:lnTo>
                    <a:lnTo>
                      <a:pt x="17621" y="14651"/>
                    </a:lnTo>
                    <a:lnTo>
                      <a:pt x="17697" y="14651"/>
                    </a:lnTo>
                    <a:lnTo>
                      <a:pt x="17848" y="14477"/>
                    </a:lnTo>
                    <a:lnTo>
                      <a:pt x="17962" y="14130"/>
                    </a:lnTo>
                    <a:lnTo>
                      <a:pt x="17962" y="14303"/>
                    </a:lnTo>
                    <a:lnTo>
                      <a:pt x="18303" y="14303"/>
                    </a:lnTo>
                    <a:lnTo>
                      <a:pt x="18379" y="14419"/>
                    </a:lnTo>
                    <a:lnTo>
                      <a:pt x="18493" y="14246"/>
                    </a:lnTo>
                    <a:lnTo>
                      <a:pt x="18493" y="14072"/>
                    </a:lnTo>
                    <a:lnTo>
                      <a:pt x="18720" y="13898"/>
                    </a:lnTo>
                    <a:lnTo>
                      <a:pt x="18720" y="13782"/>
                    </a:lnTo>
                    <a:lnTo>
                      <a:pt x="18758" y="13609"/>
                    </a:lnTo>
                    <a:lnTo>
                      <a:pt x="18834" y="13377"/>
                    </a:lnTo>
                    <a:lnTo>
                      <a:pt x="19213" y="12856"/>
                    </a:lnTo>
                    <a:lnTo>
                      <a:pt x="19402" y="12219"/>
                    </a:lnTo>
                    <a:lnTo>
                      <a:pt x="19516" y="12045"/>
                    </a:lnTo>
                    <a:lnTo>
                      <a:pt x="19629" y="11987"/>
                    </a:lnTo>
                    <a:lnTo>
                      <a:pt x="19629" y="11871"/>
                    </a:lnTo>
                    <a:lnTo>
                      <a:pt x="19554" y="11698"/>
                    </a:lnTo>
                    <a:lnTo>
                      <a:pt x="19629" y="11524"/>
                    </a:lnTo>
                    <a:lnTo>
                      <a:pt x="19781" y="11350"/>
                    </a:lnTo>
                    <a:lnTo>
                      <a:pt x="19781" y="10482"/>
                    </a:lnTo>
                    <a:lnTo>
                      <a:pt x="19895" y="10482"/>
                    </a:lnTo>
                    <a:lnTo>
                      <a:pt x="20008" y="10308"/>
                    </a:lnTo>
                    <a:lnTo>
                      <a:pt x="19933" y="10134"/>
                    </a:lnTo>
                    <a:lnTo>
                      <a:pt x="20046" y="9960"/>
                    </a:lnTo>
                    <a:lnTo>
                      <a:pt x="20274" y="10076"/>
                    </a:lnTo>
                    <a:lnTo>
                      <a:pt x="20349" y="9960"/>
                    </a:lnTo>
                    <a:lnTo>
                      <a:pt x="20501" y="9902"/>
                    </a:lnTo>
                    <a:lnTo>
                      <a:pt x="20463" y="9381"/>
                    </a:lnTo>
                    <a:lnTo>
                      <a:pt x="20349" y="9265"/>
                    </a:lnTo>
                    <a:lnTo>
                      <a:pt x="20349" y="9034"/>
                    </a:lnTo>
                    <a:lnTo>
                      <a:pt x="20236" y="8744"/>
                    </a:lnTo>
                    <a:lnTo>
                      <a:pt x="20160" y="8571"/>
                    </a:lnTo>
                    <a:lnTo>
                      <a:pt x="20274" y="8513"/>
                    </a:lnTo>
                    <a:lnTo>
                      <a:pt x="20236" y="8049"/>
                    </a:lnTo>
                    <a:lnTo>
                      <a:pt x="20160" y="8049"/>
                    </a:lnTo>
                    <a:lnTo>
                      <a:pt x="20122" y="7876"/>
                    </a:lnTo>
                    <a:lnTo>
                      <a:pt x="20046" y="7644"/>
                    </a:lnTo>
                    <a:lnTo>
                      <a:pt x="20160" y="7528"/>
                    </a:lnTo>
                    <a:lnTo>
                      <a:pt x="20349" y="7528"/>
                    </a:lnTo>
                    <a:lnTo>
                      <a:pt x="20463" y="7644"/>
                    </a:lnTo>
                    <a:lnTo>
                      <a:pt x="20691" y="7297"/>
                    </a:lnTo>
                    <a:lnTo>
                      <a:pt x="20691" y="7181"/>
                    </a:lnTo>
                    <a:lnTo>
                      <a:pt x="20615" y="7123"/>
                    </a:lnTo>
                    <a:lnTo>
                      <a:pt x="20691" y="6428"/>
                    </a:lnTo>
                    <a:lnTo>
                      <a:pt x="20728" y="6428"/>
                    </a:lnTo>
                    <a:lnTo>
                      <a:pt x="20804" y="6312"/>
                    </a:lnTo>
                    <a:lnTo>
                      <a:pt x="20842" y="6138"/>
                    </a:lnTo>
                    <a:lnTo>
                      <a:pt x="20918" y="6080"/>
                    </a:lnTo>
                    <a:lnTo>
                      <a:pt x="20842" y="5907"/>
                    </a:lnTo>
                    <a:lnTo>
                      <a:pt x="20842" y="5791"/>
                    </a:lnTo>
                    <a:lnTo>
                      <a:pt x="20804" y="5617"/>
                    </a:lnTo>
                    <a:lnTo>
                      <a:pt x="20728" y="5617"/>
                    </a:lnTo>
                    <a:lnTo>
                      <a:pt x="20728" y="5212"/>
                    </a:lnTo>
                    <a:lnTo>
                      <a:pt x="20615" y="5212"/>
                    </a:lnTo>
                    <a:lnTo>
                      <a:pt x="20691" y="5038"/>
                    </a:lnTo>
                    <a:lnTo>
                      <a:pt x="20804" y="4922"/>
                    </a:lnTo>
                    <a:lnTo>
                      <a:pt x="20842" y="5038"/>
                    </a:lnTo>
                    <a:lnTo>
                      <a:pt x="21069" y="5038"/>
                    </a:lnTo>
                    <a:lnTo>
                      <a:pt x="21297" y="4517"/>
                    </a:lnTo>
                    <a:lnTo>
                      <a:pt x="21373" y="4517"/>
                    </a:lnTo>
                    <a:lnTo>
                      <a:pt x="21486" y="4575"/>
                    </a:lnTo>
                    <a:lnTo>
                      <a:pt x="21486" y="4401"/>
                    </a:lnTo>
                    <a:lnTo>
                      <a:pt x="21600" y="3996"/>
                    </a:lnTo>
                    <a:lnTo>
                      <a:pt x="21600" y="3706"/>
                    </a:lnTo>
                    <a:lnTo>
                      <a:pt x="21486" y="3648"/>
                    </a:lnTo>
                    <a:lnTo>
                      <a:pt x="20236" y="3301"/>
                    </a:lnTo>
                    <a:lnTo>
                      <a:pt x="20122" y="3127"/>
                    </a:lnTo>
                    <a:lnTo>
                      <a:pt x="19554" y="2664"/>
                    </a:lnTo>
                    <a:lnTo>
                      <a:pt x="19516" y="2953"/>
                    </a:lnTo>
                    <a:lnTo>
                      <a:pt x="19516" y="3185"/>
                    </a:lnTo>
                    <a:lnTo>
                      <a:pt x="19402" y="3301"/>
                    </a:lnTo>
                    <a:lnTo>
                      <a:pt x="19326" y="3359"/>
                    </a:lnTo>
                    <a:lnTo>
                      <a:pt x="19326" y="3475"/>
                    </a:lnTo>
                    <a:lnTo>
                      <a:pt x="19175" y="3880"/>
                    </a:lnTo>
                    <a:lnTo>
                      <a:pt x="18947" y="4517"/>
                    </a:lnTo>
                    <a:lnTo>
                      <a:pt x="18720" y="4691"/>
                    </a:lnTo>
                    <a:lnTo>
                      <a:pt x="18379" y="4864"/>
                    </a:lnTo>
                    <a:lnTo>
                      <a:pt x="18189" y="4864"/>
                    </a:lnTo>
                    <a:lnTo>
                      <a:pt x="18152" y="4749"/>
                    </a:lnTo>
                    <a:lnTo>
                      <a:pt x="18038" y="4691"/>
                    </a:lnTo>
                    <a:lnTo>
                      <a:pt x="17811" y="4749"/>
                    </a:lnTo>
                    <a:lnTo>
                      <a:pt x="17469" y="4749"/>
                    </a:lnTo>
                    <a:lnTo>
                      <a:pt x="17280" y="4864"/>
                    </a:lnTo>
                    <a:lnTo>
                      <a:pt x="17128" y="4749"/>
                    </a:lnTo>
                    <a:lnTo>
                      <a:pt x="17015" y="4749"/>
                    </a:lnTo>
                    <a:lnTo>
                      <a:pt x="16939" y="4691"/>
                    </a:lnTo>
                    <a:lnTo>
                      <a:pt x="16560" y="4575"/>
                    </a:lnTo>
                    <a:lnTo>
                      <a:pt x="16257" y="4864"/>
                    </a:lnTo>
                    <a:lnTo>
                      <a:pt x="16219" y="4749"/>
                    </a:lnTo>
                    <a:lnTo>
                      <a:pt x="16029" y="4749"/>
                    </a:lnTo>
                    <a:lnTo>
                      <a:pt x="16105" y="4575"/>
                    </a:lnTo>
                    <a:lnTo>
                      <a:pt x="16371" y="4169"/>
                    </a:lnTo>
                    <a:lnTo>
                      <a:pt x="16257" y="3648"/>
                    </a:lnTo>
                    <a:lnTo>
                      <a:pt x="16143" y="3475"/>
                    </a:lnTo>
                    <a:lnTo>
                      <a:pt x="15878" y="3359"/>
                    </a:lnTo>
                    <a:lnTo>
                      <a:pt x="15575" y="3475"/>
                    </a:lnTo>
                    <a:lnTo>
                      <a:pt x="15423" y="3475"/>
                    </a:lnTo>
                    <a:lnTo>
                      <a:pt x="15347" y="3648"/>
                    </a:lnTo>
                    <a:lnTo>
                      <a:pt x="15006" y="3475"/>
                    </a:lnTo>
                    <a:lnTo>
                      <a:pt x="14893" y="3706"/>
                    </a:lnTo>
                    <a:lnTo>
                      <a:pt x="14855" y="3822"/>
                    </a:lnTo>
                    <a:lnTo>
                      <a:pt x="14324" y="3822"/>
                    </a:lnTo>
                    <a:lnTo>
                      <a:pt x="14286" y="3706"/>
                    </a:lnTo>
                    <a:lnTo>
                      <a:pt x="14286" y="3648"/>
                    </a:lnTo>
                    <a:lnTo>
                      <a:pt x="14173" y="3706"/>
                    </a:lnTo>
                    <a:lnTo>
                      <a:pt x="14059" y="3706"/>
                    </a:lnTo>
                    <a:lnTo>
                      <a:pt x="13756" y="3475"/>
                    </a:lnTo>
                    <a:lnTo>
                      <a:pt x="13642" y="3011"/>
                    </a:lnTo>
                    <a:lnTo>
                      <a:pt x="13528" y="1042"/>
                    </a:lnTo>
                    <a:lnTo>
                      <a:pt x="13377" y="1042"/>
                    </a:lnTo>
                    <a:lnTo>
                      <a:pt x="13301" y="1216"/>
                    </a:lnTo>
                    <a:lnTo>
                      <a:pt x="13263" y="1100"/>
                    </a:lnTo>
                    <a:lnTo>
                      <a:pt x="12922" y="869"/>
                    </a:lnTo>
                    <a:lnTo>
                      <a:pt x="12846" y="869"/>
                    </a:lnTo>
                    <a:lnTo>
                      <a:pt x="12733" y="1042"/>
                    </a:lnTo>
                    <a:lnTo>
                      <a:pt x="12619" y="1274"/>
                    </a:lnTo>
                    <a:lnTo>
                      <a:pt x="12467" y="1390"/>
                    </a:lnTo>
                    <a:lnTo>
                      <a:pt x="12467" y="1621"/>
                    </a:lnTo>
                    <a:lnTo>
                      <a:pt x="12164" y="1795"/>
                    </a:lnTo>
                    <a:lnTo>
                      <a:pt x="12051" y="1911"/>
                    </a:lnTo>
                    <a:lnTo>
                      <a:pt x="11899" y="1737"/>
                    </a:lnTo>
                    <a:lnTo>
                      <a:pt x="11709" y="1737"/>
                    </a:lnTo>
                    <a:lnTo>
                      <a:pt x="11596" y="1621"/>
                    </a:lnTo>
                    <a:lnTo>
                      <a:pt x="11255" y="1564"/>
                    </a:lnTo>
                    <a:lnTo>
                      <a:pt x="11217" y="1564"/>
                    </a:lnTo>
                    <a:lnTo>
                      <a:pt x="11027" y="1042"/>
                    </a:lnTo>
                    <a:lnTo>
                      <a:pt x="11103" y="753"/>
                    </a:lnTo>
                    <a:lnTo>
                      <a:pt x="10989" y="521"/>
                    </a:lnTo>
                    <a:lnTo>
                      <a:pt x="10989" y="232"/>
                    </a:lnTo>
                    <a:lnTo>
                      <a:pt x="10686" y="0"/>
                    </a:lnTo>
                    <a:lnTo>
                      <a:pt x="10648" y="347"/>
                    </a:lnTo>
                    <a:lnTo>
                      <a:pt x="10535" y="232"/>
                    </a:lnTo>
                    <a:lnTo>
                      <a:pt x="10421" y="0"/>
                    </a:lnTo>
                    <a:lnTo>
                      <a:pt x="10004" y="0"/>
                    </a:lnTo>
                    <a:lnTo>
                      <a:pt x="9284" y="347"/>
                    </a:lnTo>
                    <a:lnTo>
                      <a:pt x="9057" y="579"/>
                    </a:lnTo>
                    <a:lnTo>
                      <a:pt x="8754" y="405"/>
                    </a:lnTo>
                    <a:lnTo>
                      <a:pt x="8602" y="405"/>
                    </a:lnTo>
                    <a:lnTo>
                      <a:pt x="8413" y="579"/>
                    </a:lnTo>
                    <a:lnTo>
                      <a:pt x="8147" y="521"/>
                    </a:lnTo>
                    <a:lnTo>
                      <a:pt x="7731" y="695"/>
                    </a:lnTo>
                    <a:lnTo>
                      <a:pt x="7503" y="695"/>
                    </a:lnTo>
                    <a:lnTo>
                      <a:pt x="7162" y="753"/>
                    </a:lnTo>
                    <a:lnTo>
                      <a:pt x="7124" y="927"/>
                    </a:lnTo>
                    <a:lnTo>
                      <a:pt x="7048" y="1042"/>
                    </a:lnTo>
                    <a:lnTo>
                      <a:pt x="7011" y="1042"/>
                    </a:lnTo>
                    <a:lnTo>
                      <a:pt x="6783" y="1216"/>
                    </a:lnTo>
                    <a:lnTo>
                      <a:pt x="6669" y="1390"/>
                    </a:lnTo>
                    <a:lnTo>
                      <a:pt x="6366" y="1737"/>
                    </a:lnTo>
                    <a:lnTo>
                      <a:pt x="6101" y="1737"/>
                    </a:lnTo>
                    <a:lnTo>
                      <a:pt x="6101" y="1969"/>
                    </a:lnTo>
                    <a:lnTo>
                      <a:pt x="6025" y="1969"/>
                    </a:lnTo>
                    <a:lnTo>
                      <a:pt x="5987" y="1911"/>
                    </a:lnTo>
                    <a:lnTo>
                      <a:pt x="5912" y="1621"/>
                    </a:lnTo>
                    <a:lnTo>
                      <a:pt x="5798" y="1448"/>
                    </a:lnTo>
                    <a:lnTo>
                      <a:pt x="5646" y="1390"/>
                    </a:lnTo>
                    <a:lnTo>
                      <a:pt x="5457" y="1274"/>
                    </a:lnTo>
                    <a:lnTo>
                      <a:pt x="5419" y="1390"/>
                    </a:lnTo>
                    <a:lnTo>
                      <a:pt x="5533" y="1448"/>
                    </a:lnTo>
                    <a:lnTo>
                      <a:pt x="5571" y="1448"/>
                    </a:lnTo>
                    <a:lnTo>
                      <a:pt x="5571" y="1737"/>
                    </a:lnTo>
                    <a:lnTo>
                      <a:pt x="5533" y="1737"/>
                    </a:lnTo>
                    <a:lnTo>
                      <a:pt x="5419" y="1564"/>
                    </a:lnTo>
                    <a:lnTo>
                      <a:pt x="5192" y="1564"/>
                    </a:lnTo>
                    <a:lnTo>
                      <a:pt x="5116" y="1448"/>
                    </a:lnTo>
                    <a:lnTo>
                      <a:pt x="5002" y="1564"/>
                    </a:lnTo>
                    <a:lnTo>
                      <a:pt x="4964" y="2085"/>
                    </a:lnTo>
                    <a:lnTo>
                      <a:pt x="4851" y="2490"/>
                    </a:lnTo>
                    <a:lnTo>
                      <a:pt x="4888" y="2953"/>
                    </a:lnTo>
                    <a:lnTo>
                      <a:pt x="4737" y="3359"/>
                    </a:lnTo>
                    <a:lnTo>
                      <a:pt x="4964" y="3532"/>
                    </a:lnTo>
                    <a:lnTo>
                      <a:pt x="5078" y="3359"/>
                    </a:lnTo>
                    <a:lnTo>
                      <a:pt x="5229" y="3301"/>
                    </a:lnTo>
                    <a:lnTo>
                      <a:pt x="5419" y="3532"/>
                    </a:lnTo>
                    <a:lnTo>
                      <a:pt x="5571" y="3127"/>
                    </a:lnTo>
                    <a:lnTo>
                      <a:pt x="5874" y="3532"/>
                    </a:lnTo>
                    <a:lnTo>
                      <a:pt x="6101" y="3648"/>
                    </a:lnTo>
                    <a:lnTo>
                      <a:pt x="6328" y="3880"/>
                    </a:lnTo>
                    <a:lnTo>
                      <a:pt x="6442" y="4169"/>
                    </a:lnTo>
                    <a:lnTo>
                      <a:pt x="6480" y="4517"/>
                    </a:lnTo>
                    <a:lnTo>
                      <a:pt x="6366" y="4922"/>
                    </a:lnTo>
                    <a:lnTo>
                      <a:pt x="6139" y="4922"/>
                    </a:lnTo>
                    <a:lnTo>
                      <a:pt x="5987" y="5270"/>
                    </a:lnTo>
                    <a:lnTo>
                      <a:pt x="6025" y="5617"/>
                    </a:lnTo>
                    <a:lnTo>
                      <a:pt x="6328" y="5791"/>
                    </a:lnTo>
                    <a:lnTo>
                      <a:pt x="6366" y="6138"/>
                    </a:lnTo>
                    <a:lnTo>
                      <a:pt x="6480" y="6138"/>
                    </a:lnTo>
                    <a:lnTo>
                      <a:pt x="6707" y="6486"/>
                    </a:lnTo>
                    <a:lnTo>
                      <a:pt x="6669" y="6833"/>
                    </a:lnTo>
                    <a:lnTo>
                      <a:pt x="6707" y="7297"/>
                    </a:lnTo>
                    <a:lnTo>
                      <a:pt x="6707" y="7354"/>
                    </a:lnTo>
                    <a:lnTo>
                      <a:pt x="6594" y="7528"/>
                    </a:lnTo>
                    <a:lnTo>
                      <a:pt x="6594" y="7702"/>
                    </a:lnTo>
                    <a:lnTo>
                      <a:pt x="6935" y="7470"/>
                    </a:lnTo>
                    <a:lnTo>
                      <a:pt x="6935" y="7644"/>
                    </a:lnTo>
                    <a:lnTo>
                      <a:pt x="7162" y="7470"/>
                    </a:lnTo>
                    <a:lnTo>
                      <a:pt x="7276" y="7297"/>
                    </a:lnTo>
                    <a:lnTo>
                      <a:pt x="7465" y="7354"/>
                    </a:lnTo>
                    <a:lnTo>
                      <a:pt x="7579" y="7644"/>
                    </a:lnTo>
                    <a:lnTo>
                      <a:pt x="7579" y="7702"/>
                    </a:lnTo>
                    <a:lnTo>
                      <a:pt x="7503" y="7818"/>
                    </a:lnTo>
                    <a:lnTo>
                      <a:pt x="7503" y="8165"/>
                    </a:lnTo>
                    <a:lnTo>
                      <a:pt x="7465" y="8397"/>
                    </a:lnTo>
                    <a:lnTo>
                      <a:pt x="7389" y="8397"/>
                    </a:lnTo>
                    <a:lnTo>
                      <a:pt x="7352" y="8571"/>
                    </a:lnTo>
                    <a:lnTo>
                      <a:pt x="7276" y="8686"/>
                    </a:lnTo>
                    <a:lnTo>
                      <a:pt x="7238" y="8918"/>
                    </a:lnTo>
                    <a:lnTo>
                      <a:pt x="7124" y="8918"/>
                    </a:lnTo>
                    <a:lnTo>
                      <a:pt x="7011" y="9208"/>
                    </a:lnTo>
                    <a:lnTo>
                      <a:pt x="7011" y="9555"/>
                    </a:lnTo>
                    <a:lnTo>
                      <a:pt x="6821" y="9787"/>
                    </a:lnTo>
                    <a:lnTo>
                      <a:pt x="6783" y="9613"/>
                    </a:lnTo>
                    <a:lnTo>
                      <a:pt x="6669" y="9613"/>
                    </a:lnTo>
                    <a:lnTo>
                      <a:pt x="6480" y="9555"/>
                    </a:lnTo>
                    <a:lnTo>
                      <a:pt x="6253" y="9613"/>
                    </a:lnTo>
                    <a:lnTo>
                      <a:pt x="6215" y="9729"/>
                    </a:lnTo>
                    <a:lnTo>
                      <a:pt x="5874" y="9902"/>
                    </a:lnTo>
                    <a:lnTo>
                      <a:pt x="5533" y="10308"/>
                    </a:lnTo>
                    <a:lnTo>
                      <a:pt x="5343" y="10597"/>
                    </a:lnTo>
                    <a:lnTo>
                      <a:pt x="5229" y="10945"/>
                    </a:lnTo>
                    <a:lnTo>
                      <a:pt x="4964" y="11118"/>
                    </a:lnTo>
                    <a:lnTo>
                      <a:pt x="4851" y="11292"/>
                    </a:lnTo>
                    <a:lnTo>
                      <a:pt x="4320" y="11640"/>
                    </a:lnTo>
                    <a:lnTo>
                      <a:pt x="4206" y="11640"/>
                    </a:lnTo>
                    <a:lnTo>
                      <a:pt x="4206" y="11698"/>
                    </a:lnTo>
                    <a:lnTo>
                      <a:pt x="4093" y="11813"/>
                    </a:lnTo>
                    <a:lnTo>
                      <a:pt x="3941" y="12045"/>
                    </a:lnTo>
                    <a:lnTo>
                      <a:pt x="3638" y="12045"/>
                    </a:lnTo>
                    <a:lnTo>
                      <a:pt x="3411" y="11466"/>
                    </a:lnTo>
                    <a:lnTo>
                      <a:pt x="3411" y="11350"/>
                    </a:lnTo>
                    <a:lnTo>
                      <a:pt x="3183" y="11640"/>
                    </a:lnTo>
                    <a:lnTo>
                      <a:pt x="2956" y="11987"/>
                    </a:lnTo>
                    <a:lnTo>
                      <a:pt x="2804" y="11987"/>
                    </a:lnTo>
                    <a:lnTo>
                      <a:pt x="2274" y="11698"/>
                    </a:lnTo>
                    <a:lnTo>
                      <a:pt x="2274" y="11813"/>
                    </a:lnTo>
                    <a:lnTo>
                      <a:pt x="2160" y="11871"/>
                    </a:lnTo>
                    <a:lnTo>
                      <a:pt x="2160" y="11987"/>
                    </a:lnTo>
                    <a:lnTo>
                      <a:pt x="2046" y="12219"/>
                    </a:lnTo>
                    <a:lnTo>
                      <a:pt x="2008" y="12335"/>
                    </a:lnTo>
                    <a:lnTo>
                      <a:pt x="1895" y="12335"/>
                    </a:lnTo>
                    <a:lnTo>
                      <a:pt x="1819" y="12219"/>
                    </a:lnTo>
                    <a:lnTo>
                      <a:pt x="1781" y="12219"/>
                    </a:lnTo>
                    <a:lnTo>
                      <a:pt x="1705" y="12161"/>
                    </a:lnTo>
                    <a:lnTo>
                      <a:pt x="1592" y="12335"/>
                    </a:lnTo>
                    <a:lnTo>
                      <a:pt x="1667" y="12392"/>
                    </a:lnTo>
                    <a:lnTo>
                      <a:pt x="1667" y="12682"/>
                    </a:lnTo>
                    <a:lnTo>
                      <a:pt x="1554" y="12856"/>
                    </a:lnTo>
                    <a:lnTo>
                      <a:pt x="1251" y="13203"/>
                    </a:lnTo>
                    <a:lnTo>
                      <a:pt x="1137" y="13435"/>
                    </a:lnTo>
                    <a:lnTo>
                      <a:pt x="1023" y="13724"/>
                    </a:lnTo>
                    <a:lnTo>
                      <a:pt x="568" y="14419"/>
                    </a:lnTo>
                    <a:lnTo>
                      <a:pt x="114" y="14940"/>
                    </a:lnTo>
                    <a:lnTo>
                      <a:pt x="189" y="15172"/>
                    </a:lnTo>
                    <a:lnTo>
                      <a:pt x="114" y="15346"/>
                    </a:lnTo>
                    <a:lnTo>
                      <a:pt x="114" y="15462"/>
                    </a:lnTo>
                    <a:lnTo>
                      <a:pt x="0" y="15462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45" name="AutoShape 28" descr="Freeform 13">
                <a:extLst>
                  <a:ext uri="{FF2B5EF4-FFF2-40B4-BE49-F238E27FC236}">
                    <a16:creationId xmlns:a16="http://schemas.microsoft.com/office/drawing/2014/main" id="{E177D0E3-2A4A-4E39-B4BC-5F42ADF1044D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527506" y="3065216"/>
                <a:ext cx="190180" cy="173846"/>
              </a:xfrm>
              <a:custGeom>
                <a:avLst/>
                <a:gdLst>
                  <a:gd name="T0" fmla="*/ 95090 w 21600"/>
                  <a:gd name="T1" fmla="*/ 86923 h 21600"/>
                  <a:gd name="T2" fmla="*/ 95090 w 21600"/>
                  <a:gd name="T3" fmla="*/ 86923 h 21600"/>
                  <a:gd name="T4" fmla="*/ 95090 w 21600"/>
                  <a:gd name="T5" fmla="*/ 86923 h 21600"/>
                  <a:gd name="T6" fmla="*/ 95090 w 21600"/>
                  <a:gd name="T7" fmla="*/ 8692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1254"/>
                    </a:moveTo>
                    <a:lnTo>
                      <a:pt x="518" y="10709"/>
                    </a:lnTo>
                    <a:lnTo>
                      <a:pt x="864" y="10709"/>
                    </a:lnTo>
                    <a:lnTo>
                      <a:pt x="1382" y="9802"/>
                    </a:lnTo>
                    <a:lnTo>
                      <a:pt x="1555" y="9257"/>
                    </a:lnTo>
                    <a:lnTo>
                      <a:pt x="1555" y="8713"/>
                    </a:lnTo>
                    <a:lnTo>
                      <a:pt x="3110" y="7079"/>
                    </a:lnTo>
                    <a:lnTo>
                      <a:pt x="3110" y="6534"/>
                    </a:lnTo>
                    <a:lnTo>
                      <a:pt x="3456" y="6353"/>
                    </a:lnTo>
                    <a:lnTo>
                      <a:pt x="4493" y="5445"/>
                    </a:lnTo>
                    <a:lnTo>
                      <a:pt x="5184" y="4901"/>
                    </a:lnTo>
                    <a:lnTo>
                      <a:pt x="5702" y="4356"/>
                    </a:lnTo>
                    <a:lnTo>
                      <a:pt x="6048" y="4175"/>
                    </a:lnTo>
                    <a:lnTo>
                      <a:pt x="6048" y="3267"/>
                    </a:lnTo>
                    <a:lnTo>
                      <a:pt x="6566" y="2178"/>
                    </a:lnTo>
                    <a:lnTo>
                      <a:pt x="7085" y="1997"/>
                    </a:lnTo>
                    <a:lnTo>
                      <a:pt x="7603" y="1089"/>
                    </a:lnTo>
                    <a:lnTo>
                      <a:pt x="8122" y="1089"/>
                    </a:lnTo>
                    <a:lnTo>
                      <a:pt x="8813" y="1452"/>
                    </a:lnTo>
                    <a:lnTo>
                      <a:pt x="10368" y="1634"/>
                    </a:lnTo>
                    <a:lnTo>
                      <a:pt x="10714" y="1634"/>
                    </a:lnTo>
                    <a:lnTo>
                      <a:pt x="11232" y="1997"/>
                    </a:lnTo>
                    <a:lnTo>
                      <a:pt x="11923" y="2178"/>
                    </a:lnTo>
                    <a:lnTo>
                      <a:pt x="12442" y="1997"/>
                    </a:lnTo>
                    <a:lnTo>
                      <a:pt x="13824" y="545"/>
                    </a:lnTo>
                    <a:lnTo>
                      <a:pt x="14515" y="0"/>
                    </a:lnTo>
                    <a:lnTo>
                      <a:pt x="15552" y="1089"/>
                    </a:lnTo>
                    <a:lnTo>
                      <a:pt x="15898" y="1997"/>
                    </a:lnTo>
                    <a:lnTo>
                      <a:pt x="15898" y="2178"/>
                    </a:lnTo>
                    <a:lnTo>
                      <a:pt x="16416" y="3812"/>
                    </a:lnTo>
                    <a:lnTo>
                      <a:pt x="16934" y="4356"/>
                    </a:lnTo>
                    <a:lnTo>
                      <a:pt x="16589" y="4901"/>
                    </a:lnTo>
                    <a:lnTo>
                      <a:pt x="17107" y="5990"/>
                    </a:lnTo>
                    <a:lnTo>
                      <a:pt x="18144" y="6353"/>
                    </a:lnTo>
                    <a:lnTo>
                      <a:pt x="20563" y="6353"/>
                    </a:lnTo>
                    <a:lnTo>
                      <a:pt x="20563" y="5990"/>
                    </a:lnTo>
                    <a:lnTo>
                      <a:pt x="21082" y="5264"/>
                    </a:lnTo>
                    <a:lnTo>
                      <a:pt x="21600" y="4719"/>
                    </a:lnTo>
                    <a:lnTo>
                      <a:pt x="21600" y="7079"/>
                    </a:lnTo>
                    <a:lnTo>
                      <a:pt x="21254" y="7624"/>
                    </a:lnTo>
                    <a:lnTo>
                      <a:pt x="20736" y="8168"/>
                    </a:lnTo>
                    <a:lnTo>
                      <a:pt x="21082" y="8713"/>
                    </a:lnTo>
                    <a:lnTo>
                      <a:pt x="19699" y="9802"/>
                    </a:lnTo>
                    <a:lnTo>
                      <a:pt x="19699" y="11254"/>
                    </a:lnTo>
                    <a:lnTo>
                      <a:pt x="20045" y="11435"/>
                    </a:lnTo>
                    <a:lnTo>
                      <a:pt x="20218" y="11435"/>
                    </a:lnTo>
                    <a:lnTo>
                      <a:pt x="20563" y="11798"/>
                    </a:lnTo>
                    <a:lnTo>
                      <a:pt x="21082" y="12524"/>
                    </a:lnTo>
                    <a:lnTo>
                      <a:pt x="21254" y="12887"/>
                    </a:lnTo>
                    <a:lnTo>
                      <a:pt x="21254" y="13613"/>
                    </a:lnTo>
                    <a:lnTo>
                      <a:pt x="20736" y="13613"/>
                    </a:lnTo>
                    <a:lnTo>
                      <a:pt x="20218" y="13976"/>
                    </a:lnTo>
                    <a:lnTo>
                      <a:pt x="20045" y="13613"/>
                    </a:lnTo>
                    <a:lnTo>
                      <a:pt x="19699" y="13976"/>
                    </a:lnTo>
                    <a:lnTo>
                      <a:pt x="19699" y="14158"/>
                    </a:lnTo>
                    <a:lnTo>
                      <a:pt x="19526" y="15247"/>
                    </a:lnTo>
                    <a:lnTo>
                      <a:pt x="19699" y="16155"/>
                    </a:lnTo>
                    <a:lnTo>
                      <a:pt x="19526" y="16699"/>
                    </a:lnTo>
                    <a:lnTo>
                      <a:pt x="19526" y="18514"/>
                    </a:lnTo>
                    <a:lnTo>
                      <a:pt x="18662" y="19059"/>
                    </a:lnTo>
                    <a:lnTo>
                      <a:pt x="18490" y="18877"/>
                    </a:lnTo>
                    <a:lnTo>
                      <a:pt x="17626" y="17788"/>
                    </a:lnTo>
                    <a:lnTo>
                      <a:pt x="16589" y="17244"/>
                    </a:lnTo>
                    <a:lnTo>
                      <a:pt x="16416" y="16881"/>
                    </a:lnTo>
                    <a:lnTo>
                      <a:pt x="15898" y="17788"/>
                    </a:lnTo>
                    <a:lnTo>
                      <a:pt x="14861" y="18514"/>
                    </a:lnTo>
                    <a:lnTo>
                      <a:pt x="13824" y="18877"/>
                    </a:lnTo>
                    <a:lnTo>
                      <a:pt x="13478" y="19966"/>
                    </a:lnTo>
                    <a:lnTo>
                      <a:pt x="13306" y="19966"/>
                    </a:lnTo>
                    <a:lnTo>
                      <a:pt x="12787" y="20148"/>
                    </a:lnTo>
                    <a:lnTo>
                      <a:pt x="12269" y="20148"/>
                    </a:lnTo>
                    <a:lnTo>
                      <a:pt x="10886" y="20692"/>
                    </a:lnTo>
                    <a:lnTo>
                      <a:pt x="10886" y="21055"/>
                    </a:lnTo>
                    <a:lnTo>
                      <a:pt x="10368" y="21600"/>
                    </a:lnTo>
                    <a:lnTo>
                      <a:pt x="9850" y="20692"/>
                    </a:lnTo>
                    <a:lnTo>
                      <a:pt x="9850" y="20511"/>
                    </a:lnTo>
                    <a:lnTo>
                      <a:pt x="9677" y="19603"/>
                    </a:lnTo>
                    <a:lnTo>
                      <a:pt x="9158" y="19422"/>
                    </a:lnTo>
                    <a:lnTo>
                      <a:pt x="8294" y="18333"/>
                    </a:lnTo>
                    <a:lnTo>
                      <a:pt x="8122" y="17970"/>
                    </a:lnTo>
                    <a:lnTo>
                      <a:pt x="7603" y="16699"/>
                    </a:lnTo>
                    <a:lnTo>
                      <a:pt x="7085" y="16155"/>
                    </a:lnTo>
                    <a:lnTo>
                      <a:pt x="6739" y="16155"/>
                    </a:lnTo>
                    <a:lnTo>
                      <a:pt x="6221" y="16699"/>
                    </a:lnTo>
                    <a:lnTo>
                      <a:pt x="5702" y="17788"/>
                    </a:lnTo>
                    <a:lnTo>
                      <a:pt x="3974" y="17970"/>
                    </a:lnTo>
                    <a:lnTo>
                      <a:pt x="3456" y="17970"/>
                    </a:lnTo>
                    <a:lnTo>
                      <a:pt x="2938" y="17244"/>
                    </a:lnTo>
                    <a:lnTo>
                      <a:pt x="2419" y="15247"/>
                    </a:lnTo>
                    <a:lnTo>
                      <a:pt x="2074" y="13069"/>
                    </a:lnTo>
                    <a:lnTo>
                      <a:pt x="518" y="13069"/>
                    </a:lnTo>
                    <a:lnTo>
                      <a:pt x="346" y="11435"/>
                    </a:lnTo>
                    <a:lnTo>
                      <a:pt x="0" y="11254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46" name="AutoShape 29" descr="Freeform 14">
                <a:extLst>
                  <a:ext uri="{FF2B5EF4-FFF2-40B4-BE49-F238E27FC236}">
                    <a16:creationId xmlns:a16="http://schemas.microsoft.com/office/drawing/2014/main" id="{A26A2A4F-5D92-4A38-8AB2-BD781543E9C1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616178" y="2697694"/>
                <a:ext cx="488865" cy="632374"/>
              </a:xfrm>
              <a:custGeom>
                <a:avLst/>
                <a:gdLst>
                  <a:gd name="T0" fmla="*/ 244433 w 21600"/>
                  <a:gd name="T1" fmla="*/ 316187 h 21600"/>
                  <a:gd name="T2" fmla="*/ 244433 w 21600"/>
                  <a:gd name="T3" fmla="*/ 316187 h 21600"/>
                  <a:gd name="T4" fmla="*/ 244433 w 21600"/>
                  <a:gd name="T5" fmla="*/ 316187 h 21600"/>
                  <a:gd name="T6" fmla="*/ 244433 w 21600"/>
                  <a:gd name="T7" fmla="*/ 31618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8281"/>
                    </a:moveTo>
                    <a:lnTo>
                      <a:pt x="203" y="18132"/>
                    </a:lnTo>
                    <a:lnTo>
                      <a:pt x="203" y="18033"/>
                    </a:lnTo>
                    <a:lnTo>
                      <a:pt x="743" y="17884"/>
                    </a:lnTo>
                    <a:lnTo>
                      <a:pt x="945" y="17884"/>
                    </a:lnTo>
                    <a:lnTo>
                      <a:pt x="1148" y="17835"/>
                    </a:lnTo>
                    <a:lnTo>
                      <a:pt x="1215" y="17835"/>
                    </a:lnTo>
                    <a:lnTo>
                      <a:pt x="1350" y="17538"/>
                    </a:lnTo>
                    <a:lnTo>
                      <a:pt x="1755" y="17439"/>
                    </a:lnTo>
                    <a:lnTo>
                      <a:pt x="2160" y="17240"/>
                    </a:lnTo>
                    <a:lnTo>
                      <a:pt x="2363" y="16993"/>
                    </a:lnTo>
                    <a:lnTo>
                      <a:pt x="2430" y="17092"/>
                    </a:lnTo>
                    <a:lnTo>
                      <a:pt x="2835" y="17240"/>
                    </a:lnTo>
                    <a:lnTo>
                      <a:pt x="3173" y="17538"/>
                    </a:lnTo>
                    <a:lnTo>
                      <a:pt x="3240" y="17587"/>
                    </a:lnTo>
                    <a:lnTo>
                      <a:pt x="3578" y="17439"/>
                    </a:lnTo>
                    <a:lnTo>
                      <a:pt x="3578" y="16943"/>
                    </a:lnTo>
                    <a:lnTo>
                      <a:pt x="3645" y="16794"/>
                    </a:lnTo>
                    <a:lnTo>
                      <a:pt x="3578" y="16547"/>
                    </a:lnTo>
                    <a:lnTo>
                      <a:pt x="3645" y="16250"/>
                    </a:lnTo>
                    <a:lnTo>
                      <a:pt x="3645" y="16200"/>
                    </a:lnTo>
                    <a:lnTo>
                      <a:pt x="3780" y="16101"/>
                    </a:lnTo>
                    <a:lnTo>
                      <a:pt x="3848" y="16200"/>
                    </a:lnTo>
                    <a:lnTo>
                      <a:pt x="4050" y="16101"/>
                    </a:lnTo>
                    <a:lnTo>
                      <a:pt x="4253" y="16101"/>
                    </a:lnTo>
                    <a:lnTo>
                      <a:pt x="4253" y="15903"/>
                    </a:lnTo>
                    <a:lnTo>
                      <a:pt x="4185" y="15804"/>
                    </a:lnTo>
                    <a:lnTo>
                      <a:pt x="3983" y="15606"/>
                    </a:lnTo>
                    <a:lnTo>
                      <a:pt x="3848" y="15506"/>
                    </a:lnTo>
                    <a:lnTo>
                      <a:pt x="3780" y="15506"/>
                    </a:lnTo>
                    <a:lnTo>
                      <a:pt x="3645" y="15457"/>
                    </a:lnTo>
                    <a:lnTo>
                      <a:pt x="3645" y="15061"/>
                    </a:lnTo>
                    <a:lnTo>
                      <a:pt x="4185" y="14763"/>
                    </a:lnTo>
                    <a:lnTo>
                      <a:pt x="4050" y="14615"/>
                    </a:lnTo>
                    <a:lnTo>
                      <a:pt x="4253" y="14466"/>
                    </a:lnTo>
                    <a:lnTo>
                      <a:pt x="4388" y="14317"/>
                    </a:lnTo>
                    <a:lnTo>
                      <a:pt x="4388" y="13426"/>
                    </a:lnTo>
                    <a:lnTo>
                      <a:pt x="4455" y="12980"/>
                    </a:lnTo>
                    <a:lnTo>
                      <a:pt x="4388" y="12385"/>
                    </a:lnTo>
                    <a:lnTo>
                      <a:pt x="4455" y="12088"/>
                    </a:lnTo>
                    <a:lnTo>
                      <a:pt x="4590" y="11939"/>
                    </a:lnTo>
                    <a:lnTo>
                      <a:pt x="4590" y="11593"/>
                    </a:lnTo>
                    <a:lnTo>
                      <a:pt x="4455" y="11295"/>
                    </a:lnTo>
                    <a:lnTo>
                      <a:pt x="4590" y="10899"/>
                    </a:lnTo>
                    <a:lnTo>
                      <a:pt x="4455" y="10453"/>
                    </a:lnTo>
                    <a:lnTo>
                      <a:pt x="4455" y="9958"/>
                    </a:lnTo>
                    <a:lnTo>
                      <a:pt x="5198" y="10106"/>
                    </a:lnTo>
                    <a:lnTo>
                      <a:pt x="5805" y="9859"/>
                    </a:lnTo>
                    <a:lnTo>
                      <a:pt x="5873" y="9958"/>
                    </a:lnTo>
                    <a:lnTo>
                      <a:pt x="6008" y="10007"/>
                    </a:lnTo>
                    <a:lnTo>
                      <a:pt x="6075" y="10255"/>
                    </a:lnTo>
                    <a:lnTo>
                      <a:pt x="6210" y="10305"/>
                    </a:lnTo>
                    <a:lnTo>
                      <a:pt x="6480" y="10750"/>
                    </a:lnTo>
                    <a:lnTo>
                      <a:pt x="7020" y="11147"/>
                    </a:lnTo>
                    <a:lnTo>
                      <a:pt x="7088" y="11345"/>
                    </a:lnTo>
                    <a:lnTo>
                      <a:pt x="7493" y="11741"/>
                    </a:lnTo>
                    <a:lnTo>
                      <a:pt x="7628" y="11890"/>
                    </a:lnTo>
                    <a:lnTo>
                      <a:pt x="8235" y="12088"/>
                    </a:lnTo>
                    <a:lnTo>
                      <a:pt x="8640" y="12237"/>
                    </a:lnTo>
                    <a:lnTo>
                      <a:pt x="8708" y="12385"/>
                    </a:lnTo>
                    <a:lnTo>
                      <a:pt x="9248" y="12385"/>
                    </a:lnTo>
                    <a:lnTo>
                      <a:pt x="9855" y="12088"/>
                    </a:lnTo>
                    <a:lnTo>
                      <a:pt x="9855" y="11939"/>
                    </a:lnTo>
                    <a:lnTo>
                      <a:pt x="9923" y="11791"/>
                    </a:lnTo>
                    <a:lnTo>
                      <a:pt x="10463" y="11642"/>
                    </a:lnTo>
                    <a:lnTo>
                      <a:pt x="10665" y="11741"/>
                    </a:lnTo>
                    <a:lnTo>
                      <a:pt x="10665" y="11890"/>
                    </a:lnTo>
                    <a:lnTo>
                      <a:pt x="11070" y="11939"/>
                    </a:lnTo>
                    <a:lnTo>
                      <a:pt x="11070" y="12088"/>
                    </a:lnTo>
                    <a:lnTo>
                      <a:pt x="11340" y="12088"/>
                    </a:lnTo>
                    <a:lnTo>
                      <a:pt x="11475" y="12039"/>
                    </a:lnTo>
                    <a:lnTo>
                      <a:pt x="11678" y="11791"/>
                    </a:lnTo>
                    <a:lnTo>
                      <a:pt x="11880" y="11741"/>
                    </a:lnTo>
                    <a:lnTo>
                      <a:pt x="11880" y="11345"/>
                    </a:lnTo>
                    <a:lnTo>
                      <a:pt x="12488" y="11196"/>
                    </a:lnTo>
                    <a:lnTo>
                      <a:pt x="12758" y="11345"/>
                    </a:lnTo>
                    <a:lnTo>
                      <a:pt x="12960" y="11295"/>
                    </a:lnTo>
                    <a:lnTo>
                      <a:pt x="13298" y="11444"/>
                    </a:lnTo>
                    <a:lnTo>
                      <a:pt x="13500" y="11295"/>
                    </a:lnTo>
                    <a:lnTo>
                      <a:pt x="13770" y="10998"/>
                    </a:lnTo>
                    <a:lnTo>
                      <a:pt x="13770" y="10750"/>
                    </a:lnTo>
                    <a:lnTo>
                      <a:pt x="13703" y="10701"/>
                    </a:lnTo>
                    <a:lnTo>
                      <a:pt x="13500" y="10602"/>
                    </a:lnTo>
                    <a:lnTo>
                      <a:pt x="13298" y="10701"/>
                    </a:lnTo>
                    <a:lnTo>
                      <a:pt x="13095" y="10602"/>
                    </a:lnTo>
                    <a:lnTo>
                      <a:pt x="12960" y="10305"/>
                    </a:lnTo>
                    <a:lnTo>
                      <a:pt x="12893" y="10106"/>
                    </a:lnTo>
                    <a:lnTo>
                      <a:pt x="12690" y="10007"/>
                    </a:lnTo>
                    <a:lnTo>
                      <a:pt x="12353" y="10007"/>
                    </a:lnTo>
                    <a:lnTo>
                      <a:pt x="12083" y="10106"/>
                    </a:lnTo>
                    <a:lnTo>
                      <a:pt x="11678" y="10106"/>
                    </a:lnTo>
                    <a:lnTo>
                      <a:pt x="11678" y="9859"/>
                    </a:lnTo>
                    <a:lnTo>
                      <a:pt x="11543" y="9710"/>
                    </a:lnTo>
                    <a:lnTo>
                      <a:pt x="11678" y="9413"/>
                    </a:lnTo>
                    <a:lnTo>
                      <a:pt x="11475" y="9264"/>
                    </a:lnTo>
                    <a:lnTo>
                      <a:pt x="11138" y="9264"/>
                    </a:lnTo>
                    <a:lnTo>
                      <a:pt x="11070" y="9116"/>
                    </a:lnTo>
                    <a:lnTo>
                      <a:pt x="10733" y="8967"/>
                    </a:lnTo>
                    <a:lnTo>
                      <a:pt x="10530" y="8967"/>
                    </a:lnTo>
                    <a:lnTo>
                      <a:pt x="10463" y="8818"/>
                    </a:lnTo>
                    <a:lnTo>
                      <a:pt x="10125" y="8670"/>
                    </a:lnTo>
                    <a:lnTo>
                      <a:pt x="9923" y="8769"/>
                    </a:lnTo>
                    <a:lnTo>
                      <a:pt x="9720" y="8670"/>
                    </a:lnTo>
                    <a:lnTo>
                      <a:pt x="9518" y="8620"/>
                    </a:lnTo>
                    <a:lnTo>
                      <a:pt x="9315" y="8521"/>
                    </a:lnTo>
                    <a:lnTo>
                      <a:pt x="9045" y="8521"/>
                    </a:lnTo>
                    <a:lnTo>
                      <a:pt x="8843" y="8472"/>
                    </a:lnTo>
                    <a:lnTo>
                      <a:pt x="8910" y="8075"/>
                    </a:lnTo>
                    <a:lnTo>
                      <a:pt x="8843" y="7728"/>
                    </a:lnTo>
                    <a:lnTo>
                      <a:pt x="8708" y="7332"/>
                    </a:lnTo>
                    <a:lnTo>
                      <a:pt x="8910" y="6837"/>
                    </a:lnTo>
                    <a:lnTo>
                      <a:pt x="9518" y="6391"/>
                    </a:lnTo>
                    <a:lnTo>
                      <a:pt x="9720" y="6094"/>
                    </a:lnTo>
                    <a:lnTo>
                      <a:pt x="9653" y="5697"/>
                    </a:lnTo>
                    <a:lnTo>
                      <a:pt x="9720" y="5549"/>
                    </a:lnTo>
                    <a:lnTo>
                      <a:pt x="9855" y="5499"/>
                    </a:lnTo>
                    <a:lnTo>
                      <a:pt x="10058" y="5202"/>
                    </a:lnTo>
                    <a:lnTo>
                      <a:pt x="9923" y="4756"/>
                    </a:lnTo>
                    <a:lnTo>
                      <a:pt x="9248" y="4360"/>
                    </a:lnTo>
                    <a:lnTo>
                      <a:pt x="9248" y="4310"/>
                    </a:lnTo>
                    <a:lnTo>
                      <a:pt x="8640" y="4013"/>
                    </a:lnTo>
                    <a:lnTo>
                      <a:pt x="8708" y="3914"/>
                    </a:lnTo>
                    <a:lnTo>
                      <a:pt x="8910" y="3765"/>
                    </a:lnTo>
                    <a:lnTo>
                      <a:pt x="9248" y="3765"/>
                    </a:lnTo>
                    <a:lnTo>
                      <a:pt x="9450" y="3864"/>
                    </a:lnTo>
                    <a:lnTo>
                      <a:pt x="9923" y="3864"/>
                    </a:lnTo>
                    <a:lnTo>
                      <a:pt x="10058" y="3765"/>
                    </a:lnTo>
                    <a:lnTo>
                      <a:pt x="10328" y="3171"/>
                    </a:lnTo>
                    <a:lnTo>
                      <a:pt x="10665" y="2972"/>
                    </a:lnTo>
                    <a:lnTo>
                      <a:pt x="11543" y="2576"/>
                    </a:lnTo>
                    <a:lnTo>
                      <a:pt x="11880" y="2279"/>
                    </a:lnTo>
                    <a:lnTo>
                      <a:pt x="11745" y="1833"/>
                    </a:lnTo>
                    <a:lnTo>
                      <a:pt x="11948" y="1635"/>
                    </a:lnTo>
                    <a:lnTo>
                      <a:pt x="12285" y="1090"/>
                    </a:lnTo>
                    <a:lnTo>
                      <a:pt x="11948" y="892"/>
                    </a:lnTo>
                    <a:lnTo>
                      <a:pt x="11948" y="644"/>
                    </a:lnTo>
                    <a:lnTo>
                      <a:pt x="12083" y="644"/>
                    </a:lnTo>
                    <a:lnTo>
                      <a:pt x="12758" y="594"/>
                    </a:lnTo>
                    <a:lnTo>
                      <a:pt x="12893" y="446"/>
                    </a:lnTo>
                    <a:lnTo>
                      <a:pt x="12893" y="50"/>
                    </a:lnTo>
                    <a:lnTo>
                      <a:pt x="12960" y="149"/>
                    </a:lnTo>
                    <a:lnTo>
                      <a:pt x="13163" y="50"/>
                    </a:lnTo>
                    <a:lnTo>
                      <a:pt x="13703" y="50"/>
                    </a:lnTo>
                    <a:lnTo>
                      <a:pt x="13905" y="0"/>
                    </a:lnTo>
                    <a:lnTo>
                      <a:pt x="14108" y="0"/>
                    </a:lnTo>
                    <a:lnTo>
                      <a:pt x="14310" y="446"/>
                    </a:lnTo>
                    <a:lnTo>
                      <a:pt x="14108" y="1090"/>
                    </a:lnTo>
                    <a:lnTo>
                      <a:pt x="14310" y="1338"/>
                    </a:lnTo>
                    <a:lnTo>
                      <a:pt x="14513" y="1387"/>
                    </a:lnTo>
                    <a:lnTo>
                      <a:pt x="14715" y="1684"/>
                    </a:lnTo>
                    <a:lnTo>
                      <a:pt x="14918" y="1783"/>
                    </a:lnTo>
                    <a:lnTo>
                      <a:pt x="15120" y="1684"/>
                    </a:lnTo>
                    <a:lnTo>
                      <a:pt x="15390" y="1833"/>
                    </a:lnTo>
                    <a:lnTo>
                      <a:pt x="15795" y="2130"/>
                    </a:lnTo>
                    <a:lnTo>
                      <a:pt x="15930" y="2527"/>
                    </a:lnTo>
                    <a:lnTo>
                      <a:pt x="15593" y="2675"/>
                    </a:lnTo>
                    <a:lnTo>
                      <a:pt x="15188" y="2824"/>
                    </a:lnTo>
                    <a:lnTo>
                      <a:pt x="14783" y="3022"/>
                    </a:lnTo>
                    <a:lnTo>
                      <a:pt x="14715" y="2972"/>
                    </a:lnTo>
                    <a:lnTo>
                      <a:pt x="14580" y="2824"/>
                    </a:lnTo>
                    <a:lnTo>
                      <a:pt x="14513" y="2824"/>
                    </a:lnTo>
                    <a:lnTo>
                      <a:pt x="14310" y="2873"/>
                    </a:lnTo>
                    <a:lnTo>
                      <a:pt x="13905" y="3121"/>
                    </a:lnTo>
                    <a:lnTo>
                      <a:pt x="13703" y="4954"/>
                    </a:lnTo>
                    <a:lnTo>
                      <a:pt x="14108" y="5202"/>
                    </a:lnTo>
                    <a:lnTo>
                      <a:pt x="14310" y="5251"/>
                    </a:lnTo>
                    <a:lnTo>
                      <a:pt x="14513" y="5350"/>
                    </a:lnTo>
                    <a:lnTo>
                      <a:pt x="14918" y="5350"/>
                    </a:lnTo>
                    <a:lnTo>
                      <a:pt x="14918" y="5549"/>
                    </a:lnTo>
                    <a:lnTo>
                      <a:pt x="15120" y="5846"/>
                    </a:lnTo>
                    <a:lnTo>
                      <a:pt x="15525" y="5846"/>
                    </a:lnTo>
                    <a:lnTo>
                      <a:pt x="15593" y="5697"/>
                    </a:lnTo>
                    <a:lnTo>
                      <a:pt x="15930" y="5499"/>
                    </a:lnTo>
                    <a:lnTo>
                      <a:pt x="16200" y="5350"/>
                    </a:lnTo>
                    <a:lnTo>
                      <a:pt x="16335" y="5202"/>
                    </a:lnTo>
                    <a:lnTo>
                      <a:pt x="16403" y="4905"/>
                    </a:lnTo>
                    <a:lnTo>
                      <a:pt x="16740" y="4806"/>
                    </a:lnTo>
                    <a:lnTo>
                      <a:pt x="16808" y="4905"/>
                    </a:lnTo>
                    <a:lnTo>
                      <a:pt x="16943" y="4905"/>
                    </a:lnTo>
                    <a:lnTo>
                      <a:pt x="17010" y="4806"/>
                    </a:lnTo>
                    <a:lnTo>
                      <a:pt x="17213" y="4806"/>
                    </a:lnTo>
                    <a:lnTo>
                      <a:pt x="17415" y="4905"/>
                    </a:lnTo>
                    <a:lnTo>
                      <a:pt x="17550" y="5103"/>
                    </a:lnTo>
                    <a:lnTo>
                      <a:pt x="17753" y="5202"/>
                    </a:lnTo>
                    <a:lnTo>
                      <a:pt x="19035" y="5697"/>
                    </a:lnTo>
                    <a:lnTo>
                      <a:pt x="19440" y="5697"/>
                    </a:lnTo>
                    <a:lnTo>
                      <a:pt x="19373" y="5994"/>
                    </a:lnTo>
                    <a:lnTo>
                      <a:pt x="19238" y="5994"/>
                    </a:lnTo>
                    <a:lnTo>
                      <a:pt x="19170" y="6094"/>
                    </a:lnTo>
                    <a:lnTo>
                      <a:pt x="18968" y="6292"/>
                    </a:lnTo>
                    <a:lnTo>
                      <a:pt x="18765" y="6391"/>
                    </a:lnTo>
                    <a:lnTo>
                      <a:pt x="18428" y="6589"/>
                    </a:lnTo>
                    <a:lnTo>
                      <a:pt x="18360" y="6837"/>
                    </a:lnTo>
                    <a:lnTo>
                      <a:pt x="18225" y="6837"/>
                    </a:lnTo>
                    <a:lnTo>
                      <a:pt x="17955" y="6985"/>
                    </a:lnTo>
                    <a:lnTo>
                      <a:pt x="17955" y="7134"/>
                    </a:lnTo>
                    <a:lnTo>
                      <a:pt x="17618" y="7629"/>
                    </a:lnTo>
                    <a:lnTo>
                      <a:pt x="17415" y="8224"/>
                    </a:lnTo>
                    <a:lnTo>
                      <a:pt x="17348" y="8521"/>
                    </a:lnTo>
                    <a:lnTo>
                      <a:pt x="16943" y="9066"/>
                    </a:lnTo>
                    <a:lnTo>
                      <a:pt x="16943" y="9264"/>
                    </a:lnTo>
                    <a:lnTo>
                      <a:pt x="16808" y="9363"/>
                    </a:lnTo>
                    <a:lnTo>
                      <a:pt x="16605" y="9413"/>
                    </a:lnTo>
                    <a:lnTo>
                      <a:pt x="16403" y="9710"/>
                    </a:lnTo>
                    <a:lnTo>
                      <a:pt x="16335" y="9859"/>
                    </a:lnTo>
                    <a:lnTo>
                      <a:pt x="16403" y="9958"/>
                    </a:lnTo>
                    <a:lnTo>
                      <a:pt x="16538" y="10007"/>
                    </a:lnTo>
                    <a:lnTo>
                      <a:pt x="16808" y="10255"/>
                    </a:lnTo>
                    <a:lnTo>
                      <a:pt x="16808" y="10404"/>
                    </a:lnTo>
                    <a:lnTo>
                      <a:pt x="16605" y="10602"/>
                    </a:lnTo>
                    <a:lnTo>
                      <a:pt x="16538" y="10750"/>
                    </a:lnTo>
                    <a:lnTo>
                      <a:pt x="16605" y="10850"/>
                    </a:lnTo>
                    <a:lnTo>
                      <a:pt x="16740" y="10899"/>
                    </a:lnTo>
                    <a:lnTo>
                      <a:pt x="17213" y="11147"/>
                    </a:lnTo>
                    <a:lnTo>
                      <a:pt x="17348" y="11147"/>
                    </a:lnTo>
                    <a:lnTo>
                      <a:pt x="17415" y="11196"/>
                    </a:lnTo>
                    <a:lnTo>
                      <a:pt x="17753" y="11295"/>
                    </a:lnTo>
                    <a:lnTo>
                      <a:pt x="18158" y="11345"/>
                    </a:lnTo>
                    <a:lnTo>
                      <a:pt x="18225" y="11345"/>
                    </a:lnTo>
                    <a:lnTo>
                      <a:pt x="18630" y="11593"/>
                    </a:lnTo>
                    <a:lnTo>
                      <a:pt x="19170" y="11593"/>
                    </a:lnTo>
                    <a:lnTo>
                      <a:pt x="19575" y="11642"/>
                    </a:lnTo>
                    <a:lnTo>
                      <a:pt x="19980" y="11791"/>
                    </a:lnTo>
                    <a:lnTo>
                      <a:pt x="20047" y="11791"/>
                    </a:lnTo>
                    <a:lnTo>
                      <a:pt x="19980" y="12088"/>
                    </a:lnTo>
                    <a:lnTo>
                      <a:pt x="19778" y="12336"/>
                    </a:lnTo>
                    <a:lnTo>
                      <a:pt x="19373" y="12484"/>
                    </a:lnTo>
                    <a:lnTo>
                      <a:pt x="18563" y="12633"/>
                    </a:lnTo>
                    <a:lnTo>
                      <a:pt x="18225" y="12534"/>
                    </a:lnTo>
                    <a:lnTo>
                      <a:pt x="18023" y="12683"/>
                    </a:lnTo>
                    <a:lnTo>
                      <a:pt x="17618" y="12782"/>
                    </a:lnTo>
                    <a:lnTo>
                      <a:pt x="17550" y="12683"/>
                    </a:lnTo>
                    <a:lnTo>
                      <a:pt x="17415" y="12782"/>
                    </a:lnTo>
                    <a:lnTo>
                      <a:pt x="17348" y="12930"/>
                    </a:lnTo>
                    <a:lnTo>
                      <a:pt x="17213" y="14268"/>
                    </a:lnTo>
                    <a:lnTo>
                      <a:pt x="17010" y="14466"/>
                    </a:lnTo>
                    <a:lnTo>
                      <a:pt x="16943" y="14565"/>
                    </a:lnTo>
                    <a:lnTo>
                      <a:pt x="16605" y="14714"/>
                    </a:lnTo>
                    <a:lnTo>
                      <a:pt x="16403" y="15011"/>
                    </a:lnTo>
                    <a:lnTo>
                      <a:pt x="16200" y="15160"/>
                    </a:lnTo>
                    <a:lnTo>
                      <a:pt x="16133" y="15308"/>
                    </a:lnTo>
                    <a:lnTo>
                      <a:pt x="16133" y="15903"/>
                    </a:lnTo>
                    <a:lnTo>
                      <a:pt x="16403" y="16051"/>
                    </a:lnTo>
                    <a:lnTo>
                      <a:pt x="16605" y="16101"/>
                    </a:lnTo>
                    <a:lnTo>
                      <a:pt x="17145" y="16101"/>
                    </a:lnTo>
                    <a:lnTo>
                      <a:pt x="17213" y="16200"/>
                    </a:lnTo>
                    <a:lnTo>
                      <a:pt x="17550" y="16200"/>
                    </a:lnTo>
                    <a:lnTo>
                      <a:pt x="17955" y="16349"/>
                    </a:lnTo>
                    <a:lnTo>
                      <a:pt x="18158" y="16497"/>
                    </a:lnTo>
                    <a:lnTo>
                      <a:pt x="18158" y="16547"/>
                    </a:lnTo>
                    <a:lnTo>
                      <a:pt x="18023" y="16844"/>
                    </a:lnTo>
                    <a:lnTo>
                      <a:pt x="18158" y="17092"/>
                    </a:lnTo>
                    <a:lnTo>
                      <a:pt x="18225" y="17240"/>
                    </a:lnTo>
                    <a:lnTo>
                      <a:pt x="18428" y="17736"/>
                    </a:lnTo>
                    <a:lnTo>
                      <a:pt x="19035" y="17736"/>
                    </a:lnTo>
                    <a:lnTo>
                      <a:pt x="19170" y="17686"/>
                    </a:lnTo>
                    <a:lnTo>
                      <a:pt x="19238" y="17686"/>
                    </a:lnTo>
                    <a:lnTo>
                      <a:pt x="19373" y="17587"/>
                    </a:lnTo>
                    <a:lnTo>
                      <a:pt x="19778" y="17587"/>
                    </a:lnTo>
                    <a:lnTo>
                      <a:pt x="20047" y="17538"/>
                    </a:lnTo>
                    <a:lnTo>
                      <a:pt x="20452" y="17389"/>
                    </a:lnTo>
                    <a:lnTo>
                      <a:pt x="20858" y="17290"/>
                    </a:lnTo>
                    <a:lnTo>
                      <a:pt x="20993" y="17439"/>
                    </a:lnTo>
                    <a:lnTo>
                      <a:pt x="21195" y="17884"/>
                    </a:lnTo>
                    <a:lnTo>
                      <a:pt x="21263" y="17983"/>
                    </a:lnTo>
                    <a:lnTo>
                      <a:pt x="21600" y="18132"/>
                    </a:lnTo>
                    <a:lnTo>
                      <a:pt x="21195" y="18727"/>
                    </a:lnTo>
                    <a:lnTo>
                      <a:pt x="21060" y="18727"/>
                    </a:lnTo>
                    <a:lnTo>
                      <a:pt x="20858" y="18875"/>
                    </a:lnTo>
                    <a:lnTo>
                      <a:pt x="20588" y="18925"/>
                    </a:lnTo>
                    <a:lnTo>
                      <a:pt x="20452" y="18925"/>
                    </a:lnTo>
                    <a:lnTo>
                      <a:pt x="19980" y="19024"/>
                    </a:lnTo>
                    <a:lnTo>
                      <a:pt x="19440" y="19172"/>
                    </a:lnTo>
                    <a:lnTo>
                      <a:pt x="18833" y="19618"/>
                    </a:lnTo>
                    <a:lnTo>
                      <a:pt x="18563" y="19618"/>
                    </a:lnTo>
                    <a:lnTo>
                      <a:pt x="18360" y="19519"/>
                    </a:lnTo>
                    <a:lnTo>
                      <a:pt x="17955" y="19371"/>
                    </a:lnTo>
                    <a:lnTo>
                      <a:pt x="17753" y="19321"/>
                    </a:lnTo>
                    <a:lnTo>
                      <a:pt x="17348" y="19371"/>
                    </a:lnTo>
                    <a:lnTo>
                      <a:pt x="17213" y="19470"/>
                    </a:lnTo>
                    <a:lnTo>
                      <a:pt x="16740" y="19470"/>
                    </a:lnTo>
                    <a:lnTo>
                      <a:pt x="16403" y="19618"/>
                    </a:lnTo>
                    <a:lnTo>
                      <a:pt x="16133" y="19668"/>
                    </a:lnTo>
                    <a:lnTo>
                      <a:pt x="15728" y="19916"/>
                    </a:lnTo>
                    <a:lnTo>
                      <a:pt x="15593" y="19965"/>
                    </a:lnTo>
                    <a:lnTo>
                      <a:pt x="15323" y="20114"/>
                    </a:lnTo>
                    <a:lnTo>
                      <a:pt x="14985" y="20361"/>
                    </a:lnTo>
                    <a:lnTo>
                      <a:pt x="14918" y="20510"/>
                    </a:lnTo>
                    <a:lnTo>
                      <a:pt x="14918" y="20857"/>
                    </a:lnTo>
                    <a:lnTo>
                      <a:pt x="14783" y="20857"/>
                    </a:lnTo>
                    <a:lnTo>
                      <a:pt x="14715" y="20659"/>
                    </a:lnTo>
                    <a:lnTo>
                      <a:pt x="14783" y="20560"/>
                    </a:lnTo>
                    <a:lnTo>
                      <a:pt x="14513" y="20262"/>
                    </a:lnTo>
                    <a:lnTo>
                      <a:pt x="14513" y="20560"/>
                    </a:lnTo>
                    <a:lnTo>
                      <a:pt x="14310" y="20560"/>
                    </a:lnTo>
                    <a:lnTo>
                      <a:pt x="13973" y="20411"/>
                    </a:lnTo>
                    <a:lnTo>
                      <a:pt x="13770" y="19817"/>
                    </a:lnTo>
                    <a:lnTo>
                      <a:pt x="13095" y="19321"/>
                    </a:lnTo>
                    <a:lnTo>
                      <a:pt x="13298" y="18578"/>
                    </a:lnTo>
                    <a:lnTo>
                      <a:pt x="13163" y="18479"/>
                    </a:lnTo>
                    <a:lnTo>
                      <a:pt x="12960" y="18429"/>
                    </a:lnTo>
                    <a:lnTo>
                      <a:pt x="12285" y="18479"/>
                    </a:lnTo>
                    <a:lnTo>
                      <a:pt x="12083" y="18578"/>
                    </a:lnTo>
                    <a:lnTo>
                      <a:pt x="11745" y="18875"/>
                    </a:lnTo>
                    <a:lnTo>
                      <a:pt x="11340" y="18925"/>
                    </a:lnTo>
                    <a:lnTo>
                      <a:pt x="10868" y="19916"/>
                    </a:lnTo>
                    <a:lnTo>
                      <a:pt x="11070" y="19965"/>
                    </a:lnTo>
                    <a:lnTo>
                      <a:pt x="11138" y="20361"/>
                    </a:lnTo>
                    <a:lnTo>
                      <a:pt x="11340" y="20510"/>
                    </a:lnTo>
                    <a:lnTo>
                      <a:pt x="11543" y="20560"/>
                    </a:lnTo>
                    <a:lnTo>
                      <a:pt x="11543" y="20857"/>
                    </a:lnTo>
                    <a:lnTo>
                      <a:pt x="11070" y="21154"/>
                    </a:lnTo>
                    <a:lnTo>
                      <a:pt x="10665" y="21154"/>
                    </a:lnTo>
                    <a:lnTo>
                      <a:pt x="10530" y="21253"/>
                    </a:lnTo>
                    <a:lnTo>
                      <a:pt x="10260" y="20956"/>
                    </a:lnTo>
                    <a:lnTo>
                      <a:pt x="10125" y="20857"/>
                    </a:lnTo>
                    <a:lnTo>
                      <a:pt x="9113" y="20857"/>
                    </a:lnTo>
                    <a:lnTo>
                      <a:pt x="8708" y="20659"/>
                    </a:lnTo>
                    <a:lnTo>
                      <a:pt x="8505" y="20708"/>
                    </a:lnTo>
                    <a:lnTo>
                      <a:pt x="8100" y="20708"/>
                    </a:lnTo>
                    <a:lnTo>
                      <a:pt x="7830" y="20659"/>
                    </a:lnTo>
                    <a:lnTo>
                      <a:pt x="7628" y="20560"/>
                    </a:lnTo>
                    <a:lnTo>
                      <a:pt x="7290" y="20857"/>
                    </a:lnTo>
                    <a:lnTo>
                      <a:pt x="7223" y="21550"/>
                    </a:lnTo>
                    <a:lnTo>
                      <a:pt x="7088" y="21600"/>
                    </a:lnTo>
                    <a:lnTo>
                      <a:pt x="6885" y="21303"/>
                    </a:lnTo>
                    <a:lnTo>
                      <a:pt x="6818" y="21303"/>
                    </a:lnTo>
                    <a:lnTo>
                      <a:pt x="6885" y="21105"/>
                    </a:lnTo>
                    <a:lnTo>
                      <a:pt x="6683" y="21006"/>
                    </a:lnTo>
                    <a:lnTo>
                      <a:pt x="6480" y="21253"/>
                    </a:lnTo>
                    <a:lnTo>
                      <a:pt x="6278" y="21402"/>
                    </a:lnTo>
                    <a:lnTo>
                      <a:pt x="6008" y="21154"/>
                    </a:lnTo>
                    <a:lnTo>
                      <a:pt x="5873" y="21303"/>
                    </a:lnTo>
                    <a:lnTo>
                      <a:pt x="5670" y="21303"/>
                    </a:lnTo>
                    <a:lnTo>
                      <a:pt x="5468" y="21253"/>
                    </a:lnTo>
                    <a:lnTo>
                      <a:pt x="4995" y="20807"/>
                    </a:lnTo>
                    <a:lnTo>
                      <a:pt x="4658" y="20708"/>
                    </a:lnTo>
                    <a:lnTo>
                      <a:pt x="3780" y="20708"/>
                    </a:lnTo>
                    <a:lnTo>
                      <a:pt x="3443" y="20510"/>
                    </a:lnTo>
                    <a:lnTo>
                      <a:pt x="2768" y="20213"/>
                    </a:lnTo>
                    <a:lnTo>
                      <a:pt x="2633" y="19916"/>
                    </a:lnTo>
                    <a:lnTo>
                      <a:pt x="2565" y="19817"/>
                    </a:lnTo>
                    <a:lnTo>
                      <a:pt x="2228" y="19668"/>
                    </a:lnTo>
                    <a:lnTo>
                      <a:pt x="1620" y="19519"/>
                    </a:lnTo>
                    <a:lnTo>
                      <a:pt x="1418" y="19371"/>
                    </a:lnTo>
                    <a:lnTo>
                      <a:pt x="1350" y="19073"/>
                    </a:lnTo>
                    <a:lnTo>
                      <a:pt x="1215" y="18925"/>
                    </a:lnTo>
                    <a:lnTo>
                      <a:pt x="1013" y="18875"/>
                    </a:lnTo>
                    <a:lnTo>
                      <a:pt x="743" y="18875"/>
                    </a:lnTo>
                    <a:lnTo>
                      <a:pt x="0" y="18281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47" name="AutoShape 30" descr="Freeform 15">
                <a:extLst>
                  <a:ext uri="{FF2B5EF4-FFF2-40B4-BE49-F238E27FC236}">
                    <a16:creationId xmlns:a16="http://schemas.microsoft.com/office/drawing/2014/main" id="{D34A1BEB-0606-4B46-94D4-245FFCC455D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703684" y="2934542"/>
                <a:ext cx="224015" cy="127176"/>
              </a:xfrm>
              <a:custGeom>
                <a:avLst/>
                <a:gdLst>
                  <a:gd name="T0" fmla="*/ 112008 w 21600"/>
                  <a:gd name="T1" fmla="*/ 63588 h 21600"/>
                  <a:gd name="T2" fmla="*/ 112008 w 21600"/>
                  <a:gd name="T3" fmla="*/ 63588 h 21600"/>
                  <a:gd name="T4" fmla="*/ 112008 w 21600"/>
                  <a:gd name="T5" fmla="*/ 63588 h 21600"/>
                  <a:gd name="T6" fmla="*/ 112008 w 21600"/>
                  <a:gd name="T7" fmla="*/ 6358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4966"/>
                    </a:moveTo>
                    <a:lnTo>
                      <a:pt x="2204" y="2979"/>
                    </a:lnTo>
                    <a:lnTo>
                      <a:pt x="2645" y="2979"/>
                    </a:lnTo>
                    <a:lnTo>
                      <a:pt x="2939" y="3476"/>
                    </a:lnTo>
                    <a:lnTo>
                      <a:pt x="3820" y="3724"/>
                    </a:lnTo>
                    <a:lnTo>
                      <a:pt x="4702" y="3476"/>
                    </a:lnTo>
                    <a:lnTo>
                      <a:pt x="5584" y="3724"/>
                    </a:lnTo>
                    <a:lnTo>
                      <a:pt x="6024" y="3724"/>
                    </a:lnTo>
                    <a:lnTo>
                      <a:pt x="7494" y="3476"/>
                    </a:lnTo>
                    <a:lnTo>
                      <a:pt x="7935" y="2979"/>
                    </a:lnTo>
                    <a:lnTo>
                      <a:pt x="8376" y="2234"/>
                    </a:lnTo>
                    <a:lnTo>
                      <a:pt x="9992" y="745"/>
                    </a:lnTo>
                    <a:lnTo>
                      <a:pt x="10580" y="497"/>
                    </a:lnTo>
                    <a:lnTo>
                      <a:pt x="11020" y="0"/>
                    </a:lnTo>
                    <a:lnTo>
                      <a:pt x="10873" y="1986"/>
                    </a:lnTo>
                    <a:lnTo>
                      <a:pt x="11314" y="2234"/>
                    </a:lnTo>
                    <a:lnTo>
                      <a:pt x="11902" y="2234"/>
                    </a:lnTo>
                    <a:lnTo>
                      <a:pt x="12343" y="2731"/>
                    </a:lnTo>
                    <a:lnTo>
                      <a:pt x="12784" y="2979"/>
                    </a:lnTo>
                    <a:lnTo>
                      <a:pt x="13224" y="3476"/>
                    </a:lnTo>
                    <a:lnTo>
                      <a:pt x="13665" y="2979"/>
                    </a:lnTo>
                    <a:lnTo>
                      <a:pt x="14400" y="3724"/>
                    </a:lnTo>
                    <a:lnTo>
                      <a:pt x="14547" y="4469"/>
                    </a:lnTo>
                    <a:lnTo>
                      <a:pt x="14988" y="4469"/>
                    </a:lnTo>
                    <a:lnTo>
                      <a:pt x="15722" y="5214"/>
                    </a:lnTo>
                    <a:lnTo>
                      <a:pt x="15869" y="5959"/>
                    </a:lnTo>
                    <a:lnTo>
                      <a:pt x="16604" y="5959"/>
                    </a:lnTo>
                    <a:lnTo>
                      <a:pt x="17045" y="6703"/>
                    </a:lnTo>
                    <a:lnTo>
                      <a:pt x="16751" y="8193"/>
                    </a:lnTo>
                    <a:lnTo>
                      <a:pt x="17045" y="8938"/>
                    </a:lnTo>
                    <a:lnTo>
                      <a:pt x="17045" y="10179"/>
                    </a:lnTo>
                    <a:lnTo>
                      <a:pt x="17927" y="10179"/>
                    </a:lnTo>
                    <a:lnTo>
                      <a:pt x="18514" y="9683"/>
                    </a:lnTo>
                    <a:lnTo>
                      <a:pt x="19249" y="9683"/>
                    </a:lnTo>
                    <a:lnTo>
                      <a:pt x="19690" y="10179"/>
                    </a:lnTo>
                    <a:lnTo>
                      <a:pt x="19837" y="11172"/>
                    </a:lnTo>
                    <a:lnTo>
                      <a:pt x="20131" y="12662"/>
                    </a:lnTo>
                    <a:lnTo>
                      <a:pt x="20571" y="13159"/>
                    </a:lnTo>
                    <a:lnTo>
                      <a:pt x="21012" y="12662"/>
                    </a:lnTo>
                    <a:lnTo>
                      <a:pt x="21453" y="13159"/>
                    </a:lnTo>
                    <a:lnTo>
                      <a:pt x="21600" y="13407"/>
                    </a:lnTo>
                    <a:lnTo>
                      <a:pt x="21600" y="14648"/>
                    </a:lnTo>
                    <a:lnTo>
                      <a:pt x="21012" y="16138"/>
                    </a:lnTo>
                    <a:lnTo>
                      <a:pt x="20571" y="16883"/>
                    </a:lnTo>
                    <a:lnTo>
                      <a:pt x="19837" y="16138"/>
                    </a:lnTo>
                    <a:lnTo>
                      <a:pt x="19396" y="16386"/>
                    </a:lnTo>
                    <a:lnTo>
                      <a:pt x="18808" y="15641"/>
                    </a:lnTo>
                    <a:lnTo>
                      <a:pt x="17486" y="16386"/>
                    </a:lnTo>
                    <a:lnTo>
                      <a:pt x="17486" y="18372"/>
                    </a:lnTo>
                    <a:lnTo>
                      <a:pt x="17045" y="18621"/>
                    </a:lnTo>
                    <a:lnTo>
                      <a:pt x="16604" y="19862"/>
                    </a:lnTo>
                    <a:lnTo>
                      <a:pt x="16310" y="20110"/>
                    </a:lnTo>
                    <a:lnTo>
                      <a:pt x="15722" y="20110"/>
                    </a:lnTo>
                    <a:lnTo>
                      <a:pt x="15722" y="19366"/>
                    </a:lnTo>
                    <a:lnTo>
                      <a:pt x="14841" y="19117"/>
                    </a:lnTo>
                    <a:lnTo>
                      <a:pt x="14841" y="18372"/>
                    </a:lnTo>
                    <a:lnTo>
                      <a:pt x="14400" y="17876"/>
                    </a:lnTo>
                    <a:lnTo>
                      <a:pt x="13224" y="18621"/>
                    </a:lnTo>
                    <a:lnTo>
                      <a:pt x="13078" y="19366"/>
                    </a:lnTo>
                    <a:lnTo>
                      <a:pt x="13078" y="20110"/>
                    </a:lnTo>
                    <a:lnTo>
                      <a:pt x="11755" y="21600"/>
                    </a:lnTo>
                    <a:lnTo>
                      <a:pt x="10580" y="21600"/>
                    </a:lnTo>
                    <a:lnTo>
                      <a:pt x="10433" y="20855"/>
                    </a:lnTo>
                    <a:lnTo>
                      <a:pt x="9551" y="20110"/>
                    </a:lnTo>
                    <a:lnTo>
                      <a:pt x="8229" y="19117"/>
                    </a:lnTo>
                    <a:lnTo>
                      <a:pt x="7935" y="18372"/>
                    </a:lnTo>
                    <a:lnTo>
                      <a:pt x="7053" y="16386"/>
                    </a:lnTo>
                    <a:lnTo>
                      <a:pt x="6906" y="15393"/>
                    </a:lnTo>
                    <a:lnTo>
                      <a:pt x="5731" y="13407"/>
                    </a:lnTo>
                    <a:lnTo>
                      <a:pt x="5143" y="11172"/>
                    </a:lnTo>
                    <a:lnTo>
                      <a:pt x="4849" y="10924"/>
                    </a:lnTo>
                    <a:lnTo>
                      <a:pt x="4702" y="9683"/>
                    </a:lnTo>
                    <a:lnTo>
                      <a:pt x="4408" y="9434"/>
                    </a:lnTo>
                    <a:lnTo>
                      <a:pt x="4261" y="8938"/>
                    </a:lnTo>
                    <a:lnTo>
                      <a:pt x="2939" y="10179"/>
                    </a:lnTo>
                    <a:lnTo>
                      <a:pt x="1322" y="9434"/>
                    </a:lnTo>
                    <a:lnTo>
                      <a:pt x="1322" y="8938"/>
                    </a:lnTo>
                    <a:lnTo>
                      <a:pt x="882" y="7448"/>
                    </a:lnTo>
                    <a:lnTo>
                      <a:pt x="882" y="5710"/>
                    </a:lnTo>
                    <a:lnTo>
                      <a:pt x="441" y="5710"/>
                    </a:lnTo>
                    <a:lnTo>
                      <a:pt x="0" y="4966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48" name="AutoShape 31" descr="Freeform 16">
                <a:extLst>
                  <a:ext uri="{FF2B5EF4-FFF2-40B4-BE49-F238E27FC236}">
                    <a16:creationId xmlns:a16="http://schemas.microsoft.com/office/drawing/2014/main" id="{327CB7F9-CB90-4C34-8F9F-8C8ADFB1856B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730518" y="3148055"/>
                <a:ext cx="1041900" cy="656875"/>
              </a:xfrm>
              <a:custGeom>
                <a:avLst/>
                <a:gdLst>
                  <a:gd name="T0" fmla="*/ 520950 w 21600"/>
                  <a:gd name="T1" fmla="*/ 328438 h 21600"/>
                  <a:gd name="T2" fmla="*/ 520950 w 21600"/>
                  <a:gd name="T3" fmla="*/ 328438 h 21600"/>
                  <a:gd name="T4" fmla="*/ 520950 w 21600"/>
                  <a:gd name="T5" fmla="*/ 328438 h 21600"/>
                  <a:gd name="T6" fmla="*/ 520950 w 21600"/>
                  <a:gd name="T7" fmla="*/ 32843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6450"/>
                    </a:moveTo>
                    <a:lnTo>
                      <a:pt x="158" y="16403"/>
                    </a:lnTo>
                    <a:lnTo>
                      <a:pt x="190" y="16260"/>
                    </a:lnTo>
                    <a:lnTo>
                      <a:pt x="95" y="16117"/>
                    </a:lnTo>
                    <a:lnTo>
                      <a:pt x="95" y="15735"/>
                    </a:lnTo>
                    <a:lnTo>
                      <a:pt x="253" y="15449"/>
                    </a:lnTo>
                    <a:lnTo>
                      <a:pt x="474" y="15306"/>
                    </a:lnTo>
                    <a:lnTo>
                      <a:pt x="569" y="15401"/>
                    </a:lnTo>
                    <a:lnTo>
                      <a:pt x="759" y="15115"/>
                    </a:lnTo>
                    <a:lnTo>
                      <a:pt x="949" y="14877"/>
                    </a:lnTo>
                    <a:lnTo>
                      <a:pt x="949" y="14829"/>
                    </a:lnTo>
                    <a:lnTo>
                      <a:pt x="759" y="14257"/>
                    </a:lnTo>
                    <a:lnTo>
                      <a:pt x="949" y="14162"/>
                    </a:lnTo>
                    <a:lnTo>
                      <a:pt x="1012" y="14257"/>
                    </a:lnTo>
                    <a:lnTo>
                      <a:pt x="1107" y="14162"/>
                    </a:lnTo>
                    <a:lnTo>
                      <a:pt x="1297" y="14114"/>
                    </a:lnTo>
                    <a:lnTo>
                      <a:pt x="1328" y="13875"/>
                    </a:lnTo>
                    <a:lnTo>
                      <a:pt x="1392" y="13828"/>
                    </a:lnTo>
                    <a:lnTo>
                      <a:pt x="1486" y="13589"/>
                    </a:lnTo>
                    <a:lnTo>
                      <a:pt x="1613" y="13017"/>
                    </a:lnTo>
                    <a:lnTo>
                      <a:pt x="1676" y="12683"/>
                    </a:lnTo>
                    <a:lnTo>
                      <a:pt x="1771" y="12540"/>
                    </a:lnTo>
                    <a:lnTo>
                      <a:pt x="1866" y="12302"/>
                    </a:lnTo>
                    <a:lnTo>
                      <a:pt x="1803" y="11873"/>
                    </a:lnTo>
                    <a:lnTo>
                      <a:pt x="1486" y="11682"/>
                    </a:lnTo>
                    <a:lnTo>
                      <a:pt x="1423" y="11587"/>
                    </a:lnTo>
                    <a:lnTo>
                      <a:pt x="1392" y="11682"/>
                    </a:lnTo>
                    <a:lnTo>
                      <a:pt x="1233" y="11444"/>
                    </a:lnTo>
                    <a:lnTo>
                      <a:pt x="1139" y="11253"/>
                    </a:lnTo>
                    <a:lnTo>
                      <a:pt x="1107" y="10538"/>
                    </a:lnTo>
                    <a:lnTo>
                      <a:pt x="949" y="10442"/>
                    </a:lnTo>
                    <a:lnTo>
                      <a:pt x="727" y="10299"/>
                    </a:lnTo>
                    <a:lnTo>
                      <a:pt x="569" y="8297"/>
                    </a:lnTo>
                    <a:lnTo>
                      <a:pt x="474" y="8106"/>
                    </a:lnTo>
                    <a:lnTo>
                      <a:pt x="348" y="7868"/>
                    </a:lnTo>
                    <a:lnTo>
                      <a:pt x="285" y="7677"/>
                    </a:lnTo>
                    <a:lnTo>
                      <a:pt x="474" y="6294"/>
                    </a:lnTo>
                    <a:lnTo>
                      <a:pt x="474" y="5436"/>
                    </a:lnTo>
                    <a:lnTo>
                      <a:pt x="569" y="5436"/>
                    </a:lnTo>
                    <a:lnTo>
                      <a:pt x="633" y="5293"/>
                    </a:lnTo>
                    <a:lnTo>
                      <a:pt x="759" y="5531"/>
                    </a:lnTo>
                    <a:lnTo>
                      <a:pt x="854" y="5388"/>
                    </a:lnTo>
                    <a:lnTo>
                      <a:pt x="949" y="5150"/>
                    </a:lnTo>
                    <a:lnTo>
                      <a:pt x="1044" y="5245"/>
                    </a:lnTo>
                    <a:lnTo>
                      <a:pt x="1012" y="5436"/>
                    </a:lnTo>
                    <a:lnTo>
                      <a:pt x="1044" y="5436"/>
                    </a:lnTo>
                    <a:lnTo>
                      <a:pt x="1139" y="5722"/>
                    </a:lnTo>
                    <a:lnTo>
                      <a:pt x="1202" y="5674"/>
                    </a:lnTo>
                    <a:lnTo>
                      <a:pt x="1233" y="5007"/>
                    </a:lnTo>
                    <a:lnTo>
                      <a:pt x="1392" y="4721"/>
                    </a:lnTo>
                    <a:lnTo>
                      <a:pt x="1486" y="4816"/>
                    </a:lnTo>
                    <a:lnTo>
                      <a:pt x="1613" y="4864"/>
                    </a:lnTo>
                    <a:lnTo>
                      <a:pt x="1803" y="4864"/>
                    </a:lnTo>
                    <a:lnTo>
                      <a:pt x="1898" y="4816"/>
                    </a:lnTo>
                    <a:lnTo>
                      <a:pt x="2087" y="5007"/>
                    </a:lnTo>
                    <a:lnTo>
                      <a:pt x="2562" y="5007"/>
                    </a:lnTo>
                    <a:lnTo>
                      <a:pt x="2625" y="5102"/>
                    </a:lnTo>
                    <a:lnTo>
                      <a:pt x="2751" y="5388"/>
                    </a:lnTo>
                    <a:lnTo>
                      <a:pt x="2815" y="5293"/>
                    </a:lnTo>
                    <a:lnTo>
                      <a:pt x="3004" y="5293"/>
                    </a:lnTo>
                    <a:lnTo>
                      <a:pt x="3226" y="5007"/>
                    </a:lnTo>
                    <a:lnTo>
                      <a:pt x="3226" y="4721"/>
                    </a:lnTo>
                    <a:lnTo>
                      <a:pt x="3131" y="4673"/>
                    </a:lnTo>
                    <a:lnTo>
                      <a:pt x="3036" y="4530"/>
                    </a:lnTo>
                    <a:lnTo>
                      <a:pt x="3004" y="4148"/>
                    </a:lnTo>
                    <a:lnTo>
                      <a:pt x="2910" y="4101"/>
                    </a:lnTo>
                    <a:lnTo>
                      <a:pt x="3131" y="3147"/>
                    </a:lnTo>
                    <a:lnTo>
                      <a:pt x="3321" y="3099"/>
                    </a:lnTo>
                    <a:lnTo>
                      <a:pt x="3479" y="2813"/>
                    </a:lnTo>
                    <a:lnTo>
                      <a:pt x="3574" y="2718"/>
                    </a:lnTo>
                    <a:lnTo>
                      <a:pt x="3890" y="2670"/>
                    </a:lnTo>
                    <a:lnTo>
                      <a:pt x="3985" y="2718"/>
                    </a:lnTo>
                    <a:lnTo>
                      <a:pt x="4048" y="2813"/>
                    </a:lnTo>
                    <a:lnTo>
                      <a:pt x="3953" y="3528"/>
                    </a:lnTo>
                    <a:lnTo>
                      <a:pt x="4269" y="4005"/>
                    </a:lnTo>
                    <a:lnTo>
                      <a:pt x="4364" y="4577"/>
                    </a:lnTo>
                    <a:lnTo>
                      <a:pt x="4522" y="4721"/>
                    </a:lnTo>
                    <a:lnTo>
                      <a:pt x="4617" y="4721"/>
                    </a:lnTo>
                    <a:lnTo>
                      <a:pt x="4617" y="4434"/>
                    </a:lnTo>
                    <a:lnTo>
                      <a:pt x="4744" y="4721"/>
                    </a:lnTo>
                    <a:lnTo>
                      <a:pt x="4712" y="4816"/>
                    </a:lnTo>
                    <a:lnTo>
                      <a:pt x="4744" y="5007"/>
                    </a:lnTo>
                    <a:lnTo>
                      <a:pt x="4807" y="5007"/>
                    </a:lnTo>
                    <a:lnTo>
                      <a:pt x="4807" y="4673"/>
                    </a:lnTo>
                    <a:lnTo>
                      <a:pt x="4839" y="4530"/>
                    </a:lnTo>
                    <a:lnTo>
                      <a:pt x="4997" y="4291"/>
                    </a:lnTo>
                    <a:lnTo>
                      <a:pt x="5123" y="4148"/>
                    </a:lnTo>
                    <a:lnTo>
                      <a:pt x="5187" y="4101"/>
                    </a:lnTo>
                    <a:lnTo>
                      <a:pt x="5376" y="3862"/>
                    </a:lnTo>
                    <a:lnTo>
                      <a:pt x="5503" y="3815"/>
                    </a:lnTo>
                    <a:lnTo>
                      <a:pt x="5661" y="3672"/>
                    </a:lnTo>
                    <a:lnTo>
                      <a:pt x="5882" y="3672"/>
                    </a:lnTo>
                    <a:lnTo>
                      <a:pt x="5946" y="3576"/>
                    </a:lnTo>
                    <a:lnTo>
                      <a:pt x="6135" y="3528"/>
                    </a:lnTo>
                    <a:lnTo>
                      <a:pt x="6230" y="3576"/>
                    </a:lnTo>
                    <a:lnTo>
                      <a:pt x="6420" y="3719"/>
                    </a:lnTo>
                    <a:lnTo>
                      <a:pt x="6515" y="3815"/>
                    </a:lnTo>
                    <a:lnTo>
                      <a:pt x="6641" y="3815"/>
                    </a:lnTo>
                    <a:lnTo>
                      <a:pt x="6926" y="3385"/>
                    </a:lnTo>
                    <a:lnTo>
                      <a:pt x="7179" y="3242"/>
                    </a:lnTo>
                    <a:lnTo>
                      <a:pt x="7400" y="3147"/>
                    </a:lnTo>
                    <a:lnTo>
                      <a:pt x="7464" y="3147"/>
                    </a:lnTo>
                    <a:lnTo>
                      <a:pt x="7590" y="3099"/>
                    </a:lnTo>
                    <a:lnTo>
                      <a:pt x="7685" y="2956"/>
                    </a:lnTo>
                    <a:lnTo>
                      <a:pt x="7748" y="2956"/>
                    </a:lnTo>
                    <a:lnTo>
                      <a:pt x="7970" y="2289"/>
                    </a:lnTo>
                    <a:lnTo>
                      <a:pt x="8033" y="2146"/>
                    </a:lnTo>
                    <a:lnTo>
                      <a:pt x="8128" y="1955"/>
                    </a:lnTo>
                    <a:lnTo>
                      <a:pt x="8254" y="1860"/>
                    </a:lnTo>
                    <a:lnTo>
                      <a:pt x="8349" y="1860"/>
                    </a:lnTo>
                    <a:lnTo>
                      <a:pt x="8412" y="1717"/>
                    </a:lnTo>
                    <a:lnTo>
                      <a:pt x="8444" y="1526"/>
                    </a:lnTo>
                    <a:lnTo>
                      <a:pt x="8697" y="954"/>
                    </a:lnTo>
                    <a:lnTo>
                      <a:pt x="8697" y="715"/>
                    </a:lnTo>
                    <a:lnTo>
                      <a:pt x="8634" y="429"/>
                    </a:lnTo>
                    <a:lnTo>
                      <a:pt x="8602" y="0"/>
                    </a:lnTo>
                    <a:lnTo>
                      <a:pt x="8792" y="0"/>
                    </a:lnTo>
                    <a:lnTo>
                      <a:pt x="9171" y="381"/>
                    </a:lnTo>
                    <a:lnTo>
                      <a:pt x="9456" y="525"/>
                    </a:lnTo>
                    <a:lnTo>
                      <a:pt x="9582" y="668"/>
                    </a:lnTo>
                    <a:lnTo>
                      <a:pt x="9772" y="811"/>
                    </a:lnTo>
                    <a:lnTo>
                      <a:pt x="10152" y="1001"/>
                    </a:lnTo>
                    <a:lnTo>
                      <a:pt x="10215" y="1144"/>
                    </a:lnTo>
                    <a:lnTo>
                      <a:pt x="10341" y="1574"/>
                    </a:lnTo>
                    <a:lnTo>
                      <a:pt x="10341" y="1669"/>
                    </a:lnTo>
                    <a:lnTo>
                      <a:pt x="10405" y="1717"/>
                    </a:lnTo>
                    <a:lnTo>
                      <a:pt x="10436" y="1955"/>
                    </a:lnTo>
                    <a:lnTo>
                      <a:pt x="10436" y="2432"/>
                    </a:lnTo>
                    <a:lnTo>
                      <a:pt x="10594" y="2575"/>
                    </a:lnTo>
                    <a:lnTo>
                      <a:pt x="10816" y="2718"/>
                    </a:lnTo>
                    <a:lnTo>
                      <a:pt x="10879" y="2861"/>
                    </a:lnTo>
                    <a:lnTo>
                      <a:pt x="10879" y="3099"/>
                    </a:lnTo>
                    <a:lnTo>
                      <a:pt x="10816" y="3147"/>
                    </a:lnTo>
                    <a:lnTo>
                      <a:pt x="10911" y="3290"/>
                    </a:lnTo>
                    <a:lnTo>
                      <a:pt x="11006" y="3576"/>
                    </a:lnTo>
                    <a:lnTo>
                      <a:pt x="11164" y="3576"/>
                    </a:lnTo>
                    <a:lnTo>
                      <a:pt x="11385" y="3528"/>
                    </a:lnTo>
                    <a:lnTo>
                      <a:pt x="11638" y="3576"/>
                    </a:lnTo>
                    <a:lnTo>
                      <a:pt x="12018" y="3528"/>
                    </a:lnTo>
                    <a:lnTo>
                      <a:pt x="12144" y="3528"/>
                    </a:lnTo>
                    <a:lnTo>
                      <a:pt x="12397" y="3958"/>
                    </a:lnTo>
                    <a:lnTo>
                      <a:pt x="12587" y="4434"/>
                    </a:lnTo>
                    <a:lnTo>
                      <a:pt x="12618" y="4864"/>
                    </a:lnTo>
                    <a:lnTo>
                      <a:pt x="12618" y="5436"/>
                    </a:lnTo>
                    <a:lnTo>
                      <a:pt x="12492" y="5817"/>
                    </a:lnTo>
                    <a:lnTo>
                      <a:pt x="12207" y="6246"/>
                    </a:lnTo>
                    <a:lnTo>
                      <a:pt x="12207" y="6389"/>
                    </a:lnTo>
                    <a:lnTo>
                      <a:pt x="12397" y="7534"/>
                    </a:lnTo>
                    <a:lnTo>
                      <a:pt x="12587" y="8011"/>
                    </a:lnTo>
                    <a:lnTo>
                      <a:pt x="12777" y="8106"/>
                    </a:lnTo>
                    <a:lnTo>
                      <a:pt x="13061" y="8154"/>
                    </a:lnTo>
                    <a:lnTo>
                      <a:pt x="13283" y="8249"/>
                    </a:lnTo>
                    <a:lnTo>
                      <a:pt x="13630" y="8154"/>
                    </a:lnTo>
                    <a:lnTo>
                      <a:pt x="14010" y="7725"/>
                    </a:lnTo>
                    <a:lnTo>
                      <a:pt x="14136" y="7391"/>
                    </a:lnTo>
                    <a:lnTo>
                      <a:pt x="14516" y="7295"/>
                    </a:lnTo>
                    <a:lnTo>
                      <a:pt x="15085" y="6819"/>
                    </a:lnTo>
                    <a:lnTo>
                      <a:pt x="15148" y="6580"/>
                    </a:lnTo>
                    <a:lnTo>
                      <a:pt x="15180" y="6723"/>
                    </a:lnTo>
                    <a:lnTo>
                      <a:pt x="15338" y="6723"/>
                    </a:lnTo>
                    <a:lnTo>
                      <a:pt x="15528" y="6962"/>
                    </a:lnTo>
                    <a:lnTo>
                      <a:pt x="15749" y="7105"/>
                    </a:lnTo>
                    <a:lnTo>
                      <a:pt x="15718" y="7391"/>
                    </a:lnTo>
                    <a:lnTo>
                      <a:pt x="15623" y="7438"/>
                    </a:lnTo>
                    <a:lnTo>
                      <a:pt x="15465" y="7534"/>
                    </a:lnTo>
                    <a:lnTo>
                      <a:pt x="15433" y="7534"/>
                    </a:lnTo>
                    <a:lnTo>
                      <a:pt x="15370" y="7581"/>
                    </a:lnTo>
                    <a:lnTo>
                      <a:pt x="15338" y="7677"/>
                    </a:lnTo>
                    <a:lnTo>
                      <a:pt x="15275" y="7677"/>
                    </a:lnTo>
                    <a:lnTo>
                      <a:pt x="15370" y="7820"/>
                    </a:lnTo>
                    <a:lnTo>
                      <a:pt x="15370" y="7963"/>
                    </a:lnTo>
                    <a:lnTo>
                      <a:pt x="15528" y="8154"/>
                    </a:lnTo>
                    <a:lnTo>
                      <a:pt x="15718" y="8678"/>
                    </a:lnTo>
                    <a:lnTo>
                      <a:pt x="16002" y="9250"/>
                    </a:lnTo>
                    <a:lnTo>
                      <a:pt x="16603" y="9679"/>
                    </a:lnTo>
                    <a:lnTo>
                      <a:pt x="16666" y="9727"/>
                    </a:lnTo>
                    <a:lnTo>
                      <a:pt x="16856" y="9727"/>
                    </a:lnTo>
                    <a:lnTo>
                      <a:pt x="16888" y="10442"/>
                    </a:lnTo>
                    <a:lnTo>
                      <a:pt x="17267" y="10585"/>
                    </a:lnTo>
                    <a:lnTo>
                      <a:pt x="17615" y="10538"/>
                    </a:lnTo>
                    <a:lnTo>
                      <a:pt x="17900" y="10442"/>
                    </a:lnTo>
                    <a:lnTo>
                      <a:pt x="18311" y="10538"/>
                    </a:lnTo>
                    <a:lnTo>
                      <a:pt x="18564" y="10442"/>
                    </a:lnTo>
                    <a:lnTo>
                      <a:pt x="19323" y="10538"/>
                    </a:lnTo>
                    <a:lnTo>
                      <a:pt x="20588" y="10681"/>
                    </a:lnTo>
                    <a:lnTo>
                      <a:pt x="21315" y="10585"/>
                    </a:lnTo>
                    <a:lnTo>
                      <a:pt x="21600" y="10681"/>
                    </a:lnTo>
                    <a:lnTo>
                      <a:pt x="20778" y="13971"/>
                    </a:lnTo>
                    <a:lnTo>
                      <a:pt x="20367" y="15830"/>
                    </a:lnTo>
                    <a:lnTo>
                      <a:pt x="20651" y="16879"/>
                    </a:lnTo>
                    <a:lnTo>
                      <a:pt x="20651" y="18119"/>
                    </a:lnTo>
                    <a:lnTo>
                      <a:pt x="20588" y="18119"/>
                    </a:lnTo>
                    <a:lnTo>
                      <a:pt x="20398" y="18024"/>
                    </a:lnTo>
                    <a:lnTo>
                      <a:pt x="20367" y="18024"/>
                    </a:lnTo>
                    <a:lnTo>
                      <a:pt x="19987" y="17833"/>
                    </a:lnTo>
                    <a:lnTo>
                      <a:pt x="19892" y="17833"/>
                    </a:lnTo>
                    <a:lnTo>
                      <a:pt x="19449" y="17547"/>
                    </a:lnTo>
                    <a:lnTo>
                      <a:pt x="19165" y="17404"/>
                    </a:lnTo>
                    <a:lnTo>
                      <a:pt x="18754" y="17404"/>
                    </a:lnTo>
                    <a:lnTo>
                      <a:pt x="18311" y="17309"/>
                    </a:lnTo>
                    <a:lnTo>
                      <a:pt x="17900" y="17261"/>
                    </a:lnTo>
                    <a:lnTo>
                      <a:pt x="17837" y="17309"/>
                    </a:lnTo>
                    <a:lnTo>
                      <a:pt x="17805" y="17166"/>
                    </a:lnTo>
                    <a:lnTo>
                      <a:pt x="17995" y="17023"/>
                    </a:lnTo>
                    <a:lnTo>
                      <a:pt x="18121" y="17023"/>
                    </a:lnTo>
                    <a:lnTo>
                      <a:pt x="18374" y="16832"/>
                    </a:lnTo>
                    <a:lnTo>
                      <a:pt x="18501" y="16450"/>
                    </a:lnTo>
                    <a:lnTo>
                      <a:pt x="18501" y="16403"/>
                    </a:lnTo>
                    <a:lnTo>
                      <a:pt x="18406" y="16164"/>
                    </a:lnTo>
                    <a:lnTo>
                      <a:pt x="18216" y="16117"/>
                    </a:lnTo>
                    <a:lnTo>
                      <a:pt x="18090" y="16117"/>
                    </a:lnTo>
                    <a:lnTo>
                      <a:pt x="17931" y="16260"/>
                    </a:lnTo>
                    <a:lnTo>
                      <a:pt x="17900" y="16307"/>
                    </a:lnTo>
                    <a:lnTo>
                      <a:pt x="17837" y="16450"/>
                    </a:lnTo>
                    <a:lnTo>
                      <a:pt x="17837" y="16546"/>
                    </a:lnTo>
                    <a:lnTo>
                      <a:pt x="17805" y="16593"/>
                    </a:lnTo>
                    <a:lnTo>
                      <a:pt x="17615" y="16593"/>
                    </a:lnTo>
                    <a:lnTo>
                      <a:pt x="17520" y="16832"/>
                    </a:lnTo>
                    <a:lnTo>
                      <a:pt x="17457" y="16689"/>
                    </a:lnTo>
                    <a:lnTo>
                      <a:pt x="17457" y="16593"/>
                    </a:lnTo>
                    <a:lnTo>
                      <a:pt x="17615" y="16450"/>
                    </a:lnTo>
                    <a:lnTo>
                      <a:pt x="17647" y="16403"/>
                    </a:lnTo>
                    <a:lnTo>
                      <a:pt x="17615" y="16307"/>
                    </a:lnTo>
                    <a:lnTo>
                      <a:pt x="17520" y="16260"/>
                    </a:lnTo>
                    <a:lnTo>
                      <a:pt x="17457" y="16117"/>
                    </a:lnTo>
                    <a:lnTo>
                      <a:pt x="17425" y="16117"/>
                    </a:lnTo>
                    <a:lnTo>
                      <a:pt x="17425" y="16021"/>
                    </a:lnTo>
                    <a:lnTo>
                      <a:pt x="17457" y="15974"/>
                    </a:lnTo>
                    <a:lnTo>
                      <a:pt x="17457" y="15878"/>
                    </a:lnTo>
                    <a:lnTo>
                      <a:pt x="17331" y="15830"/>
                    </a:lnTo>
                    <a:lnTo>
                      <a:pt x="17331" y="15687"/>
                    </a:lnTo>
                    <a:lnTo>
                      <a:pt x="17236" y="15592"/>
                    </a:lnTo>
                    <a:lnTo>
                      <a:pt x="17172" y="15592"/>
                    </a:lnTo>
                    <a:lnTo>
                      <a:pt x="17141" y="15687"/>
                    </a:lnTo>
                    <a:lnTo>
                      <a:pt x="16951" y="15735"/>
                    </a:lnTo>
                    <a:lnTo>
                      <a:pt x="16793" y="16021"/>
                    </a:lnTo>
                    <a:lnTo>
                      <a:pt x="16698" y="16403"/>
                    </a:lnTo>
                    <a:lnTo>
                      <a:pt x="16666" y="16450"/>
                    </a:lnTo>
                    <a:lnTo>
                      <a:pt x="16508" y="16450"/>
                    </a:lnTo>
                    <a:lnTo>
                      <a:pt x="16413" y="16546"/>
                    </a:lnTo>
                    <a:lnTo>
                      <a:pt x="16319" y="16689"/>
                    </a:lnTo>
                    <a:lnTo>
                      <a:pt x="16287" y="16689"/>
                    </a:lnTo>
                    <a:lnTo>
                      <a:pt x="16287" y="16879"/>
                    </a:lnTo>
                    <a:lnTo>
                      <a:pt x="16319" y="16975"/>
                    </a:lnTo>
                    <a:lnTo>
                      <a:pt x="16572" y="16975"/>
                    </a:lnTo>
                    <a:lnTo>
                      <a:pt x="16572" y="17309"/>
                    </a:lnTo>
                    <a:lnTo>
                      <a:pt x="16413" y="17404"/>
                    </a:lnTo>
                    <a:lnTo>
                      <a:pt x="16129" y="17452"/>
                    </a:lnTo>
                    <a:lnTo>
                      <a:pt x="16002" y="17404"/>
                    </a:lnTo>
                    <a:lnTo>
                      <a:pt x="15939" y="17404"/>
                    </a:lnTo>
                    <a:lnTo>
                      <a:pt x="15939" y="17547"/>
                    </a:lnTo>
                    <a:lnTo>
                      <a:pt x="15907" y="17595"/>
                    </a:lnTo>
                    <a:lnTo>
                      <a:pt x="15718" y="17595"/>
                    </a:lnTo>
                    <a:lnTo>
                      <a:pt x="15718" y="17690"/>
                    </a:lnTo>
                    <a:lnTo>
                      <a:pt x="15623" y="17690"/>
                    </a:lnTo>
                    <a:lnTo>
                      <a:pt x="15528" y="17738"/>
                    </a:lnTo>
                    <a:lnTo>
                      <a:pt x="15465" y="17881"/>
                    </a:lnTo>
                    <a:lnTo>
                      <a:pt x="15433" y="17881"/>
                    </a:lnTo>
                    <a:lnTo>
                      <a:pt x="15370" y="17976"/>
                    </a:lnTo>
                    <a:lnTo>
                      <a:pt x="15370" y="18119"/>
                    </a:lnTo>
                    <a:lnTo>
                      <a:pt x="15243" y="18167"/>
                    </a:lnTo>
                    <a:lnTo>
                      <a:pt x="15054" y="18310"/>
                    </a:lnTo>
                    <a:lnTo>
                      <a:pt x="14959" y="18405"/>
                    </a:lnTo>
                    <a:lnTo>
                      <a:pt x="14895" y="18548"/>
                    </a:lnTo>
                    <a:lnTo>
                      <a:pt x="14895" y="18834"/>
                    </a:lnTo>
                    <a:lnTo>
                      <a:pt x="14769" y="18834"/>
                    </a:lnTo>
                    <a:lnTo>
                      <a:pt x="14611" y="18977"/>
                    </a:lnTo>
                    <a:lnTo>
                      <a:pt x="14579" y="19121"/>
                    </a:lnTo>
                    <a:lnTo>
                      <a:pt x="14389" y="19121"/>
                    </a:lnTo>
                    <a:lnTo>
                      <a:pt x="14295" y="19168"/>
                    </a:lnTo>
                    <a:lnTo>
                      <a:pt x="14010" y="19264"/>
                    </a:lnTo>
                    <a:lnTo>
                      <a:pt x="13947" y="19311"/>
                    </a:lnTo>
                    <a:lnTo>
                      <a:pt x="13820" y="19311"/>
                    </a:lnTo>
                    <a:lnTo>
                      <a:pt x="13820" y="19407"/>
                    </a:lnTo>
                    <a:lnTo>
                      <a:pt x="13725" y="19407"/>
                    </a:lnTo>
                    <a:lnTo>
                      <a:pt x="13630" y="19550"/>
                    </a:lnTo>
                    <a:lnTo>
                      <a:pt x="13377" y="19597"/>
                    </a:lnTo>
                    <a:lnTo>
                      <a:pt x="13093" y="19740"/>
                    </a:lnTo>
                    <a:lnTo>
                      <a:pt x="13093" y="19836"/>
                    </a:lnTo>
                    <a:lnTo>
                      <a:pt x="12682" y="20026"/>
                    </a:lnTo>
                    <a:lnTo>
                      <a:pt x="12618" y="20122"/>
                    </a:lnTo>
                    <a:lnTo>
                      <a:pt x="12334" y="20265"/>
                    </a:lnTo>
                    <a:lnTo>
                      <a:pt x="12239" y="20408"/>
                    </a:lnTo>
                    <a:lnTo>
                      <a:pt x="12112" y="20456"/>
                    </a:lnTo>
                    <a:lnTo>
                      <a:pt x="11923" y="20694"/>
                    </a:lnTo>
                    <a:lnTo>
                      <a:pt x="11765" y="20694"/>
                    </a:lnTo>
                    <a:lnTo>
                      <a:pt x="11765" y="20837"/>
                    </a:lnTo>
                    <a:lnTo>
                      <a:pt x="11670" y="20742"/>
                    </a:lnTo>
                    <a:lnTo>
                      <a:pt x="11638" y="20742"/>
                    </a:lnTo>
                    <a:lnTo>
                      <a:pt x="11670" y="20837"/>
                    </a:lnTo>
                    <a:lnTo>
                      <a:pt x="11638" y="20885"/>
                    </a:lnTo>
                    <a:lnTo>
                      <a:pt x="11543" y="20837"/>
                    </a:lnTo>
                    <a:lnTo>
                      <a:pt x="11543" y="20885"/>
                    </a:lnTo>
                    <a:lnTo>
                      <a:pt x="11480" y="20885"/>
                    </a:lnTo>
                    <a:lnTo>
                      <a:pt x="11480" y="20980"/>
                    </a:lnTo>
                    <a:lnTo>
                      <a:pt x="11448" y="21028"/>
                    </a:lnTo>
                    <a:lnTo>
                      <a:pt x="11385" y="20980"/>
                    </a:lnTo>
                    <a:lnTo>
                      <a:pt x="11385" y="21123"/>
                    </a:lnTo>
                    <a:lnTo>
                      <a:pt x="11353" y="21123"/>
                    </a:lnTo>
                    <a:lnTo>
                      <a:pt x="11195" y="21171"/>
                    </a:lnTo>
                    <a:lnTo>
                      <a:pt x="11164" y="21171"/>
                    </a:lnTo>
                    <a:lnTo>
                      <a:pt x="11164" y="21266"/>
                    </a:lnTo>
                    <a:lnTo>
                      <a:pt x="11069" y="21266"/>
                    </a:lnTo>
                    <a:lnTo>
                      <a:pt x="11006" y="21314"/>
                    </a:lnTo>
                    <a:lnTo>
                      <a:pt x="10974" y="21409"/>
                    </a:lnTo>
                    <a:lnTo>
                      <a:pt x="10816" y="21314"/>
                    </a:lnTo>
                    <a:lnTo>
                      <a:pt x="10784" y="21409"/>
                    </a:lnTo>
                    <a:lnTo>
                      <a:pt x="10594" y="21314"/>
                    </a:lnTo>
                    <a:lnTo>
                      <a:pt x="10500" y="21409"/>
                    </a:lnTo>
                    <a:lnTo>
                      <a:pt x="10500" y="21314"/>
                    </a:lnTo>
                    <a:lnTo>
                      <a:pt x="10405" y="21409"/>
                    </a:lnTo>
                    <a:lnTo>
                      <a:pt x="10120" y="21314"/>
                    </a:lnTo>
                    <a:lnTo>
                      <a:pt x="10025" y="21409"/>
                    </a:lnTo>
                    <a:lnTo>
                      <a:pt x="9962" y="21409"/>
                    </a:lnTo>
                    <a:lnTo>
                      <a:pt x="9835" y="21600"/>
                    </a:lnTo>
                    <a:lnTo>
                      <a:pt x="9551" y="21552"/>
                    </a:lnTo>
                    <a:lnTo>
                      <a:pt x="9488" y="21600"/>
                    </a:lnTo>
                    <a:lnTo>
                      <a:pt x="9393" y="21457"/>
                    </a:lnTo>
                    <a:lnTo>
                      <a:pt x="9171" y="21409"/>
                    </a:lnTo>
                    <a:lnTo>
                      <a:pt x="9013" y="21266"/>
                    </a:lnTo>
                    <a:lnTo>
                      <a:pt x="8887" y="21266"/>
                    </a:lnTo>
                    <a:lnTo>
                      <a:pt x="8823" y="21171"/>
                    </a:lnTo>
                    <a:lnTo>
                      <a:pt x="8317" y="21028"/>
                    </a:lnTo>
                    <a:lnTo>
                      <a:pt x="8159" y="21028"/>
                    </a:lnTo>
                    <a:lnTo>
                      <a:pt x="7748" y="20742"/>
                    </a:lnTo>
                    <a:lnTo>
                      <a:pt x="7590" y="20694"/>
                    </a:lnTo>
                    <a:lnTo>
                      <a:pt x="7274" y="20456"/>
                    </a:lnTo>
                    <a:lnTo>
                      <a:pt x="7274" y="20408"/>
                    </a:lnTo>
                    <a:lnTo>
                      <a:pt x="7211" y="20313"/>
                    </a:lnTo>
                    <a:lnTo>
                      <a:pt x="7211" y="20265"/>
                    </a:lnTo>
                    <a:lnTo>
                      <a:pt x="7179" y="20170"/>
                    </a:lnTo>
                    <a:lnTo>
                      <a:pt x="7116" y="20170"/>
                    </a:lnTo>
                    <a:lnTo>
                      <a:pt x="6894" y="19979"/>
                    </a:lnTo>
                    <a:lnTo>
                      <a:pt x="6641" y="19836"/>
                    </a:lnTo>
                    <a:lnTo>
                      <a:pt x="6230" y="19740"/>
                    </a:lnTo>
                    <a:lnTo>
                      <a:pt x="6135" y="19740"/>
                    </a:lnTo>
                    <a:lnTo>
                      <a:pt x="6040" y="19693"/>
                    </a:lnTo>
                    <a:lnTo>
                      <a:pt x="5882" y="19693"/>
                    </a:lnTo>
                    <a:lnTo>
                      <a:pt x="5787" y="19740"/>
                    </a:lnTo>
                    <a:lnTo>
                      <a:pt x="5566" y="19740"/>
                    </a:lnTo>
                    <a:lnTo>
                      <a:pt x="5281" y="19693"/>
                    </a:lnTo>
                    <a:lnTo>
                      <a:pt x="5187" y="19597"/>
                    </a:lnTo>
                    <a:lnTo>
                      <a:pt x="5028" y="19550"/>
                    </a:lnTo>
                    <a:lnTo>
                      <a:pt x="4902" y="19597"/>
                    </a:lnTo>
                    <a:lnTo>
                      <a:pt x="4807" y="19597"/>
                    </a:lnTo>
                    <a:lnTo>
                      <a:pt x="4522" y="19454"/>
                    </a:lnTo>
                    <a:lnTo>
                      <a:pt x="4428" y="19454"/>
                    </a:lnTo>
                    <a:lnTo>
                      <a:pt x="4269" y="19550"/>
                    </a:lnTo>
                    <a:lnTo>
                      <a:pt x="3953" y="19454"/>
                    </a:lnTo>
                    <a:lnTo>
                      <a:pt x="3795" y="19454"/>
                    </a:lnTo>
                    <a:lnTo>
                      <a:pt x="3700" y="19311"/>
                    </a:lnTo>
                    <a:lnTo>
                      <a:pt x="3384" y="18977"/>
                    </a:lnTo>
                    <a:lnTo>
                      <a:pt x="3289" y="18834"/>
                    </a:lnTo>
                    <a:lnTo>
                      <a:pt x="3131" y="18691"/>
                    </a:lnTo>
                    <a:lnTo>
                      <a:pt x="3004" y="18548"/>
                    </a:lnTo>
                    <a:lnTo>
                      <a:pt x="2941" y="18453"/>
                    </a:lnTo>
                    <a:lnTo>
                      <a:pt x="2910" y="18453"/>
                    </a:lnTo>
                    <a:lnTo>
                      <a:pt x="2846" y="18405"/>
                    </a:lnTo>
                    <a:lnTo>
                      <a:pt x="2815" y="18405"/>
                    </a:lnTo>
                    <a:lnTo>
                      <a:pt x="2720" y="18262"/>
                    </a:lnTo>
                    <a:lnTo>
                      <a:pt x="2467" y="18119"/>
                    </a:lnTo>
                    <a:lnTo>
                      <a:pt x="2435" y="18024"/>
                    </a:lnTo>
                    <a:lnTo>
                      <a:pt x="1992" y="17738"/>
                    </a:lnTo>
                    <a:lnTo>
                      <a:pt x="1866" y="17595"/>
                    </a:lnTo>
                    <a:lnTo>
                      <a:pt x="1708" y="17595"/>
                    </a:lnTo>
                    <a:lnTo>
                      <a:pt x="1486" y="17452"/>
                    </a:lnTo>
                    <a:lnTo>
                      <a:pt x="1297" y="17452"/>
                    </a:lnTo>
                    <a:lnTo>
                      <a:pt x="1107" y="17309"/>
                    </a:lnTo>
                    <a:lnTo>
                      <a:pt x="917" y="17309"/>
                    </a:lnTo>
                    <a:lnTo>
                      <a:pt x="727" y="17166"/>
                    </a:lnTo>
                    <a:lnTo>
                      <a:pt x="348" y="17023"/>
                    </a:lnTo>
                    <a:lnTo>
                      <a:pt x="190" y="16879"/>
                    </a:lnTo>
                    <a:lnTo>
                      <a:pt x="253" y="16879"/>
                    </a:lnTo>
                    <a:lnTo>
                      <a:pt x="0" y="16450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49" name="AutoShape 32" descr="Freeform 17">
                <a:extLst>
                  <a:ext uri="{FF2B5EF4-FFF2-40B4-BE49-F238E27FC236}">
                    <a16:creationId xmlns:a16="http://schemas.microsoft.com/office/drawing/2014/main" id="{2B2791B8-3BE2-4F41-92E2-4351C55F3540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4704746" y="3099052"/>
                <a:ext cx="693044" cy="315021"/>
              </a:xfrm>
              <a:custGeom>
                <a:avLst/>
                <a:gdLst>
                  <a:gd name="T0" fmla="*/ 346522 w 21600"/>
                  <a:gd name="T1" fmla="*/ 157511 h 21600"/>
                  <a:gd name="T2" fmla="*/ 346522 w 21600"/>
                  <a:gd name="T3" fmla="*/ 157511 h 21600"/>
                  <a:gd name="T4" fmla="*/ 346522 w 21600"/>
                  <a:gd name="T5" fmla="*/ 157511 h 21600"/>
                  <a:gd name="T6" fmla="*/ 346522 w 21600"/>
                  <a:gd name="T7" fmla="*/ 15751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95" y="7565"/>
                    </a:moveTo>
                    <a:lnTo>
                      <a:pt x="0" y="9257"/>
                    </a:lnTo>
                    <a:lnTo>
                      <a:pt x="0" y="9655"/>
                    </a:lnTo>
                    <a:lnTo>
                      <a:pt x="143" y="10153"/>
                    </a:lnTo>
                    <a:lnTo>
                      <a:pt x="143" y="10750"/>
                    </a:lnTo>
                    <a:lnTo>
                      <a:pt x="238" y="11049"/>
                    </a:lnTo>
                    <a:lnTo>
                      <a:pt x="381" y="11148"/>
                    </a:lnTo>
                    <a:lnTo>
                      <a:pt x="143" y="11746"/>
                    </a:lnTo>
                    <a:lnTo>
                      <a:pt x="238" y="13438"/>
                    </a:lnTo>
                    <a:lnTo>
                      <a:pt x="381" y="13537"/>
                    </a:lnTo>
                    <a:lnTo>
                      <a:pt x="429" y="13537"/>
                    </a:lnTo>
                    <a:lnTo>
                      <a:pt x="525" y="13736"/>
                    </a:lnTo>
                    <a:lnTo>
                      <a:pt x="668" y="13438"/>
                    </a:lnTo>
                    <a:lnTo>
                      <a:pt x="811" y="13537"/>
                    </a:lnTo>
                    <a:lnTo>
                      <a:pt x="1001" y="14732"/>
                    </a:lnTo>
                    <a:lnTo>
                      <a:pt x="1287" y="14931"/>
                    </a:lnTo>
                    <a:lnTo>
                      <a:pt x="1526" y="15628"/>
                    </a:lnTo>
                    <a:lnTo>
                      <a:pt x="1812" y="16125"/>
                    </a:lnTo>
                    <a:lnTo>
                      <a:pt x="1955" y="15926"/>
                    </a:lnTo>
                    <a:lnTo>
                      <a:pt x="2098" y="16125"/>
                    </a:lnTo>
                    <a:lnTo>
                      <a:pt x="2289" y="16424"/>
                    </a:lnTo>
                    <a:lnTo>
                      <a:pt x="2432" y="17021"/>
                    </a:lnTo>
                    <a:lnTo>
                      <a:pt x="2527" y="17121"/>
                    </a:lnTo>
                    <a:lnTo>
                      <a:pt x="2670" y="17917"/>
                    </a:lnTo>
                    <a:lnTo>
                      <a:pt x="2813" y="18216"/>
                    </a:lnTo>
                    <a:lnTo>
                      <a:pt x="3004" y="18514"/>
                    </a:lnTo>
                    <a:lnTo>
                      <a:pt x="3099" y="21003"/>
                    </a:lnTo>
                    <a:lnTo>
                      <a:pt x="3290" y="21600"/>
                    </a:lnTo>
                    <a:lnTo>
                      <a:pt x="3433" y="21600"/>
                    </a:lnTo>
                    <a:lnTo>
                      <a:pt x="4101" y="18017"/>
                    </a:lnTo>
                    <a:lnTo>
                      <a:pt x="4244" y="18017"/>
                    </a:lnTo>
                    <a:lnTo>
                      <a:pt x="4387" y="17718"/>
                    </a:lnTo>
                    <a:lnTo>
                      <a:pt x="4387" y="17618"/>
                    </a:lnTo>
                    <a:lnTo>
                      <a:pt x="4530" y="17320"/>
                    </a:lnTo>
                    <a:lnTo>
                      <a:pt x="4530" y="17121"/>
                    </a:lnTo>
                    <a:lnTo>
                      <a:pt x="4816" y="16424"/>
                    </a:lnTo>
                    <a:lnTo>
                      <a:pt x="4959" y="12940"/>
                    </a:lnTo>
                    <a:lnTo>
                      <a:pt x="5293" y="11646"/>
                    </a:lnTo>
                    <a:lnTo>
                      <a:pt x="6246" y="11646"/>
                    </a:lnTo>
                    <a:lnTo>
                      <a:pt x="6532" y="11945"/>
                    </a:lnTo>
                    <a:lnTo>
                      <a:pt x="6866" y="12940"/>
                    </a:lnTo>
                    <a:lnTo>
                      <a:pt x="7248" y="13438"/>
                    </a:lnTo>
                    <a:lnTo>
                      <a:pt x="7248" y="14035"/>
                    </a:lnTo>
                    <a:lnTo>
                      <a:pt x="7152" y="15030"/>
                    </a:lnTo>
                    <a:lnTo>
                      <a:pt x="7248" y="16225"/>
                    </a:lnTo>
                    <a:lnTo>
                      <a:pt x="7295" y="16524"/>
                    </a:lnTo>
                    <a:lnTo>
                      <a:pt x="7534" y="18315"/>
                    </a:lnTo>
                    <a:lnTo>
                      <a:pt x="7725" y="18514"/>
                    </a:lnTo>
                    <a:lnTo>
                      <a:pt x="8392" y="18514"/>
                    </a:lnTo>
                    <a:lnTo>
                      <a:pt x="8678" y="18912"/>
                    </a:lnTo>
                    <a:lnTo>
                      <a:pt x="9107" y="20107"/>
                    </a:lnTo>
                    <a:lnTo>
                      <a:pt x="9298" y="20107"/>
                    </a:lnTo>
                    <a:lnTo>
                      <a:pt x="9679" y="20306"/>
                    </a:lnTo>
                    <a:lnTo>
                      <a:pt x="9727" y="20107"/>
                    </a:lnTo>
                    <a:lnTo>
                      <a:pt x="10681" y="17618"/>
                    </a:lnTo>
                    <a:lnTo>
                      <a:pt x="11730" y="14931"/>
                    </a:lnTo>
                    <a:lnTo>
                      <a:pt x="11825" y="14433"/>
                    </a:lnTo>
                    <a:lnTo>
                      <a:pt x="11873" y="14334"/>
                    </a:lnTo>
                    <a:lnTo>
                      <a:pt x="12016" y="14135"/>
                    </a:lnTo>
                    <a:lnTo>
                      <a:pt x="12254" y="13836"/>
                    </a:lnTo>
                    <a:lnTo>
                      <a:pt x="12588" y="13239"/>
                    </a:lnTo>
                    <a:lnTo>
                      <a:pt x="12826" y="13139"/>
                    </a:lnTo>
                    <a:lnTo>
                      <a:pt x="12970" y="12841"/>
                    </a:lnTo>
                    <a:lnTo>
                      <a:pt x="13303" y="12841"/>
                    </a:lnTo>
                    <a:lnTo>
                      <a:pt x="13399" y="12940"/>
                    </a:lnTo>
                    <a:lnTo>
                      <a:pt x="13542" y="12841"/>
                    </a:lnTo>
                    <a:lnTo>
                      <a:pt x="13685" y="11646"/>
                    </a:lnTo>
                    <a:lnTo>
                      <a:pt x="13828" y="11646"/>
                    </a:lnTo>
                    <a:lnTo>
                      <a:pt x="14257" y="11148"/>
                    </a:lnTo>
                    <a:lnTo>
                      <a:pt x="14305" y="11447"/>
                    </a:lnTo>
                    <a:lnTo>
                      <a:pt x="14400" y="11945"/>
                    </a:lnTo>
                    <a:lnTo>
                      <a:pt x="14543" y="11945"/>
                    </a:lnTo>
                    <a:lnTo>
                      <a:pt x="14686" y="11746"/>
                    </a:lnTo>
                    <a:lnTo>
                      <a:pt x="14972" y="12243"/>
                    </a:lnTo>
                    <a:lnTo>
                      <a:pt x="15020" y="12343"/>
                    </a:lnTo>
                    <a:lnTo>
                      <a:pt x="15258" y="12542"/>
                    </a:lnTo>
                    <a:lnTo>
                      <a:pt x="15449" y="12243"/>
                    </a:lnTo>
                    <a:lnTo>
                      <a:pt x="15592" y="12243"/>
                    </a:lnTo>
                    <a:lnTo>
                      <a:pt x="15687" y="12542"/>
                    </a:lnTo>
                    <a:lnTo>
                      <a:pt x="15735" y="13239"/>
                    </a:lnTo>
                    <a:lnTo>
                      <a:pt x="15878" y="14433"/>
                    </a:lnTo>
                    <a:lnTo>
                      <a:pt x="16021" y="14433"/>
                    </a:lnTo>
                    <a:lnTo>
                      <a:pt x="16450" y="14632"/>
                    </a:lnTo>
                    <a:lnTo>
                      <a:pt x="16689" y="14931"/>
                    </a:lnTo>
                    <a:lnTo>
                      <a:pt x="16879" y="15827"/>
                    </a:lnTo>
                    <a:lnTo>
                      <a:pt x="16879" y="16225"/>
                    </a:lnTo>
                    <a:lnTo>
                      <a:pt x="16689" y="17021"/>
                    </a:lnTo>
                    <a:lnTo>
                      <a:pt x="16689" y="17718"/>
                    </a:lnTo>
                    <a:lnTo>
                      <a:pt x="16832" y="17917"/>
                    </a:lnTo>
                    <a:lnTo>
                      <a:pt x="17595" y="18017"/>
                    </a:lnTo>
                    <a:lnTo>
                      <a:pt x="17976" y="18315"/>
                    </a:lnTo>
                    <a:lnTo>
                      <a:pt x="17881" y="18614"/>
                    </a:lnTo>
                    <a:lnTo>
                      <a:pt x="18024" y="18813"/>
                    </a:lnTo>
                    <a:lnTo>
                      <a:pt x="18548" y="18813"/>
                    </a:lnTo>
                    <a:lnTo>
                      <a:pt x="18596" y="19211"/>
                    </a:lnTo>
                    <a:lnTo>
                      <a:pt x="18834" y="19410"/>
                    </a:lnTo>
                    <a:lnTo>
                      <a:pt x="18739" y="19709"/>
                    </a:lnTo>
                    <a:lnTo>
                      <a:pt x="18691" y="19808"/>
                    </a:lnTo>
                    <a:lnTo>
                      <a:pt x="18596" y="20306"/>
                    </a:lnTo>
                    <a:lnTo>
                      <a:pt x="21600" y="19808"/>
                    </a:lnTo>
                    <a:lnTo>
                      <a:pt x="21409" y="11447"/>
                    </a:lnTo>
                    <a:lnTo>
                      <a:pt x="21171" y="9357"/>
                    </a:lnTo>
                    <a:lnTo>
                      <a:pt x="20026" y="9357"/>
                    </a:lnTo>
                    <a:lnTo>
                      <a:pt x="18834" y="8063"/>
                    </a:lnTo>
                    <a:lnTo>
                      <a:pt x="18453" y="8063"/>
                    </a:lnTo>
                    <a:lnTo>
                      <a:pt x="18167" y="7565"/>
                    </a:lnTo>
                    <a:lnTo>
                      <a:pt x="17595" y="7465"/>
                    </a:lnTo>
                    <a:lnTo>
                      <a:pt x="17309" y="7565"/>
                    </a:lnTo>
                    <a:lnTo>
                      <a:pt x="17118" y="8361"/>
                    </a:lnTo>
                    <a:lnTo>
                      <a:pt x="17118" y="9954"/>
                    </a:lnTo>
                    <a:lnTo>
                      <a:pt x="16736" y="10153"/>
                    </a:lnTo>
                    <a:lnTo>
                      <a:pt x="16736" y="10551"/>
                    </a:lnTo>
                    <a:lnTo>
                      <a:pt x="15115" y="10551"/>
                    </a:lnTo>
                    <a:lnTo>
                      <a:pt x="14972" y="10452"/>
                    </a:lnTo>
                    <a:lnTo>
                      <a:pt x="14972" y="10153"/>
                    </a:lnTo>
                    <a:lnTo>
                      <a:pt x="14448" y="9357"/>
                    </a:lnTo>
                    <a:lnTo>
                      <a:pt x="14400" y="8959"/>
                    </a:lnTo>
                    <a:lnTo>
                      <a:pt x="13875" y="8959"/>
                    </a:lnTo>
                    <a:lnTo>
                      <a:pt x="13828" y="8461"/>
                    </a:lnTo>
                    <a:lnTo>
                      <a:pt x="13542" y="8461"/>
                    </a:lnTo>
                    <a:lnTo>
                      <a:pt x="13303" y="8361"/>
                    </a:lnTo>
                    <a:lnTo>
                      <a:pt x="13256" y="7465"/>
                    </a:lnTo>
                    <a:lnTo>
                      <a:pt x="12970" y="7565"/>
                    </a:lnTo>
                    <a:lnTo>
                      <a:pt x="12874" y="6570"/>
                    </a:lnTo>
                    <a:lnTo>
                      <a:pt x="12874" y="5076"/>
                    </a:lnTo>
                    <a:lnTo>
                      <a:pt x="12826" y="2787"/>
                    </a:lnTo>
                    <a:lnTo>
                      <a:pt x="11730" y="2190"/>
                    </a:lnTo>
                    <a:lnTo>
                      <a:pt x="11015" y="0"/>
                    </a:lnTo>
                    <a:lnTo>
                      <a:pt x="10967" y="100"/>
                    </a:lnTo>
                    <a:lnTo>
                      <a:pt x="10156" y="697"/>
                    </a:lnTo>
                    <a:lnTo>
                      <a:pt x="9823" y="896"/>
                    </a:lnTo>
                    <a:lnTo>
                      <a:pt x="9584" y="697"/>
                    </a:lnTo>
                    <a:lnTo>
                      <a:pt x="9584" y="896"/>
                    </a:lnTo>
                    <a:lnTo>
                      <a:pt x="9393" y="995"/>
                    </a:lnTo>
                    <a:lnTo>
                      <a:pt x="9441" y="1294"/>
                    </a:lnTo>
                    <a:lnTo>
                      <a:pt x="9393" y="1493"/>
                    </a:lnTo>
                    <a:lnTo>
                      <a:pt x="9393" y="1792"/>
                    </a:lnTo>
                    <a:lnTo>
                      <a:pt x="8869" y="2488"/>
                    </a:lnTo>
                    <a:lnTo>
                      <a:pt x="8392" y="3086"/>
                    </a:lnTo>
                    <a:lnTo>
                      <a:pt x="7868" y="3583"/>
                    </a:lnTo>
                    <a:lnTo>
                      <a:pt x="7581" y="3683"/>
                    </a:lnTo>
                    <a:lnTo>
                      <a:pt x="6866" y="3583"/>
                    </a:lnTo>
                    <a:lnTo>
                      <a:pt x="6866" y="3683"/>
                    </a:lnTo>
                    <a:lnTo>
                      <a:pt x="6819" y="3683"/>
                    </a:lnTo>
                    <a:lnTo>
                      <a:pt x="6819" y="3583"/>
                    </a:lnTo>
                    <a:lnTo>
                      <a:pt x="6580" y="3583"/>
                    </a:lnTo>
                    <a:lnTo>
                      <a:pt x="6580" y="3683"/>
                    </a:lnTo>
                    <a:lnTo>
                      <a:pt x="6437" y="3583"/>
                    </a:lnTo>
                    <a:lnTo>
                      <a:pt x="5579" y="3683"/>
                    </a:lnTo>
                    <a:lnTo>
                      <a:pt x="4673" y="3683"/>
                    </a:lnTo>
                    <a:lnTo>
                      <a:pt x="4244" y="3882"/>
                    </a:lnTo>
                    <a:lnTo>
                      <a:pt x="3385" y="4479"/>
                    </a:lnTo>
                    <a:lnTo>
                      <a:pt x="2432" y="5475"/>
                    </a:lnTo>
                    <a:lnTo>
                      <a:pt x="2289" y="5475"/>
                    </a:lnTo>
                    <a:lnTo>
                      <a:pt x="1812" y="6072"/>
                    </a:lnTo>
                    <a:lnTo>
                      <a:pt x="1717" y="6072"/>
                    </a:lnTo>
                    <a:lnTo>
                      <a:pt x="95" y="7565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50" name="AutoShape 33" descr="Freeform 18">
                <a:extLst>
                  <a:ext uri="{FF2B5EF4-FFF2-40B4-BE49-F238E27FC236}">
                    <a16:creationId xmlns:a16="http://schemas.microsoft.com/office/drawing/2014/main" id="{0E1EBB03-C7F1-4086-9AAF-48A59872DE79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429604" y="2992879"/>
                <a:ext cx="274185" cy="189012"/>
              </a:xfrm>
              <a:custGeom>
                <a:avLst/>
                <a:gdLst>
                  <a:gd name="T0" fmla="*/ 137093 w 21600"/>
                  <a:gd name="T1" fmla="*/ 94506 h 21600"/>
                  <a:gd name="T2" fmla="*/ 137093 w 21600"/>
                  <a:gd name="T3" fmla="*/ 94506 h 21600"/>
                  <a:gd name="T4" fmla="*/ 137093 w 21600"/>
                  <a:gd name="T5" fmla="*/ 94506 h 21600"/>
                  <a:gd name="T6" fmla="*/ 137093 w 21600"/>
                  <a:gd name="T7" fmla="*/ 9450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8739"/>
                    </a:moveTo>
                    <a:lnTo>
                      <a:pt x="1440" y="9398"/>
                    </a:lnTo>
                    <a:lnTo>
                      <a:pt x="1560" y="9398"/>
                    </a:lnTo>
                    <a:lnTo>
                      <a:pt x="1800" y="9728"/>
                    </a:lnTo>
                    <a:lnTo>
                      <a:pt x="1800" y="9893"/>
                    </a:lnTo>
                    <a:lnTo>
                      <a:pt x="1920" y="10223"/>
                    </a:lnTo>
                    <a:lnTo>
                      <a:pt x="1920" y="9893"/>
                    </a:lnTo>
                    <a:lnTo>
                      <a:pt x="2520" y="9893"/>
                    </a:lnTo>
                    <a:lnTo>
                      <a:pt x="2640" y="10223"/>
                    </a:lnTo>
                    <a:lnTo>
                      <a:pt x="2640" y="9728"/>
                    </a:lnTo>
                    <a:lnTo>
                      <a:pt x="2880" y="9398"/>
                    </a:lnTo>
                    <a:lnTo>
                      <a:pt x="3240" y="9398"/>
                    </a:lnTo>
                    <a:lnTo>
                      <a:pt x="3360" y="9728"/>
                    </a:lnTo>
                    <a:lnTo>
                      <a:pt x="3360" y="10388"/>
                    </a:lnTo>
                    <a:lnTo>
                      <a:pt x="3600" y="9893"/>
                    </a:lnTo>
                    <a:lnTo>
                      <a:pt x="3720" y="9893"/>
                    </a:lnTo>
                    <a:lnTo>
                      <a:pt x="4080" y="10388"/>
                    </a:lnTo>
                    <a:lnTo>
                      <a:pt x="4320" y="10882"/>
                    </a:lnTo>
                    <a:lnTo>
                      <a:pt x="3720" y="11377"/>
                    </a:lnTo>
                    <a:lnTo>
                      <a:pt x="3720" y="11872"/>
                    </a:lnTo>
                    <a:lnTo>
                      <a:pt x="4320" y="12202"/>
                    </a:lnTo>
                    <a:lnTo>
                      <a:pt x="5520" y="13191"/>
                    </a:lnTo>
                    <a:lnTo>
                      <a:pt x="7560" y="14180"/>
                    </a:lnTo>
                    <a:lnTo>
                      <a:pt x="8280" y="14675"/>
                    </a:lnTo>
                    <a:lnTo>
                      <a:pt x="9120" y="15334"/>
                    </a:lnTo>
                    <a:lnTo>
                      <a:pt x="10080" y="16159"/>
                    </a:lnTo>
                    <a:lnTo>
                      <a:pt x="10440" y="16653"/>
                    </a:lnTo>
                    <a:lnTo>
                      <a:pt x="12960" y="19292"/>
                    </a:lnTo>
                    <a:lnTo>
                      <a:pt x="13440" y="20281"/>
                    </a:lnTo>
                    <a:lnTo>
                      <a:pt x="13800" y="20611"/>
                    </a:lnTo>
                    <a:lnTo>
                      <a:pt x="13680" y="20776"/>
                    </a:lnTo>
                    <a:lnTo>
                      <a:pt x="14040" y="21105"/>
                    </a:lnTo>
                    <a:lnTo>
                      <a:pt x="14520" y="21600"/>
                    </a:lnTo>
                    <a:lnTo>
                      <a:pt x="15960" y="20116"/>
                    </a:lnTo>
                    <a:lnTo>
                      <a:pt x="17400" y="18137"/>
                    </a:lnTo>
                    <a:lnTo>
                      <a:pt x="17760" y="17313"/>
                    </a:lnTo>
                    <a:lnTo>
                      <a:pt x="18120" y="16653"/>
                    </a:lnTo>
                    <a:lnTo>
                      <a:pt x="19080" y="15664"/>
                    </a:lnTo>
                    <a:lnTo>
                      <a:pt x="19440" y="15169"/>
                    </a:lnTo>
                    <a:lnTo>
                      <a:pt x="19440" y="14345"/>
                    </a:lnTo>
                    <a:lnTo>
                      <a:pt x="19200" y="14180"/>
                    </a:lnTo>
                    <a:lnTo>
                      <a:pt x="19560" y="13685"/>
                    </a:lnTo>
                    <a:lnTo>
                      <a:pt x="19800" y="13850"/>
                    </a:lnTo>
                    <a:lnTo>
                      <a:pt x="19920" y="13850"/>
                    </a:lnTo>
                    <a:lnTo>
                      <a:pt x="20160" y="14180"/>
                    </a:lnTo>
                    <a:lnTo>
                      <a:pt x="20520" y="14180"/>
                    </a:lnTo>
                    <a:lnTo>
                      <a:pt x="20640" y="13850"/>
                    </a:lnTo>
                    <a:lnTo>
                      <a:pt x="21000" y="13191"/>
                    </a:lnTo>
                    <a:lnTo>
                      <a:pt x="21000" y="12861"/>
                    </a:lnTo>
                    <a:lnTo>
                      <a:pt x="21360" y="12696"/>
                    </a:lnTo>
                    <a:lnTo>
                      <a:pt x="21360" y="11707"/>
                    </a:lnTo>
                    <a:lnTo>
                      <a:pt x="21000" y="10882"/>
                    </a:lnTo>
                    <a:lnTo>
                      <a:pt x="20880" y="9893"/>
                    </a:lnTo>
                    <a:lnTo>
                      <a:pt x="21000" y="9234"/>
                    </a:lnTo>
                    <a:lnTo>
                      <a:pt x="21240" y="8409"/>
                    </a:lnTo>
                    <a:lnTo>
                      <a:pt x="21240" y="7915"/>
                    </a:lnTo>
                    <a:lnTo>
                      <a:pt x="21000" y="7420"/>
                    </a:lnTo>
                    <a:lnTo>
                      <a:pt x="21000" y="6266"/>
                    </a:lnTo>
                    <a:lnTo>
                      <a:pt x="21240" y="5276"/>
                    </a:lnTo>
                    <a:lnTo>
                      <a:pt x="21600" y="4782"/>
                    </a:lnTo>
                    <a:lnTo>
                      <a:pt x="19560" y="1814"/>
                    </a:lnTo>
                    <a:lnTo>
                      <a:pt x="19440" y="1484"/>
                    </a:lnTo>
                    <a:lnTo>
                      <a:pt x="19080" y="824"/>
                    </a:lnTo>
                    <a:lnTo>
                      <a:pt x="19080" y="330"/>
                    </a:lnTo>
                    <a:lnTo>
                      <a:pt x="18840" y="0"/>
                    </a:lnTo>
                    <a:lnTo>
                      <a:pt x="18720" y="0"/>
                    </a:lnTo>
                    <a:lnTo>
                      <a:pt x="18480" y="330"/>
                    </a:lnTo>
                    <a:lnTo>
                      <a:pt x="17640" y="989"/>
                    </a:lnTo>
                    <a:lnTo>
                      <a:pt x="17400" y="1484"/>
                    </a:lnTo>
                    <a:lnTo>
                      <a:pt x="17040" y="1979"/>
                    </a:lnTo>
                    <a:lnTo>
                      <a:pt x="16680" y="1979"/>
                    </a:lnTo>
                    <a:lnTo>
                      <a:pt x="16560" y="2308"/>
                    </a:lnTo>
                    <a:lnTo>
                      <a:pt x="15840" y="2473"/>
                    </a:lnTo>
                    <a:lnTo>
                      <a:pt x="15600" y="2803"/>
                    </a:lnTo>
                    <a:lnTo>
                      <a:pt x="15240" y="2473"/>
                    </a:lnTo>
                    <a:lnTo>
                      <a:pt x="13440" y="1979"/>
                    </a:lnTo>
                    <a:lnTo>
                      <a:pt x="12000" y="1484"/>
                    </a:lnTo>
                    <a:lnTo>
                      <a:pt x="11640" y="1484"/>
                    </a:lnTo>
                    <a:lnTo>
                      <a:pt x="11280" y="1814"/>
                    </a:lnTo>
                    <a:lnTo>
                      <a:pt x="11160" y="1979"/>
                    </a:lnTo>
                    <a:lnTo>
                      <a:pt x="10800" y="3298"/>
                    </a:lnTo>
                    <a:lnTo>
                      <a:pt x="9720" y="4287"/>
                    </a:lnTo>
                    <a:lnTo>
                      <a:pt x="8760" y="4947"/>
                    </a:lnTo>
                    <a:lnTo>
                      <a:pt x="8760" y="5276"/>
                    </a:lnTo>
                    <a:lnTo>
                      <a:pt x="8400" y="5441"/>
                    </a:lnTo>
                    <a:lnTo>
                      <a:pt x="8280" y="5276"/>
                    </a:lnTo>
                    <a:lnTo>
                      <a:pt x="7920" y="5441"/>
                    </a:lnTo>
                    <a:lnTo>
                      <a:pt x="7680" y="5771"/>
                    </a:lnTo>
                    <a:lnTo>
                      <a:pt x="7200" y="5771"/>
                    </a:lnTo>
                    <a:lnTo>
                      <a:pt x="6960" y="5936"/>
                    </a:lnTo>
                    <a:lnTo>
                      <a:pt x="6240" y="5936"/>
                    </a:lnTo>
                    <a:lnTo>
                      <a:pt x="5760" y="5276"/>
                    </a:lnTo>
                    <a:lnTo>
                      <a:pt x="5400" y="6266"/>
                    </a:lnTo>
                    <a:lnTo>
                      <a:pt x="5400" y="6760"/>
                    </a:lnTo>
                    <a:lnTo>
                      <a:pt x="5160" y="6925"/>
                    </a:lnTo>
                    <a:lnTo>
                      <a:pt x="5040" y="6925"/>
                    </a:lnTo>
                    <a:lnTo>
                      <a:pt x="3960" y="6431"/>
                    </a:lnTo>
                    <a:lnTo>
                      <a:pt x="3600" y="6431"/>
                    </a:lnTo>
                    <a:lnTo>
                      <a:pt x="3000" y="5936"/>
                    </a:lnTo>
                    <a:lnTo>
                      <a:pt x="2640" y="5771"/>
                    </a:lnTo>
                    <a:lnTo>
                      <a:pt x="2280" y="5771"/>
                    </a:lnTo>
                    <a:lnTo>
                      <a:pt x="2160" y="5936"/>
                    </a:lnTo>
                    <a:lnTo>
                      <a:pt x="1800" y="7420"/>
                    </a:lnTo>
                    <a:lnTo>
                      <a:pt x="0" y="8739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51" name="AutoShape 34" descr="Freeform 19">
                <a:extLst>
                  <a:ext uri="{FF2B5EF4-FFF2-40B4-BE49-F238E27FC236}">
                    <a16:creationId xmlns:a16="http://schemas.microsoft.com/office/drawing/2014/main" id="{5AE01F8F-A2B6-49C5-A5AB-58C5C3C7DB45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310492" y="2522683"/>
                <a:ext cx="326688" cy="357023"/>
              </a:xfrm>
              <a:custGeom>
                <a:avLst/>
                <a:gdLst>
                  <a:gd name="T0" fmla="*/ 163344 w 21600"/>
                  <a:gd name="T1" fmla="*/ 178512 h 21600"/>
                  <a:gd name="T2" fmla="*/ 163344 w 21600"/>
                  <a:gd name="T3" fmla="*/ 178512 h 21600"/>
                  <a:gd name="T4" fmla="*/ 163344 w 21600"/>
                  <a:gd name="T5" fmla="*/ 178512 h 21600"/>
                  <a:gd name="T6" fmla="*/ 163344 w 21600"/>
                  <a:gd name="T7" fmla="*/ 17851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1590"/>
                    </a:moveTo>
                    <a:lnTo>
                      <a:pt x="303" y="10537"/>
                    </a:lnTo>
                    <a:lnTo>
                      <a:pt x="606" y="10273"/>
                    </a:lnTo>
                    <a:lnTo>
                      <a:pt x="606" y="9483"/>
                    </a:lnTo>
                    <a:lnTo>
                      <a:pt x="1110" y="9307"/>
                    </a:lnTo>
                    <a:lnTo>
                      <a:pt x="1211" y="9483"/>
                    </a:lnTo>
                    <a:lnTo>
                      <a:pt x="1716" y="9483"/>
                    </a:lnTo>
                    <a:lnTo>
                      <a:pt x="2019" y="9746"/>
                    </a:lnTo>
                    <a:lnTo>
                      <a:pt x="2927" y="9746"/>
                    </a:lnTo>
                    <a:lnTo>
                      <a:pt x="3230" y="9571"/>
                    </a:lnTo>
                    <a:lnTo>
                      <a:pt x="3331" y="9483"/>
                    </a:lnTo>
                    <a:lnTo>
                      <a:pt x="3533" y="8693"/>
                    </a:lnTo>
                    <a:lnTo>
                      <a:pt x="3634" y="8517"/>
                    </a:lnTo>
                    <a:lnTo>
                      <a:pt x="3836" y="8517"/>
                    </a:lnTo>
                    <a:lnTo>
                      <a:pt x="4542" y="8693"/>
                    </a:lnTo>
                    <a:lnTo>
                      <a:pt x="5148" y="8956"/>
                    </a:lnTo>
                    <a:lnTo>
                      <a:pt x="5450" y="8956"/>
                    </a:lnTo>
                    <a:lnTo>
                      <a:pt x="5753" y="9220"/>
                    </a:lnTo>
                    <a:lnTo>
                      <a:pt x="5955" y="9220"/>
                    </a:lnTo>
                    <a:lnTo>
                      <a:pt x="6359" y="9044"/>
                    </a:lnTo>
                    <a:lnTo>
                      <a:pt x="6460" y="8693"/>
                    </a:lnTo>
                    <a:lnTo>
                      <a:pt x="6460" y="8254"/>
                    </a:lnTo>
                    <a:lnTo>
                      <a:pt x="6662" y="7639"/>
                    </a:lnTo>
                    <a:lnTo>
                      <a:pt x="7368" y="6146"/>
                    </a:lnTo>
                    <a:lnTo>
                      <a:pt x="7570" y="5795"/>
                    </a:lnTo>
                    <a:lnTo>
                      <a:pt x="8277" y="5795"/>
                    </a:lnTo>
                    <a:lnTo>
                      <a:pt x="8479" y="6059"/>
                    </a:lnTo>
                    <a:lnTo>
                      <a:pt x="9084" y="6146"/>
                    </a:lnTo>
                    <a:lnTo>
                      <a:pt x="9690" y="6410"/>
                    </a:lnTo>
                    <a:lnTo>
                      <a:pt x="10598" y="6146"/>
                    </a:lnTo>
                    <a:lnTo>
                      <a:pt x="10699" y="5795"/>
                    </a:lnTo>
                    <a:lnTo>
                      <a:pt x="11507" y="5356"/>
                    </a:lnTo>
                    <a:lnTo>
                      <a:pt x="11507" y="4741"/>
                    </a:lnTo>
                    <a:lnTo>
                      <a:pt x="10598" y="4741"/>
                    </a:lnTo>
                    <a:lnTo>
                      <a:pt x="10396" y="4302"/>
                    </a:lnTo>
                    <a:lnTo>
                      <a:pt x="10396" y="3512"/>
                    </a:lnTo>
                    <a:lnTo>
                      <a:pt x="10093" y="3424"/>
                    </a:lnTo>
                    <a:lnTo>
                      <a:pt x="10093" y="2634"/>
                    </a:lnTo>
                    <a:lnTo>
                      <a:pt x="10598" y="2195"/>
                    </a:lnTo>
                    <a:lnTo>
                      <a:pt x="10598" y="1932"/>
                    </a:lnTo>
                    <a:lnTo>
                      <a:pt x="10901" y="1317"/>
                    </a:lnTo>
                    <a:lnTo>
                      <a:pt x="11204" y="1141"/>
                    </a:lnTo>
                    <a:lnTo>
                      <a:pt x="12112" y="1580"/>
                    </a:lnTo>
                    <a:lnTo>
                      <a:pt x="13929" y="2634"/>
                    </a:lnTo>
                    <a:lnTo>
                      <a:pt x="14535" y="2459"/>
                    </a:lnTo>
                    <a:lnTo>
                      <a:pt x="14636" y="2371"/>
                    </a:lnTo>
                    <a:lnTo>
                      <a:pt x="14837" y="2371"/>
                    </a:lnTo>
                    <a:lnTo>
                      <a:pt x="15241" y="2459"/>
                    </a:lnTo>
                    <a:lnTo>
                      <a:pt x="15443" y="2722"/>
                    </a:lnTo>
                    <a:lnTo>
                      <a:pt x="15847" y="2722"/>
                    </a:lnTo>
                    <a:lnTo>
                      <a:pt x="16049" y="2459"/>
                    </a:lnTo>
                    <a:lnTo>
                      <a:pt x="16150" y="1580"/>
                    </a:lnTo>
                    <a:lnTo>
                      <a:pt x="16049" y="1317"/>
                    </a:lnTo>
                    <a:lnTo>
                      <a:pt x="16150" y="1054"/>
                    </a:lnTo>
                    <a:lnTo>
                      <a:pt x="16755" y="263"/>
                    </a:lnTo>
                    <a:lnTo>
                      <a:pt x="17361" y="0"/>
                    </a:lnTo>
                    <a:lnTo>
                      <a:pt x="17966" y="0"/>
                    </a:lnTo>
                    <a:lnTo>
                      <a:pt x="17966" y="263"/>
                    </a:lnTo>
                    <a:lnTo>
                      <a:pt x="18168" y="351"/>
                    </a:lnTo>
                    <a:lnTo>
                      <a:pt x="18875" y="0"/>
                    </a:lnTo>
                    <a:lnTo>
                      <a:pt x="19077" y="1054"/>
                    </a:lnTo>
                    <a:lnTo>
                      <a:pt x="19178" y="1317"/>
                    </a:lnTo>
                    <a:lnTo>
                      <a:pt x="19985" y="2898"/>
                    </a:lnTo>
                    <a:lnTo>
                      <a:pt x="21600" y="5268"/>
                    </a:lnTo>
                    <a:lnTo>
                      <a:pt x="21499" y="5532"/>
                    </a:lnTo>
                    <a:lnTo>
                      <a:pt x="20994" y="5620"/>
                    </a:lnTo>
                    <a:lnTo>
                      <a:pt x="20692" y="5620"/>
                    </a:lnTo>
                    <a:lnTo>
                      <a:pt x="20288" y="5795"/>
                    </a:lnTo>
                    <a:lnTo>
                      <a:pt x="19783" y="6322"/>
                    </a:lnTo>
                    <a:lnTo>
                      <a:pt x="19379" y="6410"/>
                    </a:lnTo>
                    <a:lnTo>
                      <a:pt x="18471" y="6410"/>
                    </a:lnTo>
                    <a:lnTo>
                      <a:pt x="17865" y="6059"/>
                    </a:lnTo>
                    <a:lnTo>
                      <a:pt x="17664" y="6059"/>
                    </a:lnTo>
                    <a:lnTo>
                      <a:pt x="17361" y="6849"/>
                    </a:lnTo>
                    <a:lnTo>
                      <a:pt x="16351" y="8693"/>
                    </a:lnTo>
                    <a:lnTo>
                      <a:pt x="15241" y="9834"/>
                    </a:lnTo>
                    <a:lnTo>
                      <a:pt x="15241" y="10273"/>
                    </a:lnTo>
                    <a:lnTo>
                      <a:pt x="14636" y="10624"/>
                    </a:lnTo>
                    <a:lnTo>
                      <a:pt x="14636" y="11063"/>
                    </a:lnTo>
                    <a:lnTo>
                      <a:pt x="14837" y="11941"/>
                    </a:lnTo>
                    <a:lnTo>
                      <a:pt x="14535" y="12205"/>
                    </a:lnTo>
                    <a:lnTo>
                      <a:pt x="13323" y="12644"/>
                    </a:lnTo>
                    <a:lnTo>
                      <a:pt x="12415" y="13171"/>
                    </a:lnTo>
                    <a:lnTo>
                      <a:pt x="11607" y="13434"/>
                    </a:lnTo>
                    <a:lnTo>
                      <a:pt x="11002" y="13434"/>
                    </a:lnTo>
                    <a:lnTo>
                      <a:pt x="10396" y="13698"/>
                    </a:lnTo>
                    <a:lnTo>
                      <a:pt x="10093" y="16156"/>
                    </a:lnTo>
                    <a:lnTo>
                      <a:pt x="9791" y="16595"/>
                    </a:lnTo>
                    <a:lnTo>
                      <a:pt x="9084" y="17122"/>
                    </a:lnTo>
                    <a:lnTo>
                      <a:pt x="9084" y="17385"/>
                    </a:lnTo>
                    <a:lnTo>
                      <a:pt x="10093" y="18000"/>
                    </a:lnTo>
                    <a:lnTo>
                      <a:pt x="10598" y="18263"/>
                    </a:lnTo>
                    <a:lnTo>
                      <a:pt x="10901" y="18176"/>
                    </a:lnTo>
                    <a:lnTo>
                      <a:pt x="10901" y="18439"/>
                    </a:lnTo>
                    <a:lnTo>
                      <a:pt x="11002" y="18702"/>
                    </a:lnTo>
                    <a:lnTo>
                      <a:pt x="10598" y="21161"/>
                    </a:lnTo>
                    <a:lnTo>
                      <a:pt x="10396" y="21161"/>
                    </a:lnTo>
                    <a:lnTo>
                      <a:pt x="10295" y="20810"/>
                    </a:lnTo>
                    <a:lnTo>
                      <a:pt x="10093" y="20634"/>
                    </a:lnTo>
                    <a:lnTo>
                      <a:pt x="10295" y="21600"/>
                    </a:lnTo>
                    <a:lnTo>
                      <a:pt x="6964" y="21073"/>
                    </a:lnTo>
                    <a:lnTo>
                      <a:pt x="6662" y="20810"/>
                    </a:lnTo>
                    <a:lnTo>
                      <a:pt x="5148" y="20107"/>
                    </a:lnTo>
                    <a:lnTo>
                      <a:pt x="4744" y="19756"/>
                    </a:lnTo>
                    <a:lnTo>
                      <a:pt x="4542" y="19229"/>
                    </a:lnTo>
                    <a:lnTo>
                      <a:pt x="3634" y="18527"/>
                    </a:lnTo>
                    <a:lnTo>
                      <a:pt x="3634" y="18263"/>
                    </a:lnTo>
                    <a:lnTo>
                      <a:pt x="2422" y="17385"/>
                    </a:lnTo>
                    <a:lnTo>
                      <a:pt x="2019" y="16859"/>
                    </a:lnTo>
                    <a:lnTo>
                      <a:pt x="1716" y="16683"/>
                    </a:lnTo>
                    <a:lnTo>
                      <a:pt x="1413" y="16156"/>
                    </a:lnTo>
                    <a:lnTo>
                      <a:pt x="1211" y="13961"/>
                    </a:lnTo>
                    <a:lnTo>
                      <a:pt x="807" y="13785"/>
                    </a:lnTo>
                    <a:lnTo>
                      <a:pt x="202" y="12644"/>
                    </a:lnTo>
                    <a:lnTo>
                      <a:pt x="0" y="11590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52" name="AutoShape 35" descr="Freeform 20">
                <a:extLst>
                  <a:ext uri="{FF2B5EF4-FFF2-40B4-BE49-F238E27FC236}">
                    <a16:creationId xmlns:a16="http://schemas.microsoft.com/office/drawing/2014/main" id="{81777C5A-9FAA-4CA7-B0E5-0413FB480213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358329" y="2828369"/>
                <a:ext cx="373357" cy="402525"/>
              </a:xfrm>
              <a:custGeom>
                <a:avLst/>
                <a:gdLst>
                  <a:gd name="T0" fmla="*/ 186679 w 21600"/>
                  <a:gd name="T1" fmla="*/ 201263 h 21600"/>
                  <a:gd name="T2" fmla="*/ 186679 w 21600"/>
                  <a:gd name="T3" fmla="*/ 201263 h 21600"/>
                  <a:gd name="T4" fmla="*/ 186679 w 21600"/>
                  <a:gd name="T5" fmla="*/ 201263 h 21600"/>
                  <a:gd name="T6" fmla="*/ 186679 w 21600"/>
                  <a:gd name="T7" fmla="*/ 20126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6843"/>
                    </a:moveTo>
                    <a:lnTo>
                      <a:pt x="264" y="17545"/>
                    </a:lnTo>
                    <a:lnTo>
                      <a:pt x="353" y="17623"/>
                    </a:lnTo>
                    <a:lnTo>
                      <a:pt x="1411" y="18013"/>
                    </a:lnTo>
                    <a:lnTo>
                      <a:pt x="1675" y="18091"/>
                    </a:lnTo>
                    <a:lnTo>
                      <a:pt x="1675" y="18247"/>
                    </a:lnTo>
                    <a:lnTo>
                      <a:pt x="1411" y="18481"/>
                    </a:lnTo>
                    <a:lnTo>
                      <a:pt x="1322" y="18715"/>
                    </a:lnTo>
                    <a:lnTo>
                      <a:pt x="1146" y="18949"/>
                    </a:lnTo>
                    <a:lnTo>
                      <a:pt x="1146" y="19962"/>
                    </a:lnTo>
                    <a:lnTo>
                      <a:pt x="882" y="20196"/>
                    </a:lnTo>
                    <a:lnTo>
                      <a:pt x="793" y="20430"/>
                    </a:lnTo>
                    <a:lnTo>
                      <a:pt x="529" y="20586"/>
                    </a:lnTo>
                    <a:lnTo>
                      <a:pt x="529" y="20664"/>
                    </a:lnTo>
                    <a:lnTo>
                      <a:pt x="617" y="20820"/>
                    </a:lnTo>
                    <a:lnTo>
                      <a:pt x="882" y="20820"/>
                    </a:lnTo>
                    <a:lnTo>
                      <a:pt x="1146" y="20586"/>
                    </a:lnTo>
                    <a:lnTo>
                      <a:pt x="1675" y="20664"/>
                    </a:lnTo>
                    <a:lnTo>
                      <a:pt x="1851" y="20820"/>
                    </a:lnTo>
                    <a:lnTo>
                      <a:pt x="1851" y="21600"/>
                    </a:lnTo>
                    <a:lnTo>
                      <a:pt x="2469" y="21600"/>
                    </a:lnTo>
                    <a:lnTo>
                      <a:pt x="3615" y="20586"/>
                    </a:lnTo>
                    <a:lnTo>
                      <a:pt x="4144" y="19651"/>
                    </a:lnTo>
                    <a:lnTo>
                      <a:pt x="5113" y="19495"/>
                    </a:lnTo>
                    <a:lnTo>
                      <a:pt x="5378" y="19183"/>
                    </a:lnTo>
                    <a:lnTo>
                      <a:pt x="5466" y="19183"/>
                    </a:lnTo>
                    <a:lnTo>
                      <a:pt x="5907" y="19417"/>
                    </a:lnTo>
                    <a:lnTo>
                      <a:pt x="5995" y="19183"/>
                    </a:lnTo>
                    <a:lnTo>
                      <a:pt x="6436" y="19027"/>
                    </a:lnTo>
                    <a:lnTo>
                      <a:pt x="6700" y="19183"/>
                    </a:lnTo>
                    <a:lnTo>
                      <a:pt x="6789" y="19027"/>
                    </a:lnTo>
                    <a:lnTo>
                      <a:pt x="7229" y="18949"/>
                    </a:lnTo>
                    <a:lnTo>
                      <a:pt x="7318" y="19027"/>
                    </a:lnTo>
                    <a:lnTo>
                      <a:pt x="7494" y="18793"/>
                    </a:lnTo>
                    <a:lnTo>
                      <a:pt x="7494" y="18715"/>
                    </a:lnTo>
                    <a:lnTo>
                      <a:pt x="7758" y="18559"/>
                    </a:lnTo>
                    <a:lnTo>
                      <a:pt x="8023" y="18715"/>
                    </a:lnTo>
                    <a:lnTo>
                      <a:pt x="8552" y="18013"/>
                    </a:lnTo>
                    <a:lnTo>
                      <a:pt x="8640" y="17779"/>
                    </a:lnTo>
                    <a:lnTo>
                      <a:pt x="8904" y="17545"/>
                    </a:lnTo>
                    <a:lnTo>
                      <a:pt x="9169" y="17545"/>
                    </a:lnTo>
                    <a:lnTo>
                      <a:pt x="8904" y="17155"/>
                    </a:lnTo>
                    <a:lnTo>
                      <a:pt x="9169" y="16921"/>
                    </a:lnTo>
                    <a:lnTo>
                      <a:pt x="9433" y="17311"/>
                    </a:lnTo>
                    <a:lnTo>
                      <a:pt x="9698" y="17389"/>
                    </a:lnTo>
                    <a:lnTo>
                      <a:pt x="9698" y="17545"/>
                    </a:lnTo>
                    <a:lnTo>
                      <a:pt x="9962" y="17311"/>
                    </a:lnTo>
                    <a:lnTo>
                      <a:pt x="10139" y="17311"/>
                    </a:lnTo>
                    <a:lnTo>
                      <a:pt x="10403" y="16921"/>
                    </a:lnTo>
                    <a:lnTo>
                      <a:pt x="10491" y="16687"/>
                    </a:lnTo>
                    <a:lnTo>
                      <a:pt x="10491" y="16453"/>
                    </a:lnTo>
                    <a:lnTo>
                      <a:pt x="11285" y="15752"/>
                    </a:lnTo>
                    <a:lnTo>
                      <a:pt x="11285" y="15518"/>
                    </a:lnTo>
                    <a:lnTo>
                      <a:pt x="11461" y="15440"/>
                    </a:lnTo>
                    <a:lnTo>
                      <a:pt x="11990" y="15050"/>
                    </a:lnTo>
                    <a:lnTo>
                      <a:pt x="12343" y="14816"/>
                    </a:lnTo>
                    <a:lnTo>
                      <a:pt x="12607" y="14582"/>
                    </a:lnTo>
                    <a:lnTo>
                      <a:pt x="12784" y="14504"/>
                    </a:lnTo>
                    <a:lnTo>
                      <a:pt x="12784" y="14114"/>
                    </a:lnTo>
                    <a:lnTo>
                      <a:pt x="13048" y="13646"/>
                    </a:lnTo>
                    <a:lnTo>
                      <a:pt x="13313" y="13568"/>
                    </a:lnTo>
                    <a:lnTo>
                      <a:pt x="13577" y="13178"/>
                    </a:lnTo>
                    <a:lnTo>
                      <a:pt x="13401" y="12866"/>
                    </a:lnTo>
                    <a:lnTo>
                      <a:pt x="13401" y="12477"/>
                    </a:lnTo>
                    <a:lnTo>
                      <a:pt x="13577" y="12243"/>
                    </a:lnTo>
                    <a:lnTo>
                      <a:pt x="13401" y="12165"/>
                    </a:lnTo>
                    <a:lnTo>
                      <a:pt x="13313" y="12165"/>
                    </a:lnTo>
                    <a:lnTo>
                      <a:pt x="13048" y="12009"/>
                    </a:lnTo>
                    <a:lnTo>
                      <a:pt x="12872" y="11697"/>
                    </a:lnTo>
                    <a:lnTo>
                      <a:pt x="12784" y="11229"/>
                    </a:lnTo>
                    <a:lnTo>
                      <a:pt x="13048" y="10995"/>
                    </a:lnTo>
                    <a:lnTo>
                      <a:pt x="13048" y="10605"/>
                    </a:lnTo>
                    <a:lnTo>
                      <a:pt x="13136" y="10605"/>
                    </a:lnTo>
                    <a:lnTo>
                      <a:pt x="13665" y="10293"/>
                    </a:lnTo>
                    <a:lnTo>
                      <a:pt x="13842" y="10059"/>
                    </a:lnTo>
                    <a:lnTo>
                      <a:pt x="13930" y="10059"/>
                    </a:lnTo>
                    <a:lnTo>
                      <a:pt x="13930" y="9903"/>
                    </a:lnTo>
                    <a:lnTo>
                      <a:pt x="14106" y="9669"/>
                    </a:lnTo>
                    <a:lnTo>
                      <a:pt x="14106" y="9435"/>
                    </a:lnTo>
                    <a:lnTo>
                      <a:pt x="14194" y="9357"/>
                    </a:lnTo>
                    <a:lnTo>
                      <a:pt x="14106" y="9201"/>
                    </a:lnTo>
                    <a:lnTo>
                      <a:pt x="14194" y="8890"/>
                    </a:lnTo>
                    <a:lnTo>
                      <a:pt x="14459" y="8734"/>
                    </a:lnTo>
                    <a:lnTo>
                      <a:pt x="14723" y="8734"/>
                    </a:lnTo>
                    <a:lnTo>
                      <a:pt x="14723" y="8500"/>
                    </a:lnTo>
                    <a:lnTo>
                      <a:pt x="14900" y="8500"/>
                    </a:lnTo>
                    <a:lnTo>
                      <a:pt x="14900" y="8422"/>
                    </a:lnTo>
                    <a:lnTo>
                      <a:pt x="15164" y="7954"/>
                    </a:lnTo>
                    <a:lnTo>
                      <a:pt x="15252" y="7954"/>
                    </a:lnTo>
                    <a:lnTo>
                      <a:pt x="15252" y="8266"/>
                    </a:lnTo>
                    <a:lnTo>
                      <a:pt x="15164" y="8500"/>
                    </a:lnTo>
                    <a:lnTo>
                      <a:pt x="15252" y="8656"/>
                    </a:lnTo>
                    <a:lnTo>
                      <a:pt x="15517" y="8656"/>
                    </a:lnTo>
                    <a:lnTo>
                      <a:pt x="15781" y="8734"/>
                    </a:lnTo>
                    <a:lnTo>
                      <a:pt x="15781" y="8890"/>
                    </a:lnTo>
                    <a:lnTo>
                      <a:pt x="15958" y="9201"/>
                    </a:lnTo>
                    <a:lnTo>
                      <a:pt x="15958" y="9825"/>
                    </a:lnTo>
                    <a:lnTo>
                      <a:pt x="16839" y="10371"/>
                    </a:lnTo>
                    <a:lnTo>
                      <a:pt x="17016" y="10839"/>
                    </a:lnTo>
                    <a:lnTo>
                      <a:pt x="17016" y="11541"/>
                    </a:lnTo>
                    <a:lnTo>
                      <a:pt x="17280" y="11775"/>
                    </a:lnTo>
                    <a:lnTo>
                      <a:pt x="17280" y="11931"/>
                    </a:lnTo>
                    <a:lnTo>
                      <a:pt x="17016" y="12009"/>
                    </a:lnTo>
                    <a:lnTo>
                      <a:pt x="17016" y="12399"/>
                    </a:lnTo>
                    <a:lnTo>
                      <a:pt x="17104" y="12632"/>
                    </a:lnTo>
                    <a:lnTo>
                      <a:pt x="17104" y="12710"/>
                    </a:lnTo>
                    <a:lnTo>
                      <a:pt x="17633" y="13178"/>
                    </a:lnTo>
                    <a:lnTo>
                      <a:pt x="17809" y="13568"/>
                    </a:lnTo>
                    <a:lnTo>
                      <a:pt x="17809" y="13646"/>
                    </a:lnTo>
                    <a:lnTo>
                      <a:pt x="18073" y="14348"/>
                    </a:lnTo>
                    <a:lnTo>
                      <a:pt x="18338" y="14582"/>
                    </a:lnTo>
                    <a:lnTo>
                      <a:pt x="18162" y="14816"/>
                    </a:lnTo>
                    <a:lnTo>
                      <a:pt x="18426" y="15284"/>
                    </a:lnTo>
                    <a:lnTo>
                      <a:pt x="18955" y="15440"/>
                    </a:lnTo>
                    <a:lnTo>
                      <a:pt x="20189" y="15440"/>
                    </a:lnTo>
                    <a:lnTo>
                      <a:pt x="20189" y="15284"/>
                    </a:lnTo>
                    <a:lnTo>
                      <a:pt x="20454" y="14972"/>
                    </a:lnTo>
                    <a:lnTo>
                      <a:pt x="20718" y="14738"/>
                    </a:lnTo>
                    <a:lnTo>
                      <a:pt x="20718" y="14348"/>
                    </a:lnTo>
                    <a:lnTo>
                      <a:pt x="20807" y="13646"/>
                    </a:lnTo>
                    <a:lnTo>
                      <a:pt x="20718" y="12710"/>
                    </a:lnTo>
                    <a:lnTo>
                      <a:pt x="20807" y="12243"/>
                    </a:lnTo>
                    <a:lnTo>
                      <a:pt x="20983" y="12009"/>
                    </a:lnTo>
                    <a:lnTo>
                      <a:pt x="20983" y="11463"/>
                    </a:lnTo>
                    <a:lnTo>
                      <a:pt x="20807" y="10995"/>
                    </a:lnTo>
                    <a:lnTo>
                      <a:pt x="20983" y="10371"/>
                    </a:lnTo>
                    <a:lnTo>
                      <a:pt x="20807" y="9669"/>
                    </a:lnTo>
                    <a:lnTo>
                      <a:pt x="20807" y="8734"/>
                    </a:lnTo>
                    <a:lnTo>
                      <a:pt x="20542" y="8266"/>
                    </a:lnTo>
                    <a:lnTo>
                      <a:pt x="20542" y="7720"/>
                    </a:lnTo>
                    <a:lnTo>
                      <a:pt x="20278" y="7720"/>
                    </a:lnTo>
                    <a:lnTo>
                      <a:pt x="20013" y="7486"/>
                    </a:lnTo>
                    <a:lnTo>
                      <a:pt x="21336" y="6862"/>
                    </a:lnTo>
                    <a:lnTo>
                      <a:pt x="21600" y="6550"/>
                    </a:lnTo>
                    <a:lnTo>
                      <a:pt x="21512" y="6160"/>
                    </a:lnTo>
                    <a:lnTo>
                      <a:pt x="21512" y="6082"/>
                    </a:lnTo>
                    <a:lnTo>
                      <a:pt x="21336" y="5926"/>
                    </a:lnTo>
                    <a:lnTo>
                      <a:pt x="21336" y="5614"/>
                    </a:lnTo>
                    <a:lnTo>
                      <a:pt x="21071" y="5458"/>
                    </a:lnTo>
                    <a:lnTo>
                      <a:pt x="20983" y="4757"/>
                    </a:lnTo>
                    <a:lnTo>
                      <a:pt x="20807" y="4679"/>
                    </a:lnTo>
                    <a:lnTo>
                      <a:pt x="20542" y="4445"/>
                    </a:lnTo>
                    <a:lnTo>
                      <a:pt x="19484" y="4523"/>
                    </a:lnTo>
                    <a:lnTo>
                      <a:pt x="19220" y="4445"/>
                    </a:lnTo>
                    <a:lnTo>
                      <a:pt x="18338" y="4445"/>
                    </a:lnTo>
                    <a:lnTo>
                      <a:pt x="18162" y="4289"/>
                    </a:lnTo>
                    <a:lnTo>
                      <a:pt x="18073" y="4523"/>
                    </a:lnTo>
                    <a:lnTo>
                      <a:pt x="17544" y="4757"/>
                    </a:lnTo>
                    <a:lnTo>
                      <a:pt x="17016" y="4757"/>
                    </a:lnTo>
                    <a:lnTo>
                      <a:pt x="17016" y="4523"/>
                    </a:lnTo>
                    <a:lnTo>
                      <a:pt x="17280" y="3509"/>
                    </a:lnTo>
                    <a:lnTo>
                      <a:pt x="17016" y="2573"/>
                    </a:lnTo>
                    <a:lnTo>
                      <a:pt x="16575" y="2573"/>
                    </a:lnTo>
                    <a:lnTo>
                      <a:pt x="16222" y="2417"/>
                    </a:lnTo>
                    <a:lnTo>
                      <a:pt x="15958" y="2573"/>
                    </a:lnTo>
                    <a:lnTo>
                      <a:pt x="15517" y="2573"/>
                    </a:lnTo>
                    <a:lnTo>
                      <a:pt x="14459" y="3041"/>
                    </a:lnTo>
                    <a:lnTo>
                      <a:pt x="13930" y="4055"/>
                    </a:lnTo>
                    <a:lnTo>
                      <a:pt x="13577" y="4211"/>
                    </a:lnTo>
                    <a:lnTo>
                      <a:pt x="13048" y="4211"/>
                    </a:lnTo>
                    <a:lnTo>
                      <a:pt x="12078" y="4055"/>
                    </a:lnTo>
                    <a:lnTo>
                      <a:pt x="11990" y="3587"/>
                    </a:lnTo>
                    <a:lnTo>
                      <a:pt x="11814" y="3509"/>
                    </a:lnTo>
                    <a:lnTo>
                      <a:pt x="11814" y="3119"/>
                    </a:lnTo>
                    <a:lnTo>
                      <a:pt x="11549" y="3041"/>
                    </a:lnTo>
                    <a:lnTo>
                      <a:pt x="11549" y="2651"/>
                    </a:lnTo>
                    <a:lnTo>
                      <a:pt x="11461" y="2339"/>
                    </a:lnTo>
                    <a:lnTo>
                      <a:pt x="10932" y="702"/>
                    </a:lnTo>
                    <a:lnTo>
                      <a:pt x="10756" y="468"/>
                    </a:lnTo>
                    <a:lnTo>
                      <a:pt x="10139" y="702"/>
                    </a:lnTo>
                    <a:lnTo>
                      <a:pt x="9698" y="702"/>
                    </a:lnTo>
                    <a:lnTo>
                      <a:pt x="8904" y="546"/>
                    </a:lnTo>
                    <a:lnTo>
                      <a:pt x="8287" y="78"/>
                    </a:lnTo>
                    <a:lnTo>
                      <a:pt x="7582" y="234"/>
                    </a:lnTo>
                    <a:lnTo>
                      <a:pt x="7318" y="0"/>
                    </a:lnTo>
                    <a:lnTo>
                      <a:pt x="6965" y="2183"/>
                    </a:lnTo>
                    <a:lnTo>
                      <a:pt x="6789" y="2183"/>
                    </a:lnTo>
                    <a:lnTo>
                      <a:pt x="6700" y="1871"/>
                    </a:lnTo>
                    <a:lnTo>
                      <a:pt x="6524" y="1716"/>
                    </a:lnTo>
                    <a:lnTo>
                      <a:pt x="6700" y="2573"/>
                    </a:lnTo>
                    <a:lnTo>
                      <a:pt x="6965" y="2651"/>
                    </a:lnTo>
                    <a:lnTo>
                      <a:pt x="6965" y="3041"/>
                    </a:lnTo>
                    <a:lnTo>
                      <a:pt x="6700" y="3587"/>
                    </a:lnTo>
                    <a:lnTo>
                      <a:pt x="6700" y="3821"/>
                    </a:lnTo>
                    <a:lnTo>
                      <a:pt x="6436" y="3743"/>
                    </a:lnTo>
                    <a:lnTo>
                      <a:pt x="6260" y="3743"/>
                    </a:lnTo>
                    <a:lnTo>
                      <a:pt x="5731" y="4445"/>
                    </a:lnTo>
                    <a:lnTo>
                      <a:pt x="5202" y="4445"/>
                    </a:lnTo>
                    <a:lnTo>
                      <a:pt x="5113" y="4289"/>
                    </a:lnTo>
                    <a:lnTo>
                      <a:pt x="4849" y="4445"/>
                    </a:lnTo>
                    <a:lnTo>
                      <a:pt x="4673" y="4679"/>
                    </a:lnTo>
                    <a:lnTo>
                      <a:pt x="4937" y="4679"/>
                    </a:lnTo>
                    <a:lnTo>
                      <a:pt x="4937" y="5225"/>
                    </a:lnTo>
                    <a:lnTo>
                      <a:pt x="5113" y="5225"/>
                    </a:lnTo>
                    <a:lnTo>
                      <a:pt x="5202" y="5458"/>
                    </a:lnTo>
                    <a:lnTo>
                      <a:pt x="5202" y="5614"/>
                    </a:lnTo>
                    <a:lnTo>
                      <a:pt x="5378" y="5848"/>
                    </a:lnTo>
                    <a:lnTo>
                      <a:pt x="5202" y="5926"/>
                    </a:lnTo>
                    <a:lnTo>
                      <a:pt x="5113" y="6160"/>
                    </a:lnTo>
                    <a:lnTo>
                      <a:pt x="4937" y="6316"/>
                    </a:lnTo>
                    <a:lnTo>
                      <a:pt x="4849" y="6316"/>
                    </a:lnTo>
                    <a:lnTo>
                      <a:pt x="4673" y="7252"/>
                    </a:lnTo>
                    <a:lnTo>
                      <a:pt x="4849" y="7330"/>
                    </a:lnTo>
                    <a:lnTo>
                      <a:pt x="4849" y="7486"/>
                    </a:lnTo>
                    <a:lnTo>
                      <a:pt x="4320" y="7954"/>
                    </a:lnTo>
                    <a:lnTo>
                      <a:pt x="4056" y="7798"/>
                    </a:lnTo>
                    <a:lnTo>
                      <a:pt x="3615" y="7798"/>
                    </a:lnTo>
                    <a:lnTo>
                      <a:pt x="3350" y="7954"/>
                    </a:lnTo>
                    <a:lnTo>
                      <a:pt x="3527" y="8266"/>
                    </a:lnTo>
                    <a:lnTo>
                      <a:pt x="3615" y="8500"/>
                    </a:lnTo>
                    <a:lnTo>
                      <a:pt x="3791" y="8500"/>
                    </a:lnTo>
                    <a:lnTo>
                      <a:pt x="3879" y="9123"/>
                    </a:lnTo>
                    <a:lnTo>
                      <a:pt x="3615" y="9201"/>
                    </a:lnTo>
                    <a:lnTo>
                      <a:pt x="3791" y="9435"/>
                    </a:lnTo>
                    <a:lnTo>
                      <a:pt x="4056" y="9825"/>
                    </a:lnTo>
                    <a:lnTo>
                      <a:pt x="4056" y="10137"/>
                    </a:lnTo>
                    <a:lnTo>
                      <a:pt x="4320" y="10293"/>
                    </a:lnTo>
                    <a:lnTo>
                      <a:pt x="4408" y="10995"/>
                    </a:lnTo>
                    <a:lnTo>
                      <a:pt x="4056" y="11073"/>
                    </a:lnTo>
                    <a:lnTo>
                      <a:pt x="3879" y="11229"/>
                    </a:lnTo>
                    <a:lnTo>
                      <a:pt x="3350" y="11073"/>
                    </a:lnTo>
                    <a:lnTo>
                      <a:pt x="3086" y="11307"/>
                    </a:lnTo>
                    <a:lnTo>
                      <a:pt x="3262" y="11541"/>
                    </a:lnTo>
                    <a:lnTo>
                      <a:pt x="2998" y="11775"/>
                    </a:lnTo>
                    <a:lnTo>
                      <a:pt x="2733" y="11775"/>
                    </a:lnTo>
                    <a:lnTo>
                      <a:pt x="2733" y="12944"/>
                    </a:lnTo>
                    <a:lnTo>
                      <a:pt x="2380" y="13178"/>
                    </a:lnTo>
                    <a:lnTo>
                      <a:pt x="2204" y="13412"/>
                    </a:lnTo>
                    <a:lnTo>
                      <a:pt x="2380" y="13646"/>
                    </a:lnTo>
                    <a:lnTo>
                      <a:pt x="2380" y="13802"/>
                    </a:lnTo>
                    <a:lnTo>
                      <a:pt x="2116" y="13880"/>
                    </a:lnTo>
                    <a:lnTo>
                      <a:pt x="1851" y="14114"/>
                    </a:lnTo>
                    <a:lnTo>
                      <a:pt x="1411" y="14972"/>
                    </a:lnTo>
                    <a:lnTo>
                      <a:pt x="529" y="15674"/>
                    </a:lnTo>
                    <a:lnTo>
                      <a:pt x="353" y="15986"/>
                    </a:lnTo>
                    <a:lnTo>
                      <a:pt x="264" y="16219"/>
                    </a:lnTo>
                    <a:lnTo>
                      <a:pt x="264" y="16375"/>
                    </a:lnTo>
                    <a:lnTo>
                      <a:pt x="88" y="16453"/>
                    </a:lnTo>
                    <a:lnTo>
                      <a:pt x="0" y="16843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53" name="AutoShape 36" descr="Freeform 21">
                <a:extLst>
                  <a:ext uri="{FF2B5EF4-FFF2-40B4-BE49-F238E27FC236}">
                    <a16:creationId xmlns:a16="http://schemas.microsoft.com/office/drawing/2014/main" id="{6E072F76-926C-467F-97DE-17BC0A7E183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916134" y="1863475"/>
                <a:ext cx="849388" cy="747881"/>
              </a:xfrm>
              <a:custGeom>
                <a:avLst/>
                <a:gdLst>
                  <a:gd name="T0" fmla="*/ 424694 w 21600"/>
                  <a:gd name="T1" fmla="*/ 373941 h 21600"/>
                  <a:gd name="T2" fmla="*/ 424694 w 21600"/>
                  <a:gd name="T3" fmla="*/ 373941 h 21600"/>
                  <a:gd name="T4" fmla="*/ 424694 w 21600"/>
                  <a:gd name="T5" fmla="*/ 373941 h 21600"/>
                  <a:gd name="T6" fmla="*/ 424694 w 21600"/>
                  <a:gd name="T7" fmla="*/ 37394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8766"/>
                    </a:moveTo>
                    <a:lnTo>
                      <a:pt x="117" y="8934"/>
                    </a:lnTo>
                    <a:lnTo>
                      <a:pt x="583" y="9185"/>
                    </a:lnTo>
                    <a:lnTo>
                      <a:pt x="660" y="9395"/>
                    </a:lnTo>
                    <a:lnTo>
                      <a:pt x="660" y="10653"/>
                    </a:lnTo>
                    <a:lnTo>
                      <a:pt x="777" y="10905"/>
                    </a:lnTo>
                    <a:lnTo>
                      <a:pt x="816" y="11157"/>
                    </a:lnTo>
                    <a:lnTo>
                      <a:pt x="1282" y="11702"/>
                    </a:lnTo>
                    <a:lnTo>
                      <a:pt x="1399" y="11702"/>
                    </a:lnTo>
                    <a:lnTo>
                      <a:pt x="1476" y="11786"/>
                    </a:lnTo>
                    <a:lnTo>
                      <a:pt x="1709" y="11911"/>
                    </a:lnTo>
                    <a:lnTo>
                      <a:pt x="1942" y="11911"/>
                    </a:lnTo>
                    <a:lnTo>
                      <a:pt x="2098" y="12079"/>
                    </a:lnTo>
                    <a:lnTo>
                      <a:pt x="2409" y="12205"/>
                    </a:lnTo>
                    <a:lnTo>
                      <a:pt x="2991" y="12834"/>
                    </a:lnTo>
                    <a:lnTo>
                      <a:pt x="3147" y="13296"/>
                    </a:lnTo>
                    <a:lnTo>
                      <a:pt x="3341" y="13463"/>
                    </a:lnTo>
                    <a:lnTo>
                      <a:pt x="3496" y="13337"/>
                    </a:lnTo>
                    <a:lnTo>
                      <a:pt x="3496" y="13044"/>
                    </a:lnTo>
                    <a:lnTo>
                      <a:pt x="3574" y="12960"/>
                    </a:lnTo>
                    <a:lnTo>
                      <a:pt x="3963" y="13212"/>
                    </a:lnTo>
                    <a:lnTo>
                      <a:pt x="4196" y="13170"/>
                    </a:lnTo>
                    <a:lnTo>
                      <a:pt x="4312" y="12960"/>
                    </a:lnTo>
                    <a:lnTo>
                      <a:pt x="4778" y="12541"/>
                    </a:lnTo>
                    <a:lnTo>
                      <a:pt x="5012" y="12205"/>
                    </a:lnTo>
                    <a:lnTo>
                      <a:pt x="5089" y="11660"/>
                    </a:lnTo>
                    <a:lnTo>
                      <a:pt x="5322" y="11702"/>
                    </a:lnTo>
                    <a:lnTo>
                      <a:pt x="5555" y="12037"/>
                    </a:lnTo>
                    <a:lnTo>
                      <a:pt x="5711" y="12079"/>
                    </a:lnTo>
                    <a:lnTo>
                      <a:pt x="5905" y="12079"/>
                    </a:lnTo>
                    <a:lnTo>
                      <a:pt x="5944" y="12289"/>
                    </a:lnTo>
                    <a:lnTo>
                      <a:pt x="5944" y="12541"/>
                    </a:lnTo>
                    <a:lnTo>
                      <a:pt x="6060" y="12834"/>
                    </a:lnTo>
                    <a:lnTo>
                      <a:pt x="6022" y="13296"/>
                    </a:lnTo>
                    <a:lnTo>
                      <a:pt x="5711" y="13589"/>
                    </a:lnTo>
                    <a:lnTo>
                      <a:pt x="5555" y="13715"/>
                    </a:lnTo>
                    <a:lnTo>
                      <a:pt x="5555" y="13967"/>
                    </a:lnTo>
                    <a:lnTo>
                      <a:pt x="5827" y="14344"/>
                    </a:lnTo>
                    <a:lnTo>
                      <a:pt x="5944" y="14470"/>
                    </a:lnTo>
                    <a:lnTo>
                      <a:pt x="6060" y="14554"/>
                    </a:lnTo>
                    <a:lnTo>
                      <a:pt x="6060" y="15309"/>
                    </a:lnTo>
                    <a:lnTo>
                      <a:pt x="6022" y="15602"/>
                    </a:lnTo>
                    <a:lnTo>
                      <a:pt x="6022" y="16315"/>
                    </a:lnTo>
                    <a:lnTo>
                      <a:pt x="5594" y="17070"/>
                    </a:lnTo>
                    <a:lnTo>
                      <a:pt x="5478" y="17322"/>
                    </a:lnTo>
                    <a:lnTo>
                      <a:pt x="5322" y="17574"/>
                    </a:lnTo>
                    <a:lnTo>
                      <a:pt x="5322" y="17825"/>
                    </a:lnTo>
                    <a:lnTo>
                      <a:pt x="5361" y="17951"/>
                    </a:lnTo>
                    <a:lnTo>
                      <a:pt x="5594" y="17951"/>
                    </a:lnTo>
                    <a:lnTo>
                      <a:pt x="5788" y="17993"/>
                    </a:lnTo>
                    <a:lnTo>
                      <a:pt x="6022" y="18077"/>
                    </a:lnTo>
                    <a:lnTo>
                      <a:pt x="6138" y="18454"/>
                    </a:lnTo>
                    <a:lnTo>
                      <a:pt x="6721" y="18496"/>
                    </a:lnTo>
                    <a:lnTo>
                      <a:pt x="7187" y="18580"/>
                    </a:lnTo>
                    <a:lnTo>
                      <a:pt x="7459" y="18496"/>
                    </a:lnTo>
                    <a:lnTo>
                      <a:pt x="7886" y="19125"/>
                    </a:lnTo>
                    <a:lnTo>
                      <a:pt x="8236" y="19461"/>
                    </a:lnTo>
                    <a:lnTo>
                      <a:pt x="8353" y="19461"/>
                    </a:lnTo>
                    <a:lnTo>
                      <a:pt x="8741" y="19755"/>
                    </a:lnTo>
                    <a:lnTo>
                      <a:pt x="8935" y="19964"/>
                    </a:lnTo>
                    <a:lnTo>
                      <a:pt x="9401" y="20090"/>
                    </a:lnTo>
                    <a:lnTo>
                      <a:pt x="9751" y="20090"/>
                    </a:lnTo>
                    <a:lnTo>
                      <a:pt x="9868" y="19838"/>
                    </a:lnTo>
                    <a:lnTo>
                      <a:pt x="9906" y="19461"/>
                    </a:lnTo>
                    <a:lnTo>
                      <a:pt x="10101" y="19335"/>
                    </a:lnTo>
                    <a:lnTo>
                      <a:pt x="10683" y="19083"/>
                    </a:lnTo>
                    <a:lnTo>
                      <a:pt x="10917" y="19209"/>
                    </a:lnTo>
                    <a:lnTo>
                      <a:pt x="11499" y="19209"/>
                    </a:lnTo>
                    <a:lnTo>
                      <a:pt x="11655" y="19377"/>
                    </a:lnTo>
                    <a:lnTo>
                      <a:pt x="11849" y="19503"/>
                    </a:lnTo>
                    <a:lnTo>
                      <a:pt x="12704" y="20132"/>
                    </a:lnTo>
                    <a:lnTo>
                      <a:pt x="12859" y="20132"/>
                    </a:lnTo>
                    <a:lnTo>
                      <a:pt x="13286" y="20258"/>
                    </a:lnTo>
                    <a:lnTo>
                      <a:pt x="13558" y="20258"/>
                    </a:lnTo>
                    <a:lnTo>
                      <a:pt x="13675" y="20342"/>
                    </a:lnTo>
                    <a:lnTo>
                      <a:pt x="13869" y="20132"/>
                    </a:lnTo>
                    <a:lnTo>
                      <a:pt x="13869" y="20006"/>
                    </a:lnTo>
                    <a:lnTo>
                      <a:pt x="13986" y="19713"/>
                    </a:lnTo>
                    <a:lnTo>
                      <a:pt x="14102" y="19629"/>
                    </a:lnTo>
                    <a:lnTo>
                      <a:pt x="14452" y="19838"/>
                    </a:lnTo>
                    <a:lnTo>
                      <a:pt x="15151" y="20342"/>
                    </a:lnTo>
                    <a:lnTo>
                      <a:pt x="15384" y="20258"/>
                    </a:lnTo>
                    <a:lnTo>
                      <a:pt x="15423" y="20216"/>
                    </a:lnTo>
                    <a:lnTo>
                      <a:pt x="15501" y="20216"/>
                    </a:lnTo>
                    <a:lnTo>
                      <a:pt x="15656" y="20258"/>
                    </a:lnTo>
                    <a:lnTo>
                      <a:pt x="15734" y="20384"/>
                    </a:lnTo>
                    <a:lnTo>
                      <a:pt x="15889" y="20384"/>
                    </a:lnTo>
                    <a:lnTo>
                      <a:pt x="15967" y="20258"/>
                    </a:lnTo>
                    <a:lnTo>
                      <a:pt x="16006" y="19838"/>
                    </a:lnTo>
                    <a:lnTo>
                      <a:pt x="15967" y="19713"/>
                    </a:lnTo>
                    <a:lnTo>
                      <a:pt x="16006" y="19587"/>
                    </a:lnTo>
                    <a:lnTo>
                      <a:pt x="16239" y="19209"/>
                    </a:lnTo>
                    <a:lnTo>
                      <a:pt x="16472" y="19083"/>
                    </a:lnTo>
                    <a:lnTo>
                      <a:pt x="16705" y="19083"/>
                    </a:lnTo>
                    <a:lnTo>
                      <a:pt x="16705" y="19209"/>
                    </a:lnTo>
                    <a:lnTo>
                      <a:pt x="16783" y="19251"/>
                    </a:lnTo>
                    <a:lnTo>
                      <a:pt x="17055" y="19083"/>
                    </a:lnTo>
                    <a:lnTo>
                      <a:pt x="17132" y="19587"/>
                    </a:lnTo>
                    <a:lnTo>
                      <a:pt x="17171" y="19713"/>
                    </a:lnTo>
                    <a:lnTo>
                      <a:pt x="17482" y="20468"/>
                    </a:lnTo>
                    <a:lnTo>
                      <a:pt x="18104" y="21600"/>
                    </a:lnTo>
                    <a:lnTo>
                      <a:pt x="18220" y="21013"/>
                    </a:lnTo>
                    <a:lnTo>
                      <a:pt x="18453" y="20887"/>
                    </a:lnTo>
                    <a:lnTo>
                      <a:pt x="18570" y="20845"/>
                    </a:lnTo>
                    <a:lnTo>
                      <a:pt x="18803" y="20887"/>
                    </a:lnTo>
                    <a:lnTo>
                      <a:pt x="18997" y="21223"/>
                    </a:lnTo>
                    <a:lnTo>
                      <a:pt x="19114" y="21348"/>
                    </a:lnTo>
                    <a:lnTo>
                      <a:pt x="19463" y="21348"/>
                    </a:lnTo>
                    <a:lnTo>
                      <a:pt x="19619" y="21390"/>
                    </a:lnTo>
                    <a:lnTo>
                      <a:pt x="19813" y="21474"/>
                    </a:lnTo>
                    <a:lnTo>
                      <a:pt x="19852" y="21390"/>
                    </a:lnTo>
                    <a:lnTo>
                      <a:pt x="20046" y="21390"/>
                    </a:lnTo>
                    <a:lnTo>
                      <a:pt x="20163" y="21474"/>
                    </a:lnTo>
                    <a:lnTo>
                      <a:pt x="20279" y="21474"/>
                    </a:lnTo>
                    <a:lnTo>
                      <a:pt x="20551" y="21600"/>
                    </a:lnTo>
                    <a:lnTo>
                      <a:pt x="20629" y="21516"/>
                    </a:lnTo>
                    <a:lnTo>
                      <a:pt x="20745" y="21474"/>
                    </a:lnTo>
                    <a:lnTo>
                      <a:pt x="20784" y="21264"/>
                    </a:lnTo>
                    <a:lnTo>
                      <a:pt x="20784" y="20845"/>
                    </a:lnTo>
                    <a:lnTo>
                      <a:pt x="20668" y="20510"/>
                    </a:lnTo>
                    <a:lnTo>
                      <a:pt x="20745" y="20384"/>
                    </a:lnTo>
                    <a:lnTo>
                      <a:pt x="21095" y="20342"/>
                    </a:lnTo>
                    <a:lnTo>
                      <a:pt x="21212" y="20258"/>
                    </a:lnTo>
                    <a:lnTo>
                      <a:pt x="21250" y="20216"/>
                    </a:lnTo>
                    <a:lnTo>
                      <a:pt x="21328" y="20006"/>
                    </a:lnTo>
                    <a:lnTo>
                      <a:pt x="21328" y="19880"/>
                    </a:lnTo>
                    <a:lnTo>
                      <a:pt x="21095" y="19713"/>
                    </a:lnTo>
                    <a:lnTo>
                      <a:pt x="21017" y="19503"/>
                    </a:lnTo>
                    <a:lnTo>
                      <a:pt x="20978" y="19335"/>
                    </a:lnTo>
                    <a:lnTo>
                      <a:pt x="20901" y="19251"/>
                    </a:lnTo>
                    <a:lnTo>
                      <a:pt x="21017" y="18832"/>
                    </a:lnTo>
                    <a:lnTo>
                      <a:pt x="21328" y="18496"/>
                    </a:lnTo>
                    <a:lnTo>
                      <a:pt x="21561" y="18329"/>
                    </a:lnTo>
                    <a:lnTo>
                      <a:pt x="21600" y="18119"/>
                    </a:lnTo>
                    <a:lnTo>
                      <a:pt x="21600" y="17867"/>
                    </a:lnTo>
                    <a:lnTo>
                      <a:pt x="21483" y="17741"/>
                    </a:lnTo>
                    <a:lnTo>
                      <a:pt x="21445" y="17616"/>
                    </a:lnTo>
                    <a:lnTo>
                      <a:pt x="21445" y="17322"/>
                    </a:lnTo>
                    <a:lnTo>
                      <a:pt x="21483" y="17196"/>
                    </a:lnTo>
                    <a:lnTo>
                      <a:pt x="21483" y="17070"/>
                    </a:lnTo>
                    <a:lnTo>
                      <a:pt x="21250" y="16986"/>
                    </a:lnTo>
                    <a:lnTo>
                      <a:pt x="20512" y="16819"/>
                    </a:lnTo>
                    <a:lnTo>
                      <a:pt x="20862" y="16735"/>
                    </a:lnTo>
                    <a:lnTo>
                      <a:pt x="21017" y="16190"/>
                    </a:lnTo>
                    <a:lnTo>
                      <a:pt x="20978" y="15812"/>
                    </a:lnTo>
                    <a:lnTo>
                      <a:pt x="21367" y="15435"/>
                    </a:lnTo>
                    <a:lnTo>
                      <a:pt x="21367" y="15183"/>
                    </a:lnTo>
                    <a:lnTo>
                      <a:pt x="20862" y="14847"/>
                    </a:lnTo>
                    <a:lnTo>
                      <a:pt x="21212" y="14218"/>
                    </a:lnTo>
                    <a:lnTo>
                      <a:pt x="19230" y="14428"/>
                    </a:lnTo>
                    <a:lnTo>
                      <a:pt x="19269" y="14302"/>
                    </a:lnTo>
                    <a:lnTo>
                      <a:pt x="18453" y="14428"/>
                    </a:lnTo>
                    <a:lnTo>
                      <a:pt x="17715" y="14218"/>
                    </a:lnTo>
                    <a:lnTo>
                      <a:pt x="17404" y="14302"/>
                    </a:lnTo>
                    <a:lnTo>
                      <a:pt x="17016" y="14218"/>
                    </a:lnTo>
                    <a:lnTo>
                      <a:pt x="16705" y="14176"/>
                    </a:lnTo>
                    <a:lnTo>
                      <a:pt x="16355" y="14050"/>
                    </a:lnTo>
                    <a:lnTo>
                      <a:pt x="16200" y="13799"/>
                    </a:lnTo>
                    <a:lnTo>
                      <a:pt x="16122" y="13296"/>
                    </a:lnTo>
                    <a:lnTo>
                      <a:pt x="15889" y="12708"/>
                    </a:lnTo>
                    <a:lnTo>
                      <a:pt x="15268" y="12289"/>
                    </a:lnTo>
                    <a:lnTo>
                      <a:pt x="14918" y="12205"/>
                    </a:lnTo>
                    <a:lnTo>
                      <a:pt x="14918" y="12331"/>
                    </a:lnTo>
                    <a:lnTo>
                      <a:pt x="15035" y="12666"/>
                    </a:lnTo>
                    <a:lnTo>
                      <a:pt x="14957" y="12834"/>
                    </a:lnTo>
                    <a:lnTo>
                      <a:pt x="13092" y="12037"/>
                    </a:lnTo>
                    <a:lnTo>
                      <a:pt x="12354" y="11828"/>
                    </a:lnTo>
                    <a:lnTo>
                      <a:pt x="12276" y="11702"/>
                    </a:lnTo>
                    <a:lnTo>
                      <a:pt x="12160" y="11450"/>
                    </a:lnTo>
                    <a:lnTo>
                      <a:pt x="12276" y="10779"/>
                    </a:lnTo>
                    <a:lnTo>
                      <a:pt x="12626" y="10695"/>
                    </a:lnTo>
                    <a:lnTo>
                      <a:pt x="12704" y="10653"/>
                    </a:lnTo>
                    <a:lnTo>
                      <a:pt x="12742" y="10024"/>
                    </a:lnTo>
                    <a:lnTo>
                      <a:pt x="12354" y="9563"/>
                    </a:lnTo>
                    <a:lnTo>
                      <a:pt x="12276" y="9395"/>
                    </a:lnTo>
                    <a:lnTo>
                      <a:pt x="12237" y="9185"/>
                    </a:lnTo>
                    <a:lnTo>
                      <a:pt x="11849" y="9311"/>
                    </a:lnTo>
                    <a:lnTo>
                      <a:pt x="11771" y="9269"/>
                    </a:lnTo>
                    <a:lnTo>
                      <a:pt x="11655" y="9059"/>
                    </a:lnTo>
                    <a:lnTo>
                      <a:pt x="11655" y="8892"/>
                    </a:lnTo>
                    <a:lnTo>
                      <a:pt x="11616" y="8808"/>
                    </a:lnTo>
                    <a:lnTo>
                      <a:pt x="10722" y="8766"/>
                    </a:lnTo>
                    <a:lnTo>
                      <a:pt x="10683" y="9059"/>
                    </a:lnTo>
                    <a:lnTo>
                      <a:pt x="9790" y="9017"/>
                    </a:lnTo>
                    <a:lnTo>
                      <a:pt x="9635" y="8640"/>
                    </a:lnTo>
                    <a:lnTo>
                      <a:pt x="9673" y="7508"/>
                    </a:lnTo>
                    <a:lnTo>
                      <a:pt x="9673" y="5536"/>
                    </a:lnTo>
                    <a:lnTo>
                      <a:pt x="9557" y="5117"/>
                    </a:lnTo>
                    <a:lnTo>
                      <a:pt x="9324" y="4530"/>
                    </a:lnTo>
                    <a:lnTo>
                      <a:pt x="9052" y="4110"/>
                    </a:lnTo>
                    <a:lnTo>
                      <a:pt x="8858" y="3733"/>
                    </a:lnTo>
                    <a:lnTo>
                      <a:pt x="8935" y="2852"/>
                    </a:lnTo>
                    <a:lnTo>
                      <a:pt x="8974" y="2475"/>
                    </a:lnTo>
                    <a:lnTo>
                      <a:pt x="8935" y="1887"/>
                    </a:lnTo>
                    <a:lnTo>
                      <a:pt x="8819" y="1636"/>
                    </a:lnTo>
                    <a:lnTo>
                      <a:pt x="8275" y="713"/>
                    </a:lnTo>
                    <a:lnTo>
                      <a:pt x="8003" y="336"/>
                    </a:lnTo>
                    <a:lnTo>
                      <a:pt x="7925" y="252"/>
                    </a:lnTo>
                    <a:lnTo>
                      <a:pt x="7886" y="126"/>
                    </a:lnTo>
                    <a:lnTo>
                      <a:pt x="7770" y="0"/>
                    </a:lnTo>
                    <a:lnTo>
                      <a:pt x="7770" y="336"/>
                    </a:lnTo>
                    <a:lnTo>
                      <a:pt x="7886" y="377"/>
                    </a:lnTo>
                    <a:lnTo>
                      <a:pt x="8003" y="503"/>
                    </a:lnTo>
                    <a:lnTo>
                      <a:pt x="7809" y="713"/>
                    </a:lnTo>
                    <a:lnTo>
                      <a:pt x="7653" y="839"/>
                    </a:lnTo>
                    <a:lnTo>
                      <a:pt x="7187" y="1132"/>
                    </a:lnTo>
                    <a:lnTo>
                      <a:pt x="6993" y="1258"/>
                    </a:lnTo>
                    <a:lnTo>
                      <a:pt x="6876" y="1845"/>
                    </a:lnTo>
                    <a:lnTo>
                      <a:pt x="6876" y="2139"/>
                    </a:lnTo>
                    <a:lnTo>
                      <a:pt x="6643" y="2475"/>
                    </a:lnTo>
                    <a:lnTo>
                      <a:pt x="6022" y="2391"/>
                    </a:lnTo>
                    <a:lnTo>
                      <a:pt x="5905" y="2517"/>
                    </a:lnTo>
                    <a:lnTo>
                      <a:pt x="5827" y="2726"/>
                    </a:lnTo>
                    <a:lnTo>
                      <a:pt x="5905" y="3020"/>
                    </a:lnTo>
                    <a:lnTo>
                      <a:pt x="6060" y="3859"/>
                    </a:lnTo>
                    <a:lnTo>
                      <a:pt x="6060" y="3984"/>
                    </a:lnTo>
                    <a:lnTo>
                      <a:pt x="5012" y="5117"/>
                    </a:lnTo>
                    <a:lnTo>
                      <a:pt x="4740" y="5536"/>
                    </a:lnTo>
                    <a:lnTo>
                      <a:pt x="3458" y="7172"/>
                    </a:lnTo>
                    <a:lnTo>
                      <a:pt x="3263" y="7298"/>
                    </a:lnTo>
                    <a:lnTo>
                      <a:pt x="2564" y="7550"/>
                    </a:lnTo>
                    <a:lnTo>
                      <a:pt x="1981" y="7675"/>
                    </a:lnTo>
                    <a:lnTo>
                      <a:pt x="1476" y="7759"/>
                    </a:lnTo>
                    <a:lnTo>
                      <a:pt x="1010" y="7927"/>
                    </a:lnTo>
                    <a:lnTo>
                      <a:pt x="699" y="8137"/>
                    </a:lnTo>
                    <a:lnTo>
                      <a:pt x="660" y="8263"/>
                    </a:lnTo>
                    <a:lnTo>
                      <a:pt x="350" y="8388"/>
                    </a:lnTo>
                    <a:lnTo>
                      <a:pt x="0" y="8766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54" name="AutoShape 37" descr="Freeform 22">
                <a:extLst>
                  <a:ext uri="{FF2B5EF4-FFF2-40B4-BE49-F238E27FC236}">
                    <a16:creationId xmlns:a16="http://schemas.microsoft.com/office/drawing/2014/main" id="{886C300E-F6D1-445E-8EE2-6FE06052EC29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188089" y="2229831"/>
                <a:ext cx="385025" cy="506366"/>
              </a:xfrm>
              <a:custGeom>
                <a:avLst/>
                <a:gdLst>
                  <a:gd name="T0" fmla="*/ 192513 w 21600"/>
                  <a:gd name="T1" fmla="*/ 253183 h 21600"/>
                  <a:gd name="T2" fmla="*/ 192513 w 21600"/>
                  <a:gd name="T3" fmla="*/ 253183 h 21600"/>
                  <a:gd name="T4" fmla="*/ 192513 w 21600"/>
                  <a:gd name="T5" fmla="*/ 253183 h 21600"/>
                  <a:gd name="T6" fmla="*/ 192513 w 21600"/>
                  <a:gd name="T7" fmla="*/ 25318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92"/>
                    </a:moveTo>
                    <a:lnTo>
                      <a:pt x="256" y="4185"/>
                    </a:lnTo>
                    <a:lnTo>
                      <a:pt x="854" y="5292"/>
                    </a:lnTo>
                    <a:lnTo>
                      <a:pt x="1110" y="6831"/>
                    </a:lnTo>
                    <a:lnTo>
                      <a:pt x="1110" y="7754"/>
                    </a:lnTo>
                    <a:lnTo>
                      <a:pt x="1025" y="7938"/>
                    </a:lnTo>
                    <a:lnTo>
                      <a:pt x="854" y="8615"/>
                    </a:lnTo>
                    <a:lnTo>
                      <a:pt x="1110" y="8985"/>
                    </a:lnTo>
                    <a:lnTo>
                      <a:pt x="1281" y="9169"/>
                    </a:lnTo>
                    <a:lnTo>
                      <a:pt x="1366" y="9415"/>
                    </a:lnTo>
                    <a:lnTo>
                      <a:pt x="1622" y="9723"/>
                    </a:lnTo>
                    <a:lnTo>
                      <a:pt x="1793" y="9785"/>
                    </a:lnTo>
                    <a:lnTo>
                      <a:pt x="2134" y="10338"/>
                    </a:lnTo>
                    <a:lnTo>
                      <a:pt x="2134" y="10462"/>
                    </a:lnTo>
                    <a:lnTo>
                      <a:pt x="2305" y="10338"/>
                    </a:lnTo>
                    <a:lnTo>
                      <a:pt x="2305" y="10523"/>
                    </a:lnTo>
                    <a:lnTo>
                      <a:pt x="2561" y="10831"/>
                    </a:lnTo>
                    <a:lnTo>
                      <a:pt x="2561" y="10892"/>
                    </a:lnTo>
                    <a:lnTo>
                      <a:pt x="2647" y="10892"/>
                    </a:lnTo>
                    <a:lnTo>
                      <a:pt x="2647" y="11077"/>
                    </a:lnTo>
                    <a:lnTo>
                      <a:pt x="2817" y="11077"/>
                    </a:lnTo>
                    <a:lnTo>
                      <a:pt x="3159" y="11815"/>
                    </a:lnTo>
                    <a:lnTo>
                      <a:pt x="3159" y="12308"/>
                    </a:lnTo>
                    <a:lnTo>
                      <a:pt x="3330" y="12369"/>
                    </a:lnTo>
                    <a:lnTo>
                      <a:pt x="3159" y="12369"/>
                    </a:lnTo>
                    <a:lnTo>
                      <a:pt x="3671" y="12677"/>
                    </a:lnTo>
                    <a:lnTo>
                      <a:pt x="3927" y="12738"/>
                    </a:lnTo>
                    <a:lnTo>
                      <a:pt x="4610" y="13046"/>
                    </a:lnTo>
                    <a:lnTo>
                      <a:pt x="4952" y="13231"/>
                    </a:lnTo>
                    <a:lnTo>
                      <a:pt x="5123" y="13231"/>
                    </a:lnTo>
                    <a:lnTo>
                      <a:pt x="5208" y="13415"/>
                    </a:lnTo>
                    <a:lnTo>
                      <a:pt x="5379" y="13477"/>
                    </a:lnTo>
                    <a:lnTo>
                      <a:pt x="5635" y="13477"/>
                    </a:lnTo>
                    <a:lnTo>
                      <a:pt x="5464" y="13415"/>
                    </a:lnTo>
                    <a:lnTo>
                      <a:pt x="5635" y="13292"/>
                    </a:lnTo>
                    <a:lnTo>
                      <a:pt x="5720" y="13415"/>
                    </a:lnTo>
                    <a:lnTo>
                      <a:pt x="6147" y="13785"/>
                    </a:lnTo>
                    <a:lnTo>
                      <a:pt x="6147" y="13846"/>
                    </a:lnTo>
                    <a:lnTo>
                      <a:pt x="6232" y="13969"/>
                    </a:lnTo>
                    <a:lnTo>
                      <a:pt x="6147" y="14154"/>
                    </a:lnTo>
                    <a:lnTo>
                      <a:pt x="5976" y="14338"/>
                    </a:lnTo>
                    <a:lnTo>
                      <a:pt x="5976" y="14400"/>
                    </a:lnTo>
                    <a:lnTo>
                      <a:pt x="5635" y="14892"/>
                    </a:lnTo>
                    <a:lnTo>
                      <a:pt x="5635" y="15077"/>
                    </a:lnTo>
                    <a:lnTo>
                      <a:pt x="5464" y="15077"/>
                    </a:lnTo>
                    <a:lnTo>
                      <a:pt x="5720" y="15446"/>
                    </a:lnTo>
                    <a:lnTo>
                      <a:pt x="5891" y="15815"/>
                    </a:lnTo>
                    <a:lnTo>
                      <a:pt x="5720" y="16062"/>
                    </a:lnTo>
                    <a:lnTo>
                      <a:pt x="5891" y="16185"/>
                    </a:lnTo>
                    <a:lnTo>
                      <a:pt x="5891" y="16369"/>
                    </a:lnTo>
                    <a:lnTo>
                      <a:pt x="5635" y="16554"/>
                    </a:lnTo>
                    <a:lnTo>
                      <a:pt x="5635" y="16738"/>
                    </a:lnTo>
                    <a:lnTo>
                      <a:pt x="5720" y="16738"/>
                    </a:lnTo>
                    <a:lnTo>
                      <a:pt x="5635" y="16923"/>
                    </a:lnTo>
                    <a:lnTo>
                      <a:pt x="5464" y="16923"/>
                    </a:lnTo>
                    <a:lnTo>
                      <a:pt x="5635" y="16985"/>
                    </a:lnTo>
                    <a:lnTo>
                      <a:pt x="5464" y="17108"/>
                    </a:lnTo>
                    <a:lnTo>
                      <a:pt x="5635" y="17292"/>
                    </a:lnTo>
                    <a:lnTo>
                      <a:pt x="5464" y="17662"/>
                    </a:lnTo>
                    <a:lnTo>
                      <a:pt x="5208" y="17908"/>
                    </a:lnTo>
                    <a:lnTo>
                      <a:pt x="4866" y="17908"/>
                    </a:lnTo>
                    <a:lnTo>
                      <a:pt x="4696" y="17846"/>
                    </a:lnTo>
                    <a:lnTo>
                      <a:pt x="4610" y="18092"/>
                    </a:lnTo>
                    <a:lnTo>
                      <a:pt x="4440" y="18092"/>
                    </a:lnTo>
                    <a:lnTo>
                      <a:pt x="4354" y="18277"/>
                    </a:lnTo>
                    <a:lnTo>
                      <a:pt x="3671" y="18769"/>
                    </a:lnTo>
                    <a:lnTo>
                      <a:pt x="3586" y="18769"/>
                    </a:lnTo>
                    <a:lnTo>
                      <a:pt x="3074" y="19200"/>
                    </a:lnTo>
                    <a:lnTo>
                      <a:pt x="2817" y="19385"/>
                    </a:lnTo>
                    <a:lnTo>
                      <a:pt x="2817" y="19508"/>
                    </a:lnTo>
                    <a:lnTo>
                      <a:pt x="2305" y="19938"/>
                    </a:lnTo>
                    <a:lnTo>
                      <a:pt x="2134" y="19938"/>
                    </a:lnTo>
                    <a:lnTo>
                      <a:pt x="2049" y="19877"/>
                    </a:lnTo>
                    <a:lnTo>
                      <a:pt x="1878" y="19938"/>
                    </a:lnTo>
                    <a:lnTo>
                      <a:pt x="1793" y="20062"/>
                    </a:lnTo>
                    <a:lnTo>
                      <a:pt x="1878" y="20246"/>
                    </a:lnTo>
                    <a:lnTo>
                      <a:pt x="1878" y="20123"/>
                    </a:lnTo>
                    <a:lnTo>
                      <a:pt x="2134" y="20062"/>
                    </a:lnTo>
                    <a:lnTo>
                      <a:pt x="2561" y="20308"/>
                    </a:lnTo>
                    <a:lnTo>
                      <a:pt x="2903" y="20308"/>
                    </a:lnTo>
                    <a:lnTo>
                      <a:pt x="3330" y="20492"/>
                    </a:lnTo>
                    <a:lnTo>
                      <a:pt x="3415" y="20492"/>
                    </a:lnTo>
                    <a:lnTo>
                      <a:pt x="3927" y="20308"/>
                    </a:lnTo>
                    <a:lnTo>
                      <a:pt x="4098" y="20308"/>
                    </a:lnTo>
                    <a:lnTo>
                      <a:pt x="4354" y="20615"/>
                    </a:lnTo>
                    <a:lnTo>
                      <a:pt x="4696" y="21169"/>
                    </a:lnTo>
                    <a:lnTo>
                      <a:pt x="4866" y="21046"/>
                    </a:lnTo>
                    <a:lnTo>
                      <a:pt x="4866" y="21231"/>
                    </a:lnTo>
                    <a:lnTo>
                      <a:pt x="4952" y="21354"/>
                    </a:lnTo>
                    <a:lnTo>
                      <a:pt x="5208" y="21231"/>
                    </a:lnTo>
                    <a:lnTo>
                      <a:pt x="5379" y="21169"/>
                    </a:lnTo>
                    <a:lnTo>
                      <a:pt x="5635" y="20615"/>
                    </a:lnTo>
                    <a:lnTo>
                      <a:pt x="6147" y="20246"/>
                    </a:lnTo>
                    <a:lnTo>
                      <a:pt x="6745" y="19508"/>
                    </a:lnTo>
                    <a:lnTo>
                      <a:pt x="7172" y="19138"/>
                    </a:lnTo>
                    <a:lnTo>
                      <a:pt x="7513" y="19138"/>
                    </a:lnTo>
                    <a:lnTo>
                      <a:pt x="7769" y="19015"/>
                    </a:lnTo>
                    <a:lnTo>
                      <a:pt x="8196" y="19138"/>
                    </a:lnTo>
                    <a:lnTo>
                      <a:pt x="8281" y="19200"/>
                    </a:lnTo>
                    <a:lnTo>
                      <a:pt x="8964" y="19200"/>
                    </a:lnTo>
                    <a:lnTo>
                      <a:pt x="9818" y="18831"/>
                    </a:lnTo>
                    <a:lnTo>
                      <a:pt x="10587" y="18400"/>
                    </a:lnTo>
                    <a:lnTo>
                      <a:pt x="11270" y="18400"/>
                    </a:lnTo>
                    <a:lnTo>
                      <a:pt x="11867" y="18462"/>
                    </a:lnTo>
                    <a:lnTo>
                      <a:pt x="12550" y="18831"/>
                    </a:lnTo>
                    <a:lnTo>
                      <a:pt x="13404" y="19323"/>
                    </a:lnTo>
                    <a:lnTo>
                      <a:pt x="14087" y="19200"/>
                    </a:lnTo>
                    <a:lnTo>
                      <a:pt x="15624" y="20431"/>
                    </a:lnTo>
                    <a:lnTo>
                      <a:pt x="16136" y="20492"/>
                    </a:lnTo>
                    <a:lnTo>
                      <a:pt x="16477" y="20985"/>
                    </a:lnTo>
                    <a:lnTo>
                      <a:pt x="17502" y="21538"/>
                    </a:lnTo>
                    <a:lnTo>
                      <a:pt x="17758" y="21600"/>
                    </a:lnTo>
                    <a:lnTo>
                      <a:pt x="17673" y="20800"/>
                    </a:lnTo>
                    <a:lnTo>
                      <a:pt x="18014" y="20123"/>
                    </a:lnTo>
                    <a:lnTo>
                      <a:pt x="18441" y="18954"/>
                    </a:lnTo>
                    <a:lnTo>
                      <a:pt x="18270" y="18400"/>
                    </a:lnTo>
                    <a:lnTo>
                      <a:pt x="18526" y="17846"/>
                    </a:lnTo>
                    <a:lnTo>
                      <a:pt x="18185" y="17538"/>
                    </a:lnTo>
                    <a:lnTo>
                      <a:pt x="18185" y="17169"/>
                    </a:lnTo>
                    <a:lnTo>
                      <a:pt x="18526" y="16985"/>
                    </a:lnTo>
                    <a:lnTo>
                      <a:pt x="20234" y="16923"/>
                    </a:lnTo>
                    <a:lnTo>
                      <a:pt x="21258" y="16431"/>
                    </a:lnTo>
                    <a:lnTo>
                      <a:pt x="21600" y="15446"/>
                    </a:lnTo>
                    <a:lnTo>
                      <a:pt x="18697" y="13785"/>
                    </a:lnTo>
                    <a:lnTo>
                      <a:pt x="19209" y="13231"/>
                    </a:lnTo>
                    <a:lnTo>
                      <a:pt x="18697" y="11200"/>
                    </a:lnTo>
                    <a:lnTo>
                      <a:pt x="17502" y="10523"/>
                    </a:lnTo>
                    <a:lnTo>
                      <a:pt x="16477" y="9046"/>
                    </a:lnTo>
                    <a:lnTo>
                      <a:pt x="17160" y="7508"/>
                    </a:lnTo>
                    <a:lnTo>
                      <a:pt x="16648" y="5354"/>
                    </a:lnTo>
                    <a:lnTo>
                      <a:pt x="16221" y="5477"/>
                    </a:lnTo>
                    <a:lnTo>
                      <a:pt x="15965" y="5354"/>
                    </a:lnTo>
                    <a:lnTo>
                      <a:pt x="15880" y="5477"/>
                    </a:lnTo>
                    <a:lnTo>
                      <a:pt x="14941" y="5477"/>
                    </a:lnTo>
                    <a:lnTo>
                      <a:pt x="14172" y="5292"/>
                    </a:lnTo>
                    <a:lnTo>
                      <a:pt x="13660" y="4985"/>
                    </a:lnTo>
                    <a:lnTo>
                      <a:pt x="13148" y="4615"/>
                    </a:lnTo>
                    <a:lnTo>
                      <a:pt x="12892" y="3692"/>
                    </a:lnTo>
                    <a:lnTo>
                      <a:pt x="12379" y="3262"/>
                    </a:lnTo>
                    <a:lnTo>
                      <a:pt x="11611" y="3138"/>
                    </a:lnTo>
                    <a:lnTo>
                      <a:pt x="10757" y="3262"/>
                    </a:lnTo>
                    <a:lnTo>
                      <a:pt x="9818" y="3631"/>
                    </a:lnTo>
                    <a:lnTo>
                      <a:pt x="9477" y="3877"/>
                    </a:lnTo>
                    <a:lnTo>
                      <a:pt x="8281" y="3877"/>
                    </a:lnTo>
                    <a:lnTo>
                      <a:pt x="7940" y="3692"/>
                    </a:lnTo>
                    <a:lnTo>
                      <a:pt x="7940" y="3446"/>
                    </a:lnTo>
                    <a:lnTo>
                      <a:pt x="8196" y="3138"/>
                    </a:lnTo>
                    <a:lnTo>
                      <a:pt x="8794" y="2708"/>
                    </a:lnTo>
                    <a:lnTo>
                      <a:pt x="7940" y="1231"/>
                    </a:lnTo>
                    <a:lnTo>
                      <a:pt x="7769" y="1108"/>
                    </a:lnTo>
                    <a:lnTo>
                      <a:pt x="7940" y="738"/>
                    </a:lnTo>
                    <a:lnTo>
                      <a:pt x="3927" y="308"/>
                    </a:lnTo>
                    <a:lnTo>
                      <a:pt x="3842" y="123"/>
                    </a:lnTo>
                    <a:lnTo>
                      <a:pt x="3159" y="0"/>
                    </a:lnTo>
                    <a:lnTo>
                      <a:pt x="2561" y="185"/>
                    </a:lnTo>
                    <a:lnTo>
                      <a:pt x="2134" y="369"/>
                    </a:lnTo>
                    <a:lnTo>
                      <a:pt x="2134" y="677"/>
                    </a:lnTo>
                    <a:lnTo>
                      <a:pt x="2391" y="1046"/>
                    </a:lnTo>
                    <a:lnTo>
                      <a:pt x="2134" y="2954"/>
                    </a:lnTo>
                    <a:lnTo>
                      <a:pt x="2305" y="3262"/>
                    </a:lnTo>
                    <a:lnTo>
                      <a:pt x="2305" y="3323"/>
                    </a:lnTo>
                    <a:lnTo>
                      <a:pt x="2561" y="3815"/>
                    </a:lnTo>
                    <a:lnTo>
                      <a:pt x="2647" y="4185"/>
                    </a:lnTo>
                    <a:lnTo>
                      <a:pt x="2561" y="4246"/>
                    </a:lnTo>
                    <a:lnTo>
                      <a:pt x="1366" y="4246"/>
                    </a:lnTo>
                    <a:lnTo>
                      <a:pt x="1281" y="4185"/>
                    </a:lnTo>
                    <a:lnTo>
                      <a:pt x="1281" y="4062"/>
                    </a:lnTo>
                    <a:lnTo>
                      <a:pt x="854" y="3877"/>
                    </a:lnTo>
                    <a:lnTo>
                      <a:pt x="768" y="3815"/>
                    </a:lnTo>
                    <a:lnTo>
                      <a:pt x="342" y="3692"/>
                    </a:lnTo>
                    <a:lnTo>
                      <a:pt x="256" y="3631"/>
                    </a:lnTo>
                    <a:lnTo>
                      <a:pt x="0" y="3631"/>
                    </a:lnTo>
                    <a:lnTo>
                      <a:pt x="0" y="3692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55" name="AutoShape 38" descr="Freeform 23">
                <a:extLst>
                  <a:ext uri="{FF2B5EF4-FFF2-40B4-BE49-F238E27FC236}">
                    <a16:creationId xmlns:a16="http://schemas.microsoft.com/office/drawing/2014/main" id="{20902564-DF29-4CB4-ADE9-8ECDF2F31532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1444877" y="1303440"/>
                <a:ext cx="799217" cy="1036066"/>
              </a:xfrm>
              <a:custGeom>
                <a:avLst/>
                <a:gdLst>
                  <a:gd name="T0" fmla="*/ 399609 w 21600"/>
                  <a:gd name="T1" fmla="*/ 518033 h 21600"/>
                  <a:gd name="T2" fmla="*/ 399609 w 21600"/>
                  <a:gd name="T3" fmla="*/ 518033 h 21600"/>
                  <a:gd name="T4" fmla="*/ 399609 w 21600"/>
                  <a:gd name="T5" fmla="*/ 518033 h 21600"/>
                  <a:gd name="T6" fmla="*/ 399609 w 21600"/>
                  <a:gd name="T7" fmla="*/ 51803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4961"/>
                    </a:moveTo>
                    <a:lnTo>
                      <a:pt x="0" y="5082"/>
                    </a:lnTo>
                    <a:lnTo>
                      <a:pt x="124" y="5173"/>
                    </a:lnTo>
                    <a:lnTo>
                      <a:pt x="165" y="5234"/>
                    </a:lnTo>
                    <a:lnTo>
                      <a:pt x="0" y="5536"/>
                    </a:lnTo>
                    <a:lnTo>
                      <a:pt x="0" y="5687"/>
                    </a:lnTo>
                    <a:lnTo>
                      <a:pt x="124" y="5808"/>
                    </a:lnTo>
                    <a:lnTo>
                      <a:pt x="165" y="6171"/>
                    </a:lnTo>
                    <a:lnTo>
                      <a:pt x="124" y="6353"/>
                    </a:lnTo>
                    <a:lnTo>
                      <a:pt x="289" y="6413"/>
                    </a:lnTo>
                    <a:lnTo>
                      <a:pt x="372" y="6413"/>
                    </a:lnTo>
                    <a:lnTo>
                      <a:pt x="537" y="6353"/>
                    </a:lnTo>
                    <a:lnTo>
                      <a:pt x="785" y="6413"/>
                    </a:lnTo>
                    <a:lnTo>
                      <a:pt x="1033" y="6444"/>
                    </a:lnTo>
                    <a:lnTo>
                      <a:pt x="1280" y="6595"/>
                    </a:lnTo>
                    <a:lnTo>
                      <a:pt x="1404" y="6716"/>
                    </a:lnTo>
                    <a:lnTo>
                      <a:pt x="1404" y="6807"/>
                    </a:lnTo>
                    <a:lnTo>
                      <a:pt x="1487" y="6807"/>
                    </a:lnTo>
                    <a:lnTo>
                      <a:pt x="1487" y="6776"/>
                    </a:lnTo>
                    <a:lnTo>
                      <a:pt x="1404" y="6776"/>
                    </a:lnTo>
                    <a:lnTo>
                      <a:pt x="1487" y="6686"/>
                    </a:lnTo>
                    <a:lnTo>
                      <a:pt x="1735" y="6716"/>
                    </a:lnTo>
                    <a:lnTo>
                      <a:pt x="1776" y="6716"/>
                    </a:lnTo>
                    <a:lnTo>
                      <a:pt x="1735" y="6867"/>
                    </a:lnTo>
                    <a:lnTo>
                      <a:pt x="1900" y="7079"/>
                    </a:lnTo>
                    <a:lnTo>
                      <a:pt x="1900" y="7139"/>
                    </a:lnTo>
                    <a:lnTo>
                      <a:pt x="2024" y="7170"/>
                    </a:lnTo>
                    <a:lnTo>
                      <a:pt x="2106" y="7261"/>
                    </a:lnTo>
                    <a:lnTo>
                      <a:pt x="2272" y="7261"/>
                    </a:lnTo>
                    <a:lnTo>
                      <a:pt x="2272" y="7230"/>
                    </a:lnTo>
                    <a:lnTo>
                      <a:pt x="2230" y="7170"/>
                    </a:lnTo>
                    <a:lnTo>
                      <a:pt x="2230" y="7079"/>
                    </a:lnTo>
                    <a:lnTo>
                      <a:pt x="2478" y="7079"/>
                    </a:lnTo>
                    <a:lnTo>
                      <a:pt x="2519" y="7139"/>
                    </a:lnTo>
                    <a:lnTo>
                      <a:pt x="2643" y="7170"/>
                    </a:lnTo>
                    <a:lnTo>
                      <a:pt x="2726" y="7261"/>
                    </a:lnTo>
                    <a:lnTo>
                      <a:pt x="2850" y="7230"/>
                    </a:lnTo>
                    <a:lnTo>
                      <a:pt x="2891" y="7230"/>
                    </a:lnTo>
                    <a:lnTo>
                      <a:pt x="2891" y="7170"/>
                    </a:lnTo>
                    <a:lnTo>
                      <a:pt x="2974" y="7139"/>
                    </a:lnTo>
                    <a:lnTo>
                      <a:pt x="2891" y="7049"/>
                    </a:lnTo>
                    <a:lnTo>
                      <a:pt x="2891" y="6958"/>
                    </a:lnTo>
                    <a:lnTo>
                      <a:pt x="3015" y="6867"/>
                    </a:lnTo>
                    <a:lnTo>
                      <a:pt x="3263" y="6867"/>
                    </a:lnTo>
                    <a:lnTo>
                      <a:pt x="3263" y="6988"/>
                    </a:lnTo>
                    <a:lnTo>
                      <a:pt x="3345" y="7049"/>
                    </a:lnTo>
                    <a:lnTo>
                      <a:pt x="3345" y="7079"/>
                    </a:lnTo>
                    <a:lnTo>
                      <a:pt x="3593" y="7139"/>
                    </a:lnTo>
                    <a:lnTo>
                      <a:pt x="3593" y="7261"/>
                    </a:lnTo>
                    <a:lnTo>
                      <a:pt x="3469" y="7351"/>
                    </a:lnTo>
                    <a:lnTo>
                      <a:pt x="3511" y="7351"/>
                    </a:lnTo>
                    <a:lnTo>
                      <a:pt x="3511" y="7412"/>
                    </a:lnTo>
                    <a:lnTo>
                      <a:pt x="3469" y="7533"/>
                    </a:lnTo>
                    <a:lnTo>
                      <a:pt x="3469" y="7714"/>
                    </a:lnTo>
                    <a:lnTo>
                      <a:pt x="3511" y="7775"/>
                    </a:lnTo>
                    <a:lnTo>
                      <a:pt x="3634" y="7775"/>
                    </a:lnTo>
                    <a:lnTo>
                      <a:pt x="4130" y="7896"/>
                    </a:lnTo>
                    <a:lnTo>
                      <a:pt x="4750" y="8138"/>
                    </a:lnTo>
                    <a:lnTo>
                      <a:pt x="4873" y="8138"/>
                    </a:lnTo>
                    <a:lnTo>
                      <a:pt x="4997" y="8229"/>
                    </a:lnTo>
                    <a:lnTo>
                      <a:pt x="5080" y="8229"/>
                    </a:lnTo>
                    <a:lnTo>
                      <a:pt x="5328" y="8350"/>
                    </a:lnTo>
                    <a:lnTo>
                      <a:pt x="5369" y="8410"/>
                    </a:lnTo>
                    <a:lnTo>
                      <a:pt x="5617" y="8713"/>
                    </a:lnTo>
                    <a:lnTo>
                      <a:pt x="6195" y="8713"/>
                    </a:lnTo>
                    <a:lnTo>
                      <a:pt x="6195" y="8773"/>
                    </a:lnTo>
                    <a:lnTo>
                      <a:pt x="6443" y="8803"/>
                    </a:lnTo>
                    <a:lnTo>
                      <a:pt x="6567" y="8864"/>
                    </a:lnTo>
                    <a:lnTo>
                      <a:pt x="6856" y="9136"/>
                    </a:lnTo>
                    <a:lnTo>
                      <a:pt x="7062" y="9136"/>
                    </a:lnTo>
                    <a:lnTo>
                      <a:pt x="7228" y="9227"/>
                    </a:lnTo>
                    <a:lnTo>
                      <a:pt x="7351" y="9227"/>
                    </a:lnTo>
                    <a:lnTo>
                      <a:pt x="7475" y="9318"/>
                    </a:lnTo>
                    <a:lnTo>
                      <a:pt x="7599" y="9499"/>
                    </a:lnTo>
                    <a:lnTo>
                      <a:pt x="7475" y="9620"/>
                    </a:lnTo>
                    <a:lnTo>
                      <a:pt x="7475" y="9681"/>
                    </a:lnTo>
                    <a:lnTo>
                      <a:pt x="7558" y="9681"/>
                    </a:lnTo>
                    <a:lnTo>
                      <a:pt x="7682" y="9771"/>
                    </a:lnTo>
                    <a:lnTo>
                      <a:pt x="7723" y="9953"/>
                    </a:lnTo>
                    <a:lnTo>
                      <a:pt x="7599" y="10044"/>
                    </a:lnTo>
                    <a:lnTo>
                      <a:pt x="7599" y="10134"/>
                    </a:lnTo>
                    <a:lnTo>
                      <a:pt x="7682" y="10255"/>
                    </a:lnTo>
                    <a:lnTo>
                      <a:pt x="7599" y="10346"/>
                    </a:lnTo>
                    <a:lnTo>
                      <a:pt x="7434" y="10588"/>
                    </a:lnTo>
                    <a:lnTo>
                      <a:pt x="7228" y="10618"/>
                    </a:lnTo>
                    <a:lnTo>
                      <a:pt x="7558" y="10861"/>
                    </a:lnTo>
                    <a:lnTo>
                      <a:pt x="7599" y="10951"/>
                    </a:lnTo>
                    <a:lnTo>
                      <a:pt x="7558" y="11072"/>
                    </a:lnTo>
                    <a:lnTo>
                      <a:pt x="7558" y="11163"/>
                    </a:lnTo>
                    <a:lnTo>
                      <a:pt x="7682" y="11314"/>
                    </a:lnTo>
                    <a:lnTo>
                      <a:pt x="7971" y="11496"/>
                    </a:lnTo>
                    <a:lnTo>
                      <a:pt x="8590" y="11859"/>
                    </a:lnTo>
                    <a:lnTo>
                      <a:pt x="8673" y="11859"/>
                    </a:lnTo>
                    <a:lnTo>
                      <a:pt x="8714" y="11889"/>
                    </a:lnTo>
                    <a:lnTo>
                      <a:pt x="8714" y="11950"/>
                    </a:lnTo>
                    <a:lnTo>
                      <a:pt x="8797" y="12040"/>
                    </a:lnTo>
                    <a:lnTo>
                      <a:pt x="10284" y="12857"/>
                    </a:lnTo>
                    <a:lnTo>
                      <a:pt x="10821" y="13311"/>
                    </a:lnTo>
                    <a:lnTo>
                      <a:pt x="10903" y="13311"/>
                    </a:lnTo>
                    <a:lnTo>
                      <a:pt x="10945" y="13402"/>
                    </a:lnTo>
                    <a:lnTo>
                      <a:pt x="11275" y="13492"/>
                    </a:lnTo>
                    <a:lnTo>
                      <a:pt x="11523" y="13613"/>
                    </a:lnTo>
                    <a:lnTo>
                      <a:pt x="12060" y="14037"/>
                    </a:lnTo>
                    <a:lnTo>
                      <a:pt x="13133" y="14763"/>
                    </a:lnTo>
                    <a:lnTo>
                      <a:pt x="13629" y="15156"/>
                    </a:lnTo>
                    <a:lnTo>
                      <a:pt x="13670" y="15398"/>
                    </a:lnTo>
                    <a:lnTo>
                      <a:pt x="13877" y="15580"/>
                    </a:lnTo>
                    <a:lnTo>
                      <a:pt x="13877" y="15671"/>
                    </a:lnTo>
                    <a:lnTo>
                      <a:pt x="14042" y="15792"/>
                    </a:lnTo>
                    <a:lnTo>
                      <a:pt x="14042" y="16034"/>
                    </a:lnTo>
                    <a:lnTo>
                      <a:pt x="14125" y="16064"/>
                    </a:lnTo>
                    <a:lnTo>
                      <a:pt x="14290" y="16245"/>
                    </a:lnTo>
                    <a:lnTo>
                      <a:pt x="14372" y="16245"/>
                    </a:lnTo>
                    <a:lnTo>
                      <a:pt x="14414" y="16336"/>
                    </a:lnTo>
                    <a:lnTo>
                      <a:pt x="14496" y="16336"/>
                    </a:lnTo>
                    <a:lnTo>
                      <a:pt x="14620" y="16427"/>
                    </a:lnTo>
                    <a:lnTo>
                      <a:pt x="14785" y="16669"/>
                    </a:lnTo>
                    <a:lnTo>
                      <a:pt x="14992" y="16760"/>
                    </a:lnTo>
                    <a:lnTo>
                      <a:pt x="15116" y="16941"/>
                    </a:lnTo>
                    <a:lnTo>
                      <a:pt x="15405" y="17153"/>
                    </a:lnTo>
                    <a:lnTo>
                      <a:pt x="15735" y="17486"/>
                    </a:lnTo>
                    <a:lnTo>
                      <a:pt x="15777" y="17667"/>
                    </a:lnTo>
                    <a:lnTo>
                      <a:pt x="15735" y="17667"/>
                    </a:lnTo>
                    <a:lnTo>
                      <a:pt x="15859" y="17758"/>
                    </a:lnTo>
                    <a:lnTo>
                      <a:pt x="15901" y="17970"/>
                    </a:lnTo>
                    <a:lnTo>
                      <a:pt x="16107" y="18061"/>
                    </a:lnTo>
                    <a:lnTo>
                      <a:pt x="16107" y="18333"/>
                    </a:lnTo>
                    <a:lnTo>
                      <a:pt x="16148" y="18242"/>
                    </a:lnTo>
                    <a:lnTo>
                      <a:pt x="16148" y="18333"/>
                    </a:lnTo>
                    <a:lnTo>
                      <a:pt x="16231" y="18242"/>
                    </a:lnTo>
                    <a:lnTo>
                      <a:pt x="16603" y="18484"/>
                    </a:lnTo>
                    <a:lnTo>
                      <a:pt x="16850" y="18696"/>
                    </a:lnTo>
                    <a:lnTo>
                      <a:pt x="16850" y="18666"/>
                    </a:lnTo>
                    <a:lnTo>
                      <a:pt x="16892" y="18666"/>
                    </a:lnTo>
                    <a:lnTo>
                      <a:pt x="16892" y="18756"/>
                    </a:lnTo>
                    <a:lnTo>
                      <a:pt x="17016" y="18847"/>
                    </a:lnTo>
                    <a:lnTo>
                      <a:pt x="17140" y="18968"/>
                    </a:lnTo>
                    <a:lnTo>
                      <a:pt x="17387" y="19150"/>
                    </a:lnTo>
                    <a:lnTo>
                      <a:pt x="17511" y="19301"/>
                    </a:lnTo>
                    <a:lnTo>
                      <a:pt x="17842" y="19513"/>
                    </a:lnTo>
                    <a:lnTo>
                      <a:pt x="17883" y="19664"/>
                    </a:lnTo>
                    <a:lnTo>
                      <a:pt x="18131" y="19845"/>
                    </a:lnTo>
                    <a:lnTo>
                      <a:pt x="18213" y="19966"/>
                    </a:lnTo>
                    <a:lnTo>
                      <a:pt x="18213" y="20027"/>
                    </a:lnTo>
                    <a:lnTo>
                      <a:pt x="18213" y="19936"/>
                    </a:lnTo>
                    <a:lnTo>
                      <a:pt x="18255" y="19966"/>
                    </a:lnTo>
                    <a:lnTo>
                      <a:pt x="18709" y="20208"/>
                    </a:lnTo>
                    <a:lnTo>
                      <a:pt x="18833" y="20329"/>
                    </a:lnTo>
                    <a:lnTo>
                      <a:pt x="18874" y="20329"/>
                    </a:lnTo>
                    <a:lnTo>
                      <a:pt x="18957" y="20420"/>
                    </a:lnTo>
                    <a:lnTo>
                      <a:pt x="19328" y="20692"/>
                    </a:lnTo>
                    <a:lnTo>
                      <a:pt x="19618" y="21116"/>
                    </a:lnTo>
                    <a:lnTo>
                      <a:pt x="19700" y="21207"/>
                    </a:lnTo>
                    <a:lnTo>
                      <a:pt x="19700" y="21297"/>
                    </a:lnTo>
                    <a:lnTo>
                      <a:pt x="19824" y="21297"/>
                    </a:lnTo>
                    <a:lnTo>
                      <a:pt x="19865" y="21328"/>
                    </a:lnTo>
                    <a:lnTo>
                      <a:pt x="20072" y="21388"/>
                    </a:lnTo>
                    <a:lnTo>
                      <a:pt x="20113" y="21418"/>
                    </a:lnTo>
                    <a:lnTo>
                      <a:pt x="20320" y="21509"/>
                    </a:lnTo>
                    <a:lnTo>
                      <a:pt x="20320" y="21570"/>
                    </a:lnTo>
                    <a:lnTo>
                      <a:pt x="20361" y="21600"/>
                    </a:lnTo>
                    <a:lnTo>
                      <a:pt x="20939" y="21600"/>
                    </a:lnTo>
                    <a:lnTo>
                      <a:pt x="20980" y="21570"/>
                    </a:lnTo>
                    <a:lnTo>
                      <a:pt x="20939" y="21388"/>
                    </a:lnTo>
                    <a:lnTo>
                      <a:pt x="20815" y="21146"/>
                    </a:lnTo>
                    <a:lnTo>
                      <a:pt x="20815" y="21116"/>
                    </a:lnTo>
                    <a:lnTo>
                      <a:pt x="20733" y="20965"/>
                    </a:lnTo>
                    <a:lnTo>
                      <a:pt x="20857" y="20027"/>
                    </a:lnTo>
                    <a:lnTo>
                      <a:pt x="20733" y="19845"/>
                    </a:lnTo>
                    <a:lnTo>
                      <a:pt x="20733" y="19694"/>
                    </a:lnTo>
                    <a:lnTo>
                      <a:pt x="20939" y="19603"/>
                    </a:lnTo>
                    <a:lnTo>
                      <a:pt x="21228" y="19513"/>
                    </a:lnTo>
                    <a:lnTo>
                      <a:pt x="21559" y="19573"/>
                    </a:lnTo>
                    <a:lnTo>
                      <a:pt x="21600" y="19119"/>
                    </a:lnTo>
                    <a:lnTo>
                      <a:pt x="21600" y="18847"/>
                    </a:lnTo>
                    <a:lnTo>
                      <a:pt x="21435" y="18575"/>
                    </a:lnTo>
                    <a:lnTo>
                      <a:pt x="20939" y="18514"/>
                    </a:lnTo>
                    <a:lnTo>
                      <a:pt x="20609" y="18514"/>
                    </a:lnTo>
                    <a:lnTo>
                      <a:pt x="20485" y="18484"/>
                    </a:lnTo>
                    <a:lnTo>
                      <a:pt x="20567" y="18393"/>
                    </a:lnTo>
                    <a:lnTo>
                      <a:pt x="20361" y="18212"/>
                    </a:lnTo>
                    <a:lnTo>
                      <a:pt x="20237" y="17970"/>
                    </a:lnTo>
                    <a:lnTo>
                      <a:pt x="19989" y="17607"/>
                    </a:lnTo>
                    <a:lnTo>
                      <a:pt x="19948" y="17516"/>
                    </a:lnTo>
                    <a:lnTo>
                      <a:pt x="19824" y="17334"/>
                    </a:lnTo>
                    <a:lnTo>
                      <a:pt x="19618" y="17213"/>
                    </a:lnTo>
                    <a:lnTo>
                      <a:pt x="19576" y="17062"/>
                    </a:lnTo>
                    <a:lnTo>
                      <a:pt x="19452" y="16518"/>
                    </a:lnTo>
                    <a:lnTo>
                      <a:pt x="19122" y="16124"/>
                    </a:lnTo>
                    <a:lnTo>
                      <a:pt x="18957" y="15852"/>
                    </a:lnTo>
                    <a:lnTo>
                      <a:pt x="18750" y="15308"/>
                    </a:lnTo>
                    <a:lnTo>
                      <a:pt x="18833" y="14975"/>
                    </a:lnTo>
                    <a:lnTo>
                      <a:pt x="18709" y="14703"/>
                    </a:lnTo>
                    <a:lnTo>
                      <a:pt x="18750" y="14430"/>
                    </a:lnTo>
                    <a:lnTo>
                      <a:pt x="18213" y="13613"/>
                    </a:lnTo>
                    <a:lnTo>
                      <a:pt x="18089" y="13583"/>
                    </a:lnTo>
                    <a:lnTo>
                      <a:pt x="17759" y="13160"/>
                    </a:lnTo>
                    <a:lnTo>
                      <a:pt x="17635" y="13129"/>
                    </a:lnTo>
                    <a:lnTo>
                      <a:pt x="17346" y="12948"/>
                    </a:lnTo>
                    <a:lnTo>
                      <a:pt x="17016" y="12978"/>
                    </a:lnTo>
                    <a:lnTo>
                      <a:pt x="16644" y="13069"/>
                    </a:lnTo>
                    <a:lnTo>
                      <a:pt x="16355" y="13129"/>
                    </a:lnTo>
                    <a:lnTo>
                      <a:pt x="16148" y="13220"/>
                    </a:lnTo>
                    <a:lnTo>
                      <a:pt x="15777" y="13250"/>
                    </a:lnTo>
                    <a:lnTo>
                      <a:pt x="15488" y="13129"/>
                    </a:lnTo>
                    <a:lnTo>
                      <a:pt x="15240" y="12676"/>
                    </a:lnTo>
                    <a:lnTo>
                      <a:pt x="15033" y="12222"/>
                    </a:lnTo>
                    <a:lnTo>
                      <a:pt x="14785" y="11889"/>
                    </a:lnTo>
                    <a:lnTo>
                      <a:pt x="14538" y="11587"/>
                    </a:lnTo>
                    <a:lnTo>
                      <a:pt x="14372" y="11254"/>
                    </a:lnTo>
                    <a:lnTo>
                      <a:pt x="14166" y="11072"/>
                    </a:lnTo>
                    <a:lnTo>
                      <a:pt x="13877" y="10800"/>
                    </a:lnTo>
                    <a:lnTo>
                      <a:pt x="13670" y="10770"/>
                    </a:lnTo>
                    <a:lnTo>
                      <a:pt x="13546" y="10770"/>
                    </a:lnTo>
                    <a:lnTo>
                      <a:pt x="13423" y="10679"/>
                    </a:lnTo>
                    <a:lnTo>
                      <a:pt x="13133" y="10437"/>
                    </a:lnTo>
                    <a:lnTo>
                      <a:pt x="12927" y="10044"/>
                    </a:lnTo>
                    <a:lnTo>
                      <a:pt x="12762" y="9590"/>
                    </a:lnTo>
                    <a:lnTo>
                      <a:pt x="12679" y="9136"/>
                    </a:lnTo>
                    <a:lnTo>
                      <a:pt x="12638" y="8773"/>
                    </a:lnTo>
                    <a:lnTo>
                      <a:pt x="12638" y="8350"/>
                    </a:lnTo>
                    <a:lnTo>
                      <a:pt x="12762" y="8077"/>
                    </a:lnTo>
                    <a:lnTo>
                      <a:pt x="12886" y="7896"/>
                    </a:lnTo>
                    <a:lnTo>
                      <a:pt x="12927" y="7503"/>
                    </a:lnTo>
                    <a:lnTo>
                      <a:pt x="12886" y="7170"/>
                    </a:lnTo>
                    <a:lnTo>
                      <a:pt x="12927" y="6988"/>
                    </a:lnTo>
                    <a:lnTo>
                      <a:pt x="12803" y="6534"/>
                    </a:lnTo>
                    <a:lnTo>
                      <a:pt x="12555" y="6262"/>
                    </a:lnTo>
                    <a:lnTo>
                      <a:pt x="12060" y="5808"/>
                    </a:lnTo>
                    <a:lnTo>
                      <a:pt x="11688" y="5687"/>
                    </a:lnTo>
                    <a:lnTo>
                      <a:pt x="11564" y="5506"/>
                    </a:lnTo>
                    <a:lnTo>
                      <a:pt x="11523" y="4992"/>
                    </a:lnTo>
                    <a:lnTo>
                      <a:pt x="11440" y="4780"/>
                    </a:lnTo>
                    <a:lnTo>
                      <a:pt x="11151" y="4629"/>
                    </a:lnTo>
                    <a:lnTo>
                      <a:pt x="10903" y="4689"/>
                    </a:lnTo>
                    <a:lnTo>
                      <a:pt x="10408" y="4629"/>
                    </a:lnTo>
                    <a:lnTo>
                      <a:pt x="9706" y="4508"/>
                    </a:lnTo>
                    <a:lnTo>
                      <a:pt x="9540" y="4508"/>
                    </a:lnTo>
                    <a:lnTo>
                      <a:pt x="9293" y="4356"/>
                    </a:lnTo>
                    <a:lnTo>
                      <a:pt x="9210" y="4266"/>
                    </a:lnTo>
                    <a:lnTo>
                      <a:pt x="9045" y="4145"/>
                    </a:lnTo>
                    <a:lnTo>
                      <a:pt x="8921" y="3539"/>
                    </a:lnTo>
                    <a:lnTo>
                      <a:pt x="8921" y="3176"/>
                    </a:lnTo>
                    <a:lnTo>
                      <a:pt x="8673" y="2360"/>
                    </a:lnTo>
                    <a:lnTo>
                      <a:pt x="8425" y="1966"/>
                    </a:lnTo>
                    <a:lnTo>
                      <a:pt x="8219" y="1422"/>
                    </a:lnTo>
                    <a:lnTo>
                      <a:pt x="8054" y="1089"/>
                    </a:lnTo>
                    <a:lnTo>
                      <a:pt x="8054" y="817"/>
                    </a:lnTo>
                    <a:lnTo>
                      <a:pt x="7723" y="514"/>
                    </a:lnTo>
                    <a:lnTo>
                      <a:pt x="7310" y="333"/>
                    </a:lnTo>
                    <a:lnTo>
                      <a:pt x="6938" y="91"/>
                    </a:lnTo>
                    <a:lnTo>
                      <a:pt x="6691" y="61"/>
                    </a:lnTo>
                    <a:lnTo>
                      <a:pt x="6360" y="61"/>
                    </a:lnTo>
                    <a:lnTo>
                      <a:pt x="6195" y="0"/>
                    </a:lnTo>
                    <a:lnTo>
                      <a:pt x="5617" y="272"/>
                    </a:lnTo>
                    <a:lnTo>
                      <a:pt x="5617" y="787"/>
                    </a:lnTo>
                    <a:lnTo>
                      <a:pt x="5699" y="998"/>
                    </a:lnTo>
                    <a:lnTo>
                      <a:pt x="5617" y="1150"/>
                    </a:lnTo>
                    <a:lnTo>
                      <a:pt x="4997" y="1724"/>
                    </a:lnTo>
                    <a:lnTo>
                      <a:pt x="4213" y="2178"/>
                    </a:lnTo>
                    <a:lnTo>
                      <a:pt x="2395" y="3055"/>
                    </a:lnTo>
                    <a:lnTo>
                      <a:pt x="1611" y="3509"/>
                    </a:lnTo>
                    <a:lnTo>
                      <a:pt x="1363" y="3086"/>
                    </a:lnTo>
                    <a:lnTo>
                      <a:pt x="1239" y="3086"/>
                    </a:lnTo>
                    <a:lnTo>
                      <a:pt x="1156" y="3237"/>
                    </a:lnTo>
                    <a:lnTo>
                      <a:pt x="1239" y="3358"/>
                    </a:lnTo>
                    <a:lnTo>
                      <a:pt x="1033" y="3449"/>
                    </a:lnTo>
                    <a:lnTo>
                      <a:pt x="785" y="3903"/>
                    </a:lnTo>
                    <a:lnTo>
                      <a:pt x="413" y="4266"/>
                    </a:lnTo>
                    <a:lnTo>
                      <a:pt x="413" y="4326"/>
                    </a:lnTo>
                    <a:lnTo>
                      <a:pt x="124" y="4689"/>
                    </a:lnTo>
                    <a:lnTo>
                      <a:pt x="41" y="4780"/>
                    </a:lnTo>
                    <a:lnTo>
                      <a:pt x="0" y="4961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56" name="AutoShape 39" descr="Freeform 24">
                <a:extLst>
                  <a:ext uri="{FF2B5EF4-FFF2-40B4-BE49-F238E27FC236}">
                    <a16:creationId xmlns:a16="http://schemas.microsoft.com/office/drawing/2014/main" id="{DDB02ED6-3F94-4971-96EB-FB2C7EA8CDD4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004807" y="2484180"/>
                <a:ext cx="479531" cy="430529"/>
              </a:xfrm>
              <a:custGeom>
                <a:avLst/>
                <a:gdLst>
                  <a:gd name="T0" fmla="*/ 239766 w 21600"/>
                  <a:gd name="T1" fmla="*/ 215264 h 21600"/>
                  <a:gd name="T2" fmla="*/ 239766 w 21600"/>
                  <a:gd name="T3" fmla="*/ 215264 h 21600"/>
                  <a:gd name="T4" fmla="*/ 239766 w 21600"/>
                  <a:gd name="T5" fmla="*/ 215264 h 21600"/>
                  <a:gd name="T6" fmla="*/ 239766 w 21600"/>
                  <a:gd name="T7" fmla="*/ 21526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5491"/>
                    </a:moveTo>
                    <a:lnTo>
                      <a:pt x="343" y="15345"/>
                    </a:lnTo>
                    <a:lnTo>
                      <a:pt x="1166" y="13964"/>
                    </a:lnTo>
                    <a:lnTo>
                      <a:pt x="1440" y="13527"/>
                    </a:lnTo>
                    <a:lnTo>
                      <a:pt x="1440" y="12509"/>
                    </a:lnTo>
                    <a:lnTo>
                      <a:pt x="1166" y="12509"/>
                    </a:lnTo>
                    <a:lnTo>
                      <a:pt x="754" y="12073"/>
                    </a:lnTo>
                    <a:lnTo>
                      <a:pt x="206" y="11200"/>
                    </a:lnTo>
                    <a:lnTo>
                      <a:pt x="343" y="10909"/>
                    </a:lnTo>
                    <a:lnTo>
                      <a:pt x="754" y="10473"/>
                    </a:lnTo>
                    <a:lnTo>
                      <a:pt x="1646" y="9018"/>
                    </a:lnTo>
                    <a:lnTo>
                      <a:pt x="1577" y="8727"/>
                    </a:lnTo>
                    <a:lnTo>
                      <a:pt x="1851" y="8509"/>
                    </a:lnTo>
                    <a:lnTo>
                      <a:pt x="2400" y="7927"/>
                    </a:lnTo>
                    <a:lnTo>
                      <a:pt x="2811" y="7273"/>
                    </a:lnTo>
                    <a:lnTo>
                      <a:pt x="2880" y="6982"/>
                    </a:lnTo>
                    <a:lnTo>
                      <a:pt x="3223" y="6764"/>
                    </a:lnTo>
                    <a:lnTo>
                      <a:pt x="3086" y="6109"/>
                    </a:lnTo>
                    <a:lnTo>
                      <a:pt x="3429" y="5891"/>
                    </a:lnTo>
                    <a:lnTo>
                      <a:pt x="3909" y="6109"/>
                    </a:lnTo>
                    <a:lnTo>
                      <a:pt x="3909" y="5745"/>
                    </a:lnTo>
                    <a:lnTo>
                      <a:pt x="4320" y="5745"/>
                    </a:lnTo>
                    <a:lnTo>
                      <a:pt x="5143" y="4436"/>
                    </a:lnTo>
                    <a:lnTo>
                      <a:pt x="4526" y="3709"/>
                    </a:lnTo>
                    <a:lnTo>
                      <a:pt x="4251" y="3055"/>
                    </a:lnTo>
                    <a:lnTo>
                      <a:pt x="4320" y="2618"/>
                    </a:lnTo>
                    <a:lnTo>
                      <a:pt x="4526" y="2182"/>
                    </a:lnTo>
                    <a:lnTo>
                      <a:pt x="4937" y="1818"/>
                    </a:lnTo>
                    <a:lnTo>
                      <a:pt x="5143" y="1527"/>
                    </a:lnTo>
                    <a:lnTo>
                      <a:pt x="5280" y="1309"/>
                    </a:lnTo>
                    <a:lnTo>
                      <a:pt x="4731" y="873"/>
                    </a:lnTo>
                    <a:lnTo>
                      <a:pt x="4869" y="727"/>
                    </a:lnTo>
                    <a:lnTo>
                      <a:pt x="5897" y="0"/>
                    </a:lnTo>
                    <a:lnTo>
                      <a:pt x="5966" y="218"/>
                    </a:lnTo>
                    <a:lnTo>
                      <a:pt x="6377" y="218"/>
                    </a:lnTo>
                    <a:lnTo>
                      <a:pt x="6720" y="291"/>
                    </a:lnTo>
                    <a:lnTo>
                      <a:pt x="7131" y="436"/>
                    </a:lnTo>
                    <a:lnTo>
                      <a:pt x="7337" y="1091"/>
                    </a:lnTo>
                    <a:lnTo>
                      <a:pt x="8366" y="1164"/>
                    </a:lnTo>
                    <a:lnTo>
                      <a:pt x="9189" y="1309"/>
                    </a:lnTo>
                    <a:lnTo>
                      <a:pt x="9669" y="1164"/>
                    </a:lnTo>
                    <a:lnTo>
                      <a:pt x="10423" y="2255"/>
                    </a:lnTo>
                    <a:lnTo>
                      <a:pt x="11040" y="2836"/>
                    </a:lnTo>
                    <a:lnTo>
                      <a:pt x="11246" y="2836"/>
                    </a:lnTo>
                    <a:lnTo>
                      <a:pt x="11931" y="3345"/>
                    </a:lnTo>
                    <a:lnTo>
                      <a:pt x="12274" y="3709"/>
                    </a:lnTo>
                    <a:lnTo>
                      <a:pt x="13097" y="3927"/>
                    </a:lnTo>
                    <a:lnTo>
                      <a:pt x="13714" y="3927"/>
                    </a:lnTo>
                    <a:lnTo>
                      <a:pt x="13920" y="3491"/>
                    </a:lnTo>
                    <a:lnTo>
                      <a:pt x="13989" y="2836"/>
                    </a:lnTo>
                    <a:lnTo>
                      <a:pt x="14331" y="2618"/>
                    </a:lnTo>
                    <a:lnTo>
                      <a:pt x="15360" y="2182"/>
                    </a:lnTo>
                    <a:lnTo>
                      <a:pt x="15771" y="2400"/>
                    </a:lnTo>
                    <a:lnTo>
                      <a:pt x="16800" y="2400"/>
                    </a:lnTo>
                    <a:lnTo>
                      <a:pt x="17074" y="2691"/>
                    </a:lnTo>
                    <a:lnTo>
                      <a:pt x="17417" y="2909"/>
                    </a:lnTo>
                    <a:lnTo>
                      <a:pt x="18926" y="4000"/>
                    </a:lnTo>
                    <a:lnTo>
                      <a:pt x="19200" y="4000"/>
                    </a:lnTo>
                    <a:lnTo>
                      <a:pt x="19954" y="4218"/>
                    </a:lnTo>
                    <a:lnTo>
                      <a:pt x="20434" y="4218"/>
                    </a:lnTo>
                    <a:lnTo>
                      <a:pt x="20640" y="4364"/>
                    </a:lnTo>
                    <a:lnTo>
                      <a:pt x="20640" y="5018"/>
                    </a:lnTo>
                    <a:lnTo>
                      <a:pt x="20846" y="5091"/>
                    </a:lnTo>
                    <a:lnTo>
                      <a:pt x="20846" y="5745"/>
                    </a:lnTo>
                    <a:lnTo>
                      <a:pt x="20983" y="6109"/>
                    </a:lnTo>
                    <a:lnTo>
                      <a:pt x="21600" y="6109"/>
                    </a:lnTo>
                    <a:lnTo>
                      <a:pt x="21600" y="6618"/>
                    </a:lnTo>
                    <a:lnTo>
                      <a:pt x="21051" y="6982"/>
                    </a:lnTo>
                    <a:lnTo>
                      <a:pt x="20983" y="7273"/>
                    </a:lnTo>
                    <a:lnTo>
                      <a:pt x="20366" y="7491"/>
                    </a:lnTo>
                    <a:lnTo>
                      <a:pt x="19954" y="7273"/>
                    </a:lnTo>
                    <a:lnTo>
                      <a:pt x="19543" y="7200"/>
                    </a:lnTo>
                    <a:lnTo>
                      <a:pt x="19406" y="6982"/>
                    </a:lnTo>
                    <a:lnTo>
                      <a:pt x="18926" y="6982"/>
                    </a:lnTo>
                    <a:lnTo>
                      <a:pt x="18789" y="7273"/>
                    </a:lnTo>
                    <a:lnTo>
                      <a:pt x="18309" y="8509"/>
                    </a:lnTo>
                    <a:lnTo>
                      <a:pt x="18171" y="9018"/>
                    </a:lnTo>
                    <a:lnTo>
                      <a:pt x="18171" y="9382"/>
                    </a:lnTo>
                    <a:lnTo>
                      <a:pt x="18103" y="9673"/>
                    </a:lnTo>
                    <a:lnTo>
                      <a:pt x="17829" y="9818"/>
                    </a:lnTo>
                    <a:lnTo>
                      <a:pt x="17691" y="9818"/>
                    </a:lnTo>
                    <a:lnTo>
                      <a:pt x="17486" y="9600"/>
                    </a:lnTo>
                    <a:lnTo>
                      <a:pt x="17280" y="9600"/>
                    </a:lnTo>
                    <a:lnTo>
                      <a:pt x="16869" y="9382"/>
                    </a:lnTo>
                    <a:lnTo>
                      <a:pt x="16389" y="9236"/>
                    </a:lnTo>
                    <a:lnTo>
                      <a:pt x="16251" y="9236"/>
                    </a:lnTo>
                    <a:lnTo>
                      <a:pt x="16183" y="9382"/>
                    </a:lnTo>
                    <a:lnTo>
                      <a:pt x="16046" y="10036"/>
                    </a:lnTo>
                    <a:lnTo>
                      <a:pt x="15977" y="10109"/>
                    </a:lnTo>
                    <a:lnTo>
                      <a:pt x="15771" y="10255"/>
                    </a:lnTo>
                    <a:lnTo>
                      <a:pt x="15154" y="10255"/>
                    </a:lnTo>
                    <a:lnTo>
                      <a:pt x="14949" y="10036"/>
                    </a:lnTo>
                    <a:lnTo>
                      <a:pt x="14606" y="10036"/>
                    </a:lnTo>
                    <a:lnTo>
                      <a:pt x="14537" y="9891"/>
                    </a:lnTo>
                    <a:lnTo>
                      <a:pt x="14194" y="10036"/>
                    </a:lnTo>
                    <a:lnTo>
                      <a:pt x="14194" y="10691"/>
                    </a:lnTo>
                    <a:lnTo>
                      <a:pt x="13989" y="10909"/>
                    </a:lnTo>
                    <a:lnTo>
                      <a:pt x="13783" y="11782"/>
                    </a:lnTo>
                    <a:lnTo>
                      <a:pt x="13920" y="12655"/>
                    </a:lnTo>
                    <a:lnTo>
                      <a:pt x="14331" y="13600"/>
                    </a:lnTo>
                    <a:lnTo>
                      <a:pt x="14606" y="13745"/>
                    </a:lnTo>
                    <a:lnTo>
                      <a:pt x="14743" y="15564"/>
                    </a:lnTo>
                    <a:lnTo>
                      <a:pt x="14949" y="16000"/>
                    </a:lnTo>
                    <a:lnTo>
                      <a:pt x="15154" y="16145"/>
                    </a:lnTo>
                    <a:lnTo>
                      <a:pt x="15429" y="16582"/>
                    </a:lnTo>
                    <a:lnTo>
                      <a:pt x="16251" y="17309"/>
                    </a:lnTo>
                    <a:lnTo>
                      <a:pt x="16251" y="17527"/>
                    </a:lnTo>
                    <a:lnTo>
                      <a:pt x="16869" y="18109"/>
                    </a:lnTo>
                    <a:lnTo>
                      <a:pt x="17006" y="18545"/>
                    </a:lnTo>
                    <a:lnTo>
                      <a:pt x="17280" y="18836"/>
                    </a:lnTo>
                    <a:lnTo>
                      <a:pt x="17211" y="19200"/>
                    </a:lnTo>
                    <a:lnTo>
                      <a:pt x="17211" y="19491"/>
                    </a:lnTo>
                    <a:lnTo>
                      <a:pt x="17006" y="19636"/>
                    </a:lnTo>
                    <a:lnTo>
                      <a:pt x="16869" y="19709"/>
                    </a:lnTo>
                    <a:lnTo>
                      <a:pt x="16869" y="19855"/>
                    </a:lnTo>
                    <a:lnTo>
                      <a:pt x="16594" y="20364"/>
                    </a:lnTo>
                    <a:lnTo>
                      <a:pt x="16183" y="21164"/>
                    </a:lnTo>
                    <a:lnTo>
                      <a:pt x="15771" y="21382"/>
                    </a:lnTo>
                    <a:lnTo>
                      <a:pt x="15154" y="21600"/>
                    </a:lnTo>
                    <a:lnTo>
                      <a:pt x="14811" y="21600"/>
                    </a:lnTo>
                    <a:lnTo>
                      <a:pt x="14743" y="21455"/>
                    </a:lnTo>
                    <a:lnTo>
                      <a:pt x="14537" y="21382"/>
                    </a:lnTo>
                    <a:lnTo>
                      <a:pt x="14126" y="21455"/>
                    </a:lnTo>
                    <a:lnTo>
                      <a:pt x="13509" y="21455"/>
                    </a:lnTo>
                    <a:lnTo>
                      <a:pt x="13166" y="21600"/>
                    </a:lnTo>
                    <a:lnTo>
                      <a:pt x="12891" y="21455"/>
                    </a:lnTo>
                    <a:lnTo>
                      <a:pt x="12686" y="21455"/>
                    </a:lnTo>
                    <a:lnTo>
                      <a:pt x="12549" y="21382"/>
                    </a:lnTo>
                    <a:lnTo>
                      <a:pt x="11863" y="21236"/>
                    </a:lnTo>
                    <a:lnTo>
                      <a:pt x="11314" y="21600"/>
                    </a:lnTo>
                    <a:lnTo>
                      <a:pt x="11246" y="21455"/>
                    </a:lnTo>
                    <a:lnTo>
                      <a:pt x="10903" y="21455"/>
                    </a:lnTo>
                    <a:lnTo>
                      <a:pt x="11040" y="21236"/>
                    </a:lnTo>
                    <a:lnTo>
                      <a:pt x="11520" y="20727"/>
                    </a:lnTo>
                    <a:lnTo>
                      <a:pt x="11314" y="20073"/>
                    </a:lnTo>
                    <a:lnTo>
                      <a:pt x="11109" y="19855"/>
                    </a:lnTo>
                    <a:lnTo>
                      <a:pt x="10629" y="19709"/>
                    </a:lnTo>
                    <a:lnTo>
                      <a:pt x="10080" y="19855"/>
                    </a:lnTo>
                    <a:lnTo>
                      <a:pt x="9806" y="19855"/>
                    </a:lnTo>
                    <a:lnTo>
                      <a:pt x="9669" y="20073"/>
                    </a:lnTo>
                    <a:lnTo>
                      <a:pt x="9051" y="19855"/>
                    </a:lnTo>
                    <a:lnTo>
                      <a:pt x="8846" y="20145"/>
                    </a:lnTo>
                    <a:lnTo>
                      <a:pt x="8777" y="20291"/>
                    </a:lnTo>
                    <a:lnTo>
                      <a:pt x="7817" y="20291"/>
                    </a:lnTo>
                    <a:lnTo>
                      <a:pt x="7749" y="20145"/>
                    </a:lnTo>
                    <a:lnTo>
                      <a:pt x="7749" y="20073"/>
                    </a:lnTo>
                    <a:lnTo>
                      <a:pt x="7543" y="20145"/>
                    </a:lnTo>
                    <a:lnTo>
                      <a:pt x="7337" y="20145"/>
                    </a:lnTo>
                    <a:lnTo>
                      <a:pt x="6789" y="19855"/>
                    </a:lnTo>
                    <a:lnTo>
                      <a:pt x="6583" y="19273"/>
                    </a:lnTo>
                    <a:lnTo>
                      <a:pt x="6377" y="16800"/>
                    </a:lnTo>
                    <a:lnTo>
                      <a:pt x="6103" y="16800"/>
                    </a:lnTo>
                    <a:lnTo>
                      <a:pt x="5966" y="17018"/>
                    </a:lnTo>
                    <a:lnTo>
                      <a:pt x="5897" y="16873"/>
                    </a:lnTo>
                    <a:lnTo>
                      <a:pt x="5280" y="16582"/>
                    </a:lnTo>
                    <a:lnTo>
                      <a:pt x="5143" y="16582"/>
                    </a:lnTo>
                    <a:lnTo>
                      <a:pt x="4937" y="16800"/>
                    </a:lnTo>
                    <a:lnTo>
                      <a:pt x="4731" y="17091"/>
                    </a:lnTo>
                    <a:lnTo>
                      <a:pt x="4457" y="17236"/>
                    </a:lnTo>
                    <a:lnTo>
                      <a:pt x="4457" y="17527"/>
                    </a:lnTo>
                    <a:lnTo>
                      <a:pt x="3909" y="17745"/>
                    </a:lnTo>
                    <a:lnTo>
                      <a:pt x="3703" y="17891"/>
                    </a:lnTo>
                    <a:lnTo>
                      <a:pt x="3429" y="17673"/>
                    </a:lnTo>
                    <a:lnTo>
                      <a:pt x="3086" y="17673"/>
                    </a:lnTo>
                    <a:lnTo>
                      <a:pt x="2880" y="17527"/>
                    </a:lnTo>
                    <a:lnTo>
                      <a:pt x="2263" y="17455"/>
                    </a:lnTo>
                    <a:lnTo>
                      <a:pt x="2194" y="17455"/>
                    </a:lnTo>
                    <a:lnTo>
                      <a:pt x="1851" y="16800"/>
                    </a:lnTo>
                    <a:lnTo>
                      <a:pt x="1989" y="16436"/>
                    </a:lnTo>
                    <a:lnTo>
                      <a:pt x="1783" y="16145"/>
                    </a:lnTo>
                    <a:lnTo>
                      <a:pt x="1783" y="15782"/>
                    </a:lnTo>
                    <a:lnTo>
                      <a:pt x="1234" y="15491"/>
                    </a:lnTo>
                    <a:lnTo>
                      <a:pt x="1166" y="15927"/>
                    </a:lnTo>
                    <a:lnTo>
                      <a:pt x="960" y="15782"/>
                    </a:lnTo>
                    <a:lnTo>
                      <a:pt x="754" y="15491"/>
                    </a:lnTo>
                    <a:lnTo>
                      <a:pt x="0" y="15491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57" name="AutoShape 40" descr="Freeform 25">
                <a:extLst>
                  <a:ext uri="{FF2B5EF4-FFF2-40B4-BE49-F238E27FC236}">
                    <a16:creationId xmlns:a16="http://schemas.microsoft.com/office/drawing/2014/main" id="{09F5ED07-8980-4027-9D68-C73A47BC1496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141316" y="1148264"/>
                <a:ext cx="569369" cy="1026732"/>
              </a:xfrm>
              <a:custGeom>
                <a:avLst/>
                <a:gdLst>
                  <a:gd name="T0" fmla="*/ 284685 w 21600"/>
                  <a:gd name="T1" fmla="*/ 513366 h 21600"/>
                  <a:gd name="T2" fmla="*/ 284685 w 21600"/>
                  <a:gd name="T3" fmla="*/ 513366 h 21600"/>
                  <a:gd name="T4" fmla="*/ 284685 w 21600"/>
                  <a:gd name="T5" fmla="*/ 513366 h 21600"/>
                  <a:gd name="T6" fmla="*/ 284685 w 21600"/>
                  <a:gd name="T7" fmla="*/ 51336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6742"/>
                    </a:moveTo>
                    <a:lnTo>
                      <a:pt x="579" y="6498"/>
                    </a:lnTo>
                    <a:lnTo>
                      <a:pt x="1795" y="5766"/>
                    </a:lnTo>
                    <a:lnTo>
                      <a:pt x="2432" y="5583"/>
                    </a:lnTo>
                    <a:lnTo>
                      <a:pt x="2780" y="5461"/>
                    </a:lnTo>
                    <a:lnTo>
                      <a:pt x="2953" y="5369"/>
                    </a:lnTo>
                    <a:lnTo>
                      <a:pt x="3359" y="5308"/>
                    </a:lnTo>
                    <a:lnTo>
                      <a:pt x="3996" y="5553"/>
                    </a:lnTo>
                    <a:lnTo>
                      <a:pt x="4401" y="5461"/>
                    </a:lnTo>
                    <a:lnTo>
                      <a:pt x="4749" y="4912"/>
                    </a:lnTo>
                    <a:lnTo>
                      <a:pt x="5096" y="4820"/>
                    </a:lnTo>
                    <a:lnTo>
                      <a:pt x="5038" y="3539"/>
                    </a:lnTo>
                    <a:lnTo>
                      <a:pt x="4691" y="3386"/>
                    </a:lnTo>
                    <a:lnTo>
                      <a:pt x="4401" y="3447"/>
                    </a:lnTo>
                    <a:lnTo>
                      <a:pt x="3706" y="3264"/>
                    </a:lnTo>
                    <a:lnTo>
                      <a:pt x="3648" y="3264"/>
                    </a:lnTo>
                    <a:lnTo>
                      <a:pt x="3648" y="3539"/>
                    </a:lnTo>
                    <a:lnTo>
                      <a:pt x="3359" y="3661"/>
                    </a:lnTo>
                    <a:lnTo>
                      <a:pt x="3127" y="3569"/>
                    </a:lnTo>
                    <a:lnTo>
                      <a:pt x="2664" y="3631"/>
                    </a:lnTo>
                    <a:lnTo>
                      <a:pt x="2606" y="2929"/>
                    </a:lnTo>
                    <a:lnTo>
                      <a:pt x="2664" y="2746"/>
                    </a:lnTo>
                    <a:lnTo>
                      <a:pt x="3301" y="2624"/>
                    </a:lnTo>
                    <a:lnTo>
                      <a:pt x="3706" y="2258"/>
                    </a:lnTo>
                    <a:lnTo>
                      <a:pt x="3996" y="2166"/>
                    </a:lnTo>
                    <a:lnTo>
                      <a:pt x="5038" y="2105"/>
                    </a:lnTo>
                    <a:lnTo>
                      <a:pt x="6254" y="1892"/>
                    </a:lnTo>
                    <a:lnTo>
                      <a:pt x="6428" y="1342"/>
                    </a:lnTo>
                    <a:lnTo>
                      <a:pt x="6833" y="427"/>
                    </a:lnTo>
                    <a:lnTo>
                      <a:pt x="8049" y="183"/>
                    </a:lnTo>
                    <a:lnTo>
                      <a:pt x="8571" y="458"/>
                    </a:lnTo>
                    <a:lnTo>
                      <a:pt x="9323" y="732"/>
                    </a:lnTo>
                    <a:lnTo>
                      <a:pt x="9787" y="366"/>
                    </a:lnTo>
                    <a:lnTo>
                      <a:pt x="10366" y="0"/>
                    </a:lnTo>
                    <a:lnTo>
                      <a:pt x="11176" y="549"/>
                    </a:lnTo>
                    <a:lnTo>
                      <a:pt x="10018" y="1251"/>
                    </a:lnTo>
                    <a:lnTo>
                      <a:pt x="10366" y="1647"/>
                    </a:lnTo>
                    <a:lnTo>
                      <a:pt x="11061" y="1831"/>
                    </a:lnTo>
                    <a:lnTo>
                      <a:pt x="11234" y="2624"/>
                    </a:lnTo>
                    <a:lnTo>
                      <a:pt x="11698" y="3173"/>
                    </a:lnTo>
                    <a:lnTo>
                      <a:pt x="11871" y="3264"/>
                    </a:lnTo>
                    <a:lnTo>
                      <a:pt x="11755" y="3356"/>
                    </a:lnTo>
                    <a:lnTo>
                      <a:pt x="11871" y="3386"/>
                    </a:lnTo>
                    <a:lnTo>
                      <a:pt x="11755" y="3722"/>
                    </a:lnTo>
                    <a:lnTo>
                      <a:pt x="11408" y="3905"/>
                    </a:lnTo>
                    <a:lnTo>
                      <a:pt x="11350" y="4119"/>
                    </a:lnTo>
                    <a:lnTo>
                      <a:pt x="12103" y="4302"/>
                    </a:lnTo>
                    <a:lnTo>
                      <a:pt x="12219" y="4393"/>
                    </a:lnTo>
                    <a:lnTo>
                      <a:pt x="12392" y="4485"/>
                    </a:lnTo>
                    <a:lnTo>
                      <a:pt x="12392" y="4576"/>
                    </a:lnTo>
                    <a:lnTo>
                      <a:pt x="12045" y="4759"/>
                    </a:lnTo>
                    <a:lnTo>
                      <a:pt x="11929" y="5308"/>
                    </a:lnTo>
                    <a:lnTo>
                      <a:pt x="12103" y="5369"/>
                    </a:lnTo>
                    <a:lnTo>
                      <a:pt x="12624" y="5369"/>
                    </a:lnTo>
                    <a:lnTo>
                      <a:pt x="13840" y="5583"/>
                    </a:lnTo>
                    <a:lnTo>
                      <a:pt x="13666" y="5949"/>
                    </a:lnTo>
                    <a:lnTo>
                      <a:pt x="14014" y="6102"/>
                    </a:lnTo>
                    <a:lnTo>
                      <a:pt x="13956" y="6559"/>
                    </a:lnTo>
                    <a:lnTo>
                      <a:pt x="14130" y="6956"/>
                    </a:lnTo>
                    <a:lnTo>
                      <a:pt x="14477" y="6956"/>
                    </a:lnTo>
                    <a:lnTo>
                      <a:pt x="14709" y="7108"/>
                    </a:lnTo>
                    <a:lnTo>
                      <a:pt x="14883" y="7139"/>
                    </a:lnTo>
                    <a:lnTo>
                      <a:pt x="15404" y="7475"/>
                    </a:lnTo>
                    <a:lnTo>
                      <a:pt x="15693" y="7566"/>
                    </a:lnTo>
                    <a:lnTo>
                      <a:pt x="15925" y="8146"/>
                    </a:lnTo>
                    <a:lnTo>
                      <a:pt x="16620" y="8115"/>
                    </a:lnTo>
                    <a:lnTo>
                      <a:pt x="17257" y="8115"/>
                    </a:lnTo>
                    <a:lnTo>
                      <a:pt x="17778" y="8512"/>
                    </a:lnTo>
                    <a:lnTo>
                      <a:pt x="17952" y="8573"/>
                    </a:lnTo>
                    <a:lnTo>
                      <a:pt x="18183" y="8420"/>
                    </a:lnTo>
                    <a:lnTo>
                      <a:pt x="18299" y="8329"/>
                    </a:lnTo>
                    <a:lnTo>
                      <a:pt x="18705" y="8298"/>
                    </a:lnTo>
                    <a:lnTo>
                      <a:pt x="18878" y="8237"/>
                    </a:lnTo>
                    <a:lnTo>
                      <a:pt x="19689" y="8298"/>
                    </a:lnTo>
                    <a:lnTo>
                      <a:pt x="20210" y="8390"/>
                    </a:lnTo>
                    <a:lnTo>
                      <a:pt x="20268" y="8695"/>
                    </a:lnTo>
                    <a:lnTo>
                      <a:pt x="20268" y="10129"/>
                    </a:lnTo>
                    <a:lnTo>
                      <a:pt x="20384" y="10403"/>
                    </a:lnTo>
                    <a:lnTo>
                      <a:pt x="20442" y="10800"/>
                    </a:lnTo>
                    <a:lnTo>
                      <a:pt x="21600" y="10861"/>
                    </a:lnTo>
                    <a:lnTo>
                      <a:pt x="21600" y="11136"/>
                    </a:lnTo>
                    <a:lnTo>
                      <a:pt x="19863" y="11868"/>
                    </a:lnTo>
                    <a:lnTo>
                      <a:pt x="17778" y="12783"/>
                    </a:lnTo>
                    <a:lnTo>
                      <a:pt x="17604" y="12783"/>
                    </a:lnTo>
                    <a:lnTo>
                      <a:pt x="17141" y="12966"/>
                    </a:lnTo>
                    <a:lnTo>
                      <a:pt x="16794" y="12875"/>
                    </a:lnTo>
                    <a:lnTo>
                      <a:pt x="16214" y="12875"/>
                    </a:lnTo>
                    <a:lnTo>
                      <a:pt x="16214" y="13058"/>
                    </a:lnTo>
                    <a:lnTo>
                      <a:pt x="15751" y="13180"/>
                    </a:lnTo>
                    <a:lnTo>
                      <a:pt x="15751" y="13424"/>
                    </a:lnTo>
                    <a:lnTo>
                      <a:pt x="15867" y="13607"/>
                    </a:lnTo>
                    <a:lnTo>
                      <a:pt x="15751" y="13698"/>
                    </a:lnTo>
                    <a:lnTo>
                      <a:pt x="15751" y="13973"/>
                    </a:lnTo>
                    <a:lnTo>
                      <a:pt x="15867" y="14003"/>
                    </a:lnTo>
                    <a:lnTo>
                      <a:pt x="15751" y="14095"/>
                    </a:lnTo>
                    <a:lnTo>
                      <a:pt x="15172" y="14095"/>
                    </a:lnTo>
                    <a:lnTo>
                      <a:pt x="14651" y="14156"/>
                    </a:lnTo>
                    <a:lnTo>
                      <a:pt x="14361" y="14278"/>
                    </a:lnTo>
                    <a:lnTo>
                      <a:pt x="13956" y="14522"/>
                    </a:lnTo>
                    <a:lnTo>
                      <a:pt x="13493" y="14553"/>
                    </a:lnTo>
                    <a:lnTo>
                      <a:pt x="13319" y="14644"/>
                    </a:lnTo>
                    <a:lnTo>
                      <a:pt x="13261" y="14827"/>
                    </a:lnTo>
                    <a:lnTo>
                      <a:pt x="12972" y="14919"/>
                    </a:lnTo>
                    <a:lnTo>
                      <a:pt x="12740" y="14980"/>
                    </a:lnTo>
                    <a:lnTo>
                      <a:pt x="12740" y="14919"/>
                    </a:lnTo>
                    <a:lnTo>
                      <a:pt x="12392" y="14919"/>
                    </a:lnTo>
                    <a:lnTo>
                      <a:pt x="11755" y="15102"/>
                    </a:lnTo>
                    <a:lnTo>
                      <a:pt x="11582" y="15346"/>
                    </a:lnTo>
                    <a:lnTo>
                      <a:pt x="11698" y="15376"/>
                    </a:lnTo>
                    <a:lnTo>
                      <a:pt x="12392" y="15437"/>
                    </a:lnTo>
                    <a:lnTo>
                      <a:pt x="12566" y="15834"/>
                    </a:lnTo>
                    <a:lnTo>
                      <a:pt x="12798" y="16108"/>
                    </a:lnTo>
                    <a:lnTo>
                      <a:pt x="12624" y="16292"/>
                    </a:lnTo>
                    <a:lnTo>
                      <a:pt x="12277" y="16719"/>
                    </a:lnTo>
                    <a:lnTo>
                      <a:pt x="12277" y="17176"/>
                    </a:lnTo>
                    <a:lnTo>
                      <a:pt x="12450" y="17573"/>
                    </a:lnTo>
                    <a:lnTo>
                      <a:pt x="12624" y="17573"/>
                    </a:lnTo>
                    <a:lnTo>
                      <a:pt x="12740" y="17664"/>
                    </a:lnTo>
                    <a:lnTo>
                      <a:pt x="13319" y="17908"/>
                    </a:lnTo>
                    <a:lnTo>
                      <a:pt x="13493" y="18031"/>
                    </a:lnTo>
                    <a:lnTo>
                      <a:pt x="13666" y="18031"/>
                    </a:lnTo>
                    <a:lnTo>
                      <a:pt x="13782" y="18122"/>
                    </a:lnTo>
                    <a:lnTo>
                      <a:pt x="13609" y="18214"/>
                    </a:lnTo>
                    <a:lnTo>
                      <a:pt x="13493" y="18732"/>
                    </a:lnTo>
                    <a:lnTo>
                      <a:pt x="12624" y="18763"/>
                    </a:lnTo>
                    <a:lnTo>
                      <a:pt x="12277" y="19007"/>
                    </a:lnTo>
                    <a:lnTo>
                      <a:pt x="12045" y="19037"/>
                    </a:lnTo>
                    <a:lnTo>
                      <a:pt x="11408" y="18915"/>
                    </a:lnTo>
                    <a:lnTo>
                      <a:pt x="11234" y="18915"/>
                    </a:lnTo>
                    <a:lnTo>
                      <a:pt x="11061" y="18946"/>
                    </a:lnTo>
                    <a:lnTo>
                      <a:pt x="10655" y="18946"/>
                    </a:lnTo>
                    <a:lnTo>
                      <a:pt x="10366" y="19007"/>
                    </a:lnTo>
                    <a:lnTo>
                      <a:pt x="10308" y="19098"/>
                    </a:lnTo>
                    <a:lnTo>
                      <a:pt x="9960" y="19586"/>
                    </a:lnTo>
                    <a:lnTo>
                      <a:pt x="9960" y="20685"/>
                    </a:lnTo>
                    <a:lnTo>
                      <a:pt x="9671" y="20776"/>
                    </a:lnTo>
                    <a:lnTo>
                      <a:pt x="9497" y="20776"/>
                    </a:lnTo>
                    <a:lnTo>
                      <a:pt x="8918" y="20654"/>
                    </a:lnTo>
                    <a:lnTo>
                      <a:pt x="8571" y="20746"/>
                    </a:lnTo>
                    <a:lnTo>
                      <a:pt x="8397" y="20868"/>
                    </a:lnTo>
                    <a:lnTo>
                      <a:pt x="8686" y="20959"/>
                    </a:lnTo>
                    <a:lnTo>
                      <a:pt x="8744" y="21234"/>
                    </a:lnTo>
                    <a:lnTo>
                      <a:pt x="8397" y="21478"/>
                    </a:lnTo>
                    <a:lnTo>
                      <a:pt x="8339" y="21417"/>
                    </a:lnTo>
                    <a:lnTo>
                      <a:pt x="7007" y="21386"/>
                    </a:lnTo>
                    <a:lnTo>
                      <a:pt x="6949" y="21600"/>
                    </a:lnTo>
                    <a:lnTo>
                      <a:pt x="5617" y="21569"/>
                    </a:lnTo>
                    <a:lnTo>
                      <a:pt x="5386" y="21295"/>
                    </a:lnTo>
                    <a:lnTo>
                      <a:pt x="5443" y="19037"/>
                    </a:lnTo>
                    <a:lnTo>
                      <a:pt x="5270" y="18732"/>
                    </a:lnTo>
                    <a:lnTo>
                      <a:pt x="4922" y="18305"/>
                    </a:lnTo>
                    <a:lnTo>
                      <a:pt x="4517" y="18000"/>
                    </a:lnTo>
                    <a:lnTo>
                      <a:pt x="4227" y="17725"/>
                    </a:lnTo>
                    <a:lnTo>
                      <a:pt x="4343" y="17085"/>
                    </a:lnTo>
                    <a:lnTo>
                      <a:pt x="4401" y="16810"/>
                    </a:lnTo>
                    <a:lnTo>
                      <a:pt x="4343" y="16383"/>
                    </a:lnTo>
                    <a:lnTo>
                      <a:pt x="4169" y="16200"/>
                    </a:lnTo>
                    <a:lnTo>
                      <a:pt x="3359" y="15529"/>
                    </a:lnTo>
                    <a:lnTo>
                      <a:pt x="2953" y="15254"/>
                    </a:lnTo>
                    <a:lnTo>
                      <a:pt x="3185" y="15163"/>
                    </a:lnTo>
                    <a:lnTo>
                      <a:pt x="3359" y="14827"/>
                    </a:lnTo>
                    <a:lnTo>
                      <a:pt x="3301" y="14705"/>
                    </a:lnTo>
                    <a:lnTo>
                      <a:pt x="3185" y="14522"/>
                    </a:lnTo>
                    <a:lnTo>
                      <a:pt x="3185" y="14369"/>
                    </a:lnTo>
                    <a:lnTo>
                      <a:pt x="2953" y="13973"/>
                    </a:lnTo>
                    <a:lnTo>
                      <a:pt x="2953" y="13820"/>
                    </a:lnTo>
                    <a:lnTo>
                      <a:pt x="3127" y="13698"/>
                    </a:lnTo>
                    <a:lnTo>
                      <a:pt x="3359" y="13546"/>
                    </a:lnTo>
                    <a:lnTo>
                      <a:pt x="3359" y="13241"/>
                    </a:lnTo>
                    <a:lnTo>
                      <a:pt x="2838" y="13088"/>
                    </a:lnTo>
                    <a:lnTo>
                      <a:pt x="2838" y="12722"/>
                    </a:lnTo>
                    <a:lnTo>
                      <a:pt x="2953" y="12417"/>
                    </a:lnTo>
                    <a:lnTo>
                      <a:pt x="3301" y="12173"/>
                    </a:lnTo>
                    <a:lnTo>
                      <a:pt x="4401" y="11898"/>
                    </a:lnTo>
                    <a:lnTo>
                      <a:pt x="5038" y="12081"/>
                    </a:lnTo>
                    <a:lnTo>
                      <a:pt x="6138" y="12173"/>
                    </a:lnTo>
                    <a:lnTo>
                      <a:pt x="6254" y="12142"/>
                    </a:lnTo>
                    <a:lnTo>
                      <a:pt x="6602" y="12173"/>
                    </a:lnTo>
                    <a:lnTo>
                      <a:pt x="7297" y="12081"/>
                    </a:lnTo>
                    <a:lnTo>
                      <a:pt x="7528" y="11898"/>
                    </a:lnTo>
                    <a:lnTo>
                      <a:pt x="7644" y="11776"/>
                    </a:lnTo>
                    <a:lnTo>
                      <a:pt x="7123" y="11593"/>
                    </a:lnTo>
                    <a:lnTo>
                      <a:pt x="6833" y="11624"/>
                    </a:lnTo>
                    <a:lnTo>
                      <a:pt x="5733" y="11502"/>
                    </a:lnTo>
                    <a:lnTo>
                      <a:pt x="5791" y="11258"/>
                    </a:lnTo>
                    <a:lnTo>
                      <a:pt x="4691" y="10983"/>
                    </a:lnTo>
                    <a:lnTo>
                      <a:pt x="4401" y="10892"/>
                    </a:lnTo>
                    <a:lnTo>
                      <a:pt x="4575" y="10678"/>
                    </a:lnTo>
                    <a:lnTo>
                      <a:pt x="5212" y="10708"/>
                    </a:lnTo>
                    <a:lnTo>
                      <a:pt x="5096" y="10617"/>
                    </a:lnTo>
                    <a:lnTo>
                      <a:pt x="4749" y="10403"/>
                    </a:lnTo>
                    <a:lnTo>
                      <a:pt x="4517" y="10342"/>
                    </a:lnTo>
                    <a:lnTo>
                      <a:pt x="4343" y="10434"/>
                    </a:lnTo>
                    <a:lnTo>
                      <a:pt x="3532" y="10159"/>
                    </a:lnTo>
                    <a:lnTo>
                      <a:pt x="2780" y="9702"/>
                    </a:lnTo>
                    <a:lnTo>
                      <a:pt x="2780" y="9610"/>
                    </a:lnTo>
                    <a:lnTo>
                      <a:pt x="2316" y="9488"/>
                    </a:lnTo>
                    <a:lnTo>
                      <a:pt x="2258" y="9427"/>
                    </a:lnTo>
                    <a:lnTo>
                      <a:pt x="2606" y="8756"/>
                    </a:lnTo>
                    <a:lnTo>
                      <a:pt x="2085" y="8664"/>
                    </a:lnTo>
                    <a:lnTo>
                      <a:pt x="2258" y="8420"/>
                    </a:lnTo>
                    <a:lnTo>
                      <a:pt x="1911" y="7871"/>
                    </a:lnTo>
                    <a:lnTo>
                      <a:pt x="869" y="7749"/>
                    </a:lnTo>
                    <a:lnTo>
                      <a:pt x="753" y="7475"/>
                    </a:lnTo>
                    <a:lnTo>
                      <a:pt x="347" y="7200"/>
                    </a:lnTo>
                    <a:lnTo>
                      <a:pt x="0" y="6742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58" name="AutoShape 41" descr="Freeform 26">
                <a:extLst>
                  <a:ext uri="{FF2B5EF4-FFF2-40B4-BE49-F238E27FC236}">
                    <a16:creationId xmlns:a16="http://schemas.microsoft.com/office/drawing/2014/main" id="{7EA363F7-FDF3-46DD-86BF-0EF71A4565AD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736352" y="2327837"/>
                <a:ext cx="1072234" cy="1144573"/>
              </a:xfrm>
              <a:custGeom>
                <a:avLst/>
                <a:gdLst>
                  <a:gd name="T0" fmla="*/ 536117 w 21600"/>
                  <a:gd name="T1" fmla="*/ 572287 h 21600"/>
                  <a:gd name="T2" fmla="*/ 536117 w 21600"/>
                  <a:gd name="T3" fmla="*/ 572287 h 21600"/>
                  <a:gd name="T4" fmla="*/ 536117 w 21600"/>
                  <a:gd name="T5" fmla="*/ 572287 h 21600"/>
                  <a:gd name="T6" fmla="*/ 536117 w 21600"/>
                  <a:gd name="T7" fmla="*/ 57228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889"/>
                    </a:moveTo>
                    <a:lnTo>
                      <a:pt x="584" y="1998"/>
                    </a:lnTo>
                    <a:lnTo>
                      <a:pt x="768" y="2053"/>
                    </a:lnTo>
                    <a:lnTo>
                      <a:pt x="768" y="2135"/>
                    </a:lnTo>
                    <a:lnTo>
                      <a:pt x="737" y="2217"/>
                    </a:lnTo>
                    <a:lnTo>
                      <a:pt x="737" y="2409"/>
                    </a:lnTo>
                    <a:lnTo>
                      <a:pt x="768" y="2491"/>
                    </a:lnTo>
                    <a:lnTo>
                      <a:pt x="860" y="2573"/>
                    </a:lnTo>
                    <a:lnTo>
                      <a:pt x="860" y="2738"/>
                    </a:lnTo>
                    <a:lnTo>
                      <a:pt x="830" y="2875"/>
                    </a:lnTo>
                    <a:lnTo>
                      <a:pt x="645" y="2984"/>
                    </a:lnTo>
                    <a:lnTo>
                      <a:pt x="399" y="3203"/>
                    </a:lnTo>
                    <a:lnTo>
                      <a:pt x="307" y="3477"/>
                    </a:lnTo>
                    <a:lnTo>
                      <a:pt x="369" y="3532"/>
                    </a:lnTo>
                    <a:lnTo>
                      <a:pt x="399" y="3641"/>
                    </a:lnTo>
                    <a:lnTo>
                      <a:pt x="461" y="3778"/>
                    </a:lnTo>
                    <a:lnTo>
                      <a:pt x="645" y="3887"/>
                    </a:lnTo>
                    <a:lnTo>
                      <a:pt x="645" y="3970"/>
                    </a:lnTo>
                    <a:lnTo>
                      <a:pt x="584" y="4106"/>
                    </a:lnTo>
                    <a:lnTo>
                      <a:pt x="553" y="4134"/>
                    </a:lnTo>
                    <a:lnTo>
                      <a:pt x="645" y="4189"/>
                    </a:lnTo>
                    <a:lnTo>
                      <a:pt x="737" y="4271"/>
                    </a:lnTo>
                    <a:lnTo>
                      <a:pt x="768" y="4353"/>
                    </a:lnTo>
                    <a:lnTo>
                      <a:pt x="676" y="4599"/>
                    </a:lnTo>
                    <a:lnTo>
                      <a:pt x="645" y="4709"/>
                    </a:lnTo>
                    <a:lnTo>
                      <a:pt x="676" y="4791"/>
                    </a:lnTo>
                    <a:lnTo>
                      <a:pt x="1106" y="5256"/>
                    </a:lnTo>
                    <a:lnTo>
                      <a:pt x="1383" y="5119"/>
                    </a:lnTo>
                    <a:lnTo>
                      <a:pt x="1475" y="5092"/>
                    </a:lnTo>
                    <a:lnTo>
                      <a:pt x="1659" y="5092"/>
                    </a:lnTo>
                    <a:lnTo>
                      <a:pt x="1598" y="5284"/>
                    </a:lnTo>
                    <a:lnTo>
                      <a:pt x="1598" y="5366"/>
                    </a:lnTo>
                    <a:lnTo>
                      <a:pt x="1874" y="5366"/>
                    </a:lnTo>
                    <a:lnTo>
                      <a:pt x="1936" y="5421"/>
                    </a:lnTo>
                    <a:lnTo>
                      <a:pt x="1936" y="5448"/>
                    </a:lnTo>
                    <a:lnTo>
                      <a:pt x="2120" y="5530"/>
                    </a:lnTo>
                    <a:lnTo>
                      <a:pt x="2059" y="5694"/>
                    </a:lnTo>
                    <a:lnTo>
                      <a:pt x="1936" y="5995"/>
                    </a:lnTo>
                    <a:lnTo>
                      <a:pt x="1782" y="6160"/>
                    </a:lnTo>
                    <a:lnTo>
                      <a:pt x="1751" y="6351"/>
                    </a:lnTo>
                    <a:lnTo>
                      <a:pt x="1782" y="6680"/>
                    </a:lnTo>
                    <a:lnTo>
                      <a:pt x="1751" y="6735"/>
                    </a:lnTo>
                    <a:lnTo>
                      <a:pt x="1598" y="6735"/>
                    </a:lnTo>
                    <a:lnTo>
                      <a:pt x="1506" y="6680"/>
                    </a:lnTo>
                    <a:lnTo>
                      <a:pt x="1383" y="6598"/>
                    </a:lnTo>
                    <a:lnTo>
                      <a:pt x="1290" y="6570"/>
                    </a:lnTo>
                    <a:lnTo>
                      <a:pt x="1229" y="6516"/>
                    </a:lnTo>
                    <a:lnTo>
                      <a:pt x="1137" y="6488"/>
                    </a:lnTo>
                    <a:lnTo>
                      <a:pt x="1014" y="6516"/>
                    </a:lnTo>
                    <a:lnTo>
                      <a:pt x="952" y="6570"/>
                    </a:lnTo>
                    <a:lnTo>
                      <a:pt x="830" y="6926"/>
                    </a:lnTo>
                    <a:lnTo>
                      <a:pt x="737" y="6981"/>
                    </a:lnTo>
                    <a:lnTo>
                      <a:pt x="492" y="6981"/>
                    </a:lnTo>
                    <a:lnTo>
                      <a:pt x="369" y="7063"/>
                    </a:lnTo>
                    <a:lnTo>
                      <a:pt x="277" y="7145"/>
                    </a:lnTo>
                    <a:lnTo>
                      <a:pt x="277" y="7173"/>
                    </a:lnTo>
                    <a:lnTo>
                      <a:pt x="369" y="7227"/>
                    </a:lnTo>
                    <a:lnTo>
                      <a:pt x="584" y="7227"/>
                    </a:lnTo>
                    <a:lnTo>
                      <a:pt x="830" y="7090"/>
                    </a:lnTo>
                    <a:lnTo>
                      <a:pt x="830" y="7227"/>
                    </a:lnTo>
                    <a:lnTo>
                      <a:pt x="737" y="7392"/>
                    </a:lnTo>
                    <a:lnTo>
                      <a:pt x="492" y="7556"/>
                    </a:lnTo>
                    <a:lnTo>
                      <a:pt x="492" y="7638"/>
                    </a:lnTo>
                    <a:lnTo>
                      <a:pt x="399" y="7802"/>
                    </a:lnTo>
                    <a:lnTo>
                      <a:pt x="492" y="8706"/>
                    </a:lnTo>
                    <a:lnTo>
                      <a:pt x="584" y="8706"/>
                    </a:lnTo>
                    <a:lnTo>
                      <a:pt x="676" y="8651"/>
                    </a:lnTo>
                    <a:lnTo>
                      <a:pt x="830" y="8651"/>
                    </a:lnTo>
                    <a:lnTo>
                      <a:pt x="1137" y="8541"/>
                    </a:lnTo>
                    <a:lnTo>
                      <a:pt x="1690" y="8049"/>
                    </a:lnTo>
                    <a:lnTo>
                      <a:pt x="2212" y="7638"/>
                    </a:lnTo>
                    <a:lnTo>
                      <a:pt x="2304" y="7501"/>
                    </a:lnTo>
                    <a:lnTo>
                      <a:pt x="2427" y="7419"/>
                    </a:lnTo>
                    <a:lnTo>
                      <a:pt x="2489" y="7419"/>
                    </a:lnTo>
                    <a:lnTo>
                      <a:pt x="2581" y="7392"/>
                    </a:lnTo>
                    <a:lnTo>
                      <a:pt x="2704" y="7556"/>
                    </a:lnTo>
                    <a:lnTo>
                      <a:pt x="2888" y="7830"/>
                    </a:lnTo>
                    <a:lnTo>
                      <a:pt x="2980" y="7720"/>
                    </a:lnTo>
                    <a:lnTo>
                      <a:pt x="3134" y="7419"/>
                    </a:lnTo>
                    <a:lnTo>
                      <a:pt x="2980" y="7310"/>
                    </a:lnTo>
                    <a:lnTo>
                      <a:pt x="2980" y="7173"/>
                    </a:lnTo>
                    <a:lnTo>
                      <a:pt x="3042" y="7173"/>
                    </a:lnTo>
                    <a:lnTo>
                      <a:pt x="3349" y="7145"/>
                    </a:lnTo>
                    <a:lnTo>
                      <a:pt x="3411" y="7063"/>
                    </a:lnTo>
                    <a:lnTo>
                      <a:pt x="3411" y="6844"/>
                    </a:lnTo>
                    <a:lnTo>
                      <a:pt x="3441" y="6899"/>
                    </a:lnTo>
                    <a:lnTo>
                      <a:pt x="3533" y="6844"/>
                    </a:lnTo>
                    <a:lnTo>
                      <a:pt x="3779" y="6844"/>
                    </a:lnTo>
                    <a:lnTo>
                      <a:pt x="3871" y="6817"/>
                    </a:lnTo>
                    <a:lnTo>
                      <a:pt x="3964" y="6817"/>
                    </a:lnTo>
                    <a:lnTo>
                      <a:pt x="4056" y="7063"/>
                    </a:lnTo>
                    <a:lnTo>
                      <a:pt x="3964" y="7419"/>
                    </a:lnTo>
                    <a:lnTo>
                      <a:pt x="4056" y="7556"/>
                    </a:lnTo>
                    <a:lnTo>
                      <a:pt x="4148" y="7583"/>
                    </a:lnTo>
                    <a:lnTo>
                      <a:pt x="4240" y="7748"/>
                    </a:lnTo>
                    <a:lnTo>
                      <a:pt x="4332" y="7802"/>
                    </a:lnTo>
                    <a:lnTo>
                      <a:pt x="4424" y="7748"/>
                    </a:lnTo>
                    <a:lnTo>
                      <a:pt x="4547" y="7830"/>
                    </a:lnTo>
                    <a:lnTo>
                      <a:pt x="4732" y="7994"/>
                    </a:lnTo>
                    <a:lnTo>
                      <a:pt x="4793" y="8213"/>
                    </a:lnTo>
                    <a:lnTo>
                      <a:pt x="4640" y="8295"/>
                    </a:lnTo>
                    <a:lnTo>
                      <a:pt x="4455" y="8377"/>
                    </a:lnTo>
                    <a:lnTo>
                      <a:pt x="4271" y="8487"/>
                    </a:lnTo>
                    <a:lnTo>
                      <a:pt x="4240" y="8459"/>
                    </a:lnTo>
                    <a:lnTo>
                      <a:pt x="4179" y="8377"/>
                    </a:lnTo>
                    <a:lnTo>
                      <a:pt x="4148" y="8377"/>
                    </a:lnTo>
                    <a:lnTo>
                      <a:pt x="4056" y="8405"/>
                    </a:lnTo>
                    <a:lnTo>
                      <a:pt x="3871" y="8541"/>
                    </a:lnTo>
                    <a:lnTo>
                      <a:pt x="3779" y="9554"/>
                    </a:lnTo>
                    <a:lnTo>
                      <a:pt x="3964" y="9691"/>
                    </a:lnTo>
                    <a:lnTo>
                      <a:pt x="4056" y="9719"/>
                    </a:lnTo>
                    <a:lnTo>
                      <a:pt x="4148" y="9773"/>
                    </a:lnTo>
                    <a:lnTo>
                      <a:pt x="4332" y="9773"/>
                    </a:lnTo>
                    <a:lnTo>
                      <a:pt x="4332" y="9883"/>
                    </a:lnTo>
                    <a:lnTo>
                      <a:pt x="4424" y="10047"/>
                    </a:lnTo>
                    <a:lnTo>
                      <a:pt x="4609" y="10047"/>
                    </a:lnTo>
                    <a:lnTo>
                      <a:pt x="4640" y="9965"/>
                    </a:lnTo>
                    <a:lnTo>
                      <a:pt x="4793" y="9856"/>
                    </a:lnTo>
                    <a:lnTo>
                      <a:pt x="4916" y="9773"/>
                    </a:lnTo>
                    <a:lnTo>
                      <a:pt x="4978" y="9691"/>
                    </a:lnTo>
                    <a:lnTo>
                      <a:pt x="5008" y="9527"/>
                    </a:lnTo>
                    <a:lnTo>
                      <a:pt x="5162" y="9472"/>
                    </a:lnTo>
                    <a:lnTo>
                      <a:pt x="5193" y="9527"/>
                    </a:lnTo>
                    <a:lnTo>
                      <a:pt x="5254" y="9527"/>
                    </a:lnTo>
                    <a:lnTo>
                      <a:pt x="5285" y="9472"/>
                    </a:lnTo>
                    <a:lnTo>
                      <a:pt x="5377" y="9472"/>
                    </a:lnTo>
                    <a:lnTo>
                      <a:pt x="5469" y="9527"/>
                    </a:lnTo>
                    <a:lnTo>
                      <a:pt x="5531" y="9637"/>
                    </a:lnTo>
                    <a:lnTo>
                      <a:pt x="5623" y="9691"/>
                    </a:lnTo>
                    <a:lnTo>
                      <a:pt x="6207" y="9965"/>
                    </a:lnTo>
                    <a:lnTo>
                      <a:pt x="6391" y="9965"/>
                    </a:lnTo>
                    <a:lnTo>
                      <a:pt x="6360" y="10129"/>
                    </a:lnTo>
                    <a:lnTo>
                      <a:pt x="6299" y="10129"/>
                    </a:lnTo>
                    <a:lnTo>
                      <a:pt x="6268" y="10184"/>
                    </a:lnTo>
                    <a:lnTo>
                      <a:pt x="6176" y="10294"/>
                    </a:lnTo>
                    <a:lnTo>
                      <a:pt x="6084" y="10348"/>
                    </a:lnTo>
                    <a:lnTo>
                      <a:pt x="5930" y="10458"/>
                    </a:lnTo>
                    <a:lnTo>
                      <a:pt x="5899" y="10595"/>
                    </a:lnTo>
                    <a:lnTo>
                      <a:pt x="5838" y="10595"/>
                    </a:lnTo>
                    <a:lnTo>
                      <a:pt x="5715" y="10677"/>
                    </a:lnTo>
                    <a:lnTo>
                      <a:pt x="5715" y="10759"/>
                    </a:lnTo>
                    <a:lnTo>
                      <a:pt x="5561" y="11033"/>
                    </a:lnTo>
                    <a:lnTo>
                      <a:pt x="5469" y="11361"/>
                    </a:lnTo>
                    <a:lnTo>
                      <a:pt x="5438" y="11525"/>
                    </a:lnTo>
                    <a:lnTo>
                      <a:pt x="5254" y="11827"/>
                    </a:lnTo>
                    <a:lnTo>
                      <a:pt x="5254" y="11936"/>
                    </a:lnTo>
                    <a:lnTo>
                      <a:pt x="5193" y="11991"/>
                    </a:lnTo>
                    <a:lnTo>
                      <a:pt x="5100" y="12018"/>
                    </a:lnTo>
                    <a:lnTo>
                      <a:pt x="5008" y="12183"/>
                    </a:lnTo>
                    <a:lnTo>
                      <a:pt x="4978" y="12265"/>
                    </a:lnTo>
                    <a:lnTo>
                      <a:pt x="5008" y="12319"/>
                    </a:lnTo>
                    <a:lnTo>
                      <a:pt x="5070" y="12347"/>
                    </a:lnTo>
                    <a:lnTo>
                      <a:pt x="5193" y="12484"/>
                    </a:lnTo>
                    <a:lnTo>
                      <a:pt x="5193" y="12566"/>
                    </a:lnTo>
                    <a:lnTo>
                      <a:pt x="5100" y="12675"/>
                    </a:lnTo>
                    <a:lnTo>
                      <a:pt x="5070" y="12757"/>
                    </a:lnTo>
                    <a:lnTo>
                      <a:pt x="5100" y="12812"/>
                    </a:lnTo>
                    <a:lnTo>
                      <a:pt x="5162" y="12840"/>
                    </a:lnTo>
                    <a:lnTo>
                      <a:pt x="5377" y="12976"/>
                    </a:lnTo>
                    <a:lnTo>
                      <a:pt x="5438" y="12976"/>
                    </a:lnTo>
                    <a:lnTo>
                      <a:pt x="5469" y="13004"/>
                    </a:lnTo>
                    <a:lnTo>
                      <a:pt x="5623" y="13059"/>
                    </a:lnTo>
                    <a:lnTo>
                      <a:pt x="5807" y="13086"/>
                    </a:lnTo>
                    <a:lnTo>
                      <a:pt x="5838" y="13086"/>
                    </a:lnTo>
                    <a:lnTo>
                      <a:pt x="6022" y="13223"/>
                    </a:lnTo>
                    <a:lnTo>
                      <a:pt x="6268" y="13223"/>
                    </a:lnTo>
                    <a:lnTo>
                      <a:pt x="6452" y="13250"/>
                    </a:lnTo>
                    <a:lnTo>
                      <a:pt x="6637" y="13332"/>
                    </a:lnTo>
                    <a:lnTo>
                      <a:pt x="6667" y="13332"/>
                    </a:lnTo>
                    <a:lnTo>
                      <a:pt x="6637" y="13497"/>
                    </a:lnTo>
                    <a:lnTo>
                      <a:pt x="6545" y="13633"/>
                    </a:lnTo>
                    <a:lnTo>
                      <a:pt x="6360" y="13716"/>
                    </a:lnTo>
                    <a:lnTo>
                      <a:pt x="5991" y="13798"/>
                    </a:lnTo>
                    <a:lnTo>
                      <a:pt x="5838" y="13743"/>
                    </a:lnTo>
                    <a:lnTo>
                      <a:pt x="5746" y="13825"/>
                    </a:lnTo>
                    <a:lnTo>
                      <a:pt x="5561" y="13880"/>
                    </a:lnTo>
                    <a:lnTo>
                      <a:pt x="5531" y="13825"/>
                    </a:lnTo>
                    <a:lnTo>
                      <a:pt x="5469" y="13880"/>
                    </a:lnTo>
                    <a:lnTo>
                      <a:pt x="5438" y="13962"/>
                    </a:lnTo>
                    <a:lnTo>
                      <a:pt x="5377" y="14701"/>
                    </a:lnTo>
                    <a:lnTo>
                      <a:pt x="5285" y="14811"/>
                    </a:lnTo>
                    <a:lnTo>
                      <a:pt x="5254" y="14865"/>
                    </a:lnTo>
                    <a:lnTo>
                      <a:pt x="5100" y="14948"/>
                    </a:lnTo>
                    <a:lnTo>
                      <a:pt x="5008" y="15112"/>
                    </a:lnTo>
                    <a:lnTo>
                      <a:pt x="4916" y="15194"/>
                    </a:lnTo>
                    <a:lnTo>
                      <a:pt x="4885" y="15276"/>
                    </a:lnTo>
                    <a:lnTo>
                      <a:pt x="4885" y="15605"/>
                    </a:lnTo>
                    <a:lnTo>
                      <a:pt x="5008" y="15687"/>
                    </a:lnTo>
                    <a:lnTo>
                      <a:pt x="5100" y="15714"/>
                    </a:lnTo>
                    <a:lnTo>
                      <a:pt x="5346" y="15714"/>
                    </a:lnTo>
                    <a:lnTo>
                      <a:pt x="5377" y="15769"/>
                    </a:lnTo>
                    <a:lnTo>
                      <a:pt x="5531" y="15769"/>
                    </a:lnTo>
                    <a:lnTo>
                      <a:pt x="5715" y="15851"/>
                    </a:lnTo>
                    <a:lnTo>
                      <a:pt x="5807" y="15933"/>
                    </a:lnTo>
                    <a:lnTo>
                      <a:pt x="5807" y="15960"/>
                    </a:lnTo>
                    <a:lnTo>
                      <a:pt x="5746" y="16125"/>
                    </a:lnTo>
                    <a:lnTo>
                      <a:pt x="5807" y="16262"/>
                    </a:lnTo>
                    <a:lnTo>
                      <a:pt x="5838" y="16344"/>
                    </a:lnTo>
                    <a:lnTo>
                      <a:pt x="5930" y="16617"/>
                    </a:lnTo>
                    <a:lnTo>
                      <a:pt x="6207" y="16617"/>
                    </a:lnTo>
                    <a:lnTo>
                      <a:pt x="6268" y="16590"/>
                    </a:lnTo>
                    <a:lnTo>
                      <a:pt x="6299" y="16590"/>
                    </a:lnTo>
                    <a:lnTo>
                      <a:pt x="6360" y="16535"/>
                    </a:lnTo>
                    <a:lnTo>
                      <a:pt x="6545" y="16535"/>
                    </a:lnTo>
                    <a:lnTo>
                      <a:pt x="6667" y="16508"/>
                    </a:lnTo>
                    <a:lnTo>
                      <a:pt x="6852" y="16426"/>
                    </a:lnTo>
                    <a:lnTo>
                      <a:pt x="7036" y="16371"/>
                    </a:lnTo>
                    <a:lnTo>
                      <a:pt x="7098" y="16453"/>
                    </a:lnTo>
                    <a:lnTo>
                      <a:pt x="7190" y="16700"/>
                    </a:lnTo>
                    <a:lnTo>
                      <a:pt x="7220" y="16754"/>
                    </a:lnTo>
                    <a:lnTo>
                      <a:pt x="7374" y="16837"/>
                    </a:lnTo>
                    <a:lnTo>
                      <a:pt x="7405" y="16782"/>
                    </a:lnTo>
                    <a:lnTo>
                      <a:pt x="7466" y="16700"/>
                    </a:lnTo>
                    <a:lnTo>
                      <a:pt x="7558" y="16590"/>
                    </a:lnTo>
                    <a:lnTo>
                      <a:pt x="7681" y="16535"/>
                    </a:lnTo>
                    <a:lnTo>
                      <a:pt x="7774" y="16535"/>
                    </a:lnTo>
                    <a:lnTo>
                      <a:pt x="7835" y="16453"/>
                    </a:lnTo>
                    <a:lnTo>
                      <a:pt x="7866" y="16344"/>
                    </a:lnTo>
                    <a:lnTo>
                      <a:pt x="8112" y="16015"/>
                    </a:lnTo>
                    <a:lnTo>
                      <a:pt x="8112" y="15878"/>
                    </a:lnTo>
                    <a:lnTo>
                      <a:pt x="8050" y="15714"/>
                    </a:lnTo>
                    <a:lnTo>
                      <a:pt x="8019" y="15468"/>
                    </a:lnTo>
                    <a:lnTo>
                      <a:pt x="8204" y="15468"/>
                    </a:lnTo>
                    <a:lnTo>
                      <a:pt x="8572" y="15687"/>
                    </a:lnTo>
                    <a:lnTo>
                      <a:pt x="8849" y="15769"/>
                    </a:lnTo>
                    <a:lnTo>
                      <a:pt x="8972" y="15851"/>
                    </a:lnTo>
                    <a:lnTo>
                      <a:pt x="9156" y="15933"/>
                    </a:lnTo>
                    <a:lnTo>
                      <a:pt x="9525" y="16043"/>
                    </a:lnTo>
                    <a:lnTo>
                      <a:pt x="9586" y="16125"/>
                    </a:lnTo>
                    <a:lnTo>
                      <a:pt x="9709" y="16371"/>
                    </a:lnTo>
                    <a:lnTo>
                      <a:pt x="9709" y="16426"/>
                    </a:lnTo>
                    <a:lnTo>
                      <a:pt x="9771" y="16453"/>
                    </a:lnTo>
                    <a:lnTo>
                      <a:pt x="9801" y="16590"/>
                    </a:lnTo>
                    <a:lnTo>
                      <a:pt x="9801" y="16864"/>
                    </a:lnTo>
                    <a:lnTo>
                      <a:pt x="9955" y="16946"/>
                    </a:lnTo>
                    <a:lnTo>
                      <a:pt x="10170" y="17028"/>
                    </a:lnTo>
                    <a:lnTo>
                      <a:pt x="10232" y="17110"/>
                    </a:lnTo>
                    <a:lnTo>
                      <a:pt x="10232" y="17247"/>
                    </a:lnTo>
                    <a:lnTo>
                      <a:pt x="10170" y="17275"/>
                    </a:lnTo>
                    <a:lnTo>
                      <a:pt x="10262" y="17357"/>
                    </a:lnTo>
                    <a:lnTo>
                      <a:pt x="10354" y="17521"/>
                    </a:lnTo>
                    <a:lnTo>
                      <a:pt x="10508" y="17521"/>
                    </a:lnTo>
                    <a:lnTo>
                      <a:pt x="10723" y="17494"/>
                    </a:lnTo>
                    <a:lnTo>
                      <a:pt x="10969" y="17521"/>
                    </a:lnTo>
                    <a:lnTo>
                      <a:pt x="11338" y="17494"/>
                    </a:lnTo>
                    <a:lnTo>
                      <a:pt x="11461" y="17494"/>
                    </a:lnTo>
                    <a:lnTo>
                      <a:pt x="11706" y="17740"/>
                    </a:lnTo>
                    <a:lnTo>
                      <a:pt x="11891" y="18014"/>
                    </a:lnTo>
                    <a:lnTo>
                      <a:pt x="11921" y="18260"/>
                    </a:lnTo>
                    <a:lnTo>
                      <a:pt x="11921" y="18589"/>
                    </a:lnTo>
                    <a:lnTo>
                      <a:pt x="11799" y="18808"/>
                    </a:lnTo>
                    <a:lnTo>
                      <a:pt x="11522" y="19054"/>
                    </a:lnTo>
                    <a:lnTo>
                      <a:pt x="11522" y="19136"/>
                    </a:lnTo>
                    <a:lnTo>
                      <a:pt x="11706" y="19793"/>
                    </a:lnTo>
                    <a:lnTo>
                      <a:pt x="11891" y="20067"/>
                    </a:lnTo>
                    <a:lnTo>
                      <a:pt x="12075" y="20122"/>
                    </a:lnTo>
                    <a:lnTo>
                      <a:pt x="12352" y="20149"/>
                    </a:lnTo>
                    <a:lnTo>
                      <a:pt x="12567" y="20204"/>
                    </a:lnTo>
                    <a:lnTo>
                      <a:pt x="12905" y="20149"/>
                    </a:lnTo>
                    <a:lnTo>
                      <a:pt x="13273" y="19903"/>
                    </a:lnTo>
                    <a:lnTo>
                      <a:pt x="13396" y="19711"/>
                    </a:lnTo>
                    <a:lnTo>
                      <a:pt x="13765" y="19656"/>
                    </a:lnTo>
                    <a:lnTo>
                      <a:pt x="14318" y="19383"/>
                    </a:lnTo>
                    <a:lnTo>
                      <a:pt x="14380" y="19246"/>
                    </a:lnTo>
                    <a:lnTo>
                      <a:pt x="14410" y="19328"/>
                    </a:lnTo>
                    <a:lnTo>
                      <a:pt x="14564" y="19328"/>
                    </a:lnTo>
                    <a:lnTo>
                      <a:pt x="14748" y="19465"/>
                    </a:lnTo>
                    <a:lnTo>
                      <a:pt x="14963" y="19547"/>
                    </a:lnTo>
                    <a:lnTo>
                      <a:pt x="14933" y="19711"/>
                    </a:lnTo>
                    <a:lnTo>
                      <a:pt x="14840" y="19738"/>
                    </a:lnTo>
                    <a:lnTo>
                      <a:pt x="14687" y="19793"/>
                    </a:lnTo>
                    <a:lnTo>
                      <a:pt x="14656" y="19793"/>
                    </a:lnTo>
                    <a:lnTo>
                      <a:pt x="14595" y="19821"/>
                    </a:lnTo>
                    <a:lnTo>
                      <a:pt x="14564" y="19875"/>
                    </a:lnTo>
                    <a:lnTo>
                      <a:pt x="14502" y="19875"/>
                    </a:lnTo>
                    <a:lnTo>
                      <a:pt x="14595" y="19957"/>
                    </a:lnTo>
                    <a:lnTo>
                      <a:pt x="14595" y="20040"/>
                    </a:lnTo>
                    <a:lnTo>
                      <a:pt x="14748" y="20149"/>
                    </a:lnTo>
                    <a:lnTo>
                      <a:pt x="14933" y="20450"/>
                    </a:lnTo>
                    <a:lnTo>
                      <a:pt x="15209" y="20779"/>
                    </a:lnTo>
                    <a:lnTo>
                      <a:pt x="15793" y="21025"/>
                    </a:lnTo>
                    <a:lnTo>
                      <a:pt x="15854" y="21052"/>
                    </a:lnTo>
                    <a:lnTo>
                      <a:pt x="16039" y="21052"/>
                    </a:lnTo>
                    <a:lnTo>
                      <a:pt x="16069" y="21463"/>
                    </a:lnTo>
                    <a:lnTo>
                      <a:pt x="16438" y="21545"/>
                    </a:lnTo>
                    <a:lnTo>
                      <a:pt x="16776" y="21518"/>
                    </a:lnTo>
                    <a:lnTo>
                      <a:pt x="17053" y="21463"/>
                    </a:lnTo>
                    <a:lnTo>
                      <a:pt x="17452" y="21518"/>
                    </a:lnTo>
                    <a:lnTo>
                      <a:pt x="17698" y="21463"/>
                    </a:lnTo>
                    <a:lnTo>
                      <a:pt x="18435" y="21518"/>
                    </a:lnTo>
                    <a:lnTo>
                      <a:pt x="19664" y="21600"/>
                    </a:lnTo>
                    <a:lnTo>
                      <a:pt x="20371" y="21545"/>
                    </a:lnTo>
                    <a:lnTo>
                      <a:pt x="20648" y="21600"/>
                    </a:lnTo>
                    <a:lnTo>
                      <a:pt x="20832" y="21436"/>
                    </a:lnTo>
                    <a:lnTo>
                      <a:pt x="21201" y="21217"/>
                    </a:lnTo>
                    <a:lnTo>
                      <a:pt x="21323" y="21189"/>
                    </a:lnTo>
                    <a:lnTo>
                      <a:pt x="21293" y="21135"/>
                    </a:lnTo>
                    <a:lnTo>
                      <a:pt x="21477" y="21025"/>
                    </a:lnTo>
                    <a:lnTo>
                      <a:pt x="21600" y="20970"/>
                    </a:lnTo>
                    <a:lnTo>
                      <a:pt x="21600" y="20806"/>
                    </a:lnTo>
                    <a:lnTo>
                      <a:pt x="21508" y="20806"/>
                    </a:lnTo>
                    <a:lnTo>
                      <a:pt x="21385" y="20642"/>
                    </a:lnTo>
                    <a:lnTo>
                      <a:pt x="21323" y="19957"/>
                    </a:lnTo>
                    <a:lnTo>
                      <a:pt x="21201" y="19875"/>
                    </a:lnTo>
                    <a:lnTo>
                      <a:pt x="21108" y="19793"/>
                    </a:lnTo>
                    <a:lnTo>
                      <a:pt x="21016" y="19574"/>
                    </a:lnTo>
                    <a:lnTo>
                      <a:pt x="20955" y="19547"/>
                    </a:lnTo>
                    <a:lnTo>
                      <a:pt x="20863" y="19383"/>
                    </a:lnTo>
                    <a:lnTo>
                      <a:pt x="20740" y="19300"/>
                    </a:lnTo>
                    <a:lnTo>
                      <a:pt x="20648" y="19246"/>
                    </a:lnTo>
                    <a:lnTo>
                      <a:pt x="20555" y="19300"/>
                    </a:lnTo>
                    <a:lnTo>
                      <a:pt x="20371" y="19163"/>
                    </a:lnTo>
                    <a:lnTo>
                      <a:pt x="20217" y="18972"/>
                    </a:lnTo>
                    <a:lnTo>
                      <a:pt x="20033" y="18917"/>
                    </a:lnTo>
                    <a:lnTo>
                      <a:pt x="19910" y="18589"/>
                    </a:lnTo>
                    <a:lnTo>
                      <a:pt x="19818" y="18561"/>
                    </a:lnTo>
                    <a:lnTo>
                      <a:pt x="19726" y="18643"/>
                    </a:lnTo>
                    <a:lnTo>
                      <a:pt x="19664" y="18589"/>
                    </a:lnTo>
                    <a:lnTo>
                      <a:pt x="19634" y="18589"/>
                    </a:lnTo>
                    <a:lnTo>
                      <a:pt x="19541" y="18561"/>
                    </a:lnTo>
                    <a:lnTo>
                      <a:pt x="19480" y="18096"/>
                    </a:lnTo>
                    <a:lnTo>
                      <a:pt x="19634" y="17932"/>
                    </a:lnTo>
                    <a:lnTo>
                      <a:pt x="19541" y="17904"/>
                    </a:lnTo>
                    <a:lnTo>
                      <a:pt x="19480" y="17822"/>
                    </a:lnTo>
                    <a:lnTo>
                      <a:pt x="19480" y="17658"/>
                    </a:lnTo>
                    <a:lnTo>
                      <a:pt x="19388" y="17521"/>
                    </a:lnTo>
                    <a:lnTo>
                      <a:pt x="19388" y="17411"/>
                    </a:lnTo>
                    <a:lnTo>
                      <a:pt x="19449" y="16946"/>
                    </a:lnTo>
                    <a:lnTo>
                      <a:pt x="19296" y="17083"/>
                    </a:lnTo>
                    <a:lnTo>
                      <a:pt x="19265" y="17083"/>
                    </a:lnTo>
                    <a:lnTo>
                      <a:pt x="19081" y="17110"/>
                    </a:lnTo>
                    <a:lnTo>
                      <a:pt x="18712" y="17192"/>
                    </a:lnTo>
                    <a:lnTo>
                      <a:pt x="18435" y="17192"/>
                    </a:lnTo>
                    <a:lnTo>
                      <a:pt x="18343" y="17247"/>
                    </a:lnTo>
                    <a:lnTo>
                      <a:pt x="17974" y="17247"/>
                    </a:lnTo>
                    <a:lnTo>
                      <a:pt x="18005" y="17275"/>
                    </a:lnTo>
                    <a:lnTo>
                      <a:pt x="17913" y="17357"/>
                    </a:lnTo>
                    <a:lnTo>
                      <a:pt x="17882" y="17357"/>
                    </a:lnTo>
                    <a:lnTo>
                      <a:pt x="17882" y="17247"/>
                    </a:lnTo>
                    <a:lnTo>
                      <a:pt x="17544" y="17247"/>
                    </a:lnTo>
                    <a:lnTo>
                      <a:pt x="17360" y="17165"/>
                    </a:lnTo>
                    <a:lnTo>
                      <a:pt x="17176" y="17001"/>
                    </a:lnTo>
                    <a:lnTo>
                      <a:pt x="16776" y="16672"/>
                    </a:lnTo>
                    <a:lnTo>
                      <a:pt x="16715" y="16617"/>
                    </a:lnTo>
                    <a:lnTo>
                      <a:pt x="16622" y="16453"/>
                    </a:lnTo>
                    <a:lnTo>
                      <a:pt x="16438" y="16344"/>
                    </a:lnTo>
                    <a:lnTo>
                      <a:pt x="16162" y="15960"/>
                    </a:lnTo>
                    <a:lnTo>
                      <a:pt x="16039" y="15878"/>
                    </a:lnTo>
                    <a:lnTo>
                      <a:pt x="15854" y="15796"/>
                    </a:lnTo>
                    <a:lnTo>
                      <a:pt x="15609" y="15769"/>
                    </a:lnTo>
                    <a:lnTo>
                      <a:pt x="15578" y="15796"/>
                    </a:lnTo>
                    <a:lnTo>
                      <a:pt x="15578" y="15769"/>
                    </a:lnTo>
                    <a:lnTo>
                      <a:pt x="15332" y="15687"/>
                    </a:lnTo>
                    <a:lnTo>
                      <a:pt x="15148" y="15522"/>
                    </a:lnTo>
                    <a:lnTo>
                      <a:pt x="15117" y="15386"/>
                    </a:lnTo>
                    <a:lnTo>
                      <a:pt x="15055" y="15358"/>
                    </a:lnTo>
                    <a:lnTo>
                      <a:pt x="15055" y="15276"/>
                    </a:lnTo>
                    <a:lnTo>
                      <a:pt x="14933" y="15276"/>
                    </a:lnTo>
                    <a:lnTo>
                      <a:pt x="14687" y="15057"/>
                    </a:lnTo>
                    <a:lnTo>
                      <a:pt x="14564" y="15057"/>
                    </a:lnTo>
                    <a:lnTo>
                      <a:pt x="14410" y="15112"/>
                    </a:lnTo>
                    <a:lnTo>
                      <a:pt x="14287" y="15112"/>
                    </a:lnTo>
                    <a:lnTo>
                      <a:pt x="14134" y="15057"/>
                    </a:lnTo>
                    <a:lnTo>
                      <a:pt x="14103" y="15057"/>
                    </a:lnTo>
                    <a:lnTo>
                      <a:pt x="13949" y="15112"/>
                    </a:lnTo>
                    <a:lnTo>
                      <a:pt x="13949" y="15030"/>
                    </a:lnTo>
                    <a:lnTo>
                      <a:pt x="13826" y="15057"/>
                    </a:lnTo>
                    <a:lnTo>
                      <a:pt x="13550" y="15057"/>
                    </a:lnTo>
                    <a:lnTo>
                      <a:pt x="13120" y="15030"/>
                    </a:lnTo>
                    <a:lnTo>
                      <a:pt x="12567" y="14948"/>
                    </a:lnTo>
                    <a:lnTo>
                      <a:pt x="12014" y="14701"/>
                    </a:lnTo>
                    <a:lnTo>
                      <a:pt x="11983" y="14646"/>
                    </a:lnTo>
                    <a:lnTo>
                      <a:pt x="11614" y="14619"/>
                    </a:lnTo>
                    <a:lnTo>
                      <a:pt x="11522" y="14537"/>
                    </a:lnTo>
                    <a:lnTo>
                      <a:pt x="11430" y="14290"/>
                    </a:lnTo>
                    <a:lnTo>
                      <a:pt x="11153" y="14208"/>
                    </a:lnTo>
                    <a:lnTo>
                      <a:pt x="10908" y="13989"/>
                    </a:lnTo>
                    <a:lnTo>
                      <a:pt x="10877" y="13907"/>
                    </a:lnTo>
                    <a:lnTo>
                      <a:pt x="10908" y="13798"/>
                    </a:lnTo>
                    <a:lnTo>
                      <a:pt x="10908" y="13661"/>
                    </a:lnTo>
                    <a:lnTo>
                      <a:pt x="10723" y="13414"/>
                    </a:lnTo>
                    <a:lnTo>
                      <a:pt x="10539" y="13250"/>
                    </a:lnTo>
                    <a:lnTo>
                      <a:pt x="10447" y="13141"/>
                    </a:lnTo>
                    <a:lnTo>
                      <a:pt x="10262" y="13004"/>
                    </a:lnTo>
                    <a:lnTo>
                      <a:pt x="9955" y="12757"/>
                    </a:lnTo>
                    <a:lnTo>
                      <a:pt x="9525" y="12484"/>
                    </a:lnTo>
                    <a:lnTo>
                      <a:pt x="9433" y="12155"/>
                    </a:lnTo>
                    <a:lnTo>
                      <a:pt x="9494" y="11991"/>
                    </a:lnTo>
                    <a:lnTo>
                      <a:pt x="9525" y="11580"/>
                    </a:lnTo>
                    <a:lnTo>
                      <a:pt x="9433" y="11334"/>
                    </a:lnTo>
                    <a:lnTo>
                      <a:pt x="9341" y="11115"/>
                    </a:lnTo>
                    <a:lnTo>
                      <a:pt x="9248" y="10951"/>
                    </a:lnTo>
                    <a:lnTo>
                      <a:pt x="9156" y="10868"/>
                    </a:lnTo>
                    <a:lnTo>
                      <a:pt x="9218" y="10841"/>
                    </a:lnTo>
                    <a:lnTo>
                      <a:pt x="9064" y="10704"/>
                    </a:lnTo>
                    <a:lnTo>
                      <a:pt x="8849" y="10348"/>
                    </a:lnTo>
                    <a:lnTo>
                      <a:pt x="8849" y="10266"/>
                    </a:lnTo>
                    <a:lnTo>
                      <a:pt x="8695" y="10184"/>
                    </a:lnTo>
                    <a:lnTo>
                      <a:pt x="8603" y="9883"/>
                    </a:lnTo>
                    <a:lnTo>
                      <a:pt x="7466" y="8322"/>
                    </a:lnTo>
                    <a:lnTo>
                      <a:pt x="7374" y="8295"/>
                    </a:lnTo>
                    <a:lnTo>
                      <a:pt x="7190" y="8213"/>
                    </a:lnTo>
                    <a:lnTo>
                      <a:pt x="6452" y="7474"/>
                    </a:lnTo>
                    <a:lnTo>
                      <a:pt x="6391" y="7501"/>
                    </a:lnTo>
                    <a:lnTo>
                      <a:pt x="6360" y="7255"/>
                    </a:lnTo>
                    <a:lnTo>
                      <a:pt x="6299" y="7227"/>
                    </a:lnTo>
                    <a:lnTo>
                      <a:pt x="6176" y="7145"/>
                    </a:lnTo>
                    <a:lnTo>
                      <a:pt x="6268" y="7090"/>
                    </a:lnTo>
                    <a:lnTo>
                      <a:pt x="6114" y="6899"/>
                    </a:lnTo>
                    <a:lnTo>
                      <a:pt x="5561" y="5503"/>
                    </a:lnTo>
                    <a:lnTo>
                      <a:pt x="5469" y="4763"/>
                    </a:lnTo>
                    <a:lnTo>
                      <a:pt x="5561" y="4462"/>
                    </a:lnTo>
                    <a:lnTo>
                      <a:pt x="5561" y="4380"/>
                    </a:lnTo>
                    <a:lnTo>
                      <a:pt x="5746" y="3860"/>
                    </a:lnTo>
                    <a:lnTo>
                      <a:pt x="5807" y="3559"/>
                    </a:lnTo>
                    <a:lnTo>
                      <a:pt x="5746" y="3477"/>
                    </a:lnTo>
                    <a:lnTo>
                      <a:pt x="5715" y="3449"/>
                    </a:lnTo>
                    <a:lnTo>
                      <a:pt x="5346" y="3203"/>
                    </a:lnTo>
                    <a:lnTo>
                      <a:pt x="5008" y="2984"/>
                    </a:lnTo>
                    <a:lnTo>
                      <a:pt x="4824" y="2820"/>
                    </a:lnTo>
                    <a:lnTo>
                      <a:pt x="4455" y="2382"/>
                    </a:lnTo>
                    <a:lnTo>
                      <a:pt x="3503" y="903"/>
                    </a:lnTo>
                    <a:lnTo>
                      <a:pt x="3257" y="931"/>
                    </a:lnTo>
                    <a:lnTo>
                      <a:pt x="3042" y="821"/>
                    </a:lnTo>
                    <a:lnTo>
                      <a:pt x="2673" y="520"/>
                    </a:lnTo>
                    <a:lnTo>
                      <a:pt x="2519" y="356"/>
                    </a:lnTo>
                    <a:lnTo>
                      <a:pt x="2397" y="329"/>
                    </a:lnTo>
                    <a:lnTo>
                      <a:pt x="2243" y="110"/>
                    </a:lnTo>
                    <a:lnTo>
                      <a:pt x="2212" y="82"/>
                    </a:lnTo>
                    <a:lnTo>
                      <a:pt x="2028" y="27"/>
                    </a:lnTo>
                    <a:lnTo>
                      <a:pt x="1966" y="0"/>
                    </a:lnTo>
                    <a:lnTo>
                      <a:pt x="1936" y="0"/>
                    </a:lnTo>
                    <a:lnTo>
                      <a:pt x="1751" y="110"/>
                    </a:lnTo>
                    <a:lnTo>
                      <a:pt x="1690" y="246"/>
                    </a:lnTo>
                    <a:lnTo>
                      <a:pt x="1475" y="192"/>
                    </a:lnTo>
                    <a:lnTo>
                      <a:pt x="1383" y="164"/>
                    </a:lnTo>
                    <a:lnTo>
                      <a:pt x="1137" y="192"/>
                    </a:lnTo>
                    <a:lnTo>
                      <a:pt x="1014" y="246"/>
                    </a:lnTo>
                    <a:lnTo>
                      <a:pt x="1045" y="164"/>
                    </a:lnTo>
                    <a:lnTo>
                      <a:pt x="922" y="192"/>
                    </a:lnTo>
                    <a:lnTo>
                      <a:pt x="922" y="164"/>
                    </a:lnTo>
                    <a:lnTo>
                      <a:pt x="676" y="164"/>
                    </a:lnTo>
                    <a:lnTo>
                      <a:pt x="584" y="192"/>
                    </a:lnTo>
                    <a:lnTo>
                      <a:pt x="553" y="192"/>
                    </a:lnTo>
                    <a:lnTo>
                      <a:pt x="277" y="602"/>
                    </a:lnTo>
                    <a:lnTo>
                      <a:pt x="676" y="821"/>
                    </a:lnTo>
                    <a:lnTo>
                      <a:pt x="676" y="986"/>
                    </a:lnTo>
                    <a:lnTo>
                      <a:pt x="369" y="1232"/>
                    </a:lnTo>
                    <a:lnTo>
                      <a:pt x="399" y="1478"/>
                    </a:lnTo>
                    <a:lnTo>
                      <a:pt x="277" y="1834"/>
                    </a:lnTo>
                    <a:lnTo>
                      <a:pt x="0" y="1889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59" name="AutoShape 42" descr="Freeform 27">
                <a:extLst>
                  <a:ext uri="{FF2B5EF4-FFF2-40B4-BE49-F238E27FC236}">
                    <a16:creationId xmlns:a16="http://schemas.microsoft.com/office/drawing/2014/main" id="{D0B1646E-003D-43D3-9FAA-59ED7900D34D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1916239" y="1385112"/>
                <a:ext cx="969561" cy="1019731"/>
              </a:xfrm>
              <a:custGeom>
                <a:avLst/>
                <a:gdLst>
                  <a:gd name="T0" fmla="*/ 484781 w 21600"/>
                  <a:gd name="T1" fmla="*/ 509865 h 21600"/>
                  <a:gd name="T2" fmla="*/ 484781 w 21600"/>
                  <a:gd name="T3" fmla="*/ 509865 h 21600"/>
                  <a:gd name="T4" fmla="*/ 484781 w 21600"/>
                  <a:gd name="T5" fmla="*/ 509865 h 21600"/>
                  <a:gd name="T6" fmla="*/ 484781 w 21600"/>
                  <a:gd name="T7" fmla="*/ 50986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6923"/>
                    </a:moveTo>
                    <a:lnTo>
                      <a:pt x="34" y="7292"/>
                    </a:lnTo>
                    <a:lnTo>
                      <a:pt x="102" y="7754"/>
                    </a:lnTo>
                    <a:lnTo>
                      <a:pt x="237" y="8215"/>
                    </a:lnTo>
                    <a:lnTo>
                      <a:pt x="407" y="8615"/>
                    </a:lnTo>
                    <a:lnTo>
                      <a:pt x="644" y="8862"/>
                    </a:lnTo>
                    <a:lnTo>
                      <a:pt x="746" y="8954"/>
                    </a:lnTo>
                    <a:lnTo>
                      <a:pt x="848" y="8954"/>
                    </a:lnTo>
                    <a:lnTo>
                      <a:pt x="1017" y="8985"/>
                    </a:lnTo>
                    <a:lnTo>
                      <a:pt x="1255" y="9262"/>
                    </a:lnTo>
                    <a:lnTo>
                      <a:pt x="1424" y="9446"/>
                    </a:lnTo>
                    <a:lnTo>
                      <a:pt x="1560" y="9785"/>
                    </a:lnTo>
                    <a:lnTo>
                      <a:pt x="1763" y="10092"/>
                    </a:lnTo>
                    <a:lnTo>
                      <a:pt x="1967" y="10431"/>
                    </a:lnTo>
                    <a:lnTo>
                      <a:pt x="2136" y="10892"/>
                    </a:lnTo>
                    <a:lnTo>
                      <a:pt x="2340" y="11354"/>
                    </a:lnTo>
                    <a:lnTo>
                      <a:pt x="2577" y="11477"/>
                    </a:lnTo>
                    <a:lnTo>
                      <a:pt x="2882" y="11446"/>
                    </a:lnTo>
                    <a:lnTo>
                      <a:pt x="3052" y="11354"/>
                    </a:lnTo>
                    <a:lnTo>
                      <a:pt x="3289" y="11292"/>
                    </a:lnTo>
                    <a:lnTo>
                      <a:pt x="3594" y="11200"/>
                    </a:lnTo>
                    <a:lnTo>
                      <a:pt x="3866" y="11169"/>
                    </a:lnTo>
                    <a:lnTo>
                      <a:pt x="4103" y="11354"/>
                    </a:lnTo>
                    <a:lnTo>
                      <a:pt x="4205" y="11385"/>
                    </a:lnTo>
                    <a:lnTo>
                      <a:pt x="4476" y="11815"/>
                    </a:lnTo>
                    <a:lnTo>
                      <a:pt x="4578" y="11846"/>
                    </a:lnTo>
                    <a:lnTo>
                      <a:pt x="5019" y="12677"/>
                    </a:lnTo>
                    <a:lnTo>
                      <a:pt x="4985" y="12954"/>
                    </a:lnTo>
                    <a:lnTo>
                      <a:pt x="5086" y="13231"/>
                    </a:lnTo>
                    <a:lnTo>
                      <a:pt x="5019" y="13569"/>
                    </a:lnTo>
                    <a:lnTo>
                      <a:pt x="5188" y="14123"/>
                    </a:lnTo>
                    <a:lnTo>
                      <a:pt x="5324" y="14400"/>
                    </a:lnTo>
                    <a:lnTo>
                      <a:pt x="5595" y="14800"/>
                    </a:lnTo>
                    <a:lnTo>
                      <a:pt x="5697" y="15354"/>
                    </a:lnTo>
                    <a:lnTo>
                      <a:pt x="5731" y="15508"/>
                    </a:lnTo>
                    <a:lnTo>
                      <a:pt x="5900" y="15631"/>
                    </a:lnTo>
                    <a:lnTo>
                      <a:pt x="6002" y="15815"/>
                    </a:lnTo>
                    <a:lnTo>
                      <a:pt x="6036" y="15908"/>
                    </a:lnTo>
                    <a:lnTo>
                      <a:pt x="6239" y="16277"/>
                    </a:lnTo>
                    <a:lnTo>
                      <a:pt x="6341" y="16523"/>
                    </a:lnTo>
                    <a:lnTo>
                      <a:pt x="6511" y="16708"/>
                    </a:lnTo>
                    <a:lnTo>
                      <a:pt x="6443" y="16800"/>
                    </a:lnTo>
                    <a:lnTo>
                      <a:pt x="6544" y="16831"/>
                    </a:lnTo>
                    <a:lnTo>
                      <a:pt x="6816" y="16831"/>
                    </a:lnTo>
                    <a:lnTo>
                      <a:pt x="7223" y="16892"/>
                    </a:lnTo>
                    <a:lnTo>
                      <a:pt x="7358" y="17169"/>
                    </a:lnTo>
                    <a:lnTo>
                      <a:pt x="7358" y="17446"/>
                    </a:lnTo>
                    <a:lnTo>
                      <a:pt x="7324" y="17908"/>
                    </a:lnTo>
                    <a:lnTo>
                      <a:pt x="7358" y="18000"/>
                    </a:lnTo>
                    <a:lnTo>
                      <a:pt x="8952" y="18215"/>
                    </a:lnTo>
                    <a:lnTo>
                      <a:pt x="8884" y="18400"/>
                    </a:lnTo>
                    <a:lnTo>
                      <a:pt x="8952" y="18462"/>
                    </a:lnTo>
                    <a:lnTo>
                      <a:pt x="9291" y="19200"/>
                    </a:lnTo>
                    <a:lnTo>
                      <a:pt x="9054" y="19415"/>
                    </a:lnTo>
                    <a:lnTo>
                      <a:pt x="8952" y="19569"/>
                    </a:lnTo>
                    <a:lnTo>
                      <a:pt x="8952" y="19692"/>
                    </a:lnTo>
                    <a:lnTo>
                      <a:pt x="9088" y="19785"/>
                    </a:lnTo>
                    <a:lnTo>
                      <a:pt x="9562" y="19785"/>
                    </a:lnTo>
                    <a:lnTo>
                      <a:pt x="9698" y="19662"/>
                    </a:lnTo>
                    <a:lnTo>
                      <a:pt x="10071" y="19477"/>
                    </a:lnTo>
                    <a:lnTo>
                      <a:pt x="10410" y="19415"/>
                    </a:lnTo>
                    <a:lnTo>
                      <a:pt x="10715" y="19477"/>
                    </a:lnTo>
                    <a:lnTo>
                      <a:pt x="10919" y="19692"/>
                    </a:lnTo>
                    <a:lnTo>
                      <a:pt x="11020" y="20154"/>
                    </a:lnTo>
                    <a:lnTo>
                      <a:pt x="11224" y="20338"/>
                    </a:lnTo>
                    <a:lnTo>
                      <a:pt x="11427" y="20492"/>
                    </a:lnTo>
                    <a:lnTo>
                      <a:pt x="11732" y="20585"/>
                    </a:lnTo>
                    <a:lnTo>
                      <a:pt x="12105" y="20585"/>
                    </a:lnTo>
                    <a:lnTo>
                      <a:pt x="12139" y="20523"/>
                    </a:lnTo>
                    <a:lnTo>
                      <a:pt x="12241" y="20585"/>
                    </a:lnTo>
                    <a:lnTo>
                      <a:pt x="12411" y="20523"/>
                    </a:lnTo>
                    <a:lnTo>
                      <a:pt x="12614" y="21600"/>
                    </a:lnTo>
                    <a:lnTo>
                      <a:pt x="13123" y="20708"/>
                    </a:lnTo>
                    <a:lnTo>
                      <a:pt x="13021" y="20154"/>
                    </a:lnTo>
                    <a:lnTo>
                      <a:pt x="13021" y="19754"/>
                    </a:lnTo>
                    <a:lnTo>
                      <a:pt x="13123" y="17385"/>
                    </a:lnTo>
                    <a:lnTo>
                      <a:pt x="13360" y="17108"/>
                    </a:lnTo>
                    <a:lnTo>
                      <a:pt x="13428" y="16985"/>
                    </a:lnTo>
                    <a:lnTo>
                      <a:pt x="13428" y="16369"/>
                    </a:lnTo>
                    <a:lnTo>
                      <a:pt x="13631" y="15785"/>
                    </a:lnTo>
                    <a:lnTo>
                      <a:pt x="13733" y="15692"/>
                    </a:lnTo>
                    <a:lnTo>
                      <a:pt x="14140" y="15508"/>
                    </a:lnTo>
                    <a:lnTo>
                      <a:pt x="14174" y="15262"/>
                    </a:lnTo>
                    <a:lnTo>
                      <a:pt x="14276" y="15138"/>
                    </a:lnTo>
                    <a:lnTo>
                      <a:pt x="14852" y="15077"/>
                    </a:lnTo>
                    <a:lnTo>
                      <a:pt x="14886" y="15046"/>
                    </a:lnTo>
                    <a:lnTo>
                      <a:pt x="14683" y="14800"/>
                    </a:lnTo>
                    <a:lnTo>
                      <a:pt x="14784" y="14431"/>
                    </a:lnTo>
                    <a:lnTo>
                      <a:pt x="14683" y="14062"/>
                    </a:lnTo>
                    <a:lnTo>
                      <a:pt x="14954" y="13385"/>
                    </a:lnTo>
                    <a:lnTo>
                      <a:pt x="15056" y="13231"/>
                    </a:lnTo>
                    <a:lnTo>
                      <a:pt x="15598" y="13015"/>
                    </a:lnTo>
                    <a:lnTo>
                      <a:pt x="15768" y="13015"/>
                    </a:lnTo>
                    <a:lnTo>
                      <a:pt x="16005" y="12646"/>
                    </a:lnTo>
                    <a:lnTo>
                      <a:pt x="16107" y="12492"/>
                    </a:lnTo>
                    <a:lnTo>
                      <a:pt x="16683" y="12123"/>
                    </a:lnTo>
                    <a:lnTo>
                      <a:pt x="16785" y="12000"/>
                    </a:lnTo>
                    <a:lnTo>
                      <a:pt x="16785" y="11662"/>
                    </a:lnTo>
                    <a:lnTo>
                      <a:pt x="16921" y="11569"/>
                    </a:lnTo>
                    <a:lnTo>
                      <a:pt x="17395" y="11477"/>
                    </a:lnTo>
                    <a:lnTo>
                      <a:pt x="17904" y="11569"/>
                    </a:lnTo>
                    <a:lnTo>
                      <a:pt x="18345" y="11569"/>
                    </a:lnTo>
                    <a:lnTo>
                      <a:pt x="18853" y="11723"/>
                    </a:lnTo>
                    <a:lnTo>
                      <a:pt x="19565" y="11754"/>
                    </a:lnTo>
                    <a:lnTo>
                      <a:pt x="19938" y="11846"/>
                    </a:lnTo>
                    <a:lnTo>
                      <a:pt x="20142" y="11754"/>
                    </a:lnTo>
                    <a:lnTo>
                      <a:pt x="20481" y="11723"/>
                    </a:lnTo>
                    <a:lnTo>
                      <a:pt x="20786" y="11723"/>
                    </a:lnTo>
                    <a:lnTo>
                      <a:pt x="21159" y="11631"/>
                    </a:lnTo>
                    <a:lnTo>
                      <a:pt x="21397" y="11662"/>
                    </a:lnTo>
                    <a:lnTo>
                      <a:pt x="21566" y="11569"/>
                    </a:lnTo>
                    <a:lnTo>
                      <a:pt x="21600" y="10923"/>
                    </a:lnTo>
                    <a:lnTo>
                      <a:pt x="21498" y="10092"/>
                    </a:lnTo>
                    <a:lnTo>
                      <a:pt x="21193" y="9508"/>
                    </a:lnTo>
                    <a:lnTo>
                      <a:pt x="20956" y="9231"/>
                    </a:lnTo>
                    <a:lnTo>
                      <a:pt x="20684" y="8615"/>
                    </a:lnTo>
                    <a:lnTo>
                      <a:pt x="20481" y="8400"/>
                    </a:lnTo>
                    <a:lnTo>
                      <a:pt x="20278" y="8769"/>
                    </a:lnTo>
                    <a:lnTo>
                      <a:pt x="20278" y="8954"/>
                    </a:lnTo>
                    <a:lnTo>
                      <a:pt x="20142" y="9262"/>
                    </a:lnTo>
                    <a:lnTo>
                      <a:pt x="19938" y="9692"/>
                    </a:lnTo>
                    <a:lnTo>
                      <a:pt x="19667" y="10000"/>
                    </a:lnTo>
                    <a:lnTo>
                      <a:pt x="19565" y="9815"/>
                    </a:lnTo>
                    <a:lnTo>
                      <a:pt x="19362" y="9785"/>
                    </a:lnTo>
                    <a:lnTo>
                      <a:pt x="19023" y="9631"/>
                    </a:lnTo>
                    <a:lnTo>
                      <a:pt x="18718" y="9692"/>
                    </a:lnTo>
                    <a:lnTo>
                      <a:pt x="18107" y="9723"/>
                    </a:lnTo>
                    <a:lnTo>
                      <a:pt x="18006" y="9723"/>
                    </a:lnTo>
                    <a:lnTo>
                      <a:pt x="17938" y="9631"/>
                    </a:lnTo>
                    <a:lnTo>
                      <a:pt x="17633" y="9354"/>
                    </a:lnTo>
                    <a:lnTo>
                      <a:pt x="17429" y="8862"/>
                    </a:lnTo>
                    <a:lnTo>
                      <a:pt x="17294" y="8677"/>
                    </a:lnTo>
                    <a:lnTo>
                      <a:pt x="17192" y="8431"/>
                    </a:lnTo>
                    <a:lnTo>
                      <a:pt x="16921" y="8308"/>
                    </a:lnTo>
                    <a:lnTo>
                      <a:pt x="16717" y="7969"/>
                    </a:lnTo>
                    <a:lnTo>
                      <a:pt x="16581" y="7846"/>
                    </a:lnTo>
                    <a:lnTo>
                      <a:pt x="16514" y="7754"/>
                    </a:lnTo>
                    <a:lnTo>
                      <a:pt x="16514" y="7569"/>
                    </a:lnTo>
                    <a:lnTo>
                      <a:pt x="16581" y="7415"/>
                    </a:lnTo>
                    <a:lnTo>
                      <a:pt x="16717" y="7231"/>
                    </a:lnTo>
                    <a:lnTo>
                      <a:pt x="17090" y="7231"/>
                    </a:lnTo>
                    <a:lnTo>
                      <a:pt x="17090" y="7046"/>
                    </a:lnTo>
                    <a:lnTo>
                      <a:pt x="16819" y="6646"/>
                    </a:lnTo>
                    <a:lnTo>
                      <a:pt x="16785" y="6585"/>
                    </a:lnTo>
                    <a:lnTo>
                      <a:pt x="16717" y="6492"/>
                    </a:lnTo>
                    <a:lnTo>
                      <a:pt x="16717" y="6369"/>
                    </a:lnTo>
                    <a:lnTo>
                      <a:pt x="17090" y="5631"/>
                    </a:lnTo>
                    <a:lnTo>
                      <a:pt x="17226" y="5385"/>
                    </a:lnTo>
                    <a:lnTo>
                      <a:pt x="17395" y="5108"/>
                    </a:lnTo>
                    <a:lnTo>
                      <a:pt x="17327" y="4831"/>
                    </a:lnTo>
                    <a:lnTo>
                      <a:pt x="17327" y="4523"/>
                    </a:lnTo>
                    <a:lnTo>
                      <a:pt x="17294" y="3815"/>
                    </a:lnTo>
                    <a:lnTo>
                      <a:pt x="17599" y="3077"/>
                    </a:lnTo>
                    <a:lnTo>
                      <a:pt x="17633" y="2769"/>
                    </a:lnTo>
                    <a:lnTo>
                      <a:pt x="16921" y="1785"/>
                    </a:lnTo>
                    <a:lnTo>
                      <a:pt x="16717" y="1415"/>
                    </a:lnTo>
                    <a:lnTo>
                      <a:pt x="16310" y="1138"/>
                    </a:lnTo>
                    <a:lnTo>
                      <a:pt x="14988" y="923"/>
                    </a:lnTo>
                    <a:lnTo>
                      <a:pt x="14683" y="769"/>
                    </a:lnTo>
                    <a:lnTo>
                      <a:pt x="13767" y="831"/>
                    </a:lnTo>
                    <a:lnTo>
                      <a:pt x="13224" y="1231"/>
                    </a:lnTo>
                    <a:lnTo>
                      <a:pt x="12919" y="1692"/>
                    </a:lnTo>
                    <a:lnTo>
                      <a:pt x="12309" y="2492"/>
                    </a:lnTo>
                    <a:lnTo>
                      <a:pt x="11800" y="2431"/>
                    </a:lnTo>
                    <a:lnTo>
                      <a:pt x="11597" y="2031"/>
                    </a:lnTo>
                    <a:lnTo>
                      <a:pt x="11529" y="1969"/>
                    </a:lnTo>
                    <a:lnTo>
                      <a:pt x="10715" y="1754"/>
                    </a:lnTo>
                    <a:lnTo>
                      <a:pt x="10580" y="1754"/>
                    </a:lnTo>
                    <a:lnTo>
                      <a:pt x="9969" y="2031"/>
                    </a:lnTo>
                    <a:lnTo>
                      <a:pt x="9664" y="1785"/>
                    </a:lnTo>
                    <a:lnTo>
                      <a:pt x="9495" y="1692"/>
                    </a:lnTo>
                    <a:lnTo>
                      <a:pt x="9155" y="1692"/>
                    </a:lnTo>
                    <a:lnTo>
                      <a:pt x="8986" y="1785"/>
                    </a:lnTo>
                    <a:lnTo>
                      <a:pt x="8884" y="1938"/>
                    </a:lnTo>
                    <a:lnTo>
                      <a:pt x="8782" y="2031"/>
                    </a:lnTo>
                    <a:lnTo>
                      <a:pt x="8274" y="1846"/>
                    </a:lnTo>
                    <a:lnTo>
                      <a:pt x="7969" y="1662"/>
                    </a:lnTo>
                    <a:lnTo>
                      <a:pt x="7223" y="1015"/>
                    </a:lnTo>
                    <a:lnTo>
                      <a:pt x="7053" y="862"/>
                    </a:lnTo>
                    <a:lnTo>
                      <a:pt x="6748" y="862"/>
                    </a:lnTo>
                    <a:lnTo>
                      <a:pt x="6239" y="585"/>
                    </a:lnTo>
                    <a:lnTo>
                      <a:pt x="6104" y="554"/>
                    </a:lnTo>
                    <a:lnTo>
                      <a:pt x="5697" y="31"/>
                    </a:lnTo>
                    <a:lnTo>
                      <a:pt x="5493" y="0"/>
                    </a:lnTo>
                    <a:lnTo>
                      <a:pt x="5392" y="0"/>
                    </a:lnTo>
                    <a:lnTo>
                      <a:pt x="5290" y="92"/>
                    </a:lnTo>
                    <a:lnTo>
                      <a:pt x="5120" y="400"/>
                    </a:lnTo>
                    <a:lnTo>
                      <a:pt x="4917" y="400"/>
                    </a:lnTo>
                    <a:lnTo>
                      <a:pt x="4815" y="277"/>
                    </a:lnTo>
                    <a:lnTo>
                      <a:pt x="4612" y="554"/>
                    </a:lnTo>
                    <a:lnTo>
                      <a:pt x="4306" y="862"/>
                    </a:lnTo>
                    <a:lnTo>
                      <a:pt x="4374" y="1508"/>
                    </a:lnTo>
                    <a:lnTo>
                      <a:pt x="4306" y="1785"/>
                    </a:lnTo>
                    <a:lnTo>
                      <a:pt x="4069" y="1877"/>
                    </a:lnTo>
                    <a:lnTo>
                      <a:pt x="3662" y="1938"/>
                    </a:lnTo>
                    <a:lnTo>
                      <a:pt x="3459" y="1938"/>
                    </a:lnTo>
                    <a:lnTo>
                      <a:pt x="3289" y="1969"/>
                    </a:lnTo>
                    <a:lnTo>
                      <a:pt x="3187" y="2031"/>
                    </a:lnTo>
                    <a:lnTo>
                      <a:pt x="3187" y="2246"/>
                    </a:lnTo>
                    <a:lnTo>
                      <a:pt x="3357" y="2769"/>
                    </a:lnTo>
                    <a:lnTo>
                      <a:pt x="3357" y="2985"/>
                    </a:lnTo>
                    <a:lnTo>
                      <a:pt x="3255" y="3138"/>
                    </a:lnTo>
                    <a:lnTo>
                      <a:pt x="2950" y="3354"/>
                    </a:lnTo>
                    <a:lnTo>
                      <a:pt x="2848" y="3538"/>
                    </a:lnTo>
                    <a:lnTo>
                      <a:pt x="2747" y="4831"/>
                    </a:lnTo>
                    <a:lnTo>
                      <a:pt x="2340" y="5015"/>
                    </a:lnTo>
                    <a:lnTo>
                      <a:pt x="1729" y="5200"/>
                    </a:lnTo>
                    <a:lnTo>
                      <a:pt x="1458" y="5169"/>
                    </a:lnTo>
                    <a:lnTo>
                      <a:pt x="1322" y="5108"/>
                    </a:lnTo>
                    <a:lnTo>
                      <a:pt x="949" y="5169"/>
                    </a:lnTo>
                    <a:lnTo>
                      <a:pt x="237" y="5108"/>
                    </a:lnTo>
                    <a:lnTo>
                      <a:pt x="203" y="5292"/>
                    </a:lnTo>
                    <a:lnTo>
                      <a:pt x="237" y="5631"/>
                    </a:lnTo>
                    <a:lnTo>
                      <a:pt x="203" y="6031"/>
                    </a:lnTo>
                    <a:lnTo>
                      <a:pt x="102" y="6215"/>
                    </a:lnTo>
                    <a:lnTo>
                      <a:pt x="0" y="6492"/>
                    </a:lnTo>
                    <a:lnTo>
                      <a:pt x="0" y="6923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60" name="AutoShape 43" descr="Freeform 28">
                <a:extLst>
                  <a:ext uri="{FF2B5EF4-FFF2-40B4-BE49-F238E27FC236}">
                    <a16:creationId xmlns:a16="http://schemas.microsoft.com/office/drawing/2014/main" id="{51B6B83E-0211-435A-ABA8-DADDDC9CB278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5051267" y="2578687"/>
                <a:ext cx="732714" cy="680209"/>
              </a:xfrm>
              <a:custGeom>
                <a:avLst/>
                <a:gdLst>
                  <a:gd name="T0" fmla="*/ 366357 w 21600"/>
                  <a:gd name="T1" fmla="*/ 340105 h 21600"/>
                  <a:gd name="T2" fmla="*/ 366357 w 21600"/>
                  <a:gd name="T3" fmla="*/ 340105 h 21600"/>
                  <a:gd name="T4" fmla="*/ 366357 w 21600"/>
                  <a:gd name="T5" fmla="*/ 340105 h 21600"/>
                  <a:gd name="T6" fmla="*/ 366357 w 21600"/>
                  <a:gd name="T7" fmla="*/ 34010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55" y="19338"/>
                    </a:moveTo>
                    <a:lnTo>
                      <a:pt x="1845" y="19800"/>
                    </a:lnTo>
                    <a:lnTo>
                      <a:pt x="2115" y="19754"/>
                    </a:lnTo>
                    <a:lnTo>
                      <a:pt x="2160" y="20169"/>
                    </a:lnTo>
                    <a:lnTo>
                      <a:pt x="2385" y="20215"/>
                    </a:lnTo>
                    <a:lnTo>
                      <a:pt x="2655" y="20215"/>
                    </a:lnTo>
                    <a:lnTo>
                      <a:pt x="2700" y="20446"/>
                    </a:lnTo>
                    <a:lnTo>
                      <a:pt x="3195" y="20446"/>
                    </a:lnTo>
                    <a:lnTo>
                      <a:pt x="3240" y="20631"/>
                    </a:lnTo>
                    <a:lnTo>
                      <a:pt x="3735" y="21000"/>
                    </a:lnTo>
                    <a:lnTo>
                      <a:pt x="3735" y="21138"/>
                    </a:lnTo>
                    <a:lnTo>
                      <a:pt x="3870" y="21185"/>
                    </a:lnTo>
                    <a:lnTo>
                      <a:pt x="5400" y="21185"/>
                    </a:lnTo>
                    <a:lnTo>
                      <a:pt x="5400" y="21000"/>
                    </a:lnTo>
                    <a:lnTo>
                      <a:pt x="5760" y="20908"/>
                    </a:lnTo>
                    <a:lnTo>
                      <a:pt x="5760" y="20169"/>
                    </a:lnTo>
                    <a:lnTo>
                      <a:pt x="5940" y="19800"/>
                    </a:lnTo>
                    <a:lnTo>
                      <a:pt x="6210" y="19754"/>
                    </a:lnTo>
                    <a:lnTo>
                      <a:pt x="6750" y="19800"/>
                    </a:lnTo>
                    <a:lnTo>
                      <a:pt x="7020" y="20031"/>
                    </a:lnTo>
                    <a:lnTo>
                      <a:pt x="7380" y="20031"/>
                    </a:lnTo>
                    <a:lnTo>
                      <a:pt x="8505" y="20631"/>
                    </a:lnTo>
                    <a:lnTo>
                      <a:pt x="9585" y="20631"/>
                    </a:lnTo>
                    <a:lnTo>
                      <a:pt x="9810" y="21600"/>
                    </a:lnTo>
                    <a:lnTo>
                      <a:pt x="12690" y="21415"/>
                    </a:lnTo>
                    <a:lnTo>
                      <a:pt x="20385" y="20862"/>
                    </a:lnTo>
                    <a:lnTo>
                      <a:pt x="21600" y="20862"/>
                    </a:lnTo>
                    <a:lnTo>
                      <a:pt x="21555" y="19892"/>
                    </a:lnTo>
                    <a:lnTo>
                      <a:pt x="21015" y="12600"/>
                    </a:lnTo>
                    <a:lnTo>
                      <a:pt x="20880" y="10800"/>
                    </a:lnTo>
                    <a:lnTo>
                      <a:pt x="15795" y="3831"/>
                    </a:lnTo>
                    <a:lnTo>
                      <a:pt x="14850" y="2585"/>
                    </a:lnTo>
                    <a:lnTo>
                      <a:pt x="14580" y="2862"/>
                    </a:lnTo>
                    <a:lnTo>
                      <a:pt x="13995" y="2631"/>
                    </a:lnTo>
                    <a:lnTo>
                      <a:pt x="13770" y="2585"/>
                    </a:lnTo>
                    <a:lnTo>
                      <a:pt x="13455" y="2446"/>
                    </a:lnTo>
                    <a:lnTo>
                      <a:pt x="12825" y="2492"/>
                    </a:lnTo>
                    <a:lnTo>
                      <a:pt x="12780" y="0"/>
                    </a:lnTo>
                    <a:lnTo>
                      <a:pt x="12555" y="0"/>
                    </a:lnTo>
                    <a:lnTo>
                      <a:pt x="12240" y="831"/>
                    </a:lnTo>
                    <a:lnTo>
                      <a:pt x="11880" y="2585"/>
                    </a:lnTo>
                    <a:lnTo>
                      <a:pt x="12240" y="5908"/>
                    </a:lnTo>
                    <a:lnTo>
                      <a:pt x="12375" y="6508"/>
                    </a:lnTo>
                    <a:lnTo>
                      <a:pt x="12375" y="6785"/>
                    </a:lnTo>
                    <a:lnTo>
                      <a:pt x="11970" y="7154"/>
                    </a:lnTo>
                    <a:lnTo>
                      <a:pt x="11700" y="7292"/>
                    </a:lnTo>
                    <a:lnTo>
                      <a:pt x="11295" y="7754"/>
                    </a:lnTo>
                    <a:lnTo>
                      <a:pt x="11070" y="7846"/>
                    </a:lnTo>
                    <a:lnTo>
                      <a:pt x="10935" y="7985"/>
                    </a:lnTo>
                    <a:lnTo>
                      <a:pt x="10890" y="9277"/>
                    </a:lnTo>
                    <a:lnTo>
                      <a:pt x="10935" y="9969"/>
                    </a:lnTo>
                    <a:lnTo>
                      <a:pt x="10800" y="10477"/>
                    </a:lnTo>
                    <a:lnTo>
                      <a:pt x="10620" y="11077"/>
                    </a:lnTo>
                    <a:lnTo>
                      <a:pt x="10260" y="11585"/>
                    </a:lnTo>
                    <a:lnTo>
                      <a:pt x="9810" y="12046"/>
                    </a:lnTo>
                    <a:lnTo>
                      <a:pt x="6165" y="14908"/>
                    </a:lnTo>
                    <a:lnTo>
                      <a:pt x="6030" y="15046"/>
                    </a:lnTo>
                    <a:lnTo>
                      <a:pt x="5400" y="15231"/>
                    </a:lnTo>
                    <a:lnTo>
                      <a:pt x="5355" y="15323"/>
                    </a:lnTo>
                    <a:lnTo>
                      <a:pt x="5085" y="15369"/>
                    </a:lnTo>
                    <a:lnTo>
                      <a:pt x="4995" y="15462"/>
                    </a:lnTo>
                    <a:lnTo>
                      <a:pt x="4590" y="15646"/>
                    </a:lnTo>
                    <a:lnTo>
                      <a:pt x="4545" y="15646"/>
                    </a:lnTo>
                    <a:lnTo>
                      <a:pt x="4320" y="15785"/>
                    </a:lnTo>
                    <a:lnTo>
                      <a:pt x="4050" y="15877"/>
                    </a:lnTo>
                    <a:lnTo>
                      <a:pt x="0" y="16292"/>
                    </a:lnTo>
                    <a:lnTo>
                      <a:pt x="675" y="17308"/>
                    </a:lnTo>
                    <a:lnTo>
                      <a:pt x="1710" y="17585"/>
                    </a:lnTo>
                    <a:lnTo>
                      <a:pt x="1755" y="18646"/>
                    </a:lnTo>
                    <a:lnTo>
                      <a:pt x="1755" y="19338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61" name="AutoShape 44" descr="Freeform 29">
                <a:extLst>
                  <a:ext uri="{FF2B5EF4-FFF2-40B4-BE49-F238E27FC236}">
                    <a16:creationId xmlns:a16="http://schemas.microsoft.com/office/drawing/2014/main" id="{DB22A854-11A1-4A04-94A1-2BA5DA0ACBE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4716414" y="3261229"/>
                <a:ext cx="847054" cy="740880"/>
              </a:xfrm>
              <a:custGeom>
                <a:avLst/>
                <a:gdLst>
                  <a:gd name="T0" fmla="*/ 423527 w 21600"/>
                  <a:gd name="T1" fmla="*/ 370440 h 21600"/>
                  <a:gd name="T2" fmla="*/ 423527 w 21600"/>
                  <a:gd name="T3" fmla="*/ 370440 h 21600"/>
                  <a:gd name="T4" fmla="*/ 423527 w 21600"/>
                  <a:gd name="T5" fmla="*/ 370440 h 21600"/>
                  <a:gd name="T6" fmla="*/ 423527 w 21600"/>
                  <a:gd name="T7" fmla="*/ 37044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249"/>
                    </a:moveTo>
                    <a:lnTo>
                      <a:pt x="506" y="8598"/>
                    </a:lnTo>
                    <a:lnTo>
                      <a:pt x="1518" y="5675"/>
                    </a:lnTo>
                    <a:lnTo>
                      <a:pt x="1751" y="5421"/>
                    </a:lnTo>
                    <a:lnTo>
                      <a:pt x="2218" y="5082"/>
                    </a:lnTo>
                    <a:lnTo>
                      <a:pt x="2374" y="5040"/>
                    </a:lnTo>
                    <a:lnTo>
                      <a:pt x="2335" y="4955"/>
                    </a:lnTo>
                    <a:lnTo>
                      <a:pt x="2569" y="4786"/>
                    </a:lnTo>
                    <a:lnTo>
                      <a:pt x="2724" y="4701"/>
                    </a:lnTo>
                    <a:lnTo>
                      <a:pt x="2724" y="4447"/>
                    </a:lnTo>
                    <a:lnTo>
                      <a:pt x="3269" y="2922"/>
                    </a:lnTo>
                    <a:lnTo>
                      <a:pt x="3386" y="2922"/>
                    </a:lnTo>
                    <a:lnTo>
                      <a:pt x="3503" y="2795"/>
                    </a:lnTo>
                    <a:lnTo>
                      <a:pt x="3503" y="2753"/>
                    </a:lnTo>
                    <a:lnTo>
                      <a:pt x="3619" y="2626"/>
                    </a:lnTo>
                    <a:lnTo>
                      <a:pt x="3619" y="2541"/>
                    </a:lnTo>
                    <a:lnTo>
                      <a:pt x="3853" y="2245"/>
                    </a:lnTo>
                    <a:lnTo>
                      <a:pt x="3970" y="762"/>
                    </a:lnTo>
                    <a:lnTo>
                      <a:pt x="4242" y="212"/>
                    </a:lnTo>
                    <a:lnTo>
                      <a:pt x="5021" y="212"/>
                    </a:lnTo>
                    <a:lnTo>
                      <a:pt x="5254" y="339"/>
                    </a:lnTo>
                    <a:lnTo>
                      <a:pt x="5526" y="762"/>
                    </a:lnTo>
                    <a:lnTo>
                      <a:pt x="5838" y="974"/>
                    </a:lnTo>
                    <a:lnTo>
                      <a:pt x="5838" y="1228"/>
                    </a:lnTo>
                    <a:lnTo>
                      <a:pt x="5760" y="1652"/>
                    </a:lnTo>
                    <a:lnTo>
                      <a:pt x="5838" y="2160"/>
                    </a:lnTo>
                    <a:lnTo>
                      <a:pt x="5877" y="2287"/>
                    </a:lnTo>
                    <a:lnTo>
                      <a:pt x="6071" y="3049"/>
                    </a:lnTo>
                    <a:lnTo>
                      <a:pt x="6227" y="3134"/>
                    </a:lnTo>
                    <a:lnTo>
                      <a:pt x="6772" y="3134"/>
                    </a:lnTo>
                    <a:lnTo>
                      <a:pt x="7005" y="3304"/>
                    </a:lnTo>
                    <a:lnTo>
                      <a:pt x="7356" y="3812"/>
                    </a:lnTo>
                    <a:lnTo>
                      <a:pt x="7511" y="3812"/>
                    </a:lnTo>
                    <a:lnTo>
                      <a:pt x="7823" y="3896"/>
                    </a:lnTo>
                    <a:lnTo>
                      <a:pt x="7862" y="3812"/>
                    </a:lnTo>
                    <a:lnTo>
                      <a:pt x="8640" y="2753"/>
                    </a:lnTo>
                    <a:lnTo>
                      <a:pt x="9496" y="1609"/>
                    </a:lnTo>
                    <a:lnTo>
                      <a:pt x="9574" y="1398"/>
                    </a:lnTo>
                    <a:lnTo>
                      <a:pt x="9613" y="1355"/>
                    </a:lnTo>
                    <a:lnTo>
                      <a:pt x="9730" y="1271"/>
                    </a:lnTo>
                    <a:lnTo>
                      <a:pt x="9924" y="1144"/>
                    </a:lnTo>
                    <a:lnTo>
                      <a:pt x="10197" y="889"/>
                    </a:lnTo>
                    <a:lnTo>
                      <a:pt x="10391" y="847"/>
                    </a:lnTo>
                    <a:lnTo>
                      <a:pt x="10508" y="720"/>
                    </a:lnTo>
                    <a:lnTo>
                      <a:pt x="10781" y="720"/>
                    </a:lnTo>
                    <a:lnTo>
                      <a:pt x="10858" y="762"/>
                    </a:lnTo>
                    <a:lnTo>
                      <a:pt x="10975" y="720"/>
                    </a:lnTo>
                    <a:lnTo>
                      <a:pt x="11092" y="212"/>
                    </a:lnTo>
                    <a:lnTo>
                      <a:pt x="11209" y="212"/>
                    </a:lnTo>
                    <a:lnTo>
                      <a:pt x="11559" y="0"/>
                    </a:lnTo>
                    <a:lnTo>
                      <a:pt x="11598" y="127"/>
                    </a:lnTo>
                    <a:lnTo>
                      <a:pt x="11676" y="339"/>
                    </a:lnTo>
                    <a:lnTo>
                      <a:pt x="11792" y="339"/>
                    </a:lnTo>
                    <a:lnTo>
                      <a:pt x="11909" y="254"/>
                    </a:lnTo>
                    <a:lnTo>
                      <a:pt x="12143" y="466"/>
                    </a:lnTo>
                    <a:lnTo>
                      <a:pt x="12182" y="508"/>
                    </a:lnTo>
                    <a:lnTo>
                      <a:pt x="12376" y="593"/>
                    </a:lnTo>
                    <a:lnTo>
                      <a:pt x="12532" y="466"/>
                    </a:lnTo>
                    <a:lnTo>
                      <a:pt x="12649" y="466"/>
                    </a:lnTo>
                    <a:lnTo>
                      <a:pt x="12726" y="593"/>
                    </a:lnTo>
                    <a:lnTo>
                      <a:pt x="12765" y="889"/>
                    </a:lnTo>
                    <a:lnTo>
                      <a:pt x="12882" y="1398"/>
                    </a:lnTo>
                    <a:lnTo>
                      <a:pt x="12999" y="1398"/>
                    </a:lnTo>
                    <a:lnTo>
                      <a:pt x="13349" y="1482"/>
                    </a:lnTo>
                    <a:lnTo>
                      <a:pt x="13544" y="1609"/>
                    </a:lnTo>
                    <a:lnTo>
                      <a:pt x="13699" y="1991"/>
                    </a:lnTo>
                    <a:lnTo>
                      <a:pt x="13699" y="2160"/>
                    </a:lnTo>
                    <a:lnTo>
                      <a:pt x="13544" y="2499"/>
                    </a:lnTo>
                    <a:lnTo>
                      <a:pt x="13544" y="2795"/>
                    </a:lnTo>
                    <a:lnTo>
                      <a:pt x="13661" y="2880"/>
                    </a:lnTo>
                    <a:lnTo>
                      <a:pt x="14283" y="2922"/>
                    </a:lnTo>
                    <a:lnTo>
                      <a:pt x="14595" y="3049"/>
                    </a:lnTo>
                    <a:lnTo>
                      <a:pt x="14517" y="3176"/>
                    </a:lnTo>
                    <a:lnTo>
                      <a:pt x="14634" y="3261"/>
                    </a:lnTo>
                    <a:lnTo>
                      <a:pt x="15062" y="3261"/>
                    </a:lnTo>
                    <a:lnTo>
                      <a:pt x="15101" y="3431"/>
                    </a:lnTo>
                    <a:lnTo>
                      <a:pt x="15295" y="3515"/>
                    </a:lnTo>
                    <a:lnTo>
                      <a:pt x="15217" y="3642"/>
                    </a:lnTo>
                    <a:lnTo>
                      <a:pt x="15178" y="3685"/>
                    </a:lnTo>
                    <a:lnTo>
                      <a:pt x="15101" y="3939"/>
                    </a:lnTo>
                    <a:lnTo>
                      <a:pt x="15062" y="3939"/>
                    </a:lnTo>
                    <a:lnTo>
                      <a:pt x="14984" y="4066"/>
                    </a:lnTo>
                    <a:lnTo>
                      <a:pt x="15101" y="4066"/>
                    </a:lnTo>
                    <a:lnTo>
                      <a:pt x="15879" y="4405"/>
                    </a:lnTo>
                    <a:lnTo>
                      <a:pt x="17280" y="5718"/>
                    </a:lnTo>
                    <a:lnTo>
                      <a:pt x="18136" y="6353"/>
                    </a:lnTo>
                    <a:lnTo>
                      <a:pt x="19148" y="6946"/>
                    </a:lnTo>
                    <a:lnTo>
                      <a:pt x="19888" y="7624"/>
                    </a:lnTo>
                    <a:lnTo>
                      <a:pt x="20549" y="8513"/>
                    </a:lnTo>
                    <a:lnTo>
                      <a:pt x="21133" y="8640"/>
                    </a:lnTo>
                    <a:lnTo>
                      <a:pt x="21600" y="8894"/>
                    </a:lnTo>
                    <a:lnTo>
                      <a:pt x="21366" y="10038"/>
                    </a:lnTo>
                    <a:lnTo>
                      <a:pt x="20822" y="11181"/>
                    </a:lnTo>
                    <a:lnTo>
                      <a:pt x="14244" y="11816"/>
                    </a:lnTo>
                    <a:lnTo>
                      <a:pt x="13583" y="12706"/>
                    </a:lnTo>
                    <a:lnTo>
                      <a:pt x="13232" y="13426"/>
                    </a:lnTo>
                    <a:lnTo>
                      <a:pt x="12026" y="15840"/>
                    </a:lnTo>
                    <a:lnTo>
                      <a:pt x="11676" y="16009"/>
                    </a:lnTo>
                    <a:lnTo>
                      <a:pt x="11598" y="16094"/>
                    </a:lnTo>
                    <a:lnTo>
                      <a:pt x="11559" y="16221"/>
                    </a:lnTo>
                    <a:lnTo>
                      <a:pt x="11598" y="16348"/>
                    </a:lnTo>
                    <a:lnTo>
                      <a:pt x="11792" y="16391"/>
                    </a:lnTo>
                    <a:lnTo>
                      <a:pt x="11792" y="17026"/>
                    </a:lnTo>
                    <a:lnTo>
                      <a:pt x="11676" y="17492"/>
                    </a:lnTo>
                    <a:lnTo>
                      <a:pt x="11792" y="17661"/>
                    </a:lnTo>
                    <a:lnTo>
                      <a:pt x="12298" y="17788"/>
                    </a:lnTo>
                    <a:lnTo>
                      <a:pt x="12298" y="18678"/>
                    </a:lnTo>
                    <a:lnTo>
                      <a:pt x="12143" y="18932"/>
                    </a:lnTo>
                    <a:lnTo>
                      <a:pt x="11831" y="19186"/>
                    </a:lnTo>
                    <a:lnTo>
                      <a:pt x="11948" y="20033"/>
                    </a:lnTo>
                    <a:lnTo>
                      <a:pt x="11909" y="20287"/>
                    </a:lnTo>
                    <a:lnTo>
                      <a:pt x="12026" y="20922"/>
                    </a:lnTo>
                    <a:lnTo>
                      <a:pt x="11598" y="21600"/>
                    </a:lnTo>
                    <a:lnTo>
                      <a:pt x="11442" y="21473"/>
                    </a:lnTo>
                    <a:lnTo>
                      <a:pt x="11364" y="21431"/>
                    </a:lnTo>
                    <a:lnTo>
                      <a:pt x="11442" y="21431"/>
                    </a:lnTo>
                    <a:lnTo>
                      <a:pt x="11325" y="21304"/>
                    </a:lnTo>
                    <a:lnTo>
                      <a:pt x="9730" y="19821"/>
                    </a:lnTo>
                    <a:lnTo>
                      <a:pt x="9029" y="19144"/>
                    </a:lnTo>
                    <a:lnTo>
                      <a:pt x="9107" y="19144"/>
                    </a:lnTo>
                    <a:lnTo>
                      <a:pt x="8990" y="19016"/>
                    </a:lnTo>
                    <a:lnTo>
                      <a:pt x="8990" y="19059"/>
                    </a:lnTo>
                    <a:lnTo>
                      <a:pt x="8874" y="18932"/>
                    </a:lnTo>
                    <a:lnTo>
                      <a:pt x="8445" y="18424"/>
                    </a:lnTo>
                    <a:lnTo>
                      <a:pt x="8406" y="18296"/>
                    </a:lnTo>
                    <a:lnTo>
                      <a:pt x="8329" y="18169"/>
                    </a:lnTo>
                    <a:lnTo>
                      <a:pt x="8173" y="18254"/>
                    </a:lnTo>
                    <a:lnTo>
                      <a:pt x="7589" y="17534"/>
                    </a:lnTo>
                    <a:lnTo>
                      <a:pt x="7628" y="17534"/>
                    </a:lnTo>
                    <a:lnTo>
                      <a:pt x="7628" y="17492"/>
                    </a:lnTo>
                    <a:lnTo>
                      <a:pt x="7472" y="17365"/>
                    </a:lnTo>
                    <a:lnTo>
                      <a:pt x="7395" y="17238"/>
                    </a:lnTo>
                    <a:lnTo>
                      <a:pt x="7278" y="17238"/>
                    </a:lnTo>
                    <a:lnTo>
                      <a:pt x="7278" y="17153"/>
                    </a:lnTo>
                    <a:lnTo>
                      <a:pt x="7122" y="17111"/>
                    </a:lnTo>
                    <a:lnTo>
                      <a:pt x="7005" y="16984"/>
                    </a:lnTo>
                    <a:lnTo>
                      <a:pt x="6928" y="16984"/>
                    </a:lnTo>
                    <a:lnTo>
                      <a:pt x="7044" y="17111"/>
                    </a:lnTo>
                    <a:lnTo>
                      <a:pt x="6889" y="16984"/>
                    </a:lnTo>
                    <a:lnTo>
                      <a:pt x="6772" y="16899"/>
                    </a:lnTo>
                    <a:lnTo>
                      <a:pt x="6538" y="16645"/>
                    </a:lnTo>
                    <a:lnTo>
                      <a:pt x="5838" y="15967"/>
                    </a:lnTo>
                    <a:lnTo>
                      <a:pt x="5643" y="15840"/>
                    </a:lnTo>
                    <a:lnTo>
                      <a:pt x="5643" y="15755"/>
                    </a:lnTo>
                    <a:lnTo>
                      <a:pt x="4904" y="15205"/>
                    </a:lnTo>
                    <a:lnTo>
                      <a:pt x="4826" y="15078"/>
                    </a:lnTo>
                    <a:lnTo>
                      <a:pt x="4476" y="14824"/>
                    </a:lnTo>
                    <a:lnTo>
                      <a:pt x="3970" y="14358"/>
                    </a:lnTo>
                    <a:lnTo>
                      <a:pt x="3503" y="13976"/>
                    </a:lnTo>
                    <a:lnTo>
                      <a:pt x="3386" y="13934"/>
                    </a:lnTo>
                    <a:lnTo>
                      <a:pt x="3269" y="13849"/>
                    </a:lnTo>
                    <a:lnTo>
                      <a:pt x="2919" y="13553"/>
                    </a:lnTo>
                    <a:lnTo>
                      <a:pt x="2685" y="13426"/>
                    </a:lnTo>
                    <a:lnTo>
                      <a:pt x="2218" y="13087"/>
                    </a:lnTo>
                    <a:lnTo>
                      <a:pt x="2102" y="12960"/>
                    </a:lnTo>
                    <a:lnTo>
                      <a:pt x="1751" y="12791"/>
                    </a:lnTo>
                    <a:lnTo>
                      <a:pt x="1440" y="12706"/>
                    </a:lnTo>
                    <a:lnTo>
                      <a:pt x="1401" y="12706"/>
                    </a:lnTo>
                    <a:lnTo>
                      <a:pt x="1284" y="12579"/>
                    </a:lnTo>
                    <a:lnTo>
                      <a:pt x="1284" y="12536"/>
                    </a:lnTo>
                    <a:lnTo>
                      <a:pt x="1168" y="12452"/>
                    </a:lnTo>
                    <a:lnTo>
                      <a:pt x="701" y="12452"/>
                    </a:lnTo>
                    <a:lnTo>
                      <a:pt x="389" y="12325"/>
                    </a:lnTo>
                    <a:lnTo>
                      <a:pt x="350" y="12282"/>
                    </a:lnTo>
                    <a:lnTo>
                      <a:pt x="350" y="11181"/>
                    </a:lnTo>
                    <a:lnTo>
                      <a:pt x="0" y="10249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62" name="AutoShape 45" descr="Freeform 30">
                <a:extLst>
                  <a:ext uri="{FF2B5EF4-FFF2-40B4-BE49-F238E27FC236}">
                    <a16:creationId xmlns:a16="http://schemas.microsoft.com/office/drawing/2014/main" id="{317FED28-5B69-4A38-80E9-7F16385E2DB6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5757145" y="2358173"/>
                <a:ext cx="481864" cy="848220"/>
              </a:xfrm>
              <a:custGeom>
                <a:avLst/>
                <a:gdLst>
                  <a:gd name="T0" fmla="*/ 240932 w 21600"/>
                  <a:gd name="T1" fmla="*/ 424110 h 21600"/>
                  <a:gd name="T2" fmla="*/ 240932 w 21600"/>
                  <a:gd name="T3" fmla="*/ 424110 h 21600"/>
                  <a:gd name="T4" fmla="*/ 240932 w 21600"/>
                  <a:gd name="T5" fmla="*/ 424110 h 21600"/>
                  <a:gd name="T6" fmla="*/ 240932 w 21600"/>
                  <a:gd name="T7" fmla="*/ 42411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3981"/>
                    </a:moveTo>
                    <a:lnTo>
                      <a:pt x="205" y="15423"/>
                    </a:lnTo>
                    <a:lnTo>
                      <a:pt x="1025" y="21267"/>
                    </a:lnTo>
                    <a:lnTo>
                      <a:pt x="1094" y="21193"/>
                    </a:lnTo>
                    <a:lnTo>
                      <a:pt x="1230" y="21156"/>
                    </a:lnTo>
                    <a:lnTo>
                      <a:pt x="1435" y="21082"/>
                    </a:lnTo>
                    <a:lnTo>
                      <a:pt x="1504" y="21045"/>
                    </a:lnTo>
                    <a:lnTo>
                      <a:pt x="2051" y="20934"/>
                    </a:lnTo>
                    <a:lnTo>
                      <a:pt x="2119" y="20934"/>
                    </a:lnTo>
                    <a:lnTo>
                      <a:pt x="2461" y="21045"/>
                    </a:lnTo>
                    <a:lnTo>
                      <a:pt x="2666" y="21156"/>
                    </a:lnTo>
                    <a:lnTo>
                      <a:pt x="3076" y="21156"/>
                    </a:lnTo>
                    <a:lnTo>
                      <a:pt x="3349" y="21304"/>
                    </a:lnTo>
                    <a:lnTo>
                      <a:pt x="3691" y="21378"/>
                    </a:lnTo>
                    <a:lnTo>
                      <a:pt x="4101" y="21600"/>
                    </a:lnTo>
                    <a:lnTo>
                      <a:pt x="3965" y="21267"/>
                    </a:lnTo>
                    <a:lnTo>
                      <a:pt x="4101" y="21193"/>
                    </a:lnTo>
                    <a:lnTo>
                      <a:pt x="4306" y="21156"/>
                    </a:lnTo>
                    <a:lnTo>
                      <a:pt x="4375" y="20971"/>
                    </a:lnTo>
                    <a:lnTo>
                      <a:pt x="4580" y="20934"/>
                    </a:lnTo>
                    <a:lnTo>
                      <a:pt x="4580" y="20860"/>
                    </a:lnTo>
                    <a:lnTo>
                      <a:pt x="4716" y="20749"/>
                    </a:lnTo>
                    <a:lnTo>
                      <a:pt x="4785" y="20638"/>
                    </a:lnTo>
                    <a:lnTo>
                      <a:pt x="4922" y="20527"/>
                    </a:lnTo>
                    <a:lnTo>
                      <a:pt x="5332" y="20416"/>
                    </a:lnTo>
                    <a:lnTo>
                      <a:pt x="5400" y="20379"/>
                    </a:lnTo>
                    <a:lnTo>
                      <a:pt x="5400" y="20195"/>
                    </a:lnTo>
                    <a:lnTo>
                      <a:pt x="6015" y="19529"/>
                    </a:lnTo>
                    <a:lnTo>
                      <a:pt x="6152" y="19418"/>
                    </a:lnTo>
                    <a:lnTo>
                      <a:pt x="6152" y="19085"/>
                    </a:lnTo>
                    <a:lnTo>
                      <a:pt x="6630" y="18752"/>
                    </a:lnTo>
                    <a:lnTo>
                      <a:pt x="6562" y="18641"/>
                    </a:lnTo>
                    <a:lnTo>
                      <a:pt x="6630" y="18419"/>
                    </a:lnTo>
                    <a:lnTo>
                      <a:pt x="6835" y="18160"/>
                    </a:lnTo>
                    <a:lnTo>
                      <a:pt x="7177" y="17938"/>
                    </a:lnTo>
                    <a:lnTo>
                      <a:pt x="7382" y="17975"/>
                    </a:lnTo>
                    <a:lnTo>
                      <a:pt x="7451" y="17975"/>
                    </a:lnTo>
                    <a:lnTo>
                      <a:pt x="7451" y="18049"/>
                    </a:lnTo>
                    <a:lnTo>
                      <a:pt x="7997" y="17864"/>
                    </a:lnTo>
                    <a:lnTo>
                      <a:pt x="8203" y="17975"/>
                    </a:lnTo>
                    <a:lnTo>
                      <a:pt x="8613" y="17938"/>
                    </a:lnTo>
                    <a:lnTo>
                      <a:pt x="9023" y="17938"/>
                    </a:lnTo>
                    <a:lnTo>
                      <a:pt x="9296" y="17753"/>
                    </a:lnTo>
                    <a:lnTo>
                      <a:pt x="9296" y="17642"/>
                    </a:lnTo>
                    <a:lnTo>
                      <a:pt x="9638" y="17310"/>
                    </a:lnTo>
                    <a:lnTo>
                      <a:pt x="9638" y="17273"/>
                    </a:lnTo>
                    <a:lnTo>
                      <a:pt x="9843" y="17051"/>
                    </a:lnTo>
                    <a:lnTo>
                      <a:pt x="9843" y="16940"/>
                    </a:lnTo>
                    <a:lnTo>
                      <a:pt x="9911" y="16829"/>
                    </a:lnTo>
                    <a:lnTo>
                      <a:pt x="10253" y="16755"/>
                    </a:lnTo>
                    <a:lnTo>
                      <a:pt x="10322" y="16607"/>
                    </a:lnTo>
                    <a:lnTo>
                      <a:pt x="10458" y="16533"/>
                    </a:lnTo>
                    <a:lnTo>
                      <a:pt x="10322" y="16496"/>
                    </a:lnTo>
                    <a:lnTo>
                      <a:pt x="10458" y="16385"/>
                    </a:lnTo>
                    <a:lnTo>
                      <a:pt x="10458" y="16274"/>
                    </a:lnTo>
                    <a:lnTo>
                      <a:pt x="10663" y="16089"/>
                    </a:lnTo>
                    <a:lnTo>
                      <a:pt x="10663" y="15978"/>
                    </a:lnTo>
                    <a:lnTo>
                      <a:pt x="10868" y="15867"/>
                    </a:lnTo>
                    <a:lnTo>
                      <a:pt x="10937" y="15719"/>
                    </a:lnTo>
                    <a:lnTo>
                      <a:pt x="11142" y="15719"/>
                    </a:lnTo>
                    <a:lnTo>
                      <a:pt x="11142" y="15756"/>
                    </a:lnTo>
                    <a:lnTo>
                      <a:pt x="11278" y="15941"/>
                    </a:lnTo>
                    <a:lnTo>
                      <a:pt x="11347" y="15978"/>
                    </a:lnTo>
                    <a:lnTo>
                      <a:pt x="11484" y="16089"/>
                    </a:lnTo>
                    <a:lnTo>
                      <a:pt x="11552" y="16200"/>
                    </a:lnTo>
                    <a:lnTo>
                      <a:pt x="11552" y="16977"/>
                    </a:lnTo>
                    <a:lnTo>
                      <a:pt x="11347" y="17051"/>
                    </a:lnTo>
                    <a:lnTo>
                      <a:pt x="11278" y="17199"/>
                    </a:lnTo>
                    <a:lnTo>
                      <a:pt x="11347" y="17273"/>
                    </a:lnTo>
                    <a:lnTo>
                      <a:pt x="11278" y="17310"/>
                    </a:lnTo>
                    <a:lnTo>
                      <a:pt x="11278" y="17495"/>
                    </a:lnTo>
                    <a:lnTo>
                      <a:pt x="11073" y="17605"/>
                    </a:lnTo>
                    <a:lnTo>
                      <a:pt x="10937" y="17605"/>
                    </a:lnTo>
                    <a:lnTo>
                      <a:pt x="11073" y="17716"/>
                    </a:lnTo>
                    <a:lnTo>
                      <a:pt x="11073" y="17827"/>
                    </a:lnTo>
                    <a:lnTo>
                      <a:pt x="11278" y="17827"/>
                    </a:lnTo>
                    <a:lnTo>
                      <a:pt x="12099" y="17975"/>
                    </a:lnTo>
                    <a:lnTo>
                      <a:pt x="12372" y="17975"/>
                    </a:lnTo>
                    <a:lnTo>
                      <a:pt x="12509" y="18049"/>
                    </a:lnTo>
                    <a:lnTo>
                      <a:pt x="12372" y="18197"/>
                    </a:lnTo>
                    <a:lnTo>
                      <a:pt x="12577" y="18308"/>
                    </a:lnTo>
                    <a:lnTo>
                      <a:pt x="12782" y="18308"/>
                    </a:lnTo>
                    <a:lnTo>
                      <a:pt x="12919" y="18382"/>
                    </a:lnTo>
                    <a:lnTo>
                      <a:pt x="12919" y="18493"/>
                    </a:lnTo>
                    <a:lnTo>
                      <a:pt x="13124" y="18493"/>
                    </a:lnTo>
                    <a:lnTo>
                      <a:pt x="13124" y="18641"/>
                    </a:lnTo>
                    <a:lnTo>
                      <a:pt x="12987" y="18752"/>
                    </a:lnTo>
                    <a:lnTo>
                      <a:pt x="12919" y="18752"/>
                    </a:lnTo>
                    <a:lnTo>
                      <a:pt x="12987" y="18937"/>
                    </a:lnTo>
                    <a:lnTo>
                      <a:pt x="13124" y="18863"/>
                    </a:lnTo>
                    <a:lnTo>
                      <a:pt x="13124" y="18937"/>
                    </a:lnTo>
                    <a:lnTo>
                      <a:pt x="13192" y="19085"/>
                    </a:lnTo>
                    <a:lnTo>
                      <a:pt x="13124" y="19196"/>
                    </a:lnTo>
                    <a:lnTo>
                      <a:pt x="13124" y="19270"/>
                    </a:lnTo>
                    <a:lnTo>
                      <a:pt x="13329" y="19307"/>
                    </a:lnTo>
                    <a:lnTo>
                      <a:pt x="13329" y="19270"/>
                    </a:lnTo>
                    <a:lnTo>
                      <a:pt x="13397" y="19270"/>
                    </a:lnTo>
                    <a:lnTo>
                      <a:pt x="13329" y="19196"/>
                    </a:lnTo>
                    <a:lnTo>
                      <a:pt x="13397" y="19159"/>
                    </a:lnTo>
                    <a:lnTo>
                      <a:pt x="13397" y="19307"/>
                    </a:lnTo>
                    <a:lnTo>
                      <a:pt x="13534" y="19307"/>
                    </a:lnTo>
                    <a:lnTo>
                      <a:pt x="13603" y="19418"/>
                    </a:lnTo>
                    <a:lnTo>
                      <a:pt x="13603" y="19196"/>
                    </a:lnTo>
                    <a:lnTo>
                      <a:pt x="13739" y="18752"/>
                    </a:lnTo>
                    <a:lnTo>
                      <a:pt x="13808" y="18604"/>
                    </a:lnTo>
                    <a:lnTo>
                      <a:pt x="13944" y="18493"/>
                    </a:lnTo>
                    <a:lnTo>
                      <a:pt x="13944" y="18382"/>
                    </a:lnTo>
                    <a:lnTo>
                      <a:pt x="14218" y="18086"/>
                    </a:lnTo>
                    <a:lnTo>
                      <a:pt x="14218" y="17532"/>
                    </a:lnTo>
                    <a:lnTo>
                      <a:pt x="14423" y="17384"/>
                    </a:lnTo>
                    <a:lnTo>
                      <a:pt x="14354" y="16977"/>
                    </a:lnTo>
                    <a:lnTo>
                      <a:pt x="14354" y="16607"/>
                    </a:lnTo>
                    <a:lnTo>
                      <a:pt x="14423" y="16385"/>
                    </a:lnTo>
                    <a:lnTo>
                      <a:pt x="14765" y="16274"/>
                    </a:lnTo>
                    <a:lnTo>
                      <a:pt x="14833" y="16163"/>
                    </a:lnTo>
                    <a:lnTo>
                      <a:pt x="14970" y="15978"/>
                    </a:lnTo>
                    <a:lnTo>
                      <a:pt x="14970" y="15645"/>
                    </a:lnTo>
                    <a:lnTo>
                      <a:pt x="15175" y="15534"/>
                    </a:lnTo>
                    <a:lnTo>
                      <a:pt x="15175" y="15053"/>
                    </a:lnTo>
                    <a:lnTo>
                      <a:pt x="15243" y="14758"/>
                    </a:lnTo>
                    <a:lnTo>
                      <a:pt x="15243" y="14721"/>
                    </a:lnTo>
                    <a:lnTo>
                      <a:pt x="15448" y="14536"/>
                    </a:lnTo>
                    <a:lnTo>
                      <a:pt x="15380" y="14536"/>
                    </a:lnTo>
                    <a:lnTo>
                      <a:pt x="15448" y="14499"/>
                    </a:lnTo>
                    <a:lnTo>
                      <a:pt x="15448" y="14314"/>
                    </a:lnTo>
                    <a:lnTo>
                      <a:pt x="15653" y="14166"/>
                    </a:lnTo>
                    <a:lnTo>
                      <a:pt x="15585" y="13944"/>
                    </a:lnTo>
                    <a:lnTo>
                      <a:pt x="15790" y="13426"/>
                    </a:lnTo>
                    <a:lnTo>
                      <a:pt x="16405" y="12982"/>
                    </a:lnTo>
                    <a:lnTo>
                      <a:pt x="16405" y="12871"/>
                    </a:lnTo>
                    <a:lnTo>
                      <a:pt x="16268" y="12982"/>
                    </a:lnTo>
                    <a:lnTo>
                      <a:pt x="16063" y="12982"/>
                    </a:lnTo>
                    <a:lnTo>
                      <a:pt x="15995" y="12871"/>
                    </a:lnTo>
                    <a:lnTo>
                      <a:pt x="15858" y="12871"/>
                    </a:lnTo>
                    <a:lnTo>
                      <a:pt x="15790" y="12945"/>
                    </a:lnTo>
                    <a:lnTo>
                      <a:pt x="15585" y="12982"/>
                    </a:lnTo>
                    <a:lnTo>
                      <a:pt x="14628" y="13500"/>
                    </a:lnTo>
                    <a:lnTo>
                      <a:pt x="14354" y="13426"/>
                    </a:lnTo>
                    <a:lnTo>
                      <a:pt x="14354" y="13315"/>
                    </a:lnTo>
                    <a:lnTo>
                      <a:pt x="14423" y="13204"/>
                    </a:lnTo>
                    <a:lnTo>
                      <a:pt x="14423" y="13167"/>
                    </a:lnTo>
                    <a:lnTo>
                      <a:pt x="14354" y="13093"/>
                    </a:lnTo>
                    <a:lnTo>
                      <a:pt x="14423" y="13056"/>
                    </a:lnTo>
                    <a:lnTo>
                      <a:pt x="14423" y="12871"/>
                    </a:lnTo>
                    <a:lnTo>
                      <a:pt x="14354" y="12834"/>
                    </a:lnTo>
                    <a:lnTo>
                      <a:pt x="14559" y="12649"/>
                    </a:lnTo>
                    <a:lnTo>
                      <a:pt x="14628" y="12612"/>
                    </a:lnTo>
                    <a:lnTo>
                      <a:pt x="14833" y="12538"/>
                    </a:lnTo>
                    <a:lnTo>
                      <a:pt x="15038" y="12501"/>
                    </a:lnTo>
                    <a:lnTo>
                      <a:pt x="15243" y="12538"/>
                    </a:lnTo>
                    <a:lnTo>
                      <a:pt x="15175" y="12538"/>
                    </a:lnTo>
                    <a:lnTo>
                      <a:pt x="15448" y="12538"/>
                    </a:lnTo>
                    <a:lnTo>
                      <a:pt x="15653" y="12501"/>
                    </a:lnTo>
                    <a:lnTo>
                      <a:pt x="15858" y="12279"/>
                    </a:lnTo>
                    <a:lnTo>
                      <a:pt x="16268" y="12095"/>
                    </a:lnTo>
                    <a:lnTo>
                      <a:pt x="16405" y="12095"/>
                    </a:lnTo>
                    <a:lnTo>
                      <a:pt x="16610" y="11503"/>
                    </a:lnTo>
                    <a:lnTo>
                      <a:pt x="16610" y="11392"/>
                    </a:lnTo>
                    <a:lnTo>
                      <a:pt x="16200" y="11170"/>
                    </a:lnTo>
                    <a:lnTo>
                      <a:pt x="16200" y="11207"/>
                    </a:lnTo>
                    <a:lnTo>
                      <a:pt x="16268" y="11281"/>
                    </a:lnTo>
                    <a:lnTo>
                      <a:pt x="16268" y="11318"/>
                    </a:lnTo>
                    <a:lnTo>
                      <a:pt x="16063" y="11318"/>
                    </a:lnTo>
                    <a:lnTo>
                      <a:pt x="16063" y="11392"/>
                    </a:lnTo>
                    <a:lnTo>
                      <a:pt x="15995" y="11392"/>
                    </a:lnTo>
                    <a:lnTo>
                      <a:pt x="15790" y="11429"/>
                    </a:lnTo>
                    <a:lnTo>
                      <a:pt x="15448" y="11503"/>
                    </a:lnTo>
                    <a:lnTo>
                      <a:pt x="15243" y="11540"/>
                    </a:lnTo>
                    <a:lnTo>
                      <a:pt x="15243" y="11503"/>
                    </a:lnTo>
                    <a:lnTo>
                      <a:pt x="14970" y="11651"/>
                    </a:lnTo>
                    <a:lnTo>
                      <a:pt x="14833" y="11651"/>
                    </a:lnTo>
                    <a:lnTo>
                      <a:pt x="14628" y="11762"/>
                    </a:lnTo>
                    <a:lnTo>
                      <a:pt x="14218" y="11725"/>
                    </a:lnTo>
                    <a:lnTo>
                      <a:pt x="14218" y="11651"/>
                    </a:lnTo>
                    <a:lnTo>
                      <a:pt x="14149" y="11651"/>
                    </a:lnTo>
                    <a:lnTo>
                      <a:pt x="13944" y="11725"/>
                    </a:lnTo>
                    <a:lnTo>
                      <a:pt x="13808" y="11651"/>
                    </a:lnTo>
                    <a:lnTo>
                      <a:pt x="13808" y="11614"/>
                    </a:lnTo>
                    <a:lnTo>
                      <a:pt x="14013" y="11392"/>
                    </a:lnTo>
                    <a:lnTo>
                      <a:pt x="14149" y="11318"/>
                    </a:lnTo>
                    <a:lnTo>
                      <a:pt x="14354" y="10948"/>
                    </a:lnTo>
                    <a:lnTo>
                      <a:pt x="14559" y="10763"/>
                    </a:lnTo>
                    <a:lnTo>
                      <a:pt x="14833" y="10319"/>
                    </a:lnTo>
                    <a:lnTo>
                      <a:pt x="14970" y="10208"/>
                    </a:lnTo>
                    <a:lnTo>
                      <a:pt x="15175" y="10282"/>
                    </a:lnTo>
                    <a:lnTo>
                      <a:pt x="15448" y="10208"/>
                    </a:lnTo>
                    <a:lnTo>
                      <a:pt x="15790" y="10208"/>
                    </a:lnTo>
                    <a:lnTo>
                      <a:pt x="15790" y="10319"/>
                    </a:lnTo>
                    <a:lnTo>
                      <a:pt x="15858" y="10319"/>
                    </a:lnTo>
                    <a:lnTo>
                      <a:pt x="15858" y="10097"/>
                    </a:lnTo>
                    <a:lnTo>
                      <a:pt x="16063" y="9986"/>
                    </a:lnTo>
                    <a:lnTo>
                      <a:pt x="16200" y="9727"/>
                    </a:lnTo>
                    <a:lnTo>
                      <a:pt x="16063" y="9432"/>
                    </a:lnTo>
                    <a:lnTo>
                      <a:pt x="15995" y="9505"/>
                    </a:lnTo>
                    <a:lnTo>
                      <a:pt x="15790" y="9321"/>
                    </a:lnTo>
                    <a:lnTo>
                      <a:pt x="15653" y="9062"/>
                    </a:lnTo>
                    <a:lnTo>
                      <a:pt x="15585" y="8433"/>
                    </a:lnTo>
                    <a:lnTo>
                      <a:pt x="15995" y="7841"/>
                    </a:lnTo>
                    <a:lnTo>
                      <a:pt x="16268" y="7545"/>
                    </a:lnTo>
                    <a:lnTo>
                      <a:pt x="16268" y="7508"/>
                    </a:lnTo>
                    <a:lnTo>
                      <a:pt x="16405" y="7508"/>
                    </a:lnTo>
                    <a:lnTo>
                      <a:pt x="16473" y="7212"/>
                    </a:lnTo>
                    <a:lnTo>
                      <a:pt x="17225" y="6547"/>
                    </a:lnTo>
                    <a:lnTo>
                      <a:pt x="17430" y="6399"/>
                    </a:lnTo>
                    <a:lnTo>
                      <a:pt x="17499" y="6399"/>
                    </a:lnTo>
                    <a:lnTo>
                      <a:pt x="17430" y="6325"/>
                    </a:lnTo>
                    <a:lnTo>
                      <a:pt x="18319" y="5844"/>
                    </a:lnTo>
                    <a:lnTo>
                      <a:pt x="19276" y="5289"/>
                    </a:lnTo>
                    <a:lnTo>
                      <a:pt x="19344" y="5104"/>
                    </a:lnTo>
                    <a:lnTo>
                      <a:pt x="19754" y="4956"/>
                    </a:lnTo>
                    <a:lnTo>
                      <a:pt x="19891" y="4845"/>
                    </a:lnTo>
                    <a:lnTo>
                      <a:pt x="20165" y="4512"/>
                    </a:lnTo>
                    <a:lnTo>
                      <a:pt x="20370" y="4401"/>
                    </a:lnTo>
                    <a:lnTo>
                      <a:pt x="20575" y="4179"/>
                    </a:lnTo>
                    <a:lnTo>
                      <a:pt x="20575" y="3995"/>
                    </a:lnTo>
                    <a:lnTo>
                      <a:pt x="20711" y="3847"/>
                    </a:lnTo>
                    <a:lnTo>
                      <a:pt x="20780" y="3847"/>
                    </a:lnTo>
                    <a:lnTo>
                      <a:pt x="20916" y="3329"/>
                    </a:lnTo>
                    <a:lnTo>
                      <a:pt x="21122" y="3181"/>
                    </a:lnTo>
                    <a:lnTo>
                      <a:pt x="21190" y="3070"/>
                    </a:lnTo>
                    <a:lnTo>
                      <a:pt x="21327" y="3107"/>
                    </a:lnTo>
                    <a:lnTo>
                      <a:pt x="21395" y="3070"/>
                    </a:lnTo>
                    <a:lnTo>
                      <a:pt x="21395" y="2996"/>
                    </a:lnTo>
                    <a:lnTo>
                      <a:pt x="21532" y="2663"/>
                    </a:lnTo>
                    <a:lnTo>
                      <a:pt x="21600" y="2441"/>
                    </a:lnTo>
                    <a:lnTo>
                      <a:pt x="21122" y="2404"/>
                    </a:lnTo>
                    <a:lnTo>
                      <a:pt x="20916" y="2219"/>
                    </a:lnTo>
                    <a:lnTo>
                      <a:pt x="20916" y="1886"/>
                    </a:lnTo>
                    <a:lnTo>
                      <a:pt x="20711" y="1664"/>
                    </a:lnTo>
                    <a:lnTo>
                      <a:pt x="20711" y="1516"/>
                    </a:lnTo>
                    <a:lnTo>
                      <a:pt x="20916" y="1332"/>
                    </a:lnTo>
                    <a:lnTo>
                      <a:pt x="20916" y="1221"/>
                    </a:lnTo>
                    <a:lnTo>
                      <a:pt x="20780" y="1073"/>
                    </a:lnTo>
                    <a:lnTo>
                      <a:pt x="20711" y="888"/>
                    </a:lnTo>
                    <a:lnTo>
                      <a:pt x="20301" y="888"/>
                    </a:lnTo>
                    <a:lnTo>
                      <a:pt x="20165" y="777"/>
                    </a:lnTo>
                    <a:lnTo>
                      <a:pt x="20096" y="851"/>
                    </a:lnTo>
                    <a:lnTo>
                      <a:pt x="19891" y="851"/>
                    </a:lnTo>
                    <a:lnTo>
                      <a:pt x="19754" y="777"/>
                    </a:lnTo>
                    <a:lnTo>
                      <a:pt x="19754" y="740"/>
                    </a:lnTo>
                    <a:lnTo>
                      <a:pt x="19686" y="666"/>
                    </a:lnTo>
                    <a:lnTo>
                      <a:pt x="19549" y="629"/>
                    </a:lnTo>
                    <a:lnTo>
                      <a:pt x="19481" y="555"/>
                    </a:lnTo>
                    <a:lnTo>
                      <a:pt x="19344" y="518"/>
                    </a:lnTo>
                    <a:lnTo>
                      <a:pt x="18866" y="185"/>
                    </a:lnTo>
                    <a:lnTo>
                      <a:pt x="18729" y="111"/>
                    </a:lnTo>
                    <a:lnTo>
                      <a:pt x="17841" y="0"/>
                    </a:lnTo>
                    <a:lnTo>
                      <a:pt x="17704" y="0"/>
                    </a:lnTo>
                    <a:lnTo>
                      <a:pt x="17430" y="185"/>
                    </a:lnTo>
                    <a:lnTo>
                      <a:pt x="16815" y="333"/>
                    </a:lnTo>
                    <a:lnTo>
                      <a:pt x="16405" y="407"/>
                    </a:lnTo>
                    <a:lnTo>
                      <a:pt x="16063" y="444"/>
                    </a:lnTo>
                    <a:lnTo>
                      <a:pt x="15790" y="407"/>
                    </a:lnTo>
                    <a:lnTo>
                      <a:pt x="15585" y="333"/>
                    </a:lnTo>
                    <a:lnTo>
                      <a:pt x="15448" y="333"/>
                    </a:lnTo>
                    <a:lnTo>
                      <a:pt x="15243" y="518"/>
                    </a:lnTo>
                    <a:lnTo>
                      <a:pt x="14970" y="629"/>
                    </a:lnTo>
                    <a:lnTo>
                      <a:pt x="14833" y="629"/>
                    </a:lnTo>
                    <a:lnTo>
                      <a:pt x="14765" y="666"/>
                    </a:lnTo>
                    <a:lnTo>
                      <a:pt x="14559" y="740"/>
                    </a:lnTo>
                    <a:lnTo>
                      <a:pt x="14354" y="851"/>
                    </a:lnTo>
                    <a:lnTo>
                      <a:pt x="14218" y="851"/>
                    </a:lnTo>
                    <a:lnTo>
                      <a:pt x="14218" y="777"/>
                    </a:lnTo>
                    <a:lnTo>
                      <a:pt x="13944" y="851"/>
                    </a:lnTo>
                    <a:lnTo>
                      <a:pt x="14354" y="2774"/>
                    </a:lnTo>
                    <a:lnTo>
                      <a:pt x="13534" y="4549"/>
                    </a:lnTo>
                    <a:lnTo>
                      <a:pt x="10732" y="6436"/>
                    </a:lnTo>
                    <a:lnTo>
                      <a:pt x="0" y="13981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63" name="AutoShape 46" descr="Freeform 31">
                <a:extLst>
                  <a:ext uri="{FF2B5EF4-FFF2-40B4-BE49-F238E27FC236}">
                    <a16:creationId xmlns:a16="http://schemas.microsoft.com/office/drawing/2014/main" id="{AAA03CED-AC0C-4650-8252-E2CE76FE5BE8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5466626" y="2380341"/>
                <a:ext cx="607872" cy="529701"/>
              </a:xfrm>
              <a:custGeom>
                <a:avLst/>
                <a:gdLst>
                  <a:gd name="T0" fmla="*/ 303936 w 21600"/>
                  <a:gd name="T1" fmla="*/ 264851 h 21600"/>
                  <a:gd name="T2" fmla="*/ 303936 w 21600"/>
                  <a:gd name="T3" fmla="*/ 264851 h 21600"/>
                  <a:gd name="T4" fmla="*/ 303936 w 21600"/>
                  <a:gd name="T5" fmla="*/ 264851 h 21600"/>
                  <a:gd name="T6" fmla="*/ 303936 w 21600"/>
                  <a:gd name="T7" fmla="*/ 2648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7239"/>
                    </a:moveTo>
                    <a:lnTo>
                      <a:pt x="163" y="6768"/>
                    </a:lnTo>
                    <a:lnTo>
                      <a:pt x="326" y="6533"/>
                    </a:lnTo>
                    <a:lnTo>
                      <a:pt x="1085" y="6003"/>
                    </a:lnTo>
                    <a:lnTo>
                      <a:pt x="1411" y="5650"/>
                    </a:lnTo>
                    <a:lnTo>
                      <a:pt x="1954" y="5179"/>
                    </a:lnTo>
                    <a:lnTo>
                      <a:pt x="2279" y="5120"/>
                    </a:lnTo>
                    <a:lnTo>
                      <a:pt x="2442" y="5003"/>
                    </a:lnTo>
                    <a:lnTo>
                      <a:pt x="2605" y="5003"/>
                    </a:lnTo>
                    <a:lnTo>
                      <a:pt x="2931" y="4767"/>
                    </a:lnTo>
                    <a:lnTo>
                      <a:pt x="3365" y="4473"/>
                    </a:lnTo>
                    <a:lnTo>
                      <a:pt x="4342" y="3943"/>
                    </a:lnTo>
                    <a:lnTo>
                      <a:pt x="5210" y="3767"/>
                    </a:lnTo>
                    <a:lnTo>
                      <a:pt x="5481" y="3708"/>
                    </a:lnTo>
                    <a:lnTo>
                      <a:pt x="6024" y="3531"/>
                    </a:lnTo>
                    <a:lnTo>
                      <a:pt x="6838" y="3355"/>
                    </a:lnTo>
                    <a:lnTo>
                      <a:pt x="7598" y="3237"/>
                    </a:lnTo>
                    <a:lnTo>
                      <a:pt x="7761" y="3178"/>
                    </a:lnTo>
                    <a:lnTo>
                      <a:pt x="8141" y="3178"/>
                    </a:lnTo>
                    <a:lnTo>
                      <a:pt x="8466" y="3002"/>
                    </a:lnTo>
                    <a:lnTo>
                      <a:pt x="9443" y="2825"/>
                    </a:lnTo>
                    <a:lnTo>
                      <a:pt x="9932" y="2649"/>
                    </a:lnTo>
                    <a:lnTo>
                      <a:pt x="10420" y="2531"/>
                    </a:lnTo>
                    <a:lnTo>
                      <a:pt x="10854" y="2472"/>
                    </a:lnTo>
                    <a:lnTo>
                      <a:pt x="11234" y="2354"/>
                    </a:lnTo>
                    <a:lnTo>
                      <a:pt x="11397" y="2178"/>
                    </a:lnTo>
                    <a:lnTo>
                      <a:pt x="11831" y="2001"/>
                    </a:lnTo>
                    <a:lnTo>
                      <a:pt x="11994" y="2001"/>
                    </a:lnTo>
                    <a:lnTo>
                      <a:pt x="12211" y="1825"/>
                    </a:lnTo>
                    <a:lnTo>
                      <a:pt x="12808" y="1295"/>
                    </a:lnTo>
                    <a:lnTo>
                      <a:pt x="12862" y="1118"/>
                    </a:lnTo>
                    <a:lnTo>
                      <a:pt x="12971" y="1059"/>
                    </a:lnTo>
                    <a:lnTo>
                      <a:pt x="13025" y="942"/>
                    </a:lnTo>
                    <a:lnTo>
                      <a:pt x="13351" y="883"/>
                    </a:lnTo>
                    <a:lnTo>
                      <a:pt x="13622" y="883"/>
                    </a:lnTo>
                    <a:lnTo>
                      <a:pt x="13948" y="706"/>
                    </a:lnTo>
                    <a:lnTo>
                      <a:pt x="14490" y="706"/>
                    </a:lnTo>
                    <a:lnTo>
                      <a:pt x="14599" y="589"/>
                    </a:lnTo>
                    <a:lnTo>
                      <a:pt x="14816" y="589"/>
                    </a:lnTo>
                    <a:lnTo>
                      <a:pt x="15305" y="706"/>
                    </a:lnTo>
                    <a:lnTo>
                      <a:pt x="15467" y="589"/>
                    </a:lnTo>
                    <a:lnTo>
                      <a:pt x="15576" y="706"/>
                    </a:lnTo>
                    <a:lnTo>
                      <a:pt x="15630" y="589"/>
                    </a:lnTo>
                    <a:lnTo>
                      <a:pt x="16119" y="177"/>
                    </a:lnTo>
                    <a:lnTo>
                      <a:pt x="16390" y="0"/>
                    </a:lnTo>
                    <a:lnTo>
                      <a:pt x="16553" y="0"/>
                    </a:lnTo>
                    <a:lnTo>
                      <a:pt x="17095" y="59"/>
                    </a:lnTo>
                    <a:lnTo>
                      <a:pt x="17584" y="0"/>
                    </a:lnTo>
                    <a:lnTo>
                      <a:pt x="18561" y="235"/>
                    </a:lnTo>
                    <a:lnTo>
                      <a:pt x="18995" y="353"/>
                    </a:lnTo>
                    <a:lnTo>
                      <a:pt x="19863" y="412"/>
                    </a:lnTo>
                    <a:lnTo>
                      <a:pt x="21003" y="706"/>
                    </a:lnTo>
                    <a:lnTo>
                      <a:pt x="21274" y="706"/>
                    </a:lnTo>
                    <a:lnTo>
                      <a:pt x="21600" y="3767"/>
                    </a:lnTo>
                    <a:lnTo>
                      <a:pt x="20949" y="6592"/>
                    </a:lnTo>
                    <a:lnTo>
                      <a:pt x="18724" y="9593"/>
                    </a:lnTo>
                    <a:lnTo>
                      <a:pt x="10203" y="21600"/>
                    </a:lnTo>
                    <a:lnTo>
                      <a:pt x="4070" y="12713"/>
                    </a:lnTo>
                    <a:lnTo>
                      <a:pt x="2931" y="11124"/>
                    </a:lnTo>
                    <a:lnTo>
                      <a:pt x="2605" y="11477"/>
                    </a:lnTo>
                    <a:lnTo>
                      <a:pt x="1899" y="11183"/>
                    </a:lnTo>
                    <a:lnTo>
                      <a:pt x="1628" y="11124"/>
                    </a:lnTo>
                    <a:lnTo>
                      <a:pt x="1248" y="10947"/>
                    </a:lnTo>
                    <a:lnTo>
                      <a:pt x="488" y="11006"/>
                    </a:lnTo>
                    <a:lnTo>
                      <a:pt x="434" y="7828"/>
                    </a:lnTo>
                    <a:lnTo>
                      <a:pt x="163" y="7828"/>
                    </a:lnTo>
                    <a:lnTo>
                      <a:pt x="0" y="7239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64" name="AutoShape 47" descr="Freeform 32">
                <a:extLst>
                  <a:ext uri="{FF2B5EF4-FFF2-40B4-BE49-F238E27FC236}">
                    <a16:creationId xmlns:a16="http://schemas.microsoft.com/office/drawing/2014/main" id="{106DDFC4-27C3-4A2A-AEAB-61EC9DBA65D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577780" y="709570"/>
                <a:ext cx="828386" cy="1173741"/>
              </a:xfrm>
              <a:custGeom>
                <a:avLst/>
                <a:gdLst>
                  <a:gd name="T0" fmla="*/ 414193 w 21600"/>
                  <a:gd name="T1" fmla="*/ 586871 h 21600"/>
                  <a:gd name="T2" fmla="*/ 414193 w 21600"/>
                  <a:gd name="T3" fmla="*/ 586871 h 21600"/>
                  <a:gd name="T4" fmla="*/ 414193 w 21600"/>
                  <a:gd name="T5" fmla="*/ 586871 h 21600"/>
                  <a:gd name="T6" fmla="*/ 414193 w 21600"/>
                  <a:gd name="T7" fmla="*/ 58687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8250"/>
                    </a:moveTo>
                    <a:lnTo>
                      <a:pt x="21203" y="8571"/>
                    </a:lnTo>
                    <a:lnTo>
                      <a:pt x="20885" y="8891"/>
                    </a:lnTo>
                    <a:lnTo>
                      <a:pt x="20369" y="8651"/>
                    </a:lnTo>
                    <a:lnTo>
                      <a:pt x="20012" y="8410"/>
                    </a:lnTo>
                    <a:lnTo>
                      <a:pt x="19178" y="8624"/>
                    </a:lnTo>
                    <a:lnTo>
                      <a:pt x="18900" y="9425"/>
                    </a:lnTo>
                    <a:lnTo>
                      <a:pt x="18781" y="9906"/>
                    </a:lnTo>
                    <a:lnTo>
                      <a:pt x="17947" y="10092"/>
                    </a:lnTo>
                    <a:lnTo>
                      <a:pt x="17232" y="10146"/>
                    </a:lnTo>
                    <a:lnTo>
                      <a:pt x="17034" y="10226"/>
                    </a:lnTo>
                    <a:lnTo>
                      <a:pt x="16756" y="10546"/>
                    </a:lnTo>
                    <a:lnTo>
                      <a:pt x="16319" y="10653"/>
                    </a:lnTo>
                    <a:lnTo>
                      <a:pt x="16279" y="10813"/>
                    </a:lnTo>
                    <a:lnTo>
                      <a:pt x="16319" y="11427"/>
                    </a:lnTo>
                    <a:lnTo>
                      <a:pt x="16637" y="11374"/>
                    </a:lnTo>
                    <a:lnTo>
                      <a:pt x="16796" y="11454"/>
                    </a:lnTo>
                    <a:lnTo>
                      <a:pt x="16994" y="11347"/>
                    </a:lnTo>
                    <a:lnTo>
                      <a:pt x="16994" y="11107"/>
                    </a:lnTo>
                    <a:lnTo>
                      <a:pt x="17034" y="11107"/>
                    </a:lnTo>
                    <a:lnTo>
                      <a:pt x="17510" y="11267"/>
                    </a:lnTo>
                    <a:lnTo>
                      <a:pt x="17709" y="11214"/>
                    </a:lnTo>
                    <a:lnTo>
                      <a:pt x="17947" y="11347"/>
                    </a:lnTo>
                    <a:lnTo>
                      <a:pt x="17987" y="12469"/>
                    </a:lnTo>
                    <a:lnTo>
                      <a:pt x="17749" y="12549"/>
                    </a:lnTo>
                    <a:lnTo>
                      <a:pt x="17510" y="13029"/>
                    </a:lnTo>
                    <a:lnTo>
                      <a:pt x="17232" y="13110"/>
                    </a:lnTo>
                    <a:lnTo>
                      <a:pt x="16796" y="12896"/>
                    </a:lnTo>
                    <a:lnTo>
                      <a:pt x="16518" y="12949"/>
                    </a:lnTo>
                    <a:lnTo>
                      <a:pt x="16399" y="13029"/>
                    </a:lnTo>
                    <a:lnTo>
                      <a:pt x="16160" y="13136"/>
                    </a:lnTo>
                    <a:lnTo>
                      <a:pt x="15724" y="13296"/>
                    </a:lnTo>
                    <a:lnTo>
                      <a:pt x="14890" y="13937"/>
                    </a:lnTo>
                    <a:lnTo>
                      <a:pt x="14493" y="14151"/>
                    </a:lnTo>
                    <a:lnTo>
                      <a:pt x="14731" y="14551"/>
                    </a:lnTo>
                    <a:lnTo>
                      <a:pt x="15009" y="14792"/>
                    </a:lnTo>
                    <a:lnTo>
                      <a:pt x="15088" y="15032"/>
                    </a:lnTo>
                    <a:lnTo>
                      <a:pt x="15803" y="15139"/>
                    </a:lnTo>
                    <a:lnTo>
                      <a:pt x="16041" y="15619"/>
                    </a:lnTo>
                    <a:lnTo>
                      <a:pt x="15922" y="15833"/>
                    </a:lnTo>
                    <a:lnTo>
                      <a:pt x="16279" y="15913"/>
                    </a:lnTo>
                    <a:lnTo>
                      <a:pt x="16041" y="16500"/>
                    </a:lnTo>
                    <a:lnTo>
                      <a:pt x="16081" y="16554"/>
                    </a:lnTo>
                    <a:lnTo>
                      <a:pt x="16399" y="16661"/>
                    </a:lnTo>
                    <a:lnTo>
                      <a:pt x="16399" y="16741"/>
                    </a:lnTo>
                    <a:lnTo>
                      <a:pt x="16915" y="17141"/>
                    </a:lnTo>
                    <a:lnTo>
                      <a:pt x="17471" y="17381"/>
                    </a:lnTo>
                    <a:lnTo>
                      <a:pt x="17590" y="17301"/>
                    </a:lnTo>
                    <a:lnTo>
                      <a:pt x="17749" y="17355"/>
                    </a:lnTo>
                    <a:lnTo>
                      <a:pt x="17987" y="17542"/>
                    </a:lnTo>
                    <a:lnTo>
                      <a:pt x="18066" y="17622"/>
                    </a:lnTo>
                    <a:lnTo>
                      <a:pt x="17629" y="17595"/>
                    </a:lnTo>
                    <a:lnTo>
                      <a:pt x="17510" y="17782"/>
                    </a:lnTo>
                    <a:lnTo>
                      <a:pt x="17709" y="17862"/>
                    </a:lnTo>
                    <a:lnTo>
                      <a:pt x="18463" y="18102"/>
                    </a:lnTo>
                    <a:lnTo>
                      <a:pt x="18424" y="18316"/>
                    </a:lnTo>
                    <a:lnTo>
                      <a:pt x="19178" y="18423"/>
                    </a:lnTo>
                    <a:lnTo>
                      <a:pt x="19376" y="18396"/>
                    </a:lnTo>
                    <a:lnTo>
                      <a:pt x="19734" y="18556"/>
                    </a:lnTo>
                    <a:lnTo>
                      <a:pt x="19654" y="18663"/>
                    </a:lnTo>
                    <a:lnTo>
                      <a:pt x="19496" y="18823"/>
                    </a:lnTo>
                    <a:lnTo>
                      <a:pt x="19019" y="18903"/>
                    </a:lnTo>
                    <a:lnTo>
                      <a:pt x="18781" y="18877"/>
                    </a:lnTo>
                    <a:lnTo>
                      <a:pt x="18701" y="18903"/>
                    </a:lnTo>
                    <a:lnTo>
                      <a:pt x="17947" y="18823"/>
                    </a:lnTo>
                    <a:lnTo>
                      <a:pt x="17510" y="18663"/>
                    </a:lnTo>
                    <a:lnTo>
                      <a:pt x="16756" y="18903"/>
                    </a:lnTo>
                    <a:lnTo>
                      <a:pt x="16518" y="19117"/>
                    </a:lnTo>
                    <a:lnTo>
                      <a:pt x="16438" y="19384"/>
                    </a:lnTo>
                    <a:lnTo>
                      <a:pt x="16438" y="19704"/>
                    </a:lnTo>
                    <a:lnTo>
                      <a:pt x="16796" y="19838"/>
                    </a:lnTo>
                    <a:lnTo>
                      <a:pt x="16796" y="20105"/>
                    </a:lnTo>
                    <a:lnTo>
                      <a:pt x="16637" y="20238"/>
                    </a:lnTo>
                    <a:lnTo>
                      <a:pt x="16518" y="20345"/>
                    </a:lnTo>
                    <a:lnTo>
                      <a:pt x="16518" y="20479"/>
                    </a:lnTo>
                    <a:lnTo>
                      <a:pt x="16676" y="20826"/>
                    </a:lnTo>
                    <a:lnTo>
                      <a:pt x="16676" y="20959"/>
                    </a:lnTo>
                    <a:lnTo>
                      <a:pt x="16756" y="21119"/>
                    </a:lnTo>
                    <a:lnTo>
                      <a:pt x="16796" y="21226"/>
                    </a:lnTo>
                    <a:lnTo>
                      <a:pt x="16676" y="21520"/>
                    </a:lnTo>
                    <a:lnTo>
                      <a:pt x="16518" y="21600"/>
                    </a:lnTo>
                    <a:lnTo>
                      <a:pt x="16438" y="21547"/>
                    </a:lnTo>
                    <a:lnTo>
                      <a:pt x="16399" y="21467"/>
                    </a:lnTo>
                    <a:lnTo>
                      <a:pt x="16160" y="21306"/>
                    </a:lnTo>
                    <a:lnTo>
                      <a:pt x="15962" y="21386"/>
                    </a:lnTo>
                    <a:lnTo>
                      <a:pt x="15843" y="21520"/>
                    </a:lnTo>
                    <a:lnTo>
                      <a:pt x="15485" y="21467"/>
                    </a:lnTo>
                    <a:lnTo>
                      <a:pt x="15009" y="21280"/>
                    </a:lnTo>
                    <a:lnTo>
                      <a:pt x="14493" y="20746"/>
                    </a:lnTo>
                    <a:lnTo>
                      <a:pt x="14135" y="20399"/>
                    </a:lnTo>
                    <a:lnTo>
                      <a:pt x="14016" y="20399"/>
                    </a:lnTo>
                    <a:lnTo>
                      <a:pt x="13897" y="20425"/>
                    </a:lnTo>
                    <a:lnTo>
                      <a:pt x="13301" y="20479"/>
                    </a:lnTo>
                    <a:lnTo>
                      <a:pt x="13103" y="20505"/>
                    </a:lnTo>
                    <a:lnTo>
                      <a:pt x="12944" y="20639"/>
                    </a:lnTo>
                    <a:lnTo>
                      <a:pt x="12706" y="20559"/>
                    </a:lnTo>
                    <a:lnTo>
                      <a:pt x="12587" y="20559"/>
                    </a:lnTo>
                    <a:lnTo>
                      <a:pt x="12468" y="20479"/>
                    </a:lnTo>
                    <a:lnTo>
                      <a:pt x="12388" y="20345"/>
                    </a:lnTo>
                    <a:lnTo>
                      <a:pt x="12388" y="20238"/>
                    </a:lnTo>
                    <a:lnTo>
                      <a:pt x="12349" y="20158"/>
                    </a:lnTo>
                    <a:lnTo>
                      <a:pt x="12349" y="20078"/>
                    </a:lnTo>
                    <a:lnTo>
                      <a:pt x="12269" y="20025"/>
                    </a:lnTo>
                    <a:lnTo>
                      <a:pt x="12110" y="20078"/>
                    </a:lnTo>
                    <a:lnTo>
                      <a:pt x="11912" y="20105"/>
                    </a:lnTo>
                    <a:lnTo>
                      <a:pt x="11872" y="20105"/>
                    </a:lnTo>
                    <a:lnTo>
                      <a:pt x="11793" y="20078"/>
                    </a:lnTo>
                    <a:lnTo>
                      <a:pt x="11674" y="19918"/>
                    </a:lnTo>
                    <a:lnTo>
                      <a:pt x="11634" y="19784"/>
                    </a:lnTo>
                    <a:lnTo>
                      <a:pt x="11316" y="19704"/>
                    </a:lnTo>
                    <a:lnTo>
                      <a:pt x="10959" y="19704"/>
                    </a:lnTo>
                    <a:lnTo>
                      <a:pt x="10443" y="19517"/>
                    </a:lnTo>
                    <a:lnTo>
                      <a:pt x="10125" y="19544"/>
                    </a:lnTo>
                    <a:lnTo>
                      <a:pt x="9966" y="19464"/>
                    </a:lnTo>
                    <a:lnTo>
                      <a:pt x="9609" y="19437"/>
                    </a:lnTo>
                    <a:lnTo>
                      <a:pt x="9251" y="19357"/>
                    </a:lnTo>
                    <a:lnTo>
                      <a:pt x="8418" y="19224"/>
                    </a:lnTo>
                    <a:lnTo>
                      <a:pt x="6988" y="19384"/>
                    </a:lnTo>
                    <a:lnTo>
                      <a:pt x="6671" y="19437"/>
                    </a:lnTo>
                    <a:lnTo>
                      <a:pt x="6432" y="19517"/>
                    </a:lnTo>
                    <a:lnTo>
                      <a:pt x="6194" y="19838"/>
                    </a:lnTo>
                    <a:lnTo>
                      <a:pt x="6194" y="19998"/>
                    </a:lnTo>
                    <a:lnTo>
                      <a:pt x="6035" y="20265"/>
                    </a:lnTo>
                    <a:lnTo>
                      <a:pt x="5797" y="20639"/>
                    </a:lnTo>
                    <a:lnTo>
                      <a:pt x="5479" y="20906"/>
                    </a:lnTo>
                    <a:lnTo>
                      <a:pt x="5360" y="20746"/>
                    </a:lnTo>
                    <a:lnTo>
                      <a:pt x="5122" y="20719"/>
                    </a:lnTo>
                    <a:lnTo>
                      <a:pt x="4725" y="20585"/>
                    </a:lnTo>
                    <a:lnTo>
                      <a:pt x="4368" y="20639"/>
                    </a:lnTo>
                    <a:lnTo>
                      <a:pt x="3653" y="20666"/>
                    </a:lnTo>
                    <a:lnTo>
                      <a:pt x="3534" y="20666"/>
                    </a:lnTo>
                    <a:lnTo>
                      <a:pt x="3454" y="20585"/>
                    </a:lnTo>
                    <a:lnTo>
                      <a:pt x="3097" y="20345"/>
                    </a:lnTo>
                    <a:lnTo>
                      <a:pt x="2859" y="19918"/>
                    </a:lnTo>
                    <a:lnTo>
                      <a:pt x="2700" y="19758"/>
                    </a:lnTo>
                    <a:lnTo>
                      <a:pt x="2581" y="19544"/>
                    </a:lnTo>
                    <a:lnTo>
                      <a:pt x="2263" y="19437"/>
                    </a:lnTo>
                    <a:lnTo>
                      <a:pt x="2025" y="19144"/>
                    </a:lnTo>
                    <a:lnTo>
                      <a:pt x="1866" y="19037"/>
                    </a:lnTo>
                    <a:lnTo>
                      <a:pt x="1787" y="18957"/>
                    </a:lnTo>
                    <a:lnTo>
                      <a:pt x="1787" y="18797"/>
                    </a:lnTo>
                    <a:lnTo>
                      <a:pt x="1866" y="18663"/>
                    </a:lnTo>
                    <a:lnTo>
                      <a:pt x="2025" y="18503"/>
                    </a:lnTo>
                    <a:lnTo>
                      <a:pt x="2462" y="18503"/>
                    </a:lnTo>
                    <a:lnTo>
                      <a:pt x="2462" y="18343"/>
                    </a:lnTo>
                    <a:lnTo>
                      <a:pt x="2144" y="17996"/>
                    </a:lnTo>
                    <a:lnTo>
                      <a:pt x="2104" y="17942"/>
                    </a:lnTo>
                    <a:lnTo>
                      <a:pt x="2025" y="17862"/>
                    </a:lnTo>
                    <a:lnTo>
                      <a:pt x="2025" y="17755"/>
                    </a:lnTo>
                    <a:lnTo>
                      <a:pt x="2462" y="17114"/>
                    </a:lnTo>
                    <a:lnTo>
                      <a:pt x="2621" y="16901"/>
                    </a:lnTo>
                    <a:lnTo>
                      <a:pt x="2819" y="16661"/>
                    </a:lnTo>
                    <a:lnTo>
                      <a:pt x="2740" y="16420"/>
                    </a:lnTo>
                    <a:lnTo>
                      <a:pt x="2740" y="16153"/>
                    </a:lnTo>
                    <a:lnTo>
                      <a:pt x="2700" y="15539"/>
                    </a:lnTo>
                    <a:lnTo>
                      <a:pt x="3057" y="14898"/>
                    </a:lnTo>
                    <a:lnTo>
                      <a:pt x="3097" y="14631"/>
                    </a:lnTo>
                    <a:lnTo>
                      <a:pt x="2263" y="13777"/>
                    </a:lnTo>
                    <a:lnTo>
                      <a:pt x="2025" y="13457"/>
                    </a:lnTo>
                    <a:lnTo>
                      <a:pt x="1549" y="13216"/>
                    </a:lnTo>
                    <a:lnTo>
                      <a:pt x="1390" y="12709"/>
                    </a:lnTo>
                    <a:lnTo>
                      <a:pt x="238" y="9452"/>
                    </a:lnTo>
                    <a:lnTo>
                      <a:pt x="0" y="8544"/>
                    </a:lnTo>
                    <a:lnTo>
                      <a:pt x="4407" y="3604"/>
                    </a:lnTo>
                    <a:lnTo>
                      <a:pt x="4725" y="3257"/>
                    </a:lnTo>
                    <a:lnTo>
                      <a:pt x="5797" y="2483"/>
                    </a:lnTo>
                    <a:lnTo>
                      <a:pt x="6512" y="1121"/>
                    </a:lnTo>
                    <a:lnTo>
                      <a:pt x="7346" y="534"/>
                    </a:lnTo>
                    <a:lnTo>
                      <a:pt x="7703" y="534"/>
                    </a:lnTo>
                    <a:lnTo>
                      <a:pt x="8815" y="0"/>
                    </a:lnTo>
                    <a:lnTo>
                      <a:pt x="10244" y="400"/>
                    </a:lnTo>
                    <a:lnTo>
                      <a:pt x="10324" y="320"/>
                    </a:lnTo>
                    <a:lnTo>
                      <a:pt x="10562" y="374"/>
                    </a:lnTo>
                    <a:lnTo>
                      <a:pt x="10601" y="294"/>
                    </a:lnTo>
                    <a:lnTo>
                      <a:pt x="11793" y="454"/>
                    </a:lnTo>
                    <a:lnTo>
                      <a:pt x="12944" y="454"/>
                    </a:lnTo>
                    <a:lnTo>
                      <a:pt x="12944" y="534"/>
                    </a:lnTo>
                    <a:lnTo>
                      <a:pt x="13460" y="561"/>
                    </a:lnTo>
                    <a:lnTo>
                      <a:pt x="14135" y="1095"/>
                    </a:lnTo>
                    <a:lnTo>
                      <a:pt x="14294" y="1095"/>
                    </a:lnTo>
                    <a:lnTo>
                      <a:pt x="14413" y="1495"/>
                    </a:lnTo>
                    <a:lnTo>
                      <a:pt x="14850" y="1522"/>
                    </a:lnTo>
                    <a:lnTo>
                      <a:pt x="14969" y="1682"/>
                    </a:lnTo>
                    <a:lnTo>
                      <a:pt x="15446" y="1762"/>
                    </a:lnTo>
                    <a:lnTo>
                      <a:pt x="15684" y="2083"/>
                    </a:lnTo>
                    <a:lnTo>
                      <a:pt x="16796" y="2643"/>
                    </a:lnTo>
                    <a:lnTo>
                      <a:pt x="16915" y="2937"/>
                    </a:lnTo>
                    <a:lnTo>
                      <a:pt x="17471" y="3257"/>
                    </a:lnTo>
                    <a:lnTo>
                      <a:pt x="17749" y="4058"/>
                    </a:lnTo>
                    <a:lnTo>
                      <a:pt x="19178" y="5607"/>
                    </a:lnTo>
                    <a:lnTo>
                      <a:pt x="19059" y="5687"/>
                    </a:lnTo>
                    <a:lnTo>
                      <a:pt x="19535" y="6648"/>
                    </a:lnTo>
                    <a:lnTo>
                      <a:pt x="20965" y="7609"/>
                    </a:lnTo>
                    <a:lnTo>
                      <a:pt x="21600" y="8250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65" name="AutoShape 48" descr="Freeform 33">
                <a:extLst>
                  <a:ext uri="{FF2B5EF4-FFF2-40B4-BE49-F238E27FC236}">
                    <a16:creationId xmlns:a16="http://schemas.microsoft.com/office/drawing/2014/main" id="{937C62E7-6E3D-4D61-B62A-F0E1AFB922D4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365329" y="1169266"/>
                <a:ext cx="612538" cy="1220410"/>
              </a:xfrm>
              <a:custGeom>
                <a:avLst/>
                <a:gdLst>
                  <a:gd name="T0" fmla="*/ 306269 w 21600"/>
                  <a:gd name="T1" fmla="*/ 610205 h 21600"/>
                  <a:gd name="T2" fmla="*/ 306269 w 21600"/>
                  <a:gd name="T3" fmla="*/ 610205 h 21600"/>
                  <a:gd name="T4" fmla="*/ 306269 w 21600"/>
                  <a:gd name="T5" fmla="*/ 610205 h 21600"/>
                  <a:gd name="T6" fmla="*/ 306269 w 21600"/>
                  <a:gd name="T7" fmla="*/ 61020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6634"/>
                    </a:moveTo>
                    <a:lnTo>
                      <a:pt x="21439" y="7406"/>
                    </a:lnTo>
                    <a:lnTo>
                      <a:pt x="21331" y="7611"/>
                    </a:lnTo>
                    <a:lnTo>
                      <a:pt x="21331" y="7791"/>
                    </a:lnTo>
                    <a:lnTo>
                      <a:pt x="21009" y="8614"/>
                    </a:lnTo>
                    <a:lnTo>
                      <a:pt x="20687" y="8846"/>
                    </a:lnTo>
                    <a:lnTo>
                      <a:pt x="20042" y="9411"/>
                    </a:lnTo>
                    <a:lnTo>
                      <a:pt x="19236" y="10234"/>
                    </a:lnTo>
                    <a:lnTo>
                      <a:pt x="18752" y="10877"/>
                    </a:lnTo>
                    <a:lnTo>
                      <a:pt x="18699" y="10877"/>
                    </a:lnTo>
                    <a:lnTo>
                      <a:pt x="18269" y="11031"/>
                    </a:lnTo>
                    <a:lnTo>
                      <a:pt x="17785" y="11494"/>
                    </a:lnTo>
                    <a:lnTo>
                      <a:pt x="17785" y="11571"/>
                    </a:lnTo>
                    <a:lnTo>
                      <a:pt x="17893" y="11880"/>
                    </a:lnTo>
                    <a:lnTo>
                      <a:pt x="17731" y="12266"/>
                    </a:lnTo>
                    <a:lnTo>
                      <a:pt x="17570" y="12266"/>
                    </a:lnTo>
                    <a:lnTo>
                      <a:pt x="16979" y="12549"/>
                    </a:lnTo>
                    <a:lnTo>
                      <a:pt x="17301" y="12883"/>
                    </a:lnTo>
                    <a:lnTo>
                      <a:pt x="17731" y="12960"/>
                    </a:lnTo>
                    <a:lnTo>
                      <a:pt x="17785" y="13320"/>
                    </a:lnTo>
                    <a:lnTo>
                      <a:pt x="17301" y="14503"/>
                    </a:lnTo>
                    <a:lnTo>
                      <a:pt x="17301" y="14631"/>
                    </a:lnTo>
                    <a:lnTo>
                      <a:pt x="17570" y="14786"/>
                    </a:lnTo>
                    <a:lnTo>
                      <a:pt x="17463" y="14940"/>
                    </a:lnTo>
                    <a:lnTo>
                      <a:pt x="17624" y="16020"/>
                    </a:lnTo>
                    <a:lnTo>
                      <a:pt x="17570" y="16123"/>
                    </a:lnTo>
                    <a:lnTo>
                      <a:pt x="18107" y="17743"/>
                    </a:lnTo>
                    <a:lnTo>
                      <a:pt x="18215" y="17871"/>
                    </a:lnTo>
                    <a:lnTo>
                      <a:pt x="18215" y="18051"/>
                    </a:lnTo>
                    <a:lnTo>
                      <a:pt x="18269" y="18180"/>
                    </a:lnTo>
                    <a:lnTo>
                      <a:pt x="18376" y="18257"/>
                    </a:lnTo>
                    <a:lnTo>
                      <a:pt x="18376" y="18437"/>
                    </a:lnTo>
                    <a:lnTo>
                      <a:pt x="18430" y="18514"/>
                    </a:lnTo>
                    <a:lnTo>
                      <a:pt x="18537" y="18951"/>
                    </a:lnTo>
                    <a:lnTo>
                      <a:pt x="18430" y="18951"/>
                    </a:lnTo>
                    <a:lnTo>
                      <a:pt x="18269" y="18977"/>
                    </a:lnTo>
                    <a:lnTo>
                      <a:pt x="18215" y="19106"/>
                    </a:lnTo>
                    <a:lnTo>
                      <a:pt x="18107" y="19337"/>
                    </a:lnTo>
                    <a:lnTo>
                      <a:pt x="18215" y="19414"/>
                    </a:lnTo>
                    <a:lnTo>
                      <a:pt x="18215" y="19517"/>
                    </a:lnTo>
                    <a:lnTo>
                      <a:pt x="18054" y="19594"/>
                    </a:lnTo>
                    <a:lnTo>
                      <a:pt x="17893" y="19594"/>
                    </a:lnTo>
                    <a:lnTo>
                      <a:pt x="17785" y="19646"/>
                    </a:lnTo>
                    <a:lnTo>
                      <a:pt x="17731" y="19646"/>
                    </a:lnTo>
                    <a:lnTo>
                      <a:pt x="17570" y="19749"/>
                    </a:lnTo>
                    <a:lnTo>
                      <a:pt x="17409" y="19954"/>
                    </a:lnTo>
                    <a:lnTo>
                      <a:pt x="17570" y="19980"/>
                    </a:lnTo>
                    <a:lnTo>
                      <a:pt x="17409" y="20057"/>
                    </a:lnTo>
                    <a:lnTo>
                      <a:pt x="17140" y="20366"/>
                    </a:lnTo>
                    <a:lnTo>
                      <a:pt x="17463" y="20597"/>
                    </a:lnTo>
                    <a:lnTo>
                      <a:pt x="17624" y="20597"/>
                    </a:lnTo>
                    <a:lnTo>
                      <a:pt x="17731" y="20520"/>
                    </a:lnTo>
                    <a:lnTo>
                      <a:pt x="17893" y="20520"/>
                    </a:lnTo>
                    <a:lnTo>
                      <a:pt x="17893" y="20803"/>
                    </a:lnTo>
                    <a:lnTo>
                      <a:pt x="17946" y="20957"/>
                    </a:lnTo>
                    <a:lnTo>
                      <a:pt x="18054" y="21189"/>
                    </a:lnTo>
                    <a:lnTo>
                      <a:pt x="18107" y="21343"/>
                    </a:lnTo>
                    <a:lnTo>
                      <a:pt x="18269" y="21446"/>
                    </a:lnTo>
                    <a:lnTo>
                      <a:pt x="18376" y="21574"/>
                    </a:lnTo>
                    <a:lnTo>
                      <a:pt x="17946" y="21600"/>
                    </a:lnTo>
                    <a:lnTo>
                      <a:pt x="17570" y="21497"/>
                    </a:lnTo>
                    <a:lnTo>
                      <a:pt x="16925" y="21214"/>
                    </a:lnTo>
                    <a:lnTo>
                      <a:pt x="16657" y="21060"/>
                    </a:lnTo>
                    <a:lnTo>
                      <a:pt x="16442" y="21034"/>
                    </a:lnTo>
                    <a:lnTo>
                      <a:pt x="16173" y="20829"/>
                    </a:lnTo>
                    <a:lnTo>
                      <a:pt x="16119" y="20803"/>
                    </a:lnTo>
                    <a:lnTo>
                      <a:pt x="15797" y="20751"/>
                    </a:lnTo>
                    <a:lnTo>
                      <a:pt x="15690" y="20726"/>
                    </a:lnTo>
                    <a:lnTo>
                      <a:pt x="15636" y="20726"/>
                    </a:lnTo>
                    <a:lnTo>
                      <a:pt x="15313" y="20829"/>
                    </a:lnTo>
                    <a:lnTo>
                      <a:pt x="15206" y="20957"/>
                    </a:lnTo>
                    <a:lnTo>
                      <a:pt x="14830" y="20906"/>
                    </a:lnTo>
                    <a:lnTo>
                      <a:pt x="14669" y="20880"/>
                    </a:lnTo>
                    <a:lnTo>
                      <a:pt x="14239" y="20906"/>
                    </a:lnTo>
                    <a:lnTo>
                      <a:pt x="14024" y="20957"/>
                    </a:lnTo>
                    <a:lnTo>
                      <a:pt x="14078" y="20880"/>
                    </a:lnTo>
                    <a:lnTo>
                      <a:pt x="13863" y="20906"/>
                    </a:lnTo>
                    <a:lnTo>
                      <a:pt x="13863" y="20880"/>
                    </a:lnTo>
                    <a:lnTo>
                      <a:pt x="13433" y="20880"/>
                    </a:lnTo>
                    <a:lnTo>
                      <a:pt x="13272" y="20906"/>
                    </a:lnTo>
                    <a:lnTo>
                      <a:pt x="13218" y="20906"/>
                    </a:lnTo>
                    <a:lnTo>
                      <a:pt x="10478" y="21034"/>
                    </a:lnTo>
                    <a:lnTo>
                      <a:pt x="10531" y="20957"/>
                    </a:lnTo>
                    <a:lnTo>
                      <a:pt x="9403" y="21034"/>
                    </a:lnTo>
                    <a:lnTo>
                      <a:pt x="8382" y="20906"/>
                    </a:lnTo>
                    <a:lnTo>
                      <a:pt x="7952" y="20957"/>
                    </a:lnTo>
                    <a:lnTo>
                      <a:pt x="7415" y="20906"/>
                    </a:lnTo>
                    <a:lnTo>
                      <a:pt x="6985" y="20880"/>
                    </a:lnTo>
                    <a:lnTo>
                      <a:pt x="6501" y="20803"/>
                    </a:lnTo>
                    <a:lnTo>
                      <a:pt x="6287" y="20649"/>
                    </a:lnTo>
                    <a:lnTo>
                      <a:pt x="6179" y="20340"/>
                    </a:lnTo>
                    <a:lnTo>
                      <a:pt x="5857" y="19980"/>
                    </a:lnTo>
                    <a:lnTo>
                      <a:pt x="4997" y="19723"/>
                    </a:lnTo>
                    <a:lnTo>
                      <a:pt x="4513" y="19671"/>
                    </a:lnTo>
                    <a:lnTo>
                      <a:pt x="4513" y="19749"/>
                    </a:lnTo>
                    <a:lnTo>
                      <a:pt x="4675" y="19954"/>
                    </a:lnTo>
                    <a:lnTo>
                      <a:pt x="4567" y="20057"/>
                    </a:lnTo>
                    <a:lnTo>
                      <a:pt x="1988" y="19569"/>
                    </a:lnTo>
                    <a:lnTo>
                      <a:pt x="967" y="19440"/>
                    </a:lnTo>
                    <a:lnTo>
                      <a:pt x="860" y="19363"/>
                    </a:lnTo>
                    <a:lnTo>
                      <a:pt x="699" y="19209"/>
                    </a:lnTo>
                    <a:lnTo>
                      <a:pt x="860" y="18797"/>
                    </a:lnTo>
                    <a:lnTo>
                      <a:pt x="1343" y="18746"/>
                    </a:lnTo>
                    <a:lnTo>
                      <a:pt x="1451" y="18720"/>
                    </a:lnTo>
                    <a:lnTo>
                      <a:pt x="1504" y="18334"/>
                    </a:lnTo>
                    <a:lnTo>
                      <a:pt x="967" y="18051"/>
                    </a:lnTo>
                    <a:lnTo>
                      <a:pt x="860" y="17949"/>
                    </a:lnTo>
                    <a:lnTo>
                      <a:pt x="806" y="17820"/>
                    </a:lnTo>
                    <a:lnTo>
                      <a:pt x="269" y="17897"/>
                    </a:lnTo>
                    <a:lnTo>
                      <a:pt x="161" y="17871"/>
                    </a:lnTo>
                    <a:lnTo>
                      <a:pt x="0" y="17743"/>
                    </a:lnTo>
                    <a:lnTo>
                      <a:pt x="0" y="17640"/>
                    </a:lnTo>
                    <a:lnTo>
                      <a:pt x="322" y="17434"/>
                    </a:lnTo>
                    <a:lnTo>
                      <a:pt x="269" y="17203"/>
                    </a:lnTo>
                    <a:lnTo>
                      <a:pt x="0" y="17126"/>
                    </a:lnTo>
                    <a:lnTo>
                      <a:pt x="161" y="17023"/>
                    </a:lnTo>
                    <a:lnTo>
                      <a:pt x="484" y="16946"/>
                    </a:lnTo>
                    <a:lnTo>
                      <a:pt x="1021" y="17049"/>
                    </a:lnTo>
                    <a:lnTo>
                      <a:pt x="1182" y="17049"/>
                    </a:lnTo>
                    <a:lnTo>
                      <a:pt x="1451" y="16971"/>
                    </a:lnTo>
                    <a:lnTo>
                      <a:pt x="1451" y="16046"/>
                    </a:lnTo>
                    <a:lnTo>
                      <a:pt x="1773" y="15634"/>
                    </a:lnTo>
                    <a:lnTo>
                      <a:pt x="1827" y="15557"/>
                    </a:lnTo>
                    <a:lnTo>
                      <a:pt x="2096" y="15506"/>
                    </a:lnTo>
                    <a:lnTo>
                      <a:pt x="2472" y="15506"/>
                    </a:lnTo>
                    <a:lnTo>
                      <a:pt x="2633" y="15480"/>
                    </a:lnTo>
                    <a:lnTo>
                      <a:pt x="2794" y="15480"/>
                    </a:lnTo>
                    <a:lnTo>
                      <a:pt x="3385" y="15583"/>
                    </a:lnTo>
                    <a:lnTo>
                      <a:pt x="3600" y="15557"/>
                    </a:lnTo>
                    <a:lnTo>
                      <a:pt x="3922" y="15351"/>
                    </a:lnTo>
                    <a:lnTo>
                      <a:pt x="4728" y="15326"/>
                    </a:lnTo>
                    <a:lnTo>
                      <a:pt x="4836" y="14889"/>
                    </a:lnTo>
                    <a:lnTo>
                      <a:pt x="4997" y="14811"/>
                    </a:lnTo>
                    <a:lnTo>
                      <a:pt x="4890" y="14734"/>
                    </a:lnTo>
                    <a:lnTo>
                      <a:pt x="4728" y="14734"/>
                    </a:lnTo>
                    <a:lnTo>
                      <a:pt x="4567" y="14631"/>
                    </a:lnTo>
                    <a:lnTo>
                      <a:pt x="4030" y="14426"/>
                    </a:lnTo>
                    <a:lnTo>
                      <a:pt x="3922" y="14349"/>
                    </a:lnTo>
                    <a:lnTo>
                      <a:pt x="3761" y="14349"/>
                    </a:lnTo>
                    <a:lnTo>
                      <a:pt x="3600" y="14014"/>
                    </a:lnTo>
                    <a:lnTo>
                      <a:pt x="3600" y="13629"/>
                    </a:lnTo>
                    <a:lnTo>
                      <a:pt x="3922" y="13269"/>
                    </a:lnTo>
                    <a:lnTo>
                      <a:pt x="4084" y="13114"/>
                    </a:lnTo>
                    <a:lnTo>
                      <a:pt x="3869" y="12883"/>
                    </a:lnTo>
                    <a:lnTo>
                      <a:pt x="3707" y="12549"/>
                    </a:lnTo>
                    <a:lnTo>
                      <a:pt x="3063" y="12497"/>
                    </a:lnTo>
                    <a:lnTo>
                      <a:pt x="2955" y="12471"/>
                    </a:lnTo>
                    <a:lnTo>
                      <a:pt x="3116" y="12266"/>
                    </a:lnTo>
                    <a:lnTo>
                      <a:pt x="3707" y="12111"/>
                    </a:lnTo>
                    <a:lnTo>
                      <a:pt x="4030" y="12111"/>
                    </a:lnTo>
                    <a:lnTo>
                      <a:pt x="4030" y="12163"/>
                    </a:lnTo>
                    <a:lnTo>
                      <a:pt x="4245" y="12111"/>
                    </a:lnTo>
                    <a:lnTo>
                      <a:pt x="4513" y="12034"/>
                    </a:lnTo>
                    <a:lnTo>
                      <a:pt x="4567" y="11880"/>
                    </a:lnTo>
                    <a:lnTo>
                      <a:pt x="4728" y="11803"/>
                    </a:lnTo>
                    <a:lnTo>
                      <a:pt x="5158" y="11777"/>
                    </a:lnTo>
                    <a:lnTo>
                      <a:pt x="5534" y="11571"/>
                    </a:lnTo>
                    <a:lnTo>
                      <a:pt x="5803" y="11469"/>
                    </a:lnTo>
                    <a:lnTo>
                      <a:pt x="6287" y="11417"/>
                    </a:lnTo>
                    <a:lnTo>
                      <a:pt x="6824" y="11417"/>
                    </a:lnTo>
                    <a:lnTo>
                      <a:pt x="6931" y="11340"/>
                    </a:lnTo>
                    <a:lnTo>
                      <a:pt x="6824" y="11314"/>
                    </a:lnTo>
                    <a:lnTo>
                      <a:pt x="6824" y="11083"/>
                    </a:lnTo>
                    <a:lnTo>
                      <a:pt x="6931" y="11006"/>
                    </a:lnTo>
                    <a:lnTo>
                      <a:pt x="6824" y="10851"/>
                    </a:lnTo>
                    <a:lnTo>
                      <a:pt x="6824" y="10646"/>
                    </a:lnTo>
                    <a:lnTo>
                      <a:pt x="7254" y="10543"/>
                    </a:lnTo>
                    <a:lnTo>
                      <a:pt x="7254" y="10389"/>
                    </a:lnTo>
                    <a:lnTo>
                      <a:pt x="7791" y="10389"/>
                    </a:lnTo>
                    <a:lnTo>
                      <a:pt x="8113" y="10466"/>
                    </a:lnTo>
                    <a:lnTo>
                      <a:pt x="8543" y="10311"/>
                    </a:lnTo>
                    <a:lnTo>
                      <a:pt x="8704" y="10311"/>
                    </a:lnTo>
                    <a:lnTo>
                      <a:pt x="10639" y="9540"/>
                    </a:lnTo>
                    <a:lnTo>
                      <a:pt x="12251" y="8923"/>
                    </a:lnTo>
                    <a:lnTo>
                      <a:pt x="12251" y="8691"/>
                    </a:lnTo>
                    <a:lnTo>
                      <a:pt x="11176" y="8640"/>
                    </a:lnTo>
                    <a:lnTo>
                      <a:pt x="11122" y="8306"/>
                    </a:lnTo>
                    <a:lnTo>
                      <a:pt x="11015" y="8074"/>
                    </a:lnTo>
                    <a:lnTo>
                      <a:pt x="11015" y="6866"/>
                    </a:lnTo>
                    <a:lnTo>
                      <a:pt x="10961" y="6609"/>
                    </a:lnTo>
                    <a:lnTo>
                      <a:pt x="10478" y="6531"/>
                    </a:lnTo>
                    <a:lnTo>
                      <a:pt x="9725" y="6480"/>
                    </a:lnTo>
                    <a:lnTo>
                      <a:pt x="9564" y="6531"/>
                    </a:lnTo>
                    <a:lnTo>
                      <a:pt x="9188" y="6557"/>
                    </a:lnTo>
                    <a:lnTo>
                      <a:pt x="9081" y="6634"/>
                    </a:lnTo>
                    <a:lnTo>
                      <a:pt x="8866" y="6763"/>
                    </a:lnTo>
                    <a:lnTo>
                      <a:pt x="8704" y="6711"/>
                    </a:lnTo>
                    <a:lnTo>
                      <a:pt x="8221" y="6377"/>
                    </a:lnTo>
                    <a:lnTo>
                      <a:pt x="7630" y="6377"/>
                    </a:lnTo>
                    <a:lnTo>
                      <a:pt x="6985" y="6403"/>
                    </a:lnTo>
                    <a:lnTo>
                      <a:pt x="6770" y="5914"/>
                    </a:lnTo>
                    <a:lnTo>
                      <a:pt x="6501" y="5837"/>
                    </a:lnTo>
                    <a:lnTo>
                      <a:pt x="6018" y="5554"/>
                    </a:lnTo>
                    <a:lnTo>
                      <a:pt x="5857" y="5529"/>
                    </a:lnTo>
                    <a:lnTo>
                      <a:pt x="5642" y="5400"/>
                    </a:lnTo>
                    <a:lnTo>
                      <a:pt x="5319" y="5400"/>
                    </a:lnTo>
                    <a:lnTo>
                      <a:pt x="5158" y="5066"/>
                    </a:lnTo>
                    <a:lnTo>
                      <a:pt x="5212" y="4680"/>
                    </a:lnTo>
                    <a:lnTo>
                      <a:pt x="4890" y="4551"/>
                    </a:lnTo>
                    <a:lnTo>
                      <a:pt x="5051" y="4243"/>
                    </a:lnTo>
                    <a:lnTo>
                      <a:pt x="3922" y="4063"/>
                    </a:lnTo>
                    <a:lnTo>
                      <a:pt x="3439" y="4063"/>
                    </a:lnTo>
                    <a:lnTo>
                      <a:pt x="3278" y="4011"/>
                    </a:lnTo>
                    <a:lnTo>
                      <a:pt x="3385" y="3549"/>
                    </a:lnTo>
                    <a:lnTo>
                      <a:pt x="3707" y="3394"/>
                    </a:lnTo>
                    <a:lnTo>
                      <a:pt x="3707" y="3317"/>
                    </a:lnTo>
                    <a:lnTo>
                      <a:pt x="3546" y="3240"/>
                    </a:lnTo>
                    <a:lnTo>
                      <a:pt x="3439" y="3163"/>
                    </a:lnTo>
                    <a:lnTo>
                      <a:pt x="2740" y="3009"/>
                    </a:lnTo>
                    <a:lnTo>
                      <a:pt x="2794" y="2829"/>
                    </a:lnTo>
                    <a:lnTo>
                      <a:pt x="3116" y="2674"/>
                    </a:lnTo>
                    <a:lnTo>
                      <a:pt x="3224" y="2391"/>
                    </a:lnTo>
                    <a:lnTo>
                      <a:pt x="3116" y="2366"/>
                    </a:lnTo>
                    <a:lnTo>
                      <a:pt x="3224" y="2289"/>
                    </a:lnTo>
                    <a:lnTo>
                      <a:pt x="3063" y="2211"/>
                    </a:lnTo>
                    <a:lnTo>
                      <a:pt x="2633" y="1749"/>
                    </a:lnTo>
                    <a:lnTo>
                      <a:pt x="2472" y="1080"/>
                    </a:lnTo>
                    <a:lnTo>
                      <a:pt x="1827" y="926"/>
                    </a:lnTo>
                    <a:lnTo>
                      <a:pt x="1504" y="591"/>
                    </a:lnTo>
                    <a:lnTo>
                      <a:pt x="2579" y="0"/>
                    </a:lnTo>
                    <a:lnTo>
                      <a:pt x="2740" y="77"/>
                    </a:lnTo>
                    <a:lnTo>
                      <a:pt x="3600" y="360"/>
                    </a:lnTo>
                    <a:lnTo>
                      <a:pt x="4513" y="900"/>
                    </a:lnTo>
                    <a:lnTo>
                      <a:pt x="4836" y="1826"/>
                    </a:lnTo>
                    <a:lnTo>
                      <a:pt x="5212" y="2829"/>
                    </a:lnTo>
                    <a:lnTo>
                      <a:pt x="6179" y="3471"/>
                    </a:lnTo>
                    <a:lnTo>
                      <a:pt x="6931" y="4526"/>
                    </a:lnTo>
                    <a:lnTo>
                      <a:pt x="8113" y="5169"/>
                    </a:lnTo>
                    <a:lnTo>
                      <a:pt x="9994" y="5451"/>
                    </a:lnTo>
                    <a:lnTo>
                      <a:pt x="9994" y="5554"/>
                    </a:lnTo>
                    <a:lnTo>
                      <a:pt x="10478" y="5760"/>
                    </a:lnTo>
                    <a:lnTo>
                      <a:pt x="11176" y="5709"/>
                    </a:lnTo>
                    <a:lnTo>
                      <a:pt x="13057" y="6223"/>
                    </a:lnTo>
                    <a:lnTo>
                      <a:pt x="13379" y="6223"/>
                    </a:lnTo>
                    <a:lnTo>
                      <a:pt x="13594" y="6403"/>
                    </a:lnTo>
                    <a:lnTo>
                      <a:pt x="16442" y="6403"/>
                    </a:lnTo>
                    <a:lnTo>
                      <a:pt x="18215" y="6686"/>
                    </a:lnTo>
                    <a:lnTo>
                      <a:pt x="19075" y="7071"/>
                    </a:lnTo>
                    <a:lnTo>
                      <a:pt x="20149" y="7149"/>
                    </a:lnTo>
                    <a:lnTo>
                      <a:pt x="21600" y="6634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66" name="AutoShape 49" descr="Freeform 34">
                <a:extLst>
                  <a:ext uri="{FF2B5EF4-FFF2-40B4-BE49-F238E27FC236}">
                    <a16:creationId xmlns:a16="http://schemas.microsoft.com/office/drawing/2014/main" id="{7A5041EC-130E-4C68-BD2A-E4598FFCC5C6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188089" y="2287002"/>
                <a:ext cx="947394" cy="819052"/>
              </a:xfrm>
              <a:custGeom>
                <a:avLst/>
                <a:gdLst>
                  <a:gd name="T0" fmla="*/ 473697 w 21600"/>
                  <a:gd name="T1" fmla="*/ 409526 h 21600"/>
                  <a:gd name="T2" fmla="*/ 473697 w 21600"/>
                  <a:gd name="T3" fmla="*/ 409526 h 21600"/>
                  <a:gd name="T4" fmla="*/ 473697 w 21600"/>
                  <a:gd name="T5" fmla="*/ 409526 h 21600"/>
                  <a:gd name="T6" fmla="*/ 473697 w 21600"/>
                  <a:gd name="T7" fmla="*/ 40952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2983"/>
                    </a:moveTo>
                    <a:lnTo>
                      <a:pt x="104" y="13404"/>
                    </a:lnTo>
                    <a:lnTo>
                      <a:pt x="243" y="13557"/>
                    </a:lnTo>
                    <a:lnTo>
                      <a:pt x="452" y="13864"/>
                    </a:lnTo>
                    <a:lnTo>
                      <a:pt x="522" y="13979"/>
                    </a:lnTo>
                    <a:lnTo>
                      <a:pt x="557" y="14017"/>
                    </a:lnTo>
                    <a:lnTo>
                      <a:pt x="557" y="14821"/>
                    </a:lnTo>
                    <a:lnTo>
                      <a:pt x="835" y="15357"/>
                    </a:lnTo>
                    <a:lnTo>
                      <a:pt x="1148" y="15932"/>
                    </a:lnTo>
                    <a:lnTo>
                      <a:pt x="1461" y="16391"/>
                    </a:lnTo>
                    <a:lnTo>
                      <a:pt x="1600" y="16621"/>
                    </a:lnTo>
                    <a:lnTo>
                      <a:pt x="1704" y="16851"/>
                    </a:lnTo>
                    <a:lnTo>
                      <a:pt x="1913" y="17196"/>
                    </a:lnTo>
                    <a:lnTo>
                      <a:pt x="1913" y="17311"/>
                    </a:lnTo>
                    <a:lnTo>
                      <a:pt x="1983" y="17311"/>
                    </a:lnTo>
                    <a:lnTo>
                      <a:pt x="2226" y="17655"/>
                    </a:lnTo>
                    <a:lnTo>
                      <a:pt x="2226" y="17694"/>
                    </a:lnTo>
                    <a:lnTo>
                      <a:pt x="2400" y="17694"/>
                    </a:lnTo>
                    <a:lnTo>
                      <a:pt x="2435" y="17770"/>
                    </a:lnTo>
                    <a:lnTo>
                      <a:pt x="2504" y="17809"/>
                    </a:lnTo>
                    <a:lnTo>
                      <a:pt x="2504" y="17885"/>
                    </a:lnTo>
                    <a:lnTo>
                      <a:pt x="2609" y="17923"/>
                    </a:lnTo>
                    <a:lnTo>
                      <a:pt x="2609" y="17885"/>
                    </a:lnTo>
                    <a:lnTo>
                      <a:pt x="2643" y="17885"/>
                    </a:lnTo>
                    <a:lnTo>
                      <a:pt x="2713" y="17923"/>
                    </a:lnTo>
                    <a:lnTo>
                      <a:pt x="2817" y="18038"/>
                    </a:lnTo>
                    <a:lnTo>
                      <a:pt x="2817" y="18345"/>
                    </a:lnTo>
                    <a:lnTo>
                      <a:pt x="2922" y="18460"/>
                    </a:lnTo>
                    <a:lnTo>
                      <a:pt x="2852" y="18498"/>
                    </a:lnTo>
                    <a:lnTo>
                      <a:pt x="2922" y="18574"/>
                    </a:lnTo>
                    <a:lnTo>
                      <a:pt x="2817" y="18613"/>
                    </a:lnTo>
                    <a:lnTo>
                      <a:pt x="2922" y="18689"/>
                    </a:lnTo>
                    <a:lnTo>
                      <a:pt x="2957" y="18689"/>
                    </a:lnTo>
                    <a:lnTo>
                      <a:pt x="3026" y="18804"/>
                    </a:lnTo>
                    <a:lnTo>
                      <a:pt x="3061" y="18728"/>
                    </a:lnTo>
                    <a:lnTo>
                      <a:pt x="3061" y="18919"/>
                    </a:lnTo>
                    <a:lnTo>
                      <a:pt x="3130" y="18919"/>
                    </a:lnTo>
                    <a:lnTo>
                      <a:pt x="3130" y="19034"/>
                    </a:lnTo>
                    <a:lnTo>
                      <a:pt x="3061" y="19072"/>
                    </a:lnTo>
                    <a:lnTo>
                      <a:pt x="3374" y="19417"/>
                    </a:lnTo>
                    <a:lnTo>
                      <a:pt x="3548" y="19532"/>
                    </a:lnTo>
                    <a:lnTo>
                      <a:pt x="3583" y="19609"/>
                    </a:lnTo>
                    <a:lnTo>
                      <a:pt x="3652" y="19647"/>
                    </a:lnTo>
                    <a:lnTo>
                      <a:pt x="3652" y="19609"/>
                    </a:lnTo>
                    <a:lnTo>
                      <a:pt x="3757" y="19647"/>
                    </a:lnTo>
                    <a:lnTo>
                      <a:pt x="3791" y="19762"/>
                    </a:lnTo>
                    <a:lnTo>
                      <a:pt x="3791" y="19723"/>
                    </a:lnTo>
                    <a:lnTo>
                      <a:pt x="3861" y="19647"/>
                    </a:lnTo>
                    <a:lnTo>
                      <a:pt x="4000" y="19723"/>
                    </a:lnTo>
                    <a:lnTo>
                      <a:pt x="4000" y="19647"/>
                    </a:lnTo>
                    <a:lnTo>
                      <a:pt x="3965" y="19647"/>
                    </a:lnTo>
                    <a:lnTo>
                      <a:pt x="4070" y="19609"/>
                    </a:lnTo>
                    <a:lnTo>
                      <a:pt x="4174" y="19647"/>
                    </a:lnTo>
                    <a:lnTo>
                      <a:pt x="4209" y="19647"/>
                    </a:lnTo>
                    <a:lnTo>
                      <a:pt x="4209" y="19723"/>
                    </a:lnTo>
                    <a:lnTo>
                      <a:pt x="4174" y="19877"/>
                    </a:lnTo>
                    <a:lnTo>
                      <a:pt x="4104" y="19877"/>
                    </a:lnTo>
                    <a:lnTo>
                      <a:pt x="4104" y="19991"/>
                    </a:lnTo>
                    <a:lnTo>
                      <a:pt x="4209" y="20068"/>
                    </a:lnTo>
                    <a:lnTo>
                      <a:pt x="4313" y="19991"/>
                    </a:lnTo>
                    <a:lnTo>
                      <a:pt x="4383" y="20068"/>
                    </a:lnTo>
                    <a:lnTo>
                      <a:pt x="4417" y="19991"/>
                    </a:lnTo>
                    <a:lnTo>
                      <a:pt x="4487" y="19991"/>
                    </a:lnTo>
                    <a:lnTo>
                      <a:pt x="4522" y="20068"/>
                    </a:lnTo>
                    <a:lnTo>
                      <a:pt x="4487" y="20068"/>
                    </a:lnTo>
                    <a:lnTo>
                      <a:pt x="4522" y="20106"/>
                    </a:lnTo>
                    <a:lnTo>
                      <a:pt x="4696" y="20106"/>
                    </a:lnTo>
                    <a:lnTo>
                      <a:pt x="4800" y="20183"/>
                    </a:lnTo>
                    <a:lnTo>
                      <a:pt x="4696" y="20298"/>
                    </a:lnTo>
                    <a:lnTo>
                      <a:pt x="4696" y="20336"/>
                    </a:lnTo>
                    <a:lnTo>
                      <a:pt x="4730" y="20298"/>
                    </a:lnTo>
                    <a:lnTo>
                      <a:pt x="4800" y="20336"/>
                    </a:lnTo>
                    <a:lnTo>
                      <a:pt x="4904" y="20413"/>
                    </a:lnTo>
                    <a:lnTo>
                      <a:pt x="5113" y="20528"/>
                    </a:lnTo>
                    <a:lnTo>
                      <a:pt x="5322" y="20528"/>
                    </a:lnTo>
                    <a:lnTo>
                      <a:pt x="5843" y="20221"/>
                    </a:lnTo>
                    <a:lnTo>
                      <a:pt x="5948" y="19877"/>
                    </a:lnTo>
                    <a:lnTo>
                      <a:pt x="5983" y="19838"/>
                    </a:lnTo>
                    <a:lnTo>
                      <a:pt x="6087" y="19838"/>
                    </a:lnTo>
                    <a:lnTo>
                      <a:pt x="6191" y="19877"/>
                    </a:lnTo>
                    <a:lnTo>
                      <a:pt x="6365" y="19991"/>
                    </a:lnTo>
                    <a:lnTo>
                      <a:pt x="6470" y="19991"/>
                    </a:lnTo>
                    <a:lnTo>
                      <a:pt x="6783" y="20106"/>
                    </a:lnTo>
                    <a:lnTo>
                      <a:pt x="6817" y="20106"/>
                    </a:lnTo>
                    <a:lnTo>
                      <a:pt x="6887" y="20068"/>
                    </a:lnTo>
                    <a:lnTo>
                      <a:pt x="6887" y="19953"/>
                    </a:lnTo>
                    <a:lnTo>
                      <a:pt x="6991" y="19723"/>
                    </a:lnTo>
                    <a:lnTo>
                      <a:pt x="7130" y="19877"/>
                    </a:lnTo>
                    <a:lnTo>
                      <a:pt x="7339" y="19877"/>
                    </a:lnTo>
                    <a:lnTo>
                      <a:pt x="7409" y="19838"/>
                    </a:lnTo>
                    <a:lnTo>
                      <a:pt x="7548" y="19838"/>
                    </a:lnTo>
                    <a:lnTo>
                      <a:pt x="7617" y="19762"/>
                    </a:lnTo>
                    <a:lnTo>
                      <a:pt x="7722" y="19723"/>
                    </a:lnTo>
                    <a:lnTo>
                      <a:pt x="7757" y="19762"/>
                    </a:lnTo>
                    <a:lnTo>
                      <a:pt x="7861" y="19723"/>
                    </a:lnTo>
                    <a:lnTo>
                      <a:pt x="7861" y="19647"/>
                    </a:lnTo>
                    <a:lnTo>
                      <a:pt x="8139" y="19494"/>
                    </a:lnTo>
                    <a:lnTo>
                      <a:pt x="8452" y="19264"/>
                    </a:lnTo>
                    <a:lnTo>
                      <a:pt x="8557" y="18957"/>
                    </a:lnTo>
                    <a:lnTo>
                      <a:pt x="8591" y="18919"/>
                    </a:lnTo>
                    <a:lnTo>
                      <a:pt x="8696" y="18843"/>
                    </a:lnTo>
                    <a:lnTo>
                      <a:pt x="8800" y="18843"/>
                    </a:lnTo>
                    <a:lnTo>
                      <a:pt x="9217" y="18957"/>
                    </a:lnTo>
                    <a:lnTo>
                      <a:pt x="9739" y="19072"/>
                    </a:lnTo>
                    <a:lnTo>
                      <a:pt x="9843" y="19149"/>
                    </a:lnTo>
                    <a:lnTo>
                      <a:pt x="9913" y="19072"/>
                    </a:lnTo>
                    <a:lnTo>
                      <a:pt x="10122" y="19034"/>
                    </a:lnTo>
                    <a:lnTo>
                      <a:pt x="10157" y="18957"/>
                    </a:lnTo>
                    <a:lnTo>
                      <a:pt x="10261" y="18957"/>
                    </a:lnTo>
                    <a:lnTo>
                      <a:pt x="10365" y="18843"/>
                    </a:lnTo>
                    <a:lnTo>
                      <a:pt x="10435" y="18728"/>
                    </a:lnTo>
                    <a:lnTo>
                      <a:pt x="10678" y="18574"/>
                    </a:lnTo>
                    <a:lnTo>
                      <a:pt x="10748" y="18498"/>
                    </a:lnTo>
                    <a:lnTo>
                      <a:pt x="10783" y="18498"/>
                    </a:lnTo>
                    <a:lnTo>
                      <a:pt x="10852" y="18574"/>
                    </a:lnTo>
                    <a:lnTo>
                      <a:pt x="10852" y="18689"/>
                    </a:lnTo>
                    <a:lnTo>
                      <a:pt x="10957" y="18843"/>
                    </a:lnTo>
                    <a:lnTo>
                      <a:pt x="10991" y="18919"/>
                    </a:lnTo>
                    <a:lnTo>
                      <a:pt x="11583" y="19609"/>
                    </a:lnTo>
                    <a:lnTo>
                      <a:pt x="11478" y="19723"/>
                    </a:lnTo>
                    <a:lnTo>
                      <a:pt x="11409" y="19953"/>
                    </a:lnTo>
                    <a:lnTo>
                      <a:pt x="11409" y="20221"/>
                    </a:lnTo>
                    <a:lnTo>
                      <a:pt x="11478" y="20336"/>
                    </a:lnTo>
                    <a:lnTo>
                      <a:pt x="11478" y="20451"/>
                    </a:lnTo>
                    <a:lnTo>
                      <a:pt x="11409" y="20643"/>
                    </a:lnTo>
                    <a:lnTo>
                      <a:pt x="11374" y="20796"/>
                    </a:lnTo>
                    <a:lnTo>
                      <a:pt x="11409" y="21026"/>
                    </a:lnTo>
                    <a:lnTo>
                      <a:pt x="11513" y="21217"/>
                    </a:lnTo>
                    <a:lnTo>
                      <a:pt x="11513" y="21370"/>
                    </a:lnTo>
                    <a:lnTo>
                      <a:pt x="12000" y="21562"/>
                    </a:lnTo>
                    <a:lnTo>
                      <a:pt x="12139" y="21562"/>
                    </a:lnTo>
                    <a:lnTo>
                      <a:pt x="12348" y="21332"/>
                    </a:lnTo>
                    <a:lnTo>
                      <a:pt x="12557" y="21140"/>
                    </a:lnTo>
                    <a:lnTo>
                      <a:pt x="12557" y="21217"/>
                    </a:lnTo>
                    <a:lnTo>
                      <a:pt x="12765" y="21600"/>
                    </a:lnTo>
                    <a:lnTo>
                      <a:pt x="13043" y="21600"/>
                    </a:lnTo>
                    <a:lnTo>
                      <a:pt x="13183" y="21447"/>
                    </a:lnTo>
                    <a:lnTo>
                      <a:pt x="13287" y="21370"/>
                    </a:lnTo>
                    <a:lnTo>
                      <a:pt x="13287" y="21332"/>
                    </a:lnTo>
                    <a:lnTo>
                      <a:pt x="13391" y="21332"/>
                    </a:lnTo>
                    <a:lnTo>
                      <a:pt x="13878" y="21102"/>
                    </a:lnTo>
                    <a:lnTo>
                      <a:pt x="13983" y="20987"/>
                    </a:lnTo>
                    <a:lnTo>
                      <a:pt x="14226" y="20872"/>
                    </a:lnTo>
                    <a:lnTo>
                      <a:pt x="14330" y="20643"/>
                    </a:lnTo>
                    <a:lnTo>
                      <a:pt x="14504" y="20451"/>
                    </a:lnTo>
                    <a:lnTo>
                      <a:pt x="14817" y="20183"/>
                    </a:lnTo>
                    <a:lnTo>
                      <a:pt x="15130" y="20068"/>
                    </a:lnTo>
                    <a:lnTo>
                      <a:pt x="15165" y="19991"/>
                    </a:lnTo>
                    <a:lnTo>
                      <a:pt x="15374" y="19953"/>
                    </a:lnTo>
                    <a:lnTo>
                      <a:pt x="15548" y="19991"/>
                    </a:lnTo>
                    <a:lnTo>
                      <a:pt x="15652" y="19991"/>
                    </a:lnTo>
                    <a:lnTo>
                      <a:pt x="15687" y="20106"/>
                    </a:lnTo>
                    <a:lnTo>
                      <a:pt x="15861" y="19953"/>
                    </a:lnTo>
                    <a:lnTo>
                      <a:pt x="15861" y="19723"/>
                    </a:lnTo>
                    <a:lnTo>
                      <a:pt x="15965" y="19532"/>
                    </a:lnTo>
                    <a:lnTo>
                      <a:pt x="16070" y="19532"/>
                    </a:lnTo>
                    <a:lnTo>
                      <a:pt x="16104" y="19379"/>
                    </a:lnTo>
                    <a:lnTo>
                      <a:pt x="16174" y="19302"/>
                    </a:lnTo>
                    <a:lnTo>
                      <a:pt x="16209" y="19187"/>
                    </a:lnTo>
                    <a:lnTo>
                      <a:pt x="16278" y="19187"/>
                    </a:lnTo>
                    <a:lnTo>
                      <a:pt x="16313" y="19034"/>
                    </a:lnTo>
                    <a:lnTo>
                      <a:pt x="16313" y="18804"/>
                    </a:lnTo>
                    <a:lnTo>
                      <a:pt x="16383" y="18728"/>
                    </a:lnTo>
                    <a:lnTo>
                      <a:pt x="16383" y="18689"/>
                    </a:lnTo>
                    <a:lnTo>
                      <a:pt x="16278" y="18498"/>
                    </a:lnTo>
                    <a:lnTo>
                      <a:pt x="16104" y="18460"/>
                    </a:lnTo>
                    <a:lnTo>
                      <a:pt x="16000" y="18574"/>
                    </a:lnTo>
                    <a:lnTo>
                      <a:pt x="15791" y="18689"/>
                    </a:lnTo>
                    <a:lnTo>
                      <a:pt x="15791" y="18574"/>
                    </a:lnTo>
                    <a:lnTo>
                      <a:pt x="15478" y="18728"/>
                    </a:lnTo>
                    <a:lnTo>
                      <a:pt x="15478" y="18613"/>
                    </a:lnTo>
                    <a:lnTo>
                      <a:pt x="15583" y="18498"/>
                    </a:lnTo>
                    <a:lnTo>
                      <a:pt x="15583" y="18460"/>
                    </a:lnTo>
                    <a:lnTo>
                      <a:pt x="15548" y="18153"/>
                    </a:lnTo>
                    <a:lnTo>
                      <a:pt x="15583" y="17923"/>
                    </a:lnTo>
                    <a:lnTo>
                      <a:pt x="15374" y="17694"/>
                    </a:lnTo>
                    <a:lnTo>
                      <a:pt x="15270" y="17694"/>
                    </a:lnTo>
                    <a:lnTo>
                      <a:pt x="15235" y="17464"/>
                    </a:lnTo>
                    <a:lnTo>
                      <a:pt x="14957" y="17349"/>
                    </a:lnTo>
                    <a:lnTo>
                      <a:pt x="14922" y="17119"/>
                    </a:lnTo>
                    <a:lnTo>
                      <a:pt x="15061" y="16889"/>
                    </a:lnTo>
                    <a:lnTo>
                      <a:pt x="15270" y="16889"/>
                    </a:lnTo>
                    <a:lnTo>
                      <a:pt x="15374" y="16621"/>
                    </a:lnTo>
                    <a:lnTo>
                      <a:pt x="15339" y="16391"/>
                    </a:lnTo>
                    <a:lnTo>
                      <a:pt x="15235" y="16200"/>
                    </a:lnTo>
                    <a:lnTo>
                      <a:pt x="15026" y="16047"/>
                    </a:lnTo>
                    <a:lnTo>
                      <a:pt x="14817" y="15970"/>
                    </a:lnTo>
                    <a:lnTo>
                      <a:pt x="14539" y="15702"/>
                    </a:lnTo>
                    <a:lnTo>
                      <a:pt x="14400" y="15970"/>
                    </a:lnTo>
                    <a:lnTo>
                      <a:pt x="14226" y="15817"/>
                    </a:lnTo>
                    <a:lnTo>
                      <a:pt x="14087" y="15855"/>
                    </a:lnTo>
                    <a:lnTo>
                      <a:pt x="13983" y="15970"/>
                    </a:lnTo>
                    <a:lnTo>
                      <a:pt x="13774" y="15855"/>
                    </a:lnTo>
                    <a:lnTo>
                      <a:pt x="13913" y="15587"/>
                    </a:lnTo>
                    <a:lnTo>
                      <a:pt x="13878" y="15281"/>
                    </a:lnTo>
                    <a:lnTo>
                      <a:pt x="13983" y="15013"/>
                    </a:lnTo>
                    <a:lnTo>
                      <a:pt x="14017" y="14668"/>
                    </a:lnTo>
                    <a:lnTo>
                      <a:pt x="14122" y="14591"/>
                    </a:lnTo>
                    <a:lnTo>
                      <a:pt x="14191" y="14668"/>
                    </a:lnTo>
                    <a:lnTo>
                      <a:pt x="14400" y="14668"/>
                    </a:lnTo>
                    <a:lnTo>
                      <a:pt x="14504" y="14783"/>
                    </a:lnTo>
                    <a:lnTo>
                      <a:pt x="14539" y="14783"/>
                    </a:lnTo>
                    <a:lnTo>
                      <a:pt x="14539" y="14591"/>
                    </a:lnTo>
                    <a:lnTo>
                      <a:pt x="14504" y="14591"/>
                    </a:lnTo>
                    <a:lnTo>
                      <a:pt x="14400" y="14553"/>
                    </a:lnTo>
                    <a:lnTo>
                      <a:pt x="14435" y="14477"/>
                    </a:lnTo>
                    <a:lnTo>
                      <a:pt x="14609" y="14553"/>
                    </a:lnTo>
                    <a:lnTo>
                      <a:pt x="14748" y="14591"/>
                    </a:lnTo>
                    <a:lnTo>
                      <a:pt x="14852" y="14706"/>
                    </a:lnTo>
                    <a:lnTo>
                      <a:pt x="14922" y="14898"/>
                    </a:lnTo>
                    <a:lnTo>
                      <a:pt x="14957" y="14936"/>
                    </a:lnTo>
                    <a:lnTo>
                      <a:pt x="15026" y="14936"/>
                    </a:lnTo>
                    <a:lnTo>
                      <a:pt x="15026" y="14783"/>
                    </a:lnTo>
                    <a:lnTo>
                      <a:pt x="15270" y="14783"/>
                    </a:lnTo>
                    <a:lnTo>
                      <a:pt x="15548" y="14553"/>
                    </a:lnTo>
                    <a:lnTo>
                      <a:pt x="15652" y="14438"/>
                    </a:lnTo>
                    <a:lnTo>
                      <a:pt x="15861" y="14323"/>
                    </a:lnTo>
                    <a:lnTo>
                      <a:pt x="15896" y="14323"/>
                    </a:lnTo>
                    <a:lnTo>
                      <a:pt x="15965" y="14247"/>
                    </a:lnTo>
                    <a:lnTo>
                      <a:pt x="16000" y="14132"/>
                    </a:lnTo>
                    <a:lnTo>
                      <a:pt x="16313" y="14094"/>
                    </a:lnTo>
                    <a:lnTo>
                      <a:pt x="16522" y="14094"/>
                    </a:lnTo>
                    <a:lnTo>
                      <a:pt x="16904" y="13979"/>
                    </a:lnTo>
                    <a:lnTo>
                      <a:pt x="17148" y="14017"/>
                    </a:lnTo>
                    <a:lnTo>
                      <a:pt x="17322" y="13902"/>
                    </a:lnTo>
                    <a:lnTo>
                      <a:pt x="17461" y="13902"/>
                    </a:lnTo>
                    <a:lnTo>
                      <a:pt x="17739" y="14017"/>
                    </a:lnTo>
                    <a:lnTo>
                      <a:pt x="17948" y="13864"/>
                    </a:lnTo>
                    <a:lnTo>
                      <a:pt x="18609" y="13634"/>
                    </a:lnTo>
                    <a:lnTo>
                      <a:pt x="18783" y="13557"/>
                    </a:lnTo>
                    <a:lnTo>
                      <a:pt x="19200" y="12830"/>
                    </a:lnTo>
                    <a:lnTo>
                      <a:pt x="19339" y="12600"/>
                    </a:lnTo>
                    <a:lnTo>
                      <a:pt x="19339" y="12064"/>
                    </a:lnTo>
                    <a:lnTo>
                      <a:pt x="19200" y="12064"/>
                    </a:lnTo>
                    <a:lnTo>
                      <a:pt x="18991" y="11834"/>
                    </a:lnTo>
                    <a:lnTo>
                      <a:pt x="18713" y="11374"/>
                    </a:lnTo>
                    <a:lnTo>
                      <a:pt x="18783" y="11221"/>
                    </a:lnTo>
                    <a:lnTo>
                      <a:pt x="18991" y="10991"/>
                    </a:lnTo>
                    <a:lnTo>
                      <a:pt x="19443" y="10226"/>
                    </a:lnTo>
                    <a:lnTo>
                      <a:pt x="19409" y="10072"/>
                    </a:lnTo>
                    <a:lnTo>
                      <a:pt x="19548" y="9957"/>
                    </a:lnTo>
                    <a:lnTo>
                      <a:pt x="19826" y="9651"/>
                    </a:lnTo>
                    <a:lnTo>
                      <a:pt x="20035" y="9306"/>
                    </a:lnTo>
                    <a:lnTo>
                      <a:pt x="20070" y="9153"/>
                    </a:lnTo>
                    <a:lnTo>
                      <a:pt x="20243" y="9038"/>
                    </a:lnTo>
                    <a:lnTo>
                      <a:pt x="20174" y="8694"/>
                    </a:lnTo>
                    <a:lnTo>
                      <a:pt x="20348" y="8579"/>
                    </a:lnTo>
                    <a:lnTo>
                      <a:pt x="20591" y="8694"/>
                    </a:lnTo>
                    <a:lnTo>
                      <a:pt x="20591" y="8502"/>
                    </a:lnTo>
                    <a:lnTo>
                      <a:pt x="20800" y="8502"/>
                    </a:lnTo>
                    <a:lnTo>
                      <a:pt x="21217" y="7813"/>
                    </a:lnTo>
                    <a:lnTo>
                      <a:pt x="20904" y="7430"/>
                    </a:lnTo>
                    <a:lnTo>
                      <a:pt x="20765" y="7085"/>
                    </a:lnTo>
                    <a:lnTo>
                      <a:pt x="20800" y="6855"/>
                    </a:lnTo>
                    <a:lnTo>
                      <a:pt x="20904" y="6626"/>
                    </a:lnTo>
                    <a:lnTo>
                      <a:pt x="21113" y="6434"/>
                    </a:lnTo>
                    <a:lnTo>
                      <a:pt x="21217" y="6281"/>
                    </a:lnTo>
                    <a:lnTo>
                      <a:pt x="21287" y="6166"/>
                    </a:lnTo>
                    <a:lnTo>
                      <a:pt x="21009" y="5936"/>
                    </a:lnTo>
                    <a:lnTo>
                      <a:pt x="21078" y="5860"/>
                    </a:lnTo>
                    <a:lnTo>
                      <a:pt x="21600" y="5477"/>
                    </a:lnTo>
                    <a:lnTo>
                      <a:pt x="21600" y="5247"/>
                    </a:lnTo>
                    <a:lnTo>
                      <a:pt x="21287" y="5247"/>
                    </a:lnTo>
                    <a:lnTo>
                      <a:pt x="21009" y="5132"/>
                    </a:lnTo>
                    <a:lnTo>
                      <a:pt x="20800" y="4787"/>
                    </a:lnTo>
                    <a:lnTo>
                      <a:pt x="20452" y="4596"/>
                    </a:lnTo>
                    <a:lnTo>
                      <a:pt x="20174" y="4366"/>
                    </a:lnTo>
                    <a:lnTo>
                      <a:pt x="20070" y="4366"/>
                    </a:lnTo>
                    <a:lnTo>
                      <a:pt x="19652" y="4596"/>
                    </a:lnTo>
                    <a:lnTo>
                      <a:pt x="19548" y="4557"/>
                    </a:lnTo>
                    <a:lnTo>
                      <a:pt x="19443" y="4711"/>
                    </a:lnTo>
                    <a:lnTo>
                      <a:pt x="19443" y="4940"/>
                    </a:lnTo>
                    <a:lnTo>
                      <a:pt x="19096" y="5170"/>
                    </a:lnTo>
                    <a:lnTo>
                      <a:pt x="18609" y="5400"/>
                    </a:lnTo>
                    <a:lnTo>
                      <a:pt x="18574" y="5630"/>
                    </a:lnTo>
                    <a:lnTo>
                      <a:pt x="18470" y="5745"/>
                    </a:lnTo>
                    <a:lnTo>
                      <a:pt x="17670" y="6549"/>
                    </a:lnTo>
                    <a:lnTo>
                      <a:pt x="16939" y="6434"/>
                    </a:lnTo>
                    <a:lnTo>
                      <a:pt x="16696" y="6319"/>
                    </a:lnTo>
                    <a:lnTo>
                      <a:pt x="15965" y="6051"/>
                    </a:lnTo>
                    <a:lnTo>
                      <a:pt x="15687" y="5936"/>
                    </a:lnTo>
                    <a:lnTo>
                      <a:pt x="15339" y="5936"/>
                    </a:lnTo>
                    <a:lnTo>
                      <a:pt x="15130" y="6051"/>
                    </a:lnTo>
                    <a:lnTo>
                      <a:pt x="14957" y="6511"/>
                    </a:lnTo>
                    <a:lnTo>
                      <a:pt x="14957" y="6779"/>
                    </a:lnTo>
                    <a:lnTo>
                      <a:pt x="15061" y="6970"/>
                    </a:lnTo>
                    <a:lnTo>
                      <a:pt x="15339" y="7238"/>
                    </a:lnTo>
                    <a:lnTo>
                      <a:pt x="15478" y="7315"/>
                    </a:lnTo>
                    <a:lnTo>
                      <a:pt x="15583" y="7468"/>
                    </a:lnTo>
                    <a:lnTo>
                      <a:pt x="15583" y="7928"/>
                    </a:lnTo>
                    <a:lnTo>
                      <a:pt x="15478" y="8349"/>
                    </a:lnTo>
                    <a:lnTo>
                      <a:pt x="15443" y="8387"/>
                    </a:lnTo>
                    <a:lnTo>
                      <a:pt x="15443" y="8043"/>
                    </a:lnTo>
                    <a:lnTo>
                      <a:pt x="15339" y="8004"/>
                    </a:lnTo>
                    <a:lnTo>
                      <a:pt x="15165" y="8043"/>
                    </a:lnTo>
                    <a:lnTo>
                      <a:pt x="15130" y="8349"/>
                    </a:lnTo>
                    <a:lnTo>
                      <a:pt x="14643" y="8464"/>
                    </a:lnTo>
                    <a:lnTo>
                      <a:pt x="14539" y="8694"/>
                    </a:lnTo>
                    <a:lnTo>
                      <a:pt x="14296" y="8809"/>
                    </a:lnTo>
                    <a:lnTo>
                      <a:pt x="13878" y="8732"/>
                    </a:lnTo>
                    <a:lnTo>
                      <a:pt x="13565" y="8617"/>
                    </a:lnTo>
                    <a:lnTo>
                      <a:pt x="13391" y="8847"/>
                    </a:lnTo>
                    <a:lnTo>
                      <a:pt x="13496" y="9498"/>
                    </a:lnTo>
                    <a:lnTo>
                      <a:pt x="13496" y="9766"/>
                    </a:lnTo>
                    <a:lnTo>
                      <a:pt x="13183" y="9766"/>
                    </a:lnTo>
                    <a:lnTo>
                      <a:pt x="12730" y="9613"/>
                    </a:lnTo>
                    <a:lnTo>
                      <a:pt x="12452" y="9651"/>
                    </a:lnTo>
                    <a:lnTo>
                      <a:pt x="11930" y="9728"/>
                    </a:lnTo>
                    <a:lnTo>
                      <a:pt x="11722" y="9383"/>
                    </a:lnTo>
                    <a:lnTo>
                      <a:pt x="10574" y="9191"/>
                    </a:lnTo>
                    <a:lnTo>
                      <a:pt x="10539" y="9153"/>
                    </a:lnTo>
                    <a:lnTo>
                      <a:pt x="10539" y="8847"/>
                    </a:lnTo>
                    <a:lnTo>
                      <a:pt x="9843" y="8923"/>
                    </a:lnTo>
                    <a:lnTo>
                      <a:pt x="9426" y="8809"/>
                    </a:lnTo>
                    <a:lnTo>
                      <a:pt x="9530" y="8617"/>
                    </a:lnTo>
                    <a:lnTo>
                      <a:pt x="9704" y="8043"/>
                    </a:lnTo>
                    <a:lnTo>
                      <a:pt x="9843" y="7698"/>
                    </a:lnTo>
                    <a:lnTo>
                      <a:pt x="9843" y="7468"/>
                    </a:lnTo>
                    <a:lnTo>
                      <a:pt x="10017" y="7315"/>
                    </a:lnTo>
                    <a:lnTo>
                      <a:pt x="10157" y="7353"/>
                    </a:lnTo>
                    <a:lnTo>
                      <a:pt x="10226" y="7085"/>
                    </a:lnTo>
                    <a:lnTo>
                      <a:pt x="10330" y="7238"/>
                    </a:lnTo>
                    <a:lnTo>
                      <a:pt x="10574" y="6970"/>
                    </a:lnTo>
                    <a:lnTo>
                      <a:pt x="10470" y="6855"/>
                    </a:lnTo>
                    <a:lnTo>
                      <a:pt x="10435" y="6779"/>
                    </a:lnTo>
                    <a:lnTo>
                      <a:pt x="10470" y="6740"/>
                    </a:lnTo>
                    <a:lnTo>
                      <a:pt x="10470" y="6434"/>
                    </a:lnTo>
                    <a:lnTo>
                      <a:pt x="10435" y="6166"/>
                    </a:lnTo>
                    <a:lnTo>
                      <a:pt x="10435" y="6089"/>
                    </a:lnTo>
                    <a:lnTo>
                      <a:pt x="10539" y="6204"/>
                    </a:lnTo>
                    <a:lnTo>
                      <a:pt x="10643" y="6281"/>
                    </a:lnTo>
                    <a:lnTo>
                      <a:pt x="10678" y="6051"/>
                    </a:lnTo>
                    <a:lnTo>
                      <a:pt x="10574" y="5630"/>
                    </a:lnTo>
                    <a:lnTo>
                      <a:pt x="10678" y="5477"/>
                    </a:lnTo>
                    <a:lnTo>
                      <a:pt x="10852" y="5630"/>
                    </a:lnTo>
                    <a:lnTo>
                      <a:pt x="10991" y="5591"/>
                    </a:lnTo>
                    <a:lnTo>
                      <a:pt x="11270" y="5630"/>
                    </a:lnTo>
                    <a:lnTo>
                      <a:pt x="11687" y="5017"/>
                    </a:lnTo>
                    <a:lnTo>
                      <a:pt x="12104" y="4826"/>
                    </a:lnTo>
                    <a:lnTo>
                      <a:pt x="12243" y="4826"/>
                    </a:lnTo>
                    <a:lnTo>
                      <a:pt x="12348" y="4787"/>
                    </a:lnTo>
                    <a:lnTo>
                      <a:pt x="12522" y="4481"/>
                    </a:lnTo>
                    <a:lnTo>
                      <a:pt x="12452" y="4251"/>
                    </a:lnTo>
                    <a:lnTo>
                      <a:pt x="12522" y="4098"/>
                    </a:lnTo>
                    <a:lnTo>
                      <a:pt x="12661" y="3523"/>
                    </a:lnTo>
                    <a:lnTo>
                      <a:pt x="12974" y="2949"/>
                    </a:lnTo>
                    <a:lnTo>
                      <a:pt x="13043" y="2643"/>
                    </a:lnTo>
                    <a:lnTo>
                      <a:pt x="12974" y="2374"/>
                    </a:lnTo>
                    <a:lnTo>
                      <a:pt x="12765" y="2145"/>
                    </a:lnTo>
                    <a:lnTo>
                      <a:pt x="12626" y="2145"/>
                    </a:lnTo>
                    <a:lnTo>
                      <a:pt x="12348" y="2030"/>
                    </a:lnTo>
                    <a:lnTo>
                      <a:pt x="11826" y="2030"/>
                    </a:lnTo>
                    <a:lnTo>
                      <a:pt x="11687" y="2068"/>
                    </a:lnTo>
                    <a:lnTo>
                      <a:pt x="11304" y="2489"/>
                    </a:lnTo>
                    <a:lnTo>
                      <a:pt x="11304" y="2834"/>
                    </a:lnTo>
                    <a:lnTo>
                      <a:pt x="11374" y="3064"/>
                    </a:lnTo>
                    <a:lnTo>
                      <a:pt x="11374" y="3217"/>
                    </a:lnTo>
                    <a:lnTo>
                      <a:pt x="11200" y="3562"/>
                    </a:lnTo>
                    <a:lnTo>
                      <a:pt x="11096" y="3677"/>
                    </a:lnTo>
                    <a:lnTo>
                      <a:pt x="11061" y="3791"/>
                    </a:lnTo>
                    <a:lnTo>
                      <a:pt x="10887" y="3868"/>
                    </a:lnTo>
                    <a:lnTo>
                      <a:pt x="10365" y="3753"/>
                    </a:lnTo>
                    <a:lnTo>
                      <a:pt x="10330" y="2987"/>
                    </a:lnTo>
                    <a:lnTo>
                      <a:pt x="10574" y="2068"/>
                    </a:lnTo>
                    <a:lnTo>
                      <a:pt x="10748" y="1455"/>
                    </a:lnTo>
                    <a:lnTo>
                      <a:pt x="10574" y="1340"/>
                    </a:lnTo>
                    <a:lnTo>
                      <a:pt x="10574" y="1264"/>
                    </a:lnTo>
                    <a:lnTo>
                      <a:pt x="10157" y="1226"/>
                    </a:lnTo>
                    <a:lnTo>
                      <a:pt x="10017" y="1111"/>
                    </a:lnTo>
                    <a:lnTo>
                      <a:pt x="9948" y="1149"/>
                    </a:lnTo>
                    <a:lnTo>
                      <a:pt x="9843" y="1915"/>
                    </a:lnTo>
                    <a:lnTo>
                      <a:pt x="9739" y="2374"/>
                    </a:lnTo>
                    <a:lnTo>
                      <a:pt x="9739" y="2489"/>
                    </a:lnTo>
                    <a:lnTo>
                      <a:pt x="9600" y="3064"/>
                    </a:lnTo>
                    <a:lnTo>
                      <a:pt x="9391" y="3217"/>
                    </a:lnTo>
                    <a:lnTo>
                      <a:pt x="9426" y="2030"/>
                    </a:lnTo>
                    <a:lnTo>
                      <a:pt x="9391" y="1800"/>
                    </a:lnTo>
                    <a:lnTo>
                      <a:pt x="9391" y="1723"/>
                    </a:lnTo>
                    <a:lnTo>
                      <a:pt x="9496" y="1685"/>
                    </a:lnTo>
                    <a:lnTo>
                      <a:pt x="9426" y="1226"/>
                    </a:lnTo>
                    <a:lnTo>
                      <a:pt x="9843" y="996"/>
                    </a:lnTo>
                    <a:lnTo>
                      <a:pt x="9913" y="306"/>
                    </a:lnTo>
                    <a:lnTo>
                      <a:pt x="8696" y="0"/>
                    </a:lnTo>
                    <a:lnTo>
                      <a:pt x="8661" y="77"/>
                    </a:lnTo>
                    <a:lnTo>
                      <a:pt x="8661" y="1264"/>
                    </a:lnTo>
                    <a:lnTo>
                      <a:pt x="9113" y="1570"/>
                    </a:lnTo>
                    <a:lnTo>
                      <a:pt x="9113" y="1915"/>
                    </a:lnTo>
                    <a:lnTo>
                      <a:pt x="8870" y="1915"/>
                    </a:lnTo>
                    <a:lnTo>
                      <a:pt x="7617" y="1838"/>
                    </a:lnTo>
                    <a:lnTo>
                      <a:pt x="7096" y="2949"/>
                    </a:lnTo>
                    <a:lnTo>
                      <a:pt x="6817" y="3906"/>
                    </a:lnTo>
                    <a:lnTo>
                      <a:pt x="7235" y="4826"/>
                    </a:lnTo>
                    <a:lnTo>
                      <a:pt x="7722" y="5247"/>
                    </a:lnTo>
                    <a:lnTo>
                      <a:pt x="7930" y="6511"/>
                    </a:lnTo>
                    <a:lnTo>
                      <a:pt x="7722" y="6855"/>
                    </a:lnTo>
                    <a:lnTo>
                      <a:pt x="8904" y="7889"/>
                    </a:lnTo>
                    <a:lnTo>
                      <a:pt x="8765" y="8502"/>
                    </a:lnTo>
                    <a:lnTo>
                      <a:pt x="8348" y="8809"/>
                    </a:lnTo>
                    <a:lnTo>
                      <a:pt x="7652" y="8847"/>
                    </a:lnTo>
                    <a:lnTo>
                      <a:pt x="7513" y="8962"/>
                    </a:lnTo>
                    <a:lnTo>
                      <a:pt x="7513" y="9191"/>
                    </a:lnTo>
                    <a:lnTo>
                      <a:pt x="7652" y="9383"/>
                    </a:lnTo>
                    <a:lnTo>
                      <a:pt x="7548" y="9728"/>
                    </a:lnTo>
                    <a:lnTo>
                      <a:pt x="7617" y="10072"/>
                    </a:lnTo>
                    <a:lnTo>
                      <a:pt x="7443" y="10800"/>
                    </a:lnTo>
                    <a:lnTo>
                      <a:pt x="7304" y="11221"/>
                    </a:lnTo>
                    <a:lnTo>
                      <a:pt x="7339" y="11719"/>
                    </a:lnTo>
                    <a:lnTo>
                      <a:pt x="7235" y="11681"/>
                    </a:lnTo>
                    <a:lnTo>
                      <a:pt x="6817" y="11336"/>
                    </a:lnTo>
                    <a:lnTo>
                      <a:pt x="6678" y="11030"/>
                    </a:lnTo>
                    <a:lnTo>
                      <a:pt x="6470" y="10991"/>
                    </a:lnTo>
                    <a:lnTo>
                      <a:pt x="5843" y="10226"/>
                    </a:lnTo>
                    <a:lnTo>
                      <a:pt x="5565" y="10302"/>
                    </a:lnTo>
                    <a:lnTo>
                      <a:pt x="5217" y="9996"/>
                    </a:lnTo>
                    <a:lnTo>
                      <a:pt x="4939" y="9766"/>
                    </a:lnTo>
                    <a:lnTo>
                      <a:pt x="4696" y="9728"/>
                    </a:lnTo>
                    <a:lnTo>
                      <a:pt x="4417" y="9728"/>
                    </a:lnTo>
                    <a:lnTo>
                      <a:pt x="4104" y="9996"/>
                    </a:lnTo>
                    <a:lnTo>
                      <a:pt x="3757" y="10226"/>
                    </a:lnTo>
                    <a:lnTo>
                      <a:pt x="3443" y="10187"/>
                    </a:lnTo>
                    <a:lnTo>
                      <a:pt x="3270" y="10111"/>
                    </a:lnTo>
                    <a:lnTo>
                      <a:pt x="3165" y="10187"/>
                    </a:lnTo>
                    <a:lnTo>
                      <a:pt x="3026" y="10187"/>
                    </a:lnTo>
                    <a:lnTo>
                      <a:pt x="2852" y="10417"/>
                    </a:lnTo>
                    <a:lnTo>
                      <a:pt x="2609" y="10877"/>
                    </a:lnTo>
                    <a:lnTo>
                      <a:pt x="2400" y="11106"/>
                    </a:lnTo>
                    <a:lnTo>
                      <a:pt x="2296" y="11451"/>
                    </a:lnTo>
                    <a:lnTo>
                      <a:pt x="2226" y="11489"/>
                    </a:lnTo>
                    <a:lnTo>
                      <a:pt x="2122" y="11566"/>
                    </a:lnTo>
                    <a:lnTo>
                      <a:pt x="2226" y="11681"/>
                    </a:lnTo>
                    <a:lnTo>
                      <a:pt x="2296" y="11719"/>
                    </a:lnTo>
                    <a:lnTo>
                      <a:pt x="2122" y="12140"/>
                    </a:lnTo>
                    <a:lnTo>
                      <a:pt x="1913" y="12179"/>
                    </a:lnTo>
                    <a:lnTo>
                      <a:pt x="1913" y="12255"/>
                    </a:lnTo>
                    <a:lnTo>
                      <a:pt x="1704" y="12370"/>
                    </a:lnTo>
                    <a:lnTo>
                      <a:pt x="1496" y="12409"/>
                    </a:lnTo>
                    <a:lnTo>
                      <a:pt x="1461" y="12409"/>
                    </a:lnTo>
                    <a:lnTo>
                      <a:pt x="1391" y="12485"/>
                    </a:lnTo>
                    <a:lnTo>
                      <a:pt x="1252" y="12485"/>
                    </a:lnTo>
                    <a:lnTo>
                      <a:pt x="1183" y="12523"/>
                    </a:lnTo>
                    <a:lnTo>
                      <a:pt x="1078" y="12485"/>
                    </a:lnTo>
                    <a:lnTo>
                      <a:pt x="974" y="12523"/>
                    </a:lnTo>
                    <a:lnTo>
                      <a:pt x="835" y="12485"/>
                    </a:lnTo>
                    <a:lnTo>
                      <a:pt x="730" y="12523"/>
                    </a:lnTo>
                    <a:lnTo>
                      <a:pt x="661" y="12523"/>
                    </a:lnTo>
                    <a:lnTo>
                      <a:pt x="557" y="12600"/>
                    </a:lnTo>
                    <a:lnTo>
                      <a:pt x="557" y="12523"/>
                    </a:lnTo>
                    <a:lnTo>
                      <a:pt x="522" y="12600"/>
                    </a:lnTo>
                    <a:lnTo>
                      <a:pt x="348" y="12638"/>
                    </a:lnTo>
                    <a:lnTo>
                      <a:pt x="243" y="12753"/>
                    </a:lnTo>
                    <a:lnTo>
                      <a:pt x="209" y="12753"/>
                    </a:lnTo>
                    <a:lnTo>
                      <a:pt x="139" y="12868"/>
                    </a:lnTo>
                    <a:lnTo>
                      <a:pt x="104" y="12868"/>
                    </a:lnTo>
                    <a:lnTo>
                      <a:pt x="104" y="12983"/>
                    </a:lnTo>
                    <a:lnTo>
                      <a:pt x="0" y="12983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67" name="AutoShape 50" descr="Freeform 35">
                <a:extLst>
                  <a:ext uri="{FF2B5EF4-FFF2-40B4-BE49-F238E27FC236}">
                    <a16:creationId xmlns:a16="http://schemas.microsoft.com/office/drawing/2014/main" id="{D2E74D42-85D7-402D-8A2F-E2C4407AF305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505442" y="1756135"/>
                <a:ext cx="723379" cy="896057"/>
              </a:xfrm>
              <a:custGeom>
                <a:avLst/>
                <a:gdLst>
                  <a:gd name="T0" fmla="*/ 361690 w 21600"/>
                  <a:gd name="T1" fmla="*/ 448029 h 21600"/>
                  <a:gd name="T2" fmla="*/ 361690 w 21600"/>
                  <a:gd name="T3" fmla="*/ 448029 h 21600"/>
                  <a:gd name="T4" fmla="*/ 361690 w 21600"/>
                  <a:gd name="T5" fmla="*/ 448029 h 21600"/>
                  <a:gd name="T6" fmla="*/ 361690 w 21600"/>
                  <a:gd name="T7" fmla="*/ 44802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3282"/>
                    </a:moveTo>
                    <a:lnTo>
                      <a:pt x="0" y="13736"/>
                    </a:lnTo>
                    <a:lnTo>
                      <a:pt x="137" y="14365"/>
                    </a:lnTo>
                    <a:lnTo>
                      <a:pt x="1777" y="14435"/>
                    </a:lnTo>
                    <a:lnTo>
                      <a:pt x="2096" y="14435"/>
                    </a:lnTo>
                    <a:lnTo>
                      <a:pt x="2096" y="14120"/>
                    </a:lnTo>
                    <a:lnTo>
                      <a:pt x="1504" y="13841"/>
                    </a:lnTo>
                    <a:lnTo>
                      <a:pt x="1504" y="12757"/>
                    </a:lnTo>
                    <a:lnTo>
                      <a:pt x="1549" y="12687"/>
                    </a:lnTo>
                    <a:lnTo>
                      <a:pt x="3144" y="12967"/>
                    </a:lnTo>
                    <a:lnTo>
                      <a:pt x="3053" y="13596"/>
                    </a:lnTo>
                    <a:lnTo>
                      <a:pt x="2506" y="13806"/>
                    </a:lnTo>
                    <a:lnTo>
                      <a:pt x="2597" y="14225"/>
                    </a:lnTo>
                    <a:lnTo>
                      <a:pt x="2461" y="14260"/>
                    </a:lnTo>
                    <a:lnTo>
                      <a:pt x="2461" y="14330"/>
                    </a:lnTo>
                    <a:lnTo>
                      <a:pt x="2506" y="14540"/>
                    </a:lnTo>
                    <a:lnTo>
                      <a:pt x="2461" y="15623"/>
                    </a:lnTo>
                    <a:lnTo>
                      <a:pt x="2734" y="15483"/>
                    </a:lnTo>
                    <a:lnTo>
                      <a:pt x="2916" y="14959"/>
                    </a:lnTo>
                    <a:lnTo>
                      <a:pt x="2916" y="14854"/>
                    </a:lnTo>
                    <a:lnTo>
                      <a:pt x="3053" y="14435"/>
                    </a:lnTo>
                    <a:lnTo>
                      <a:pt x="3190" y="13736"/>
                    </a:lnTo>
                    <a:lnTo>
                      <a:pt x="3281" y="13701"/>
                    </a:lnTo>
                    <a:lnTo>
                      <a:pt x="3463" y="13806"/>
                    </a:lnTo>
                    <a:lnTo>
                      <a:pt x="4010" y="13841"/>
                    </a:lnTo>
                    <a:lnTo>
                      <a:pt x="4010" y="13911"/>
                    </a:lnTo>
                    <a:lnTo>
                      <a:pt x="4238" y="14016"/>
                    </a:lnTo>
                    <a:lnTo>
                      <a:pt x="4010" y="14575"/>
                    </a:lnTo>
                    <a:lnTo>
                      <a:pt x="3691" y="15414"/>
                    </a:lnTo>
                    <a:lnTo>
                      <a:pt x="3737" y="16113"/>
                    </a:lnTo>
                    <a:lnTo>
                      <a:pt x="4420" y="16217"/>
                    </a:lnTo>
                    <a:lnTo>
                      <a:pt x="4648" y="16148"/>
                    </a:lnTo>
                    <a:lnTo>
                      <a:pt x="4694" y="16043"/>
                    </a:lnTo>
                    <a:lnTo>
                      <a:pt x="4830" y="15938"/>
                    </a:lnTo>
                    <a:lnTo>
                      <a:pt x="5058" y="15623"/>
                    </a:lnTo>
                    <a:lnTo>
                      <a:pt x="5058" y="15483"/>
                    </a:lnTo>
                    <a:lnTo>
                      <a:pt x="4967" y="15274"/>
                    </a:lnTo>
                    <a:lnTo>
                      <a:pt x="4967" y="14959"/>
                    </a:lnTo>
                    <a:lnTo>
                      <a:pt x="5468" y="14575"/>
                    </a:lnTo>
                    <a:lnTo>
                      <a:pt x="5651" y="14540"/>
                    </a:lnTo>
                    <a:lnTo>
                      <a:pt x="6334" y="14540"/>
                    </a:lnTo>
                    <a:lnTo>
                      <a:pt x="6699" y="14645"/>
                    </a:lnTo>
                    <a:lnTo>
                      <a:pt x="6881" y="14645"/>
                    </a:lnTo>
                    <a:lnTo>
                      <a:pt x="7154" y="14854"/>
                    </a:lnTo>
                    <a:lnTo>
                      <a:pt x="7246" y="15099"/>
                    </a:lnTo>
                    <a:lnTo>
                      <a:pt x="7154" y="15379"/>
                    </a:lnTo>
                    <a:lnTo>
                      <a:pt x="6744" y="15903"/>
                    </a:lnTo>
                    <a:lnTo>
                      <a:pt x="6562" y="16427"/>
                    </a:lnTo>
                    <a:lnTo>
                      <a:pt x="6471" y="16567"/>
                    </a:lnTo>
                    <a:lnTo>
                      <a:pt x="6562" y="16777"/>
                    </a:lnTo>
                    <a:lnTo>
                      <a:pt x="6334" y="17056"/>
                    </a:lnTo>
                    <a:lnTo>
                      <a:pt x="6197" y="17091"/>
                    </a:lnTo>
                    <a:lnTo>
                      <a:pt x="6015" y="17091"/>
                    </a:lnTo>
                    <a:lnTo>
                      <a:pt x="5468" y="17266"/>
                    </a:lnTo>
                    <a:lnTo>
                      <a:pt x="4922" y="17825"/>
                    </a:lnTo>
                    <a:lnTo>
                      <a:pt x="4557" y="17790"/>
                    </a:lnTo>
                    <a:lnTo>
                      <a:pt x="4375" y="17825"/>
                    </a:lnTo>
                    <a:lnTo>
                      <a:pt x="4147" y="17685"/>
                    </a:lnTo>
                    <a:lnTo>
                      <a:pt x="4010" y="17825"/>
                    </a:lnTo>
                    <a:lnTo>
                      <a:pt x="4147" y="18210"/>
                    </a:lnTo>
                    <a:lnTo>
                      <a:pt x="4101" y="18419"/>
                    </a:lnTo>
                    <a:lnTo>
                      <a:pt x="3965" y="18350"/>
                    </a:lnTo>
                    <a:lnTo>
                      <a:pt x="3828" y="18245"/>
                    </a:lnTo>
                    <a:lnTo>
                      <a:pt x="3828" y="18315"/>
                    </a:lnTo>
                    <a:lnTo>
                      <a:pt x="3873" y="18559"/>
                    </a:lnTo>
                    <a:lnTo>
                      <a:pt x="3873" y="18839"/>
                    </a:lnTo>
                    <a:lnTo>
                      <a:pt x="3828" y="18874"/>
                    </a:lnTo>
                    <a:lnTo>
                      <a:pt x="3873" y="18944"/>
                    </a:lnTo>
                    <a:lnTo>
                      <a:pt x="4010" y="19049"/>
                    </a:lnTo>
                    <a:lnTo>
                      <a:pt x="3691" y="19293"/>
                    </a:lnTo>
                    <a:lnTo>
                      <a:pt x="3554" y="19153"/>
                    </a:lnTo>
                    <a:lnTo>
                      <a:pt x="3463" y="19398"/>
                    </a:lnTo>
                    <a:lnTo>
                      <a:pt x="3281" y="19363"/>
                    </a:lnTo>
                    <a:lnTo>
                      <a:pt x="3053" y="19503"/>
                    </a:lnTo>
                    <a:lnTo>
                      <a:pt x="3053" y="19713"/>
                    </a:lnTo>
                    <a:lnTo>
                      <a:pt x="2871" y="20027"/>
                    </a:lnTo>
                    <a:lnTo>
                      <a:pt x="2643" y="20551"/>
                    </a:lnTo>
                    <a:lnTo>
                      <a:pt x="2506" y="20726"/>
                    </a:lnTo>
                    <a:lnTo>
                      <a:pt x="3053" y="20831"/>
                    </a:lnTo>
                    <a:lnTo>
                      <a:pt x="3965" y="20761"/>
                    </a:lnTo>
                    <a:lnTo>
                      <a:pt x="3965" y="21041"/>
                    </a:lnTo>
                    <a:lnTo>
                      <a:pt x="4010" y="21076"/>
                    </a:lnTo>
                    <a:lnTo>
                      <a:pt x="5514" y="21250"/>
                    </a:lnTo>
                    <a:lnTo>
                      <a:pt x="5787" y="21565"/>
                    </a:lnTo>
                    <a:lnTo>
                      <a:pt x="6471" y="21495"/>
                    </a:lnTo>
                    <a:lnTo>
                      <a:pt x="6835" y="21460"/>
                    </a:lnTo>
                    <a:lnTo>
                      <a:pt x="7428" y="21600"/>
                    </a:lnTo>
                    <a:lnTo>
                      <a:pt x="7838" y="21600"/>
                    </a:lnTo>
                    <a:lnTo>
                      <a:pt x="7838" y="21355"/>
                    </a:lnTo>
                    <a:lnTo>
                      <a:pt x="7701" y="20761"/>
                    </a:lnTo>
                    <a:lnTo>
                      <a:pt x="7929" y="20551"/>
                    </a:lnTo>
                    <a:lnTo>
                      <a:pt x="8339" y="20656"/>
                    </a:lnTo>
                    <a:lnTo>
                      <a:pt x="8886" y="20726"/>
                    </a:lnTo>
                    <a:lnTo>
                      <a:pt x="9205" y="20621"/>
                    </a:lnTo>
                    <a:lnTo>
                      <a:pt x="9342" y="20412"/>
                    </a:lnTo>
                    <a:lnTo>
                      <a:pt x="9980" y="20307"/>
                    </a:lnTo>
                    <a:lnTo>
                      <a:pt x="10025" y="20027"/>
                    </a:lnTo>
                    <a:lnTo>
                      <a:pt x="10253" y="19992"/>
                    </a:lnTo>
                    <a:lnTo>
                      <a:pt x="10390" y="20027"/>
                    </a:lnTo>
                    <a:lnTo>
                      <a:pt x="10390" y="20342"/>
                    </a:lnTo>
                    <a:lnTo>
                      <a:pt x="10435" y="20307"/>
                    </a:lnTo>
                    <a:lnTo>
                      <a:pt x="10572" y="19922"/>
                    </a:lnTo>
                    <a:lnTo>
                      <a:pt x="10572" y="19503"/>
                    </a:lnTo>
                    <a:lnTo>
                      <a:pt x="10435" y="19363"/>
                    </a:lnTo>
                    <a:lnTo>
                      <a:pt x="10253" y="19293"/>
                    </a:lnTo>
                    <a:lnTo>
                      <a:pt x="9889" y="19049"/>
                    </a:lnTo>
                    <a:lnTo>
                      <a:pt x="9752" y="18874"/>
                    </a:lnTo>
                    <a:lnTo>
                      <a:pt x="9433" y="18734"/>
                    </a:lnTo>
                    <a:lnTo>
                      <a:pt x="8795" y="18315"/>
                    </a:lnTo>
                    <a:lnTo>
                      <a:pt x="8613" y="18035"/>
                    </a:lnTo>
                    <a:lnTo>
                      <a:pt x="8613" y="17301"/>
                    </a:lnTo>
                    <a:lnTo>
                      <a:pt x="8658" y="16951"/>
                    </a:lnTo>
                    <a:lnTo>
                      <a:pt x="8932" y="16567"/>
                    </a:lnTo>
                    <a:lnTo>
                      <a:pt x="9433" y="16322"/>
                    </a:lnTo>
                    <a:lnTo>
                      <a:pt x="10116" y="16043"/>
                    </a:lnTo>
                    <a:lnTo>
                      <a:pt x="10435" y="15833"/>
                    </a:lnTo>
                    <a:lnTo>
                      <a:pt x="10572" y="15728"/>
                    </a:lnTo>
                    <a:lnTo>
                      <a:pt x="10937" y="15309"/>
                    </a:lnTo>
                    <a:lnTo>
                      <a:pt x="11119" y="15414"/>
                    </a:lnTo>
                    <a:lnTo>
                      <a:pt x="11256" y="15414"/>
                    </a:lnTo>
                    <a:lnTo>
                      <a:pt x="11620" y="15204"/>
                    </a:lnTo>
                    <a:lnTo>
                      <a:pt x="11894" y="15064"/>
                    </a:lnTo>
                    <a:lnTo>
                      <a:pt x="12076" y="14994"/>
                    </a:lnTo>
                    <a:lnTo>
                      <a:pt x="12441" y="14994"/>
                    </a:lnTo>
                    <a:lnTo>
                      <a:pt x="12486" y="14889"/>
                    </a:lnTo>
                    <a:lnTo>
                      <a:pt x="12623" y="14784"/>
                    </a:lnTo>
                    <a:lnTo>
                      <a:pt x="12987" y="14470"/>
                    </a:lnTo>
                    <a:lnTo>
                      <a:pt x="13124" y="14365"/>
                    </a:lnTo>
                    <a:lnTo>
                      <a:pt x="13170" y="14435"/>
                    </a:lnTo>
                    <a:lnTo>
                      <a:pt x="13580" y="14854"/>
                    </a:lnTo>
                    <a:lnTo>
                      <a:pt x="14218" y="14994"/>
                    </a:lnTo>
                    <a:lnTo>
                      <a:pt x="14127" y="15169"/>
                    </a:lnTo>
                    <a:lnTo>
                      <a:pt x="14263" y="15309"/>
                    </a:lnTo>
                    <a:lnTo>
                      <a:pt x="14491" y="15518"/>
                    </a:lnTo>
                    <a:lnTo>
                      <a:pt x="14810" y="15798"/>
                    </a:lnTo>
                    <a:lnTo>
                      <a:pt x="14947" y="16008"/>
                    </a:lnTo>
                    <a:lnTo>
                      <a:pt x="14810" y="16252"/>
                    </a:lnTo>
                    <a:lnTo>
                      <a:pt x="14947" y="16427"/>
                    </a:lnTo>
                    <a:lnTo>
                      <a:pt x="15311" y="16532"/>
                    </a:lnTo>
                    <a:lnTo>
                      <a:pt x="15494" y="16742"/>
                    </a:lnTo>
                    <a:lnTo>
                      <a:pt x="15767" y="16847"/>
                    </a:lnTo>
                    <a:lnTo>
                      <a:pt x="15904" y="16882"/>
                    </a:lnTo>
                    <a:lnTo>
                      <a:pt x="16451" y="16672"/>
                    </a:lnTo>
                    <a:lnTo>
                      <a:pt x="16587" y="16672"/>
                    </a:lnTo>
                    <a:lnTo>
                      <a:pt x="16952" y="16882"/>
                    </a:lnTo>
                    <a:lnTo>
                      <a:pt x="17408" y="17056"/>
                    </a:lnTo>
                    <a:lnTo>
                      <a:pt x="17681" y="17371"/>
                    </a:lnTo>
                    <a:lnTo>
                      <a:pt x="18046" y="17476"/>
                    </a:lnTo>
                    <a:lnTo>
                      <a:pt x="18456" y="17476"/>
                    </a:lnTo>
                    <a:lnTo>
                      <a:pt x="18638" y="17266"/>
                    </a:lnTo>
                    <a:lnTo>
                      <a:pt x="18775" y="17056"/>
                    </a:lnTo>
                    <a:lnTo>
                      <a:pt x="19276" y="16427"/>
                    </a:lnTo>
                    <a:lnTo>
                      <a:pt x="19276" y="15833"/>
                    </a:lnTo>
                    <a:lnTo>
                      <a:pt x="19322" y="15588"/>
                    </a:lnTo>
                    <a:lnTo>
                      <a:pt x="19322" y="14959"/>
                    </a:lnTo>
                    <a:lnTo>
                      <a:pt x="19185" y="14889"/>
                    </a:lnTo>
                    <a:lnTo>
                      <a:pt x="19048" y="14784"/>
                    </a:lnTo>
                    <a:lnTo>
                      <a:pt x="18729" y="14470"/>
                    </a:lnTo>
                    <a:lnTo>
                      <a:pt x="18729" y="14260"/>
                    </a:lnTo>
                    <a:lnTo>
                      <a:pt x="18911" y="14155"/>
                    </a:lnTo>
                    <a:lnTo>
                      <a:pt x="19276" y="13911"/>
                    </a:lnTo>
                    <a:lnTo>
                      <a:pt x="19322" y="13526"/>
                    </a:lnTo>
                    <a:lnTo>
                      <a:pt x="19185" y="13282"/>
                    </a:lnTo>
                    <a:lnTo>
                      <a:pt x="19185" y="13072"/>
                    </a:lnTo>
                    <a:lnTo>
                      <a:pt x="19139" y="12897"/>
                    </a:lnTo>
                    <a:lnTo>
                      <a:pt x="18911" y="12897"/>
                    </a:lnTo>
                    <a:lnTo>
                      <a:pt x="18729" y="12862"/>
                    </a:lnTo>
                    <a:lnTo>
                      <a:pt x="18456" y="12583"/>
                    </a:lnTo>
                    <a:lnTo>
                      <a:pt x="18182" y="12548"/>
                    </a:lnTo>
                    <a:lnTo>
                      <a:pt x="18091" y="13002"/>
                    </a:lnTo>
                    <a:lnTo>
                      <a:pt x="17818" y="13282"/>
                    </a:lnTo>
                    <a:lnTo>
                      <a:pt x="17271" y="13631"/>
                    </a:lnTo>
                    <a:lnTo>
                      <a:pt x="17134" y="13806"/>
                    </a:lnTo>
                    <a:lnTo>
                      <a:pt x="16861" y="13841"/>
                    </a:lnTo>
                    <a:lnTo>
                      <a:pt x="16405" y="13631"/>
                    </a:lnTo>
                    <a:lnTo>
                      <a:pt x="16314" y="13701"/>
                    </a:lnTo>
                    <a:lnTo>
                      <a:pt x="16314" y="13946"/>
                    </a:lnTo>
                    <a:lnTo>
                      <a:pt x="16132" y="14050"/>
                    </a:lnTo>
                    <a:lnTo>
                      <a:pt x="15904" y="13911"/>
                    </a:lnTo>
                    <a:lnTo>
                      <a:pt x="15722" y="13526"/>
                    </a:lnTo>
                    <a:lnTo>
                      <a:pt x="15038" y="13002"/>
                    </a:lnTo>
                    <a:lnTo>
                      <a:pt x="14673" y="12897"/>
                    </a:lnTo>
                    <a:lnTo>
                      <a:pt x="14491" y="12757"/>
                    </a:lnTo>
                    <a:lnTo>
                      <a:pt x="14218" y="12757"/>
                    </a:lnTo>
                    <a:lnTo>
                      <a:pt x="13944" y="12652"/>
                    </a:lnTo>
                    <a:lnTo>
                      <a:pt x="13853" y="12583"/>
                    </a:lnTo>
                    <a:lnTo>
                      <a:pt x="13716" y="12583"/>
                    </a:lnTo>
                    <a:lnTo>
                      <a:pt x="13170" y="12128"/>
                    </a:lnTo>
                    <a:lnTo>
                      <a:pt x="13124" y="11918"/>
                    </a:lnTo>
                    <a:lnTo>
                      <a:pt x="12987" y="11709"/>
                    </a:lnTo>
                    <a:lnTo>
                      <a:pt x="12987" y="10660"/>
                    </a:lnTo>
                    <a:lnTo>
                      <a:pt x="12896" y="10485"/>
                    </a:lnTo>
                    <a:lnTo>
                      <a:pt x="12349" y="10276"/>
                    </a:lnTo>
                    <a:lnTo>
                      <a:pt x="12213" y="10136"/>
                    </a:lnTo>
                    <a:lnTo>
                      <a:pt x="12623" y="9821"/>
                    </a:lnTo>
                    <a:lnTo>
                      <a:pt x="12987" y="9717"/>
                    </a:lnTo>
                    <a:lnTo>
                      <a:pt x="13033" y="9612"/>
                    </a:lnTo>
                    <a:lnTo>
                      <a:pt x="13397" y="9437"/>
                    </a:lnTo>
                    <a:lnTo>
                      <a:pt x="13944" y="9297"/>
                    </a:lnTo>
                    <a:lnTo>
                      <a:pt x="14537" y="9227"/>
                    </a:lnTo>
                    <a:lnTo>
                      <a:pt x="15220" y="9122"/>
                    </a:lnTo>
                    <a:lnTo>
                      <a:pt x="16041" y="8913"/>
                    </a:lnTo>
                    <a:lnTo>
                      <a:pt x="16268" y="8808"/>
                    </a:lnTo>
                    <a:lnTo>
                      <a:pt x="17772" y="7445"/>
                    </a:lnTo>
                    <a:lnTo>
                      <a:pt x="18091" y="7095"/>
                    </a:lnTo>
                    <a:lnTo>
                      <a:pt x="19322" y="6151"/>
                    </a:lnTo>
                    <a:lnTo>
                      <a:pt x="19322" y="6047"/>
                    </a:lnTo>
                    <a:lnTo>
                      <a:pt x="19139" y="5348"/>
                    </a:lnTo>
                    <a:lnTo>
                      <a:pt x="19048" y="5103"/>
                    </a:lnTo>
                    <a:lnTo>
                      <a:pt x="19139" y="4928"/>
                    </a:lnTo>
                    <a:lnTo>
                      <a:pt x="19276" y="4823"/>
                    </a:lnTo>
                    <a:lnTo>
                      <a:pt x="20005" y="4893"/>
                    </a:lnTo>
                    <a:lnTo>
                      <a:pt x="20278" y="4614"/>
                    </a:lnTo>
                    <a:lnTo>
                      <a:pt x="20278" y="4369"/>
                    </a:lnTo>
                    <a:lnTo>
                      <a:pt x="20415" y="3880"/>
                    </a:lnTo>
                    <a:lnTo>
                      <a:pt x="20643" y="3775"/>
                    </a:lnTo>
                    <a:lnTo>
                      <a:pt x="21190" y="3530"/>
                    </a:lnTo>
                    <a:lnTo>
                      <a:pt x="21372" y="3425"/>
                    </a:lnTo>
                    <a:lnTo>
                      <a:pt x="21600" y="3250"/>
                    </a:lnTo>
                    <a:lnTo>
                      <a:pt x="21463" y="3146"/>
                    </a:lnTo>
                    <a:lnTo>
                      <a:pt x="21327" y="3111"/>
                    </a:lnTo>
                    <a:lnTo>
                      <a:pt x="21327" y="2831"/>
                    </a:lnTo>
                    <a:lnTo>
                      <a:pt x="21190" y="2726"/>
                    </a:lnTo>
                    <a:lnTo>
                      <a:pt x="20962" y="2831"/>
                    </a:lnTo>
                    <a:lnTo>
                      <a:pt x="20825" y="3006"/>
                    </a:lnTo>
                    <a:lnTo>
                      <a:pt x="20415" y="2936"/>
                    </a:lnTo>
                    <a:lnTo>
                      <a:pt x="19868" y="2691"/>
                    </a:lnTo>
                    <a:lnTo>
                      <a:pt x="19276" y="1992"/>
                    </a:lnTo>
                    <a:lnTo>
                      <a:pt x="18866" y="1538"/>
                    </a:lnTo>
                    <a:lnTo>
                      <a:pt x="18729" y="1538"/>
                    </a:lnTo>
                    <a:lnTo>
                      <a:pt x="18592" y="1573"/>
                    </a:lnTo>
                    <a:lnTo>
                      <a:pt x="17909" y="1643"/>
                    </a:lnTo>
                    <a:lnTo>
                      <a:pt x="17681" y="1678"/>
                    </a:lnTo>
                    <a:lnTo>
                      <a:pt x="17499" y="1852"/>
                    </a:lnTo>
                    <a:lnTo>
                      <a:pt x="17225" y="1748"/>
                    </a:lnTo>
                    <a:lnTo>
                      <a:pt x="17089" y="1748"/>
                    </a:lnTo>
                    <a:lnTo>
                      <a:pt x="16952" y="1643"/>
                    </a:lnTo>
                    <a:lnTo>
                      <a:pt x="16861" y="1468"/>
                    </a:lnTo>
                    <a:lnTo>
                      <a:pt x="16861" y="1328"/>
                    </a:lnTo>
                    <a:lnTo>
                      <a:pt x="16815" y="1223"/>
                    </a:lnTo>
                    <a:lnTo>
                      <a:pt x="16815" y="1118"/>
                    </a:lnTo>
                    <a:lnTo>
                      <a:pt x="16724" y="1049"/>
                    </a:lnTo>
                    <a:lnTo>
                      <a:pt x="16542" y="1118"/>
                    </a:lnTo>
                    <a:lnTo>
                      <a:pt x="16314" y="1153"/>
                    </a:lnTo>
                    <a:lnTo>
                      <a:pt x="16268" y="1153"/>
                    </a:lnTo>
                    <a:lnTo>
                      <a:pt x="16177" y="1118"/>
                    </a:lnTo>
                    <a:lnTo>
                      <a:pt x="16041" y="909"/>
                    </a:lnTo>
                    <a:lnTo>
                      <a:pt x="15995" y="734"/>
                    </a:lnTo>
                    <a:lnTo>
                      <a:pt x="15630" y="629"/>
                    </a:lnTo>
                    <a:lnTo>
                      <a:pt x="15220" y="629"/>
                    </a:lnTo>
                    <a:lnTo>
                      <a:pt x="14628" y="384"/>
                    </a:lnTo>
                    <a:lnTo>
                      <a:pt x="14263" y="419"/>
                    </a:lnTo>
                    <a:lnTo>
                      <a:pt x="14081" y="315"/>
                    </a:lnTo>
                    <a:lnTo>
                      <a:pt x="13671" y="280"/>
                    </a:lnTo>
                    <a:lnTo>
                      <a:pt x="13261" y="175"/>
                    </a:lnTo>
                    <a:lnTo>
                      <a:pt x="12304" y="0"/>
                    </a:lnTo>
                    <a:lnTo>
                      <a:pt x="10663" y="210"/>
                    </a:lnTo>
                    <a:lnTo>
                      <a:pt x="10299" y="280"/>
                    </a:lnTo>
                    <a:lnTo>
                      <a:pt x="10025" y="384"/>
                    </a:lnTo>
                    <a:lnTo>
                      <a:pt x="10299" y="629"/>
                    </a:lnTo>
                    <a:lnTo>
                      <a:pt x="10663" y="1328"/>
                    </a:lnTo>
                    <a:lnTo>
                      <a:pt x="10982" y="1643"/>
                    </a:lnTo>
                    <a:lnTo>
                      <a:pt x="11392" y="2307"/>
                    </a:lnTo>
                    <a:lnTo>
                      <a:pt x="11529" y="3250"/>
                    </a:lnTo>
                    <a:lnTo>
                      <a:pt x="11484" y="3984"/>
                    </a:lnTo>
                    <a:lnTo>
                      <a:pt x="11256" y="4089"/>
                    </a:lnTo>
                    <a:lnTo>
                      <a:pt x="10937" y="4054"/>
                    </a:lnTo>
                    <a:lnTo>
                      <a:pt x="10435" y="4159"/>
                    </a:lnTo>
                    <a:lnTo>
                      <a:pt x="10025" y="4159"/>
                    </a:lnTo>
                    <a:lnTo>
                      <a:pt x="9570" y="4194"/>
                    </a:lnTo>
                    <a:lnTo>
                      <a:pt x="9296" y="4299"/>
                    </a:lnTo>
                    <a:lnTo>
                      <a:pt x="8795" y="4194"/>
                    </a:lnTo>
                    <a:lnTo>
                      <a:pt x="7838" y="4159"/>
                    </a:lnTo>
                    <a:lnTo>
                      <a:pt x="7154" y="3984"/>
                    </a:lnTo>
                    <a:lnTo>
                      <a:pt x="6562" y="3984"/>
                    </a:lnTo>
                    <a:lnTo>
                      <a:pt x="5878" y="3880"/>
                    </a:lnTo>
                    <a:lnTo>
                      <a:pt x="5241" y="3984"/>
                    </a:lnTo>
                    <a:lnTo>
                      <a:pt x="5058" y="4089"/>
                    </a:lnTo>
                    <a:lnTo>
                      <a:pt x="5058" y="4474"/>
                    </a:lnTo>
                    <a:lnTo>
                      <a:pt x="4922" y="4614"/>
                    </a:lnTo>
                    <a:lnTo>
                      <a:pt x="4147" y="5033"/>
                    </a:lnTo>
                    <a:lnTo>
                      <a:pt x="4010" y="5208"/>
                    </a:lnTo>
                    <a:lnTo>
                      <a:pt x="3691" y="5627"/>
                    </a:lnTo>
                    <a:lnTo>
                      <a:pt x="3463" y="5627"/>
                    </a:lnTo>
                    <a:lnTo>
                      <a:pt x="2734" y="5872"/>
                    </a:lnTo>
                    <a:lnTo>
                      <a:pt x="2597" y="6047"/>
                    </a:lnTo>
                    <a:lnTo>
                      <a:pt x="2233" y="6816"/>
                    </a:lnTo>
                    <a:lnTo>
                      <a:pt x="2370" y="7235"/>
                    </a:lnTo>
                    <a:lnTo>
                      <a:pt x="2233" y="7654"/>
                    </a:lnTo>
                    <a:lnTo>
                      <a:pt x="2506" y="7934"/>
                    </a:lnTo>
                    <a:lnTo>
                      <a:pt x="2461" y="7969"/>
                    </a:lnTo>
                    <a:lnTo>
                      <a:pt x="1686" y="8039"/>
                    </a:lnTo>
                    <a:lnTo>
                      <a:pt x="1549" y="8179"/>
                    </a:lnTo>
                    <a:lnTo>
                      <a:pt x="1504" y="8458"/>
                    </a:lnTo>
                    <a:lnTo>
                      <a:pt x="957" y="8668"/>
                    </a:lnTo>
                    <a:lnTo>
                      <a:pt x="820" y="8773"/>
                    </a:lnTo>
                    <a:lnTo>
                      <a:pt x="547" y="9437"/>
                    </a:lnTo>
                    <a:lnTo>
                      <a:pt x="547" y="10136"/>
                    </a:lnTo>
                    <a:lnTo>
                      <a:pt x="456" y="10276"/>
                    </a:lnTo>
                    <a:lnTo>
                      <a:pt x="137" y="10590"/>
                    </a:lnTo>
                    <a:lnTo>
                      <a:pt x="0" y="13282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68" name="AutoShape 51" descr="Freeform 36">
                <a:extLst>
                  <a:ext uri="{FF2B5EF4-FFF2-40B4-BE49-F238E27FC236}">
                    <a16:creationId xmlns:a16="http://schemas.microsoft.com/office/drawing/2014/main" id="{C2E9E8E4-8BDE-4C2D-BCA0-161ECCC71555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14454" y="8360"/>
                <a:ext cx="773549" cy="1067568"/>
              </a:xfrm>
              <a:custGeom>
                <a:avLst/>
                <a:gdLst>
                  <a:gd name="T0" fmla="*/ 386775 w 21600"/>
                  <a:gd name="T1" fmla="*/ 533784 h 21600"/>
                  <a:gd name="T2" fmla="*/ 386775 w 21600"/>
                  <a:gd name="T3" fmla="*/ 533784 h 21600"/>
                  <a:gd name="T4" fmla="*/ 386775 w 21600"/>
                  <a:gd name="T5" fmla="*/ 533784 h 21600"/>
                  <a:gd name="T6" fmla="*/ 386775 w 21600"/>
                  <a:gd name="T7" fmla="*/ 53378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639" y="440"/>
                    </a:moveTo>
                    <a:lnTo>
                      <a:pt x="0" y="0"/>
                    </a:lnTo>
                    <a:lnTo>
                      <a:pt x="5624" y="29"/>
                    </a:lnTo>
                    <a:lnTo>
                      <a:pt x="13037" y="117"/>
                    </a:lnTo>
                    <a:lnTo>
                      <a:pt x="13207" y="117"/>
                    </a:lnTo>
                    <a:lnTo>
                      <a:pt x="12653" y="704"/>
                    </a:lnTo>
                    <a:lnTo>
                      <a:pt x="11886" y="1233"/>
                    </a:lnTo>
                    <a:lnTo>
                      <a:pt x="11290" y="1790"/>
                    </a:lnTo>
                    <a:lnTo>
                      <a:pt x="11247" y="2289"/>
                    </a:lnTo>
                    <a:lnTo>
                      <a:pt x="11120" y="2201"/>
                    </a:lnTo>
                    <a:lnTo>
                      <a:pt x="10907" y="2318"/>
                    </a:lnTo>
                    <a:lnTo>
                      <a:pt x="10907" y="3082"/>
                    </a:lnTo>
                    <a:lnTo>
                      <a:pt x="10864" y="3258"/>
                    </a:lnTo>
                    <a:lnTo>
                      <a:pt x="10651" y="3258"/>
                    </a:lnTo>
                    <a:lnTo>
                      <a:pt x="10907" y="3551"/>
                    </a:lnTo>
                    <a:lnTo>
                      <a:pt x="11120" y="3639"/>
                    </a:lnTo>
                    <a:lnTo>
                      <a:pt x="11631" y="4050"/>
                    </a:lnTo>
                    <a:lnTo>
                      <a:pt x="11759" y="4167"/>
                    </a:lnTo>
                    <a:lnTo>
                      <a:pt x="11759" y="4432"/>
                    </a:lnTo>
                    <a:lnTo>
                      <a:pt x="11886" y="4666"/>
                    </a:lnTo>
                    <a:lnTo>
                      <a:pt x="11886" y="4872"/>
                    </a:lnTo>
                    <a:lnTo>
                      <a:pt x="11673" y="4960"/>
                    </a:lnTo>
                    <a:lnTo>
                      <a:pt x="11546" y="5195"/>
                    </a:lnTo>
                    <a:lnTo>
                      <a:pt x="11546" y="5488"/>
                    </a:lnTo>
                    <a:lnTo>
                      <a:pt x="11418" y="5752"/>
                    </a:lnTo>
                    <a:lnTo>
                      <a:pt x="11247" y="6779"/>
                    </a:lnTo>
                    <a:lnTo>
                      <a:pt x="11290" y="7161"/>
                    </a:lnTo>
                    <a:lnTo>
                      <a:pt x="11503" y="7337"/>
                    </a:lnTo>
                    <a:lnTo>
                      <a:pt x="11503" y="7689"/>
                    </a:lnTo>
                    <a:lnTo>
                      <a:pt x="12014" y="8012"/>
                    </a:lnTo>
                    <a:lnTo>
                      <a:pt x="12142" y="9509"/>
                    </a:lnTo>
                    <a:lnTo>
                      <a:pt x="12312" y="10066"/>
                    </a:lnTo>
                    <a:lnTo>
                      <a:pt x="12312" y="10653"/>
                    </a:lnTo>
                    <a:lnTo>
                      <a:pt x="12057" y="11475"/>
                    </a:lnTo>
                    <a:lnTo>
                      <a:pt x="12398" y="11974"/>
                    </a:lnTo>
                    <a:lnTo>
                      <a:pt x="12824" y="12326"/>
                    </a:lnTo>
                    <a:lnTo>
                      <a:pt x="13335" y="12620"/>
                    </a:lnTo>
                    <a:lnTo>
                      <a:pt x="13292" y="13207"/>
                    </a:lnTo>
                    <a:lnTo>
                      <a:pt x="13591" y="13471"/>
                    </a:lnTo>
                    <a:lnTo>
                      <a:pt x="13931" y="13207"/>
                    </a:lnTo>
                    <a:lnTo>
                      <a:pt x="14230" y="13383"/>
                    </a:lnTo>
                    <a:lnTo>
                      <a:pt x="14613" y="13764"/>
                    </a:lnTo>
                    <a:lnTo>
                      <a:pt x="16147" y="14909"/>
                    </a:lnTo>
                    <a:lnTo>
                      <a:pt x="16658" y="15320"/>
                    </a:lnTo>
                    <a:lnTo>
                      <a:pt x="16999" y="16053"/>
                    </a:lnTo>
                    <a:lnTo>
                      <a:pt x="17382" y="16317"/>
                    </a:lnTo>
                    <a:lnTo>
                      <a:pt x="17510" y="16728"/>
                    </a:lnTo>
                    <a:lnTo>
                      <a:pt x="17553" y="17022"/>
                    </a:lnTo>
                    <a:lnTo>
                      <a:pt x="17808" y="17462"/>
                    </a:lnTo>
                    <a:lnTo>
                      <a:pt x="17936" y="17198"/>
                    </a:lnTo>
                    <a:lnTo>
                      <a:pt x="18192" y="17257"/>
                    </a:lnTo>
                    <a:lnTo>
                      <a:pt x="18447" y="17990"/>
                    </a:lnTo>
                    <a:lnTo>
                      <a:pt x="18831" y="17785"/>
                    </a:lnTo>
                    <a:lnTo>
                      <a:pt x="19214" y="17902"/>
                    </a:lnTo>
                    <a:lnTo>
                      <a:pt x="19598" y="18783"/>
                    </a:lnTo>
                    <a:lnTo>
                      <a:pt x="19811" y="19399"/>
                    </a:lnTo>
                    <a:lnTo>
                      <a:pt x="20364" y="19634"/>
                    </a:lnTo>
                    <a:lnTo>
                      <a:pt x="20876" y="19575"/>
                    </a:lnTo>
                    <a:lnTo>
                      <a:pt x="21004" y="19751"/>
                    </a:lnTo>
                    <a:lnTo>
                      <a:pt x="20833" y="20338"/>
                    </a:lnTo>
                    <a:lnTo>
                      <a:pt x="21089" y="20632"/>
                    </a:lnTo>
                    <a:lnTo>
                      <a:pt x="21217" y="20866"/>
                    </a:lnTo>
                    <a:lnTo>
                      <a:pt x="21217" y="21336"/>
                    </a:lnTo>
                    <a:lnTo>
                      <a:pt x="21600" y="21600"/>
                    </a:lnTo>
                    <a:lnTo>
                      <a:pt x="21004" y="21571"/>
                    </a:lnTo>
                    <a:lnTo>
                      <a:pt x="19299" y="21483"/>
                    </a:lnTo>
                    <a:lnTo>
                      <a:pt x="15124" y="21248"/>
                    </a:lnTo>
                    <a:lnTo>
                      <a:pt x="13676" y="21042"/>
                    </a:lnTo>
                    <a:lnTo>
                      <a:pt x="13718" y="20896"/>
                    </a:lnTo>
                    <a:lnTo>
                      <a:pt x="13931" y="20954"/>
                    </a:lnTo>
                    <a:lnTo>
                      <a:pt x="14187" y="20690"/>
                    </a:lnTo>
                    <a:lnTo>
                      <a:pt x="14315" y="20514"/>
                    </a:lnTo>
                    <a:lnTo>
                      <a:pt x="14187" y="20191"/>
                    </a:lnTo>
                    <a:lnTo>
                      <a:pt x="13804" y="20015"/>
                    </a:lnTo>
                    <a:lnTo>
                      <a:pt x="13974" y="19839"/>
                    </a:lnTo>
                    <a:lnTo>
                      <a:pt x="14357" y="19458"/>
                    </a:lnTo>
                    <a:lnTo>
                      <a:pt x="14570" y="19135"/>
                    </a:lnTo>
                    <a:lnTo>
                      <a:pt x="14315" y="18607"/>
                    </a:lnTo>
                    <a:lnTo>
                      <a:pt x="14230" y="18254"/>
                    </a:lnTo>
                    <a:lnTo>
                      <a:pt x="13804" y="18225"/>
                    </a:lnTo>
                    <a:lnTo>
                      <a:pt x="13463" y="17814"/>
                    </a:lnTo>
                    <a:lnTo>
                      <a:pt x="13164" y="17521"/>
                    </a:lnTo>
                    <a:lnTo>
                      <a:pt x="12951" y="17168"/>
                    </a:lnTo>
                    <a:lnTo>
                      <a:pt x="12568" y="16904"/>
                    </a:lnTo>
                    <a:lnTo>
                      <a:pt x="12142" y="16992"/>
                    </a:lnTo>
                    <a:lnTo>
                      <a:pt x="12014" y="16728"/>
                    </a:lnTo>
                    <a:lnTo>
                      <a:pt x="11929" y="16405"/>
                    </a:lnTo>
                    <a:lnTo>
                      <a:pt x="11631" y="16141"/>
                    </a:lnTo>
                    <a:lnTo>
                      <a:pt x="11418" y="15877"/>
                    </a:lnTo>
                    <a:lnTo>
                      <a:pt x="11120" y="15760"/>
                    </a:lnTo>
                    <a:lnTo>
                      <a:pt x="10651" y="15320"/>
                    </a:lnTo>
                    <a:lnTo>
                      <a:pt x="10353" y="14997"/>
                    </a:lnTo>
                    <a:lnTo>
                      <a:pt x="9884" y="14703"/>
                    </a:lnTo>
                    <a:lnTo>
                      <a:pt x="8989" y="14468"/>
                    </a:lnTo>
                    <a:lnTo>
                      <a:pt x="8819" y="14175"/>
                    </a:lnTo>
                    <a:lnTo>
                      <a:pt x="8350" y="13999"/>
                    </a:lnTo>
                    <a:lnTo>
                      <a:pt x="7967" y="13676"/>
                    </a:lnTo>
                    <a:lnTo>
                      <a:pt x="7456" y="13559"/>
                    </a:lnTo>
                    <a:lnTo>
                      <a:pt x="7285" y="13383"/>
                    </a:lnTo>
                    <a:lnTo>
                      <a:pt x="6817" y="13148"/>
                    </a:lnTo>
                    <a:lnTo>
                      <a:pt x="6433" y="12854"/>
                    </a:lnTo>
                    <a:lnTo>
                      <a:pt x="6518" y="12062"/>
                    </a:lnTo>
                    <a:lnTo>
                      <a:pt x="6135" y="11886"/>
                    </a:lnTo>
                    <a:lnTo>
                      <a:pt x="6178" y="10947"/>
                    </a:lnTo>
                    <a:lnTo>
                      <a:pt x="6050" y="10242"/>
                    </a:lnTo>
                    <a:lnTo>
                      <a:pt x="5538" y="9714"/>
                    </a:lnTo>
                    <a:lnTo>
                      <a:pt x="5155" y="9802"/>
                    </a:lnTo>
                    <a:lnTo>
                      <a:pt x="5112" y="9714"/>
                    </a:lnTo>
                    <a:lnTo>
                      <a:pt x="4985" y="9509"/>
                    </a:lnTo>
                    <a:lnTo>
                      <a:pt x="5155" y="8892"/>
                    </a:lnTo>
                    <a:lnTo>
                      <a:pt x="5240" y="8452"/>
                    </a:lnTo>
                    <a:lnTo>
                      <a:pt x="4729" y="7836"/>
                    </a:lnTo>
                    <a:lnTo>
                      <a:pt x="4388" y="7513"/>
                    </a:lnTo>
                    <a:lnTo>
                      <a:pt x="4005" y="7220"/>
                    </a:lnTo>
                    <a:lnTo>
                      <a:pt x="3749" y="7132"/>
                    </a:lnTo>
                    <a:lnTo>
                      <a:pt x="3834" y="6603"/>
                    </a:lnTo>
                    <a:lnTo>
                      <a:pt x="3877" y="6163"/>
                    </a:lnTo>
                    <a:lnTo>
                      <a:pt x="3579" y="5840"/>
                    </a:lnTo>
                    <a:lnTo>
                      <a:pt x="2599" y="4960"/>
                    </a:lnTo>
                    <a:lnTo>
                      <a:pt x="1789" y="4490"/>
                    </a:lnTo>
                    <a:lnTo>
                      <a:pt x="1960" y="3962"/>
                    </a:lnTo>
                    <a:lnTo>
                      <a:pt x="1662" y="3551"/>
                    </a:lnTo>
                    <a:lnTo>
                      <a:pt x="2215" y="3727"/>
                    </a:lnTo>
                    <a:lnTo>
                      <a:pt x="2343" y="3375"/>
                    </a:lnTo>
                    <a:lnTo>
                      <a:pt x="2088" y="3111"/>
                    </a:lnTo>
                    <a:lnTo>
                      <a:pt x="1278" y="2553"/>
                    </a:lnTo>
                    <a:lnTo>
                      <a:pt x="1065" y="2025"/>
                    </a:lnTo>
                    <a:lnTo>
                      <a:pt x="1406" y="1614"/>
                    </a:lnTo>
                    <a:lnTo>
                      <a:pt x="1406" y="1350"/>
                    </a:lnTo>
                    <a:lnTo>
                      <a:pt x="1278" y="1233"/>
                    </a:lnTo>
                    <a:lnTo>
                      <a:pt x="1193" y="1174"/>
                    </a:lnTo>
                    <a:lnTo>
                      <a:pt x="1022" y="1145"/>
                    </a:lnTo>
                    <a:lnTo>
                      <a:pt x="895" y="1086"/>
                    </a:lnTo>
                    <a:lnTo>
                      <a:pt x="682" y="646"/>
                    </a:lnTo>
                    <a:lnTo>
                      <a:pt x="639" y="440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69" name="AutoShape 52" descr="Freeform 37">
                <a:extLst>
                  <a:ext uri="{FF2B5EF4-FFF2-40B4-BE49-F238E27FC236}">
                    <a16:creationId xmlns:a16="http://schemas.microsoft.com/office/drawing/2014/main" id="{EB2E67DE-E5AA-44DE-A440-A570583738EA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30640" y="1025757"/>
                <a:ext cx="1064067" cy="1207576"/>
              </a:xfrm>
              <a:custGeom>
                <a:avLst/>
                <a:gdLst>
                  <a:gd name="T0" fmla="*/ 532034 w 21600"/>
                  <a:gd name="T1" fmla="*/ 603788 h 21600"/>
                  <a:gd name="T2" fmla="*/ 532034 w 21600"/>
                  <a:gd name="T3" fmla="*/ 603788 h 21600"/>
                  <a:gd name="T4" fmla="*/ 532034 w 21600"/>
                  <a:gd name="T5" fmla="*/ 603788 h 21600"/>
                  <a:gd name="T6" fmla="*/ 532034 w 21600"/>
                  <a:gd name="T7" fmla="*/ 60378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467"/>
                    </a:moveTo>
                    <a:lnTo>
                      <a:pt x="528" y="467"/>
                    </a:lnTo>
                    <a:lnTo>
                      <a:pt x="745" y="389"/>
                    </a:lnTo>
                    <a:lnTo>
                      <a:pt x="931" y="415"/>
                    </a:lnTo>
                    <a:lnTo>
                      <a:pt x="1179" y="338"/>
                    </a:lnTo>
                    <a:lnTo>
                      <a:pt x="1459" y="493"/>
                    </a:lnTo>
                    <a:lnTo>
                      <a:pt x="2390" y="493"/>
                    </a:lnTo>
                    <a:lnTo>
                      <a:pt x="2948" y="338"/>
                    </a:lnTo>
                    <a:lnTo>
                      <a:pt x="3134" y="260"/>
                    </a:lnTo>
                    <a:lnTo>
                      <a:pt x="3134" y="104"/>
                    </a:lnTo>
                    <a:lnTo>
                      <a:pt x="3631" y="0"/>
                    </a:lnTo>
                    <a:lnTo>
                      <a:pt x="3817" y="26"/>
                    </a:lnTo>
                    <a:lnTo>
                      <a:pt x="3972" y="234"/>
                    </a:lnTo>
                    <a:lnTo>
                      <a:pt x="5028" y="415"/>
                    </a:lnTo>
                    <a:lnTo>
                      <a:pt x="8069" y="623"/>
                    </a:lnTo>
                    <a:lnTo>
                      <a:pt x="9310" y="701"/>
                    </a:lnTo>
                    <a:lnTo>
                      <a:pt x="9745" y="727"/>
                    </a:lnTo>
                    <a:lnTo>
                      <a:pt x="10210" y="1402"/>
                    </a:lnTo>
                    <a:lnTo>
                      <a:pt x="10397" y="2025"/>
                    </a:lnTo>
                    <a:lnTo>
                      <a:pt x="10893" y="2804"/>
                    </a:lnTo>
                    <a:lnTo>
                      <a:pt x="10862" y="2986"/>
                    </a:lnTo>
                    <a:lnTo>
                      <a:pt x="11141" y="3687"/>
                    </a:lnTo>
                    <a:lnTo>
                      <a:pt x="11266" y="3661"/>
                    </a:lnTo>
                    <a:lnTo>
                      <a:pt x="11266" y="3894"/>
                    </a:lnTo>
                    <a:lnTo>
                      <a:pt x="12166" y="4439"/>
                    </a:lnTo>
                    <a:lnTo>
                      <a:pt x="12072" y="4751"/>
                    </a:lnTo>
                    <a:lnTo>
                      <a:pt x="12197" y="5296"/>
                    </a:lnTo>
                    <a:lnTo>
                      <a:pt x="12476" y="5244"/>
                    </a:lnTo>
                    <a:lnTo>
                      <a:pt x="12662" y="5166"/>
                    </a:lnTo>
                    <a:lnTo>
                      <a:pt x="13593" y="5867"/>
                    </a:lnTo>
                    <a:lnTo>
                      <a:pt x="13593" y="6309"/>
                    </a:lnTo>
                    <a:lnTo>
                      <a:pt x="13934" y="6958"/>
                    </a:lnTo>
                    <a:lnTo>
                      <a:pt x="14059" y="6932"/>
                    </a:lnTo>
                    <a:lnTo>
                      <a:pt x="14121" y="7010"/>
                    </a:lnTo>
                    <a:lnTo>
                      <a:pt x="14059" y="7477"/>
                    </a:lnTo>
                    <a:lnTo>
                      <a:pt x="14214" y="7711"/>
                    </a:lnTo>
                    <a:lnTo>
                      <a:pt x="14245" y="8334"/>
                    </a:lnTo>
                    <a:lnTo>
                      <a:pt x="14431" y="8334"/>
                    </a:lnTo>
                    <a:lnTo>
                      <a:pt x="14493" y="8671"/>
                    </a:lnTo>
                    <a:lnTo>
                      <a:pt x="14245" y="9268"/>
                    </a:lnTo>
                    <a:lnTo>
                      <a:pt x="14493" y="9502"/>
                    </a:lnTo>
                    <a:lnTo>
                      <a:pt x="14431" y="9580"/>
                    </a:lnTo>
                    <a:lnTo>
                      <a:pt x="14990" y="10748"/>
                    </a:lnTo>
                    <a:lnTo>
                      <a:pt x="15517" y="11008"/>
                    </a:lnTo>
                    <a:lnTo>
                      <a:pt x="15455" y="11293"/>
                    </a:lnTo>
                    <a:lnTo>
                      <a:pt x="15610" y="11449"/>
                    </a:lnTo>
                    <a:lnTo>
                      <a:pt x="15610" y="12228"/>
                    </a:lnTo>
                    <a:lnTo>
                      <a:pt x="15828" y="12565"/>
                    </a:lnTo>
                    <a:lnTo>
                      <a:pt x="16293" y="12851"/>
                    </a:lnTo>
                    <a:lnTo>
                      <a:pt x="16666" y="13656"/>
                    </a:lnTo>
                    <a:lnTo>
                      <a:pt x="16666" y="14097"/>
                    </a:lnTo>
                    <a:lnTo>
                      <a:pt x="16355" y="14487"/>
                    </a:lnTo>
                    <a:lnTo>
                      <a:pt x="16355" y="15110"/>
                    </a:lnTo>
                    <a:lnTo>
                      <a:pt x="16541" y="15369"/>
                    </a:lnTo>
                    <a:lnTo>
                      <a:pt x="16479" y="15655"/>
                    </a:lnTo>
                    <a:lnTo>
                      <a:pt x="16759" y="16122"/>
                    </a:lnTo>
                    <a:lnTo>
                      <a:pt x="17379" y="16304"/>
                    </a:lnTo>
                    <a:lnTo>
                      <a:pt x="17876" y="16226"/>
                    </a:lnTo>
                    <a:lnTo>
                      <a:pt x="18124" y="15966"/>
                    </a:lnTo>
                    <a:lnTo>
                      <a:pt x="18341" y="15681"/>
                    </a:lnTo>
                    <a:lnTo>
                      <a:pt x="18621" y="15733"/>
                    </a:lnTo>
                    <a:lnTo>
                      <a:pt x="18683" y="15837"/>
                    </a:lnTo>
                    <a:lnTo>
                      <a:pt x="18869" y="15888"/>
                    </a:lnTo>
                    <a:lnTo>
                      <a:pt x="18993" y="16356"/>
                    </a:lnTo>
                    <a:lnTo>
                      <a:pt x="19459" y="16460"/>
                    </a:lnTo>
                    <a:lnTo>
                      <a:pt x="19614" y="17005"/>
                    </a:lnTo>
                    <a:lnTo>
                      <a:pt x="20172" y="17057"/>
                    </a:lnTo>
                    <a:lnTo>
                      <a:pt x="20359" y="17784"/>
                    </a:lnTo>
                    <a:lnTo>
                      <a:pt x="20452" y="17939"/>
                    </a:lnTo>
                    <a:lnTo>
                      <a:pt x="20576" y="18069"/>
                    </a:lnTo>
                    <a:lnTo>
                      <a:pt x="20545" y="18225"/>
                    </a:lnTo>
                    <a:lnTo>
                      <a:pt x="20390" y="18459"/>
                    </a:lnTo>
                    <a:lnTo>
                      <a:pt x="20545" y="18485"/>
                    </a:lnTo>
                    <a:lnTo>
                      <a:pt x="20855" y="18848"/>
                    </a:lnTo>
                    <a:lnTo>
                      <a:pt x="21197" y="18874"/>
                    </a:lnTo>
                    <a:lnTo>
                      <a:pt x="21321" y="19030"/>
                    </a:lnTo>
                    <a:lnTo>
                      <a:pt x="21569" y="19160"/>
                    </a:lnTo>
                    <a:lnTo>
                      <a:pt x="21507" y="19471"/>
                    </a:lnTo>
                    <a:lnTo>
                      <a:pt x="21600" y="19705"/>
                    </a:lnTo>
                    <a:lnTo>
                      <a:pt x="21600" y="20042"/>
                    </a:lnTo>
                    <a:lnTo>
                      <a:pt x="21383" y="20510"/>
                    </a:lnTo>
                    <a:lnTo>
                      <a:pt x="20855" y="20951"/>
                    </a:lnTo>
                    <a:lnTo>
                      <a:pt x="20390" y="21055"/>
                    </a:lnTo>
                    <a:lnTo>
                      <a:pt x="19738" y="21444"/>
                    </a:lnTo>
                    <a:lnTo>
                      <a:pt x="19552" y="21444"/>
                    </a:lnTo>
                    <a:lnTo>
                      <a:pt x="19521" y="21574"/>
                    </a:lnTo>
                    <a:lnTo>
                      <a:pt x="19241" y="21600"/>
                    </a:lnTo>
                    <a:lnTo>
                      <a:pt x="18962" y="21444"/>
                    </a:lnTo>
                    <a:lnTo>
                      <a:pt x="18528" y="20951"/>
                    </a:lnTo>
                    <a:lnTo>
                      <a:pt x="18528" y="20743"/>
                    </a:lnTo>
                    <a:lnTo>
                      <a:pt x="18403" y="20484"/>
                    </a:lnTo>
                    <a:lnTo>
                      <a:pt x="18434" y="20354"/>
                    </a:lnTo>
                    <a:lnTo>
                      <a:pt x="18403" y="20198"/>
                    </a:lnTo>
                    <a:lnTo>
                      <a:pt x="18403" y="20094"/>
                    </a:lnTo>
                    <a:lnTo>
                      <a:pt x="18341" y="20016"/>
                    </a:lnTo>
                    <a:lnTo>
                      <a:pt x="18217" y="19705"/>
                    </a:lnTo>
                    <a:lnTo>
                      <a:pt x="17876" y="19160"/>
                    </a:lnTo>
                    <a:lnTo>
                      <a:pt x="17597" y="18562"/>
                    </a:lnTo>
                    <a:lnTo>
                      <a:pt x="16914" y="18381"/>
                    </a:lnTo>
                    <a:lnTo>
                      <a:pt x="16666" y="18381"/>
                    </a:lnTo>
                    <a:lnTo>
                      <a:pt x="15983" y="17550"/>
                    </a:lnTo>
                    <a:lnTo>
                      <a:pt x="15983" y="17368"/>
                    </a:lnTo>
                    <a:lnTo>
                      <a:pt x="15548" y="17083"/>
                    </a:lnTo>
                    <a:lnTo>
                      <a:pt x="14307" y="16070"/>
                    </a:lnTo>
                    <a:lnTo>
                      <a:pt x="14338" y="15966"/>
                    </a:lnTo>
                    <a:lnTo>
                      <a:pt x="14121" y="15914"/>
                    </a:lnTo>
                    <a:lnTo>
                      <a:pt x="12383" y="15421"/>
                    </a:lnTo>
                    <a:lnTo>
                      <a:pt x="11979" y="14798"/>
                    </a:lnTo>
                    <a:lnTo>
                      <a:pt x="11607" y="14720"/>
                    </a:lnTo>
                    <a:lnTo>
                      <a:pt x="11638" y="14175"/>
                    </a:lnTo>
                    <a:lnTo>
                      <a:pt x="11048" y="13786"/>
                    </a:lnTo>
                    <a:lnTo>
                      <a:pt x="10614" y="13889"/>
                    </a:lnTo>
                    <a:lnTo>
                      <a:pt x="10521" y="13863"/>
                    </a:lnTo>
                    <a:lnTo>
                      <a:pt x="10521" y="13500"/>
                    </a:lnTo>
                    <a:lnTo>
                      <a:pt x="10397" y="13085"/>
                    </a:lnTo>
                    <a:lnTo>
                      <a:pt x="10490" y="12410"/>
                    </a:lnTo>
                    <a:lnTo>
                      <a:pt x="10893" y="11683"/>
                    </a:lnTo>
                    <a:lnTo>
                      <a:pt x="10986" y="11137"/>
                    </a:lnTo>
                    <a:lnTo>
                      <a:pt x="11234" y="10982"/>
                    </a:lnTo>
                    <a:lnTo>
                      <a:pt x="11141" y="10774"/>
                    </a:lnTo>
                    <a:lnTo>
                      <a:pt x="10986" y="10437"/>
                    </a:lnTo>
                    <a:lnTo>
                      <a:pt x="10893" y="8983"/>
                    </a:lnTo>
                    <a:lnTo>
                      <a:pt x="10800" y="8489"/>
                    </a:lnTo>
                    <a:lnTo>
                      <a:pt x="10614" y="8360"/>
                    </a:lnTo>
                    <a:lnTo>
                      <a:pt x="10055" y="7659"/>
                    </a:lnTo>
                    <a:lnTo>
                      <a:pt x="9838" y="7477"/>
                    </a:lnTo>
                    <a:lnTo>
                      <a:pt x="9559" y="7581"/>
                    </a:lnTo>
                    <a:lnTo>
                      <a:pt x="9186" y="7425"/>
                    </a:lnTo>
                    <a:lnTo>
                      <a:pt x="9217" y="7321"/>
                    </a:lnTo>
                    <a:lnTo>
                      <a:pt x="9093" y="7191"/>
                    </a:lnTo>
                    <a:lnTo>
                      <a:pt x="8845" y="7243"/>
                    </a:lnTo>
                    <a:lnTo>
                      <a:pt x="8721" y="7087"/>
                    </a:lnTo>
                    <a:lnTo>
                      <a:pt x="8348" y="6958"/>
                    </a:lnTo>
                    <a:lnTo>
                      <a:pt x="8286" y="6776"/>
                    </a:lnTo>
                    <a:lnTo>
                      <a:pt x="8472" y="6698"/>
                    </a:lnTo>
                    <a:lnTo>
                      <a:pt x="8379" y="6620"/>
                    </a:lnTo>
                    <a:lnTo>
                      <a:pt x="7821" y="6412"/>
                    </a:lnTo>
                    <a:lnTo>
                      <a:pt x="7697" y="6257"/>
                    </a:lnTo>
                    <a:lnTo>
                      <a:pt x="7697" y="6075"/>
                    </a:lnTo>
                    <a:lnTo>
                      <a:pt x="7417" y="5166"/>
                    </a:lnTo>
                    <a:lnTo>
                      <a:pt x="7138" y="5062"/>
                    </a:lnTo>
                    <a:lnTo>
                      <a:pt x="6486" y="5011"/>
                    </a:lnTo>
                    <a:lnTo>
                      <a:pt x="5679" y="4985"/>
                    </a:lnTo>
                    <a:lnTo>
                      <a:pt x="5214" y="5140"/>
                    </a:lnTo>
                    <a:lnTo>
                      <a:pt x="5090" y="5140"/>
                    </a:lnTo>
                    <a:lnTo>
                      <a:pt x="5090" y="4907"/>
                    </a:lnTo>
                    <a:lnTo>
                      <a:pt x="4810" y="4751"/>
                    </a:lnTo>
                    <a:lnTo>
                      <a:pt x="4624" y="4310"/>
                    </a:lnTo>
                    <a:lnTo>
                      <a:pt x="4097" y="4076"/>
                    </a:lnTo>
                    <a:lnTo>
                      <a:pt x="3631" y="4050"/>
                    </a:lnTo>
                    <a:lnTo>
                      <a:pt x="3072" y="3271"/>
                    </a:lnTo>
                    <a:lnTo>
                      <a:pt x="2607" y="3193"/>
                    </a:lnTo>
                    <a:lnTo>
                      <a:pt x="2421" y="3297"/>
                    </a:lnTo>
                    <a:lnTo>
                      <a:pt x="2203" y="3038"/>
                    </a:lnTo>
                    <a:lnTo>
                      <a:pt x="1955" y="2986"/>
                    </a:lnTo>
                    <a:lnTo>
                      <a:pt x="1862" y="2830"/>
                    </a:lnTo>
                    <a:lnTo>
                      <a:pt x="1862" y="1973"/>
                    </a:lnTo>
                    <a:lnTo>
                      <a:pt x="1303" y="1662"/>
                    </a:lnTo>
                    <a:lnTo>
                      <a:pt x="1086" y="1662"/>
                    </a:lnTo>
                    <a:lnTo>
                      <a:pt x="807" y="1168"/>
                    </a:lnTo>
                    <a:lnTo>
                      <a:pt x="807" y="857"/>
                    </a:lnTo>
                    <a:lnTo>
                      <a:pt x="621" y="935"/>
                    </a:lnTo>
                    <a:lnTo>
                      <a:pt x="372" y="935"/>
                    </a:lnTo>
                    <a:lnTo>
                      <a:pt x="279" y="1013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70" name="AutoShape 53" descr="Freeform 38">
                <a:extLst>
                  <a:ext uri="{FF2B5EF4-FFF2-40B4-BE49-F238E27FC236}">
                    <a16:creationId xmlns:a16="http://schemas.microsoft.com/office/drawing/2014/main" id="{735223F5-BF88-4CE9-B115-0D7A3831896A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1525381" y="275544"/>
                <a:ext cx="1213410" cy="1361585"/>
              </a:xfrm>
              <a:custGeom>
                <a:avLst/>
                <a:gdLst>
                  <a:gd name="T0" fmla="*/ 606705 w 21600"/>
                  <a:gd name="T1" fmla="*/ 680793 h 21600"/>
                  <a:gd name="T2" fmla="*/ 606705 w 21600"/>
                  <a:gd name="T3" fmla="*/ 680793 h 21600"/>
                  <a:gd name="T4" fmla="*/ 606705 w 21600"/>
                  <a:gd name="T5" fmla="*/ 680793 h 21600"/>
                  <a:gd name="T6" fmla="*/ 606705 w 21600"/>
                  <a:gd name="T7" fmla="*/ 68079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013" y="253"/>
                    </a:moveTo>
                    <a:lnTo>
                      <a:pt x="7327" y="138"/>
                    </a:lnTo>
                    <a:lnTo>
                      <a:pt x="4097" y="0"/>
                    </a:lnTo>
                    <a:lnTo>
                      <a:pt x="4016" y="1564"/>
                    </a:lnTo>
                    <a:lnTo>
                      <a:pt x="1710" y="1426"/>
                    </a:lnTo>
                    <a:lnTo>
                      <a:pt x="1411" y="1794"/>
                    </a:lnTo>
                    <a:lnTo>
                      <a:pt x="1628" y="1771"/>
                    </a:lnTo>
                    <a:lnTo>
                      <a:pt x="1710" y="2346"/>
                    </a:lnTo>
                    <a:lnTo>
                      <a:pt x="1981" y="3842"/>
                    </a:lnTo>
                    <a:lnTo>
                      <a:pt x="2307" y="4624"/>
                    </a:lnTo>
                    <a:lnTo>
                      <a:pt x="2469" y="5705"/>
                    </a:lnTo>
                    <a:lnTo>
                      <a:pt x="2198" y="8143"/>
                    </a:lnTo>
                    <a:lnTo>
                      <a:pt x="1872" y="8074"/>
                    </a:lnTo>
                    <a:lnTo>
                      <a:pt x="1954" y="8603"/>
                    </a:lnTo>
                    <a:lnTo>
                      <a:pt x="2035" y="9362"/>
                    </a:lnTo>
                    <a:lnTo>
                      <a:pt x="2144" y="10006"/>
                    </a:lnTo>
                    <a:lnTo>
                      <a:pt x="2062" y="10397"/>
                    </a:lnTo>
                    <a:lnTo>
                      <a:pt x="1954" y="10742"/>
                    </a:lnTo>
                    <a:lnTo>
                      <a:pt x="2062" y="11111"/>
                    </a:lnTo>
                    <a:lnTo>
                      <a:pt x="2062" y="11594"/>
                    </a:lnTo>
                    <a:lnTo>
                      <a:pt x="2144" y="11847"/>
                    </a:lnTo>
                    <a:lnTo>
                      <a:pt x="2144" y="11939"/>
                    </a:lnTo>
                    <a:lnTo>
                      <a:pt x="1791" y="12146"/>
                    </a:lnTo>
                    <a:lnTo>
                      <a:pt x="1384" y="11985"/>
                    </a:lnTo>
                    <a:lnTo>
                      <a:pt x="1167" y="11939"/>
                    </a:lnTo>
                    <a:lnTo>
                      <a:pt x="678" y="11985"/>
                    </a:lnTo>
                    <a:lnTo>
                      <a:pt x="570" y="11939"/>
                    </a:lnTo>
                    <a:lnTo>
                      <a:pt x="434" y="11870"/>
                    </a:lnTo>
                    <a:lnTo>
                      <a:pt x="353" y="11847"/>
                    </a:lnTo>
                    <a:lnTo>
                      <a:pt x="271" y="11870"/>
                    </a:lnTo>
                    <a:lnTo>
                      <a:pt x="244" y="11939"/>
                    </a:lnTo>
                    <a:lnTo>
                      <a:pt x="81" y="12008"/>
                    </a:lnTo>
                    <a:lnTo>
                      <a:pt x="0" y="12123"/>
                    </a:lnTo>
                    <a:lnTo>
                      <a:pt x="0" y="12399"/>
                    </a:lnTo>
                    <a:lnTo>
                      <a:pt x="163" y="12698"/>
                    </a:lnTo>
                    <a:lnTo>
                      <a:pt x="244" y="12836"/>
                    </a:lnTo>
                    <a:lnTo>
                      <a:pt x="271" y="12905"/>
                    </a:lnTo>
                    <a:lnTo>
                      <a:pt x="407" y="12951"/>
                    </a:lnTo>
                    <a:lnTo>
                      <a:pt x="516" y="13020"/>
                    </a:lnTo>
                    <a:lnTo>
                      <a:pt x="651" y="13181"/>
                    </a:lnTo>
                    <a:lnTo>
                      <a:pt x="841" y="13664"/>
                    </a:lnTo>
                    <a:lnTo>
                      <a:pt x="1248" y="14078"/>
                    </a:lnTo>
                    <a:lnTo>
                      <a:pt x="1248" y="14262"/>
                    </a:lnTo>
                    <a:lnTo>
                      <a:pt x="1303" y="14400"/>
                    </a:lnTo>
                    <a:lnTo>
                      <a:pt x="1547" y="14538"/>
                    </a:lnTo>
                    <a:lnTo>
                      <a:pt x="1628" y="14883"/>
                    </a:lnTo>
                    <a:lnTo>
                      <a:pt x="1818" y="15251"/>
                    </a:lnTo>
                    <a:lnTo>
                      <a:pt x="1574" y="15435"/>
                    </a:lnTo>
                    <a:lnTo>
                      <a:pt x="1411" y="15573"/>
                    </a:lnTo>
                    <a:lnTo>
                      <a:pt x="1384" y="15665"/>
                    </a:lnTo>
                    <a:lnTo>
                      <a:pt x="1384" y="15918"/>
                    </a:lnTo>
                    <a:lnTo>
                      <a:pt x="1547" y="16125"/>
                    </a:lnTo>
                    <a:lnTo>
                      <a:pt x="1791" y="16263"/>
                    </a:lnTo>
                    <a:lnTo>
                      <a:pt x="1981" y="16424"/>
                    </a:lnTo>
                    <a:lnTo>
                      <a:pt x="2361" y="16217"/>
                    </a:lnTo>
                    <a:lnTo>
                      <a:pt x="2469" y="16263"/>
                    </a:lnTo>
                    <a:lnTo>
                      <a:pt x="2686" y="16263"/>
                    </a:lnTo>
                    <a:lnTo>
                      <a:pt x="2849" y="16286"/>
                    </a:lnTo>
                    <a:lnTo>
                      <a:pt x="3093" y="16470"/>
                    </a:lnTo>
                    <a:lnTo>
                      <a:pt x="3365" y="16608"/>
                    </a:lnTo>
                    <a:lnTo>
                      <a:pt x="3582" y="16838"/>
                    </a:lnTo>
                    <a:lnTo>
                      <a:pt x="3582" y="17045"/>
                    </a:lnTo>
                    <a:lnTo>
                      <a:pt x="3690" y="17298"/>
                    </a:lnTo>
                    <a:lnTo>
                      <a:pt x="3826" y="17712"/>
                    </a:lnTo>
                    <a:lnTo>
                      <a:pt x="3989" y="18012"/>
                    </a:lnTo>
                    <a:lnTo>
                      <a:pt x="4152" y="18633"/>
                    </a:lnTo>
                    <a:lnTo>
                      <a:pt x="4152" y="18909"/>
                    </a:lnTo>
                    <a:lnTo>
                      <a:pt x="4233" y="19369"/>
                    </a:lnTo>
                    <a:lnTo>
                      <a:pt x="4342" y="19461"/>
                    </a:lnTo>
                    <a:lnTo>
                      <a:pt x="4396" y="19530"/>
                    </a:lnTo>
                    <a:lnTo>
                      <a:pt x="4559" y="19645"/>
                    </a:lnTo>
                    <a:lnTo>
                      <a:pt x="4667" y="19645"/>
                    </a:lnTo>
                    <a:lnTo>
                      <a:pt x="5129" y="19737"/>
                    </a:lnTo>
                    <a:lnTo>
                      <a:pt x="5454" y="19783"/>
                    </a:lnTo>
                    <a:lnTo>
                      <a:pt x="5617" y="19737"/>
                    </a:lnTo>
                    <a:lnTo>
                      <a:pt x="5807" y="19852"/>
                    </a:lnTo>
                    <a:lnTo>
                      <a:pt x="5861" y="20013"/>
                    </a:lnTo>
                    <a:lnTo>
                      <a:pt x="5888" y="20404"/>
                    </a:lnTo>
                    <a:lnTo>
                      <a:pt x="5970" y="20542"/>
                    </a:lnTo>
                    <a:lnTo>
                      <a:pt x="6214" y="20634"/>
                    </a:lnTo>
                    <a:lnTo>
                      <a:pt x="6540" y="20979"/>
                    </a:lnTo>
                    <a:lnTo>
                      <a:pt x="6703" y="21186"/>
                    </a:lnTo>
                    <a:lnTo>
                      <a:pt x="6784" y="21531"/>
                    </a:lnTo>
                    <a:lnTo>
                      <a:pt x="7354" y="21577"/>
                    </a:lnTo>
                    <a:lnTo>
                      <a:pt x="7652" y="21531"/>
                    </a:lnTo>
                    <a:lnTo>
                      <a:pt x="7761" y="21577"/>
                    </a:lnTo>
                    <a:lnTo>
                      <a:pt x="7978" y="21600"/>
                    </a:lnTo>
                    <a:lnTo>
                      <a:pt x="8466" y="21462"/>
                    </a:lnTo>
                    <a:lnTo>
                      <a:pt x="8792" y="21324"/>
                    </a:lnTo>
                    <a:lnTo>
                      <a:pt x="8873" y="20358"/>
                    </a:lnTo>
                    <a:lnTo>
                      <a:pt x="8955" y="20220"/>
                    </a:lnTo>
                    <a:lnTo>
                      <a:pt x="9199" y="20059"/>
                    </a:lnTo>
                    <a:lnTo>
                      <a:pt x="9280" y="19944"/>
                    </a:lnTo>
                    <a:lnTo>
                      <a:pt x="9280" y="19783"/>
                    </a:lnTo>
                    <a:lnTo>
                      <a:pt x="9145" y="19392"/>
                    </a:lnTo>
                    <a:lnTo>
                      <a:pt x="9145" y="19231"/>
                    </a:lnTo>
                    <a:lnTo>
                      <a:pt x="9226" y="19185"/>
                    </a:lnTo>
                    <a:lnTo>
                      <a:pt x="9362" y="19162"/>
                    </a:lnTo>
                    <a:lnTo>
                      <a:pt x="9525" y="19162"/>
                    </a:lnTo>
                    <a:lnTo>
                      <a:pt x="9850" y="19116"/>
                    </a:lnTo>
                    <a:lnTo>
                      <a:pt x="10040" y="19047"/>
                    </a:lnTo>
                    <a:lnTo>
                      <a:pt x="10094" y="18840"/>
                    </a:lnTo>
                    <a:lnTo>
                      <a:pt x="10040" y="18357"/>
                    </a:lnTo>
                    <a:lnTo>
                      <a:pt x="10284" y="18127"/>
                    </a:lnTo>
                    <a:lnTo>
                      <a:pt x="10447" y="17919"/>
                    </a:lnTo>
                    <a:lnTo>
                      <a:pt x="10529" y="18012"/>
                    </a:lnTo>
                    <a:lnTo>
                      <a:pt x="10691" y="18012"/>
                    </a:lnTo>
                    <a:lnTo>
                      <a:pt x="10827" y="17781"/>
                    </a:lnTo>
                    <a:lnTo>
                      <a:pt x="10909" y="17712"/>
                    </a:lnTo>
                    <a:lnTo>
                      <a:pt x="10990" y="17712"/>
                    </a:lnTo>
                    <a:lnTo>
                      <a:pt x="11153" y="17735"/>
                    </a:lnTo>
                    <a:lnTo>
                      <a:pt x="11478" y="18127"/>
                    </a:lnTo>
                    <a:lnTo>
                      <a:pt x="11587" y="18150"/>
                    </a:lnTo>
                    <a:lnTo>
                      <a:pt x="11994" y="18357"/>
                    </a:lnTo>
                    <a:lnTo>
                      <a:pt x="12238" y="18357"/>
                    </a:lnTo>
                    <a:lnTo>
                      <a:pt x="12374" y="18472"/>
                    </a:lnTo>
                    <a:lnTo>
                      <a:pt x="12971" y="18955"/>
                    </a:lnTo>
                    <a:lnTo>
                      <a:pt x="13215" y="19093"/>
                    </a:lnTo>
                    <a:lnTo>
                      <a:pt x="13622" y="19231"/>
                    </a:lnTo>
                    <a:lnTo>
                      <a:pt x="13704" y="19162"/>
                    </a:lnTo>
                    <a:lnTo>
                      <a:pt x="13785" y="19047"/>
                    </a:lnTo>
                    <a:lnTo>
                      <a:pt x="13921" y="18978"/>
                    </a:lnTo>
                    <a:lnTo>
                      <a:pt x="14192" y="18978"/>
                    </a:lnTo>
                    <a:lnTo>
                      <a:pt x="14328" y="19047"/>
                    </a:lnTo>
                    <a:lnTo>
                      <a:pt x="14572" y="19231"/>
                    </a:lnTo>
                    <a:lnTo>
                      <a:pt x="15060" y="19024"/>
                    </a:lnTo>
                    <a:lnTo>
                      <a:pt x="15169" y="19024"/>
                    </a:lnTo>
                    <a:lnTo>
                      <a:pt x="15820" y="19185"/>
                    </a:lnTo>
                    <a:lnTo>
                      <a:pt x="15874" y="19231"/>
                    </a:lnTo>
                    <a:lnTo>
                      <a:pt x="16037" y="19530"/>
                    </a:lnTo>
                    <a:lnTo>
                      <a:pt x="16444" y="19576"/>
                    </a:lnTo>
                    <a:lnTo>
                      <a:pt x="16933" y="18978"/>
                    </a:lnTo>
                    <a:lnTo>
                      <a:pt x="17177" y="18633"/>
                    </a:lnTo>
                    <a:lnTo>
                      <a:pt x="17611" y="18334"/>
                    </a:lnTo>
                    <a:lnTo>
                      <a:pt x="18344" y="18288"/>
                    </a:lnTo>
                    <a:lnTo>
                      <a:pt x="18588" y="18403"/>
                    </a:lnTo>
                    <a:lnTo>
                      <a:pt x="19646" y="18564"/>
                    </a:lnTo>
                    <a:lnTo>
                      <a:pt x="19538" y="18127"/>
                    </a:lnTo>
                    <a:lnTo>
                      <a:pt x="18751" y="15320"/>
                    </a:lnTo>
                    <a:lnTo>
                      <a:pt x="18588" y="14538"/>
                    </a:lnTo>
                    <a:lnTo>
                      <a:pt x="21600" y="10282"/>
                    </a:lnTo>
                    <a:lnTo>
                      <a:pt x="20786" y="10075"/>
                    </a:lnTo>
                    <a:lnTo>
                      <a:pt x="20297" y="9707"/>
                    </a:lnTo>
                    <a:lnTo>
                      <a:pt x="19483" y="9385"/>
                    </a:lnTo>
                    <a:lnTo>
                      <a:pt x="19321" y="9247"/>
                    </a:lnTo>
                    <a:lnTo>
                      <a:pt x="18588" y="9086"/>
                    </a:lnTo>
                    <a:lnTo>
                      <a:pt x="18181" y="8810"/>
                    </a:lnTo>
                    <a:lnTo>
                      <a:pt x="17747" y="8350"/>
                    </a:lnTo>
                    <a:lnTo>
                      <a:pt x="16851" y="7913"/>
                    </a:lnTo>
                    <a:lnTo>
                      <a:pt x="16227" y="6602"/>
                    </a:lnTo>
                    <a:lnTo>
                      <a:pt x="16146" y="5728"/>
                    </a:lnTo>
                    <a:lnTo>
                      <a:pt x="15630" y="4762"/>
                    </a:lnTo>
                    <a:lnTo>
                      <a:pt x="15305" y="4394"/>
                    </a:lnTo>
                    <a:lnTo>
                      <a:pt x="15223" y="4256"/>
                    </a:lnTo>
                    <a:lnTo>
                      <a:pt x="13921" y="3588"/>
                    </a:lnTo>
                    <a:lnTo>
                      <a:pt x="13052" y="2691"/>
                    </a:lnTo>
                    <a:lnTo>
                      <a:pt x="12618" y="2461"/>
                    </a:lnTo>
                    <a:lnTo>
                      <a:pt x="11804" y="1656"/>
                    </a:lnTo>
                    <a:lnTo>
                      <a:pt x="11343" y="1518"/>
                    </a:lnTo>
                    <a:lnTo>
                      <a:pt x="11017" y="1242"/>
                    </a:lnTo>
                    <a:lnTo>
                      <a:pt x="10420" y="391"/>
                    </a:lnTo>
                    <a:lnTo>
                      <a:pt x="10094" y="345"/>
                    </a:lnTo>
                    <a:lnTo>
                      <a:pt x="10013" y="253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71" name="AutoShape 54" descr="Freeform 39">
                <a:extLst>
                  <a:ext uri="{FF2B5EF4-FFF2-40B4-BE49-F238E27FC236}">
                    <a16:creationId xmlns:a16="http://schemas.microsoft.com/office/drawing/2014/main" id="{F46020AC-73AE-4184-BBB2-3DB713905AFC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99478" y="30528"/>
                <a:ext cx="1258913" cy="1459592"/>
              </a:xfrm>
              <a:custGeom>
                <a:avLst/>
                <a:gdLst>
                  <a:gd name="T0" fmla="*/ 629457 w 21600"/>
                  <a:gd name="T1" fmla="*/ 729796 h 21600"/>
                  <a:gd name="T2" fmla="*/ 629457 w 21600"/>
                  <a:gd name="T3" fmla="*/ 729796 h 21600"/>
                  <a:gd name="T4" fmla="*/ 629457 w 21600"/>
                  <a:gd name="T5" fmla="*/ 729796 h 21600"/>
                  <a:gd name="T6" fmla="*/ 629457 w 21600"/>
                  <a:gd name="T7" fmla="*/ 72979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867" y="5287"/>
                    </a:moveTo>
                    <a:lnTo>
                      <a:pt x="20579" y="5631"/>
                    </a:lnTo>
                    <a:lnTo>
                      <a:pt x="20788" y="5610"/>
                    </a:lnTo>
                    <a:lnTo>
                      <a:pt x="20867" y="6147"/>
                    </a:lnTo>
                    <a:lnTo>
                      <a:pt x="21129" y="7544"/>
                    </a:lnTo>
                    <a:lnTo>
                      <a:pt x="21443" y="8275"/>
                    </a:lnTo>
                    <a:lnTo>
                      <a:pt x="21600" y="9285"/>
                    </a:lnTo>
                    <a:lnTo>
                      <a:pt x="21338" y="11563"/>
                    </a:lnTo>
                    <a:lnTo>
                      <a:pt x="21024" y="11499"/>
                    </a:lnTo>
                    <a:lnTo>
                      <a:pt x="21103" y="11993"/>
                    </a:lnTo>
                    <a:lnTo>
                      <a:pt x="21181" y="12702"/>
                    </a:lnTo>
                    <a:lnTo>
                      <a:pt x="21286" y="13304"/>
                    </a:lnTo>
                    <a:lnTo>
                      <a:pt x="21207" y="13669"/>
                    </a:lnTo>
                    <a:lnTo>
                      <a:pt x="21103" y="13992"/>
                    </a:lnTo>
                    <a:lnTo>
                      <a:pt x="21207" y="14336"/>
                    </a:lnTo>
                    <a:lnTo>
                      <a:pt x="21207" y="14787"/>
                    </a:lnTo>
                    <a:lnTo>
                      <a:pt x="21286" y="15023"/>
                    </a:lnTo>
                    <a:lnTo>
                      <a:pt x="21286" y="15109"/>
                    </a:lnTo>
                    <a:lnTo>
                      <a:pt x="20945" y="15303"/>
                    </a:lnTo>
                    <a:lnTo>
                      <a:pt x="20553" y="15152"/>
                    </a:lnTo>
                    <a:lnTo>
                      <a:pt x="20343" y="15109"/>
                    </a:lnTo>
                    <a:lnTo>
                      <a:pt x="19872" y="15152"/>
                    </a:lnTo>
                    <a:lnTo>
                      <a:pt x="19767" y="15109"/>
                    </a:lnTo>
                    <a:lnTo>
                      <a:pt x="19636" y="15045"/>
                    </a:lnTo>
                    <a:lnTo>
                      <a:pt x="19558" y="15023"/>
                    </a:lnTo>
                    <a:lnTo>
                      <a:pt x="19479" y="15045"/>
                    </a:lnTo>
                    <a:lnTo>
                      <a:pt x="19453" y="15109"/>
                    </a:lnTo>
                    <a:lnTo>
                      <a:pt x="19296" y="15174"/>
                    </a:lnTo>
                    <a:lnTo>
                      <a:pt x="19217" y="15281"/>
                    </a:lnTo>
                    <a:lnTo>
                      <a:pt x="19217" y="15539"/>
                    </a:lnTo>
                    <a:lnTo>
                      <a:pt x="19375" y="15819"/>
                    </a:lnTo>
                    <a:lnTo>
                      <a:pt x="19453" y="15947"/>
                    </a:lnTo>
                    <a:lnTo>
                      <a:pt x="19479" y="16012"/>
                    </a:lnTo>
                    <a:lnTo>
                      <a:pt x="19610" y="16055"/>
                    </a:lnTo>
                    <a:lnTo>
                      <a:pt x="19715" y="16119"/>
                    </a:lnTo>
                    <a:lnTo>
                      <a:pt x="19846" y="16270"/>
                    </a:lnTo>
                    <a:lnTo>
                      <a:pt x="20029" y="16721"/>
                    </a:lnTo>
                    <a:lnTo>
                      <a:pt x="20422" y="17108"/>
                    </a:lnTo>
                    <a:lnTo>
                      <a:pt x="20422" y="17280"/>
                    </a:lnTo>
                    <a:lnTo>
                      <a:pt x="20474" y="17409"/>
                    </a:lnTo>
                    <a:lnTo>
                      <a:pt x="20710" y="17538"/>
                    </a:lnTo>
                    <a:lnTo>
                      <a:pt x="20788" y="17860"/>
                    </a:lnTo>
                    <a:lnTo>
                      <a:pt x="20972" y="18204"/>
                    </a:lnTo>
                    <a:lnTo>
                      <a:pt x="20736" y="18376"/>
                    </a:lnTo>
                    <a:lnTo>
                      <a:pt x="20579" y="18505"/>
                    </a:lnTo>
                    <a:lnTo>
                      <a:pt x="20553" y="18591"/>
                    </a:lnTo>
                    <a:lnTo>
                      <a:pt x="20553" y="18827"/>
                    </a:lnTo>
                    <a:lnTo>
                      <a:pt x="20710" y="19021"/>
                    </a:lnTo>
                    <a:lnTo>
                      <a:pt x="20945" y="19150"/>
                    </a:lnTo>
                    <a:lnTo>
                      <a:pt x="21129" y="19300"/>
                    </a:lnTo>
                    <a:lnTo>
                      <a:pt x="21129" y="19666"/>
                    </a:lnTo>
                    <a:lnTo>
                      <a:pt x="21181" y="19816"/>
                    </a:lnTo>
                    <a:lnTo>
                      <a:pt x="21129" y="19924"/>
                    </a:lnTo>
                    <a:lnTo>
                      <a:pt x="20736" y="20332"/>
                    </a:lnTo>
                    <a:lnTo>
                      <a:pt x="20239" y="20654"/>
                    </a:lnTo>
                    <a:lnTo>
                      <a:pt x="19087" y="21278"/>
                    </a:lnTo>
                    <a:lnTo>
                      <a:pt x="18589" y="21600"/>
                    </a:lnTo>
                    <a:lnTo>
                      <a:pt x="18432" y="21299"/>
                    </a:lnTo>
                    <a:lnTo>
                      <a:pt x="18353" y="21299"/>
                    </a:lnTo>
                    <a:lnTo>
                      <a:pt x="18301" y="20826"/>
                    </a:lnTo>
                    <a:lnTo>
                      <a:pt x="18196" y="20654"/>
                    </a:lnTo>
                    <a:lnTo>
                      <a:pt x="18144" y="20590"/>
                    </a:lnTo>
                    <a:lnTo>
                      <a:pt x="18039" y="20504"/>
                    </a:lnTo>
                    <a:lnTo>
                      <a:pt x="17961" y="20396"/>
                    </a:lnTo>
                    <a:lnTo>
                      <a:pt x="17830" y="20310"/>
                    </a:lnTo>
                    <a:lnTo>
                      <a:pt x="17594" y="20246"/>
                    </a:lnTo>
                    <a:lnTo>
                      <a:pt x="17568" y="20267"/>
                    </a:lnTo>
                    <a:lnTo>
                      <a:pt x="17437" y="20203"/>
                    </a:lnTo>
                    <a:lnTo>
                      <a:pt x="17359" y="20117"/>
                    </a:lnTo>
                    <a:lnTo>
                      <a:pt x="17201" y="20181"/>
                    </a:lnTo>
                    <a:lnTo>
                      <a:pt x="17044" y="20139"/>
                    </a:lnTo>
                    <a:lnTo>
                      <a:pt x="16966" y="20181"/>
                    </a:lnTo>
                    <a:lnTo>
                      <a:pt x="16940" y="20203"/>
                    </a:lnTo>
                    <a:lnTo>
                      <a:pt x="16887" y="20203"/>
                    </a:lnTo>
                    <a:lnTo>
                      <a:pt x="16730" y="20139"/>
                    </a:lnTo>
                    <a:lnTo>
                      <a:pt x="16652" y="20074"/>
                    </a:lnTo>
                    <a:lnTo>
                      <a:pt x="16547" y="20053"/>
                    </a:lnTo>
                    <a:lnTo>
                      <a:pt x="16390" y="19881"/>
                    </a:lnTo>
                    <a:lnTo>
                      <a:pt x="16233" y="19365"/>
                    </a:lnTo>
                    <a:lnTo>
                      <a:pt x="16076" y="19150"/>
                    </a:lnTo>
                    <a:lnTo>
                      <a:pt x="16076" y="19107"/>
                    </a:lnTo>
                    <a:lnTo>
                      <a:pt x="16180" y="19042"/>
                    </a:lnTo>
                    <a:lnTo>
                      <a:pt x="16180" y="18913"/>
                    </a:lnTo>
                    <a:lnTo>
                      <a:pt x="16076" y="18784"/>
                    </a:lnTo>
                    <a:lnTo>
                      <a:pt x="15945" y="18763"/>
                    </a:lnTo>
                    <a:lnTo>
                      <a:pt x="15709" y="18849"/>
                    </a:lnTo>
                    <a:lnTo>
                      <a:pt x="15552" y="18720"/>
                    </a:lnTo>
                    <a:lnTo>
                      <a:pt x="15395" y="18699"/>
                    </a:lnTo>
                    <a:lnTo>
                      <a:pt x="15002" y="18591"/>
                    </a:lnTo>
                    <a:lnTo>
                      <a:pt x="14897" y="18570"/>
                    </a:lnTo>
                    <a:lnTo>
                      <a:pt x="14767" y="18505"/>
                    </a:lnTo>
                    <a:lnTo>
                      <a:pt x="14609" y="18333"/>
                    </a:lnTo>
                    <a:lnTo>
                      <a:pt x="14609" y="18269"/>
                    </a:lnTo>
                    <a:lnTo>
                      <a:pt x="14452" y="18183"/>
                    </a:lnTo>
                    <a:lnTo>
                      <a:pt x="14295" y="18075"/>
                    </a:lnTo>
                    <a:lnTo>
                      <a:pt x="14191" y="18075"/>
                    </a:lnTo>
                    <a:lnTo>
                      <a:pt x="14138" y="18054"/>
                    </a:lnTo>
                    <a:lnTo>
                      <a:pt x="14191" y="18054"/>
                    </a:lnTo>
                    <a:lnTo>
                      <a:pt x="14295" y="17946"/>
                    </a:lnTo>
                    <a:lnTo>
                      <a:pt x="14295" y="17860"/>
                    </a:lnTo>
                    <a:lnTo>
                      <a:pt x="14348" y="17817"/>
                    </a:lnTo>
                    <a:lnTo>
                      <a:pt x="14217" y="17753"/>
                    </a:lnTo>
                    <a:lnTo>
                      <a:pt x="14138" y="17796"/>
                    </a:lnTo>
                    <a:lnTo>
                      <a:pt x="14033" y="17796"/>
                    </a:lnTo>
                    <a:lnTo>
                      <a:pt x="14060" y="17753"/>
                    </a:lnTo>
                    <a:lnTo>
                      <a:pt x="14033" y="17667"/>
                    </a:lnTo>
                    <a:lnTo>
                      <a:pt x="14060" y="17624"/>
                    </a:lnTo>
                    <a:lnTo>
                      <a:pt x="14060" y="17559"/>
                    </a:lnTo>
                    <a:lnTo>
                      <a:pt x="13955" y="17559"/>
                    </a:lnTo>
                    <a:lnTo>
                      <a:pt x="13981" y="17366"/>
                    </a:lnTo>
                    <a:lnTo>
                      <a:pt x="13981" y="17301"/>
                    </a:lnTo>
                    <a:lnTo>
                      <a:pt x="13955" y="17151"/>
                    </a:lnTo>
                    <a:lnTo>
                      <a:pt x="13903" y="17108"/>
                    </a:lnTo>
                    <a:lnTo>
                      <a:pt x="13876" y="17044"/>
                    </a:lnTo>
                    <a:lnTo>
                      <a:pt x="13876" y="16850"/>
                    </a:lnTo>
                    <a:lnTo>
                      <a:pt x="13903" y="16786"/>
                    </a:lnTo>
                    <a:lnTo>
                      <a:pt x="13955" y="16829"/>
                    </a:lnTo>
                    <a:lnTo>
                      <a:pt x="13981" y="16721"/>
                    </a:lnTo>
                    <a:lnTo>
                      <a:pt x="13981" y="16592"/>
                    </a:lnTo>
                    <a:lnTo>
                      <a:pt x="13955" y="16571"/>
                    </a:lnTo>
                    <a:lnTo>
                      <a:pt x="13955" y="16313"/>
                    </a:lnTo>
                    <a:lnTo>
                      <a:pt x="14060" y="16313"/>
                    </a:lnTo>
                    <a:lnTo>
                      <a:pt x="14060" y="16248"/>
                    </a:lnTo>
                    <a:lnTo>
                      <a:pt x="13981" y="16205"/>
                    </a:lnTo>
                    <a:lnTo>
                      <a:pt x="13824" y="16076"/>
                    </a:lnTo>
                    <a:lnTo>
                      <a:pt x="13798" y="16076"/>
                    </a:lnTo>
                    <a:lnTo>
                      <a:pt x="13588" y="16012"/>
                    </a:lnTo>
                    <a:lnTo>
                      <a:pt x="13327" y="15947"/>
                    </a:lnTo>
                    <a:lnTo>
                      <a:pt x="13169" y="15990"/>
                    </a:lnTo>
                    <a:lnTo>
                      <a:pt x="13117" y="16012"/>
                    </a:lnTo>
                    <a:lnTo>
                      <a:pt x="13117" y="16055"/>
                    </a:lnTo>
                    <a:lnTo>
                      <a:pt x="13091" y="16076"/>
                    </a:lnTo>
                    <a:lnTo>
                      <a:pt x="13117" y="16076"/>
                    </a:lnTo>
                    <a:lnTo>
                      <a:pt x="12777" y="16012"/>
                    </a:lnTo>
                    <a:lnTo>
                      <a:pt x="12777" y="15947"/>
                    </a:lnTo>
                    <a:lnTo>
                      <a:pt x="12803" y="15990"/>
                    </a:lnTo>
                    <a:lnTo>
                      <a:pt x="12855" y="15947"/>
                    </a:lnTo>
                    <a:lnTo>
                      <a:pt x="12803" y="15926"/>
                    </a:lnTo>
                    <a:lnTo>
                      <a:pt x="12777" y="15883"/>
                    </a:lnTo>
                    <a:lnTo>
                      <a:pt x="12724" y="15861"/>
                    </a:lnTo>
                    <a:lnTo>
                      <a:pt x="12724" y="15819"/>
                    </a:lnTo>
                    <a:lnTo>
                      <a:pt x="12698" y="15797"/>
                    </a:lnTo>
                    <a:lnTo>
                      <a:pt x="12567" y="15797"/>
                    </a:lnTo>
                    <a:lnTo>
                      <a:pt x="12489" y="15819"/>
                    </a:lnTo>
                    <a:lnTo>
                      <a:pt x="12489" y="15861"/>
                    </a:lnTo>
                    <a:lnTo>
                      <a:pt x="12463" y="15861"/>
                    </a:lnTo>
                    <a:lnTo>
                      <a:pt x="12463" y="15819"/>
                    </a:lnTo>
                    <a:lnTo>
                      <a:pt x="12410" y="15819"/>
                    </a:lnTo>
                    <a:lnTo>
                      <a:pt x="12463" y="15883"/>
                    </a:lnTo>
                    <a:lnTo>
                      <a:pt x="12410" y="15861"/>
                    </a:lnTo>
                    <a:lnTo>
                      <a:pt x="12305" y="15861"/>
                    </a:lnTo>
                    <a:lnTo>
                      <a:pt x="12305" y="15819"/>
                    </a:lnTo>
                    <a:lnTo>
                      <a:pt x="12332" y="15819"/>
                    </a:lnTo>
                    <a:lnTo>
                      <a:pt x="12305" y="15754"/>
                    </a:lnTo>
                    <a:lnTo>
                      <a:pt x="12253" y="15797"/>
                    </a:lnTo>
                    <a:lnTo>
                      <a:pt x="12253" y="15733"/>
                    </a:lnTo>
                    <a:lnTo>
                      <a:pt x="12227" y="15733"/>
                    </a:lnTo>
                    <a:lnTo>
                      <a:pt x="12175" y="15690"/>
                    </a:lnTo>
                    <a:lnTo>
                      <a:pt x="12070" y="15668"/>
                    </a:lnTo>
                    <a:lnTo>
                      <a:pt x="12017" y="15561"/>
                    </a:lnTo>
                    <a:lnTo>
                      <a:pt x="11991" y="15539"/>
                    </a:lnTo>
                    <a:lnTo>
                      <a:pt x="11939" y="15475"/>
                    </a:lnTo>
                    <a:lnTo>
                      <a:pt x="11860" y="15475"/>
                    </a:lnTo>
                    <a:lnTo>
                      <a:pt x="11860" y="15432"/>
                    </a:lnTo>
                    <a:lnTo>
                      <a:pt x="11834" y="15432"/>
                    </a:lnTo>
                    <a:lnTo>
                      <a:pt x="11834" y="15410"/>
                    </a:lnTo>
                    <a:lnTo>
                      <a:pt x="11756" y="15346"/>
                    </a:lnTo>
                    <a:lnTo>
                      <a:pt x="11756" y="15238"/>
                    </a:lnTo>
                    <a:lnTo>
                      <a:pt x="11703" y="15238"/>
                    </a:lnTo>
                    <a:lnTo>
                      <a:pt x="11703" y="15174"/>
                    </a:lnTo>
                    <a:lnTo>
                      <a:pt x="11677" y="15174"/>
                    </a:lnTo>
                    <a:lnTo>
                      <a:pt x="11677" y="15152"/>
                    </a:lnTo>
                    <a:lnTo>
                      <a:pt x="11625" y="15152"/>
                    </a:lnTo>
                    <a:lnTo>
                      <a:pt x="11625" y="15109"/>
                    </a:lnTo>
                    <a:lnTo>
                      <a:pt x="11599" y="15088"/>
                    </a:lnTo>
                    <a:lnTo>
                      <a:pt x="11599" y="14980"/>
                    </a:lnTo>
                    <a:lnTo>
                      <a:pt x="11520" y="14916"/>
                    </a:lnTo>
                    <a:lnTo>
                      <a:pt x="11441" y="14894"/>
                    </a:lnTo>
                    <a:lnTo>
                      <a:pt x="11441" y="14787"/>
                    </a:lnTo>
                    <a:lnTo>
                      <a:pt x="11389" y="14765"/>
                    </a:lnTo>
                    <a:lnTo>
                      <a:pt x="11363" y="14701"/>
                    </a:lnTo>
                    <a:lnTo>
                      <a:pt x="11311" y="14658"/>
                    </a:lnTo>
                    <a:lnTo>
                      <a:pt x="11284" y="14658"/>
                    </a:lnTo>
                    <a:lnTo>
                      <a:pt x="11284" y="14636"/>
                    </a:lnTo>
                    <a:lnTo>
                      <a:pt x="11206" y="14593"/>
                    </a:lnTo>
                    <a:lnTo>
                      <a:pt x="11206" y="14529"/>
                    </a:lnTo>
                    <a:lnTo>
                      <a:pt x="11153" y="14464"/>
                    </a:lnTo>
                    <a:lnTo>
                      <a:pt x="11206" y="14400"/>
                    </a:lnTo>
                    <a:lnTo>
                      <a:pt x="11153" y="14379"/>
                    </a:lnTo>
                    <a:lnTo>
                      <a:pt x="11075" y="14314"/>
                    </a:lnTo>
                    <a:lnTo>
                      <a:pt x="10970" y="14250"/>
                    </a:lnTo>
                    <a:lnTo>
                      <a:pt x="10839" y="14207"/>
                    </a:lnTo>
                    <a:lnTo>
                      <a:pt x="10577" y="14078"/>
                    </a:lnTo>
                    <a:lnTo>
                      <a:pt x="10368" y="14056"/>
                    </a:lnTo>
                    <a:lnTo>
                      <a:pt x="10342" y="14056"/>
                    </a:lnTo>
                    <a:lnTo>
                      <a:pt x="10342" y="13992"/>
                    </a:lnTo>
                    <a:lnTo>
                      <a:pt x="10368" y="13949"/>
                    </a:lnTo>
                    <a:lnTo>
                      <a:pt x="10342" y="13863"/>
                    </a:lnTo>
                    <a:lnTo>
                      <a:pt x="10263" y="13798"/>
                    </a:lnTo>
                    <a:lnTo>
                      <a:pt x="10263" y="13669"/>
                    </a:lnTo>
                    <a:lnTo>
                      <a:pt x="10211" y="13626"/>
                    </a:lnTo>
                    <a:lnTo>
                      <a:pt x="10211" y="13605"/>
                    </a:lnTo>
                    <a:lnTo>
                      <a:pt x="10132" y="13497"/>
                    </a:lnTo>
                    <a:lnTo>
                      <a:pt x="9949" y="13368"/>
                    </a:lnTo>
                    <a:lnTo>
                      <a:pt x="9818" y="13282"/>
                    </a:lnTo>
                    <a:lnTo>
                      <a:pt x="9818" y="13218"/>
                    </a:lnTo>
                    <a:lnTo>
                      <a:pt x="9740" y="13175"/>
                    </a:lnTo>
                    <a:lnTo>
                      <a:pt x="9740" y="13153"/>
                    </a:lnTo>
                    <a:lnTo>
                      <a:pt x="9713" y="13110"/>
                    </a:lnTo>
                    <a:lnTo>
                      <a:pt x="9661" y="13046"/>
                    </a:lnTo>
                    <a:lnTo>
                      <a:pt x="9635" y="13024"/>
                    </a:lnTo>
                    <a:lnTo>
                      <a:pt x="9635" y="12981"/>
                    </a:lnTo>
                    <a:lnTo>
                      <a:pt x="9583" y="12767"/>
                    </a:lnTo>
                    <a:lnTo>
                      <a:pt x="9347" y="12659"/>
                    </a:lnTo>
                    <a:lnTo>
                      <a:pt x="9321" y="12573"/>
                    </a:lnTo>
                    <a:lnTo>
                      <a:pt x="9190" y="12444"/>
                    </a:lnTo>
                    <a:lnTo>
                      <a:pt x="9190" y="12380"/>
                    </a:lnTo>
                    <a:lnTo>
                      <a:pt x="9111" y="12315"/>
                    </a:lnTo>
                    <a:lnTo>
                      <a:pt x="8954" y="12272"/>
                    </a:lnTo>
                    <a:lnTo>
                      <a:pt x="8928" y="12272"/>
                    </a:lnTo>
                    <a:lnTo>
                      <a:pt x="9007" y="12251"/>
                    </a:lnTo>
                    <a:lnTo>
                      <a:pt x="9007" y="12186"/>
                    </a:lnTo>
                    <a:lnTo>
                      <a:pt x="8954" y="12079"/>
                    </a:lnTo>
                    <a:lnTo>
                      <a:pt x="8954" y="11950"/>
                    </a:lnTo>
                    <a:lnTo>
                      <a:pt x="8876" y="11928"/>
                    </a:lnTo>
                    <a:lnTo>
                      <a:pt x="8954" y="11864"/>
                    </a:lnTo>
                    <a:lnTo>
                      <a:pt x="9007" y="11799"/>
                    </a:lnTo>
                    <a:lnTo>
                      <a:pt x="8928" y="11692"/>
                    </a:lnTo>
                    <a:lnTo>
                      <a:pt x="8876" y="11670"/>
                    </a:lnTo>
                    <a:lnTo>
                      <a:pt x="8928" y="11627"/>
                    </a:lnTo>
                    <a:lnTo>
                      <a:pt x="8876" y="11606"/>
                    </a:lnTo>
                    <a:lnTo>
                      <a:pt x="8797" y="11606"/>
                    </a:lnTo>
                    <a:lnTo>
                      <a:pt x="8876" y="11413"/>
                    </a:lnTo>
                    <a:lnTo>
                      <a:pt x="8849" y="11284"/>
                    </a:lnTo>
                    <a:lnTo>
                      <a:pt x="8797" y="11176"/>
                    </a:lnTo>
                    <a:lnTo>
                      <a:pt x="8719" y="11112"/>
                    </a:lnTo>
                    <a:lnTo>
                      <a:pt x="8640" y="11090"/>
                    </a:lnTo>
                    <a:lnTo>
                      <a:pt x="8483" y="11112"/>
                    </a:lnTo>
                    <a:lnTo>
                      <a:pt x="8457" y="11219"/>
                    </a:lnTo>
                    <a:lnTo>
                      <a:pt x="8404" y="11112"/>
                    </a:lnTo>
                    <a:lnTo>
                      <a:pt x="8247" y="11047"/>
                    </a:lnTo>
                    <a:lnTo>
                      <a:pt x="8221" y="11026"/>
                    </a:lnTo>
                    <a:lnTo>
                      <a:pt x="8221" y="10918"/>
                    </a:lnTo>
                    <a:lnTo>
                      <a:pt x="8378" y="10639"/>
                    </a:lnTo>
                    <a:lnTo>
                      <a:pt x="8378" y="10531"/>
                    </a:lnTo>
                    <a:lnTo>
                      <a:pt x="8326" y="10510"/>
                    </a:lnTo>
                    <a:lnTo>
                      <a:pt x="8300" y="10510"/>
                    </a:lnTo>
                    <a:lnTo>
                      <a:pt x="8221" y="10445"/>
                    </a:lnTo>
                    <a:lnTo>
                      <a:pt x="8221" y="10338"/>
                    </a:lnTo>
                    <a:lnTo>
                      <a:pt x="8143" y="10252"/>
                    </a:lnTo>
                    <a:lnTo>
                      <a:pt x="8064" y="10209"/>
                    </a:lnTo>
                    <a:lnTo>
                      <a:pt x="8012" y="10123"/>
                    </a:lnTo>
                    <a:lnTo>
                      <a:pt x="7985" y="10123"/>
                    </a:lnTo>
                    <a:lnTo>
                      <a:pt x="7855" y="9887"/>
                    </a:lnTo>
                    <a:lnTo>
                      <a:pt x="7855" y="9865"/>
                    </a:lnTo>
                    <a:lnTo>
                      <a:pt x="7776" y="9822"/>
                    </a:lnTo>
                    <a:lnTo>
                      <a:pt x="7671" y="9543"/>
                    </a:lnTo>
                    <a:lnTo>
                      <a:pt x="7540" y="9371"/>
                    </a:lnTo>
                    <a:lnTo>
                      <a:pt x="7540" y="9177"/>
                    </a:lnTo>
                    <a:lnTo>
                      <a:pt x="7462" y="9156"/>
                    </a:lnTo>
                    <a:lnTo>
                      <a:pt x="7436" y="9156"/>
                    </a:lnTo>
                    <a:lnTo>
                      <a:pt x="7383" y="9113"/>
                    </a:lnTo>
                    <a:lnTo>
                      <a:pt x="7305" y="9113"/>
                    </a:lnTo>
                    <a:lnTo>
                      <a:pt x="7279" y="9091"/>
                    </a:lnTo>
                    <a:lnTo>
                      <a:pt x="7305" y="8704"/>
                    </a:lnTo>
                    <a:lnTo>
                      <a:pt x="7226" y="8597"/>
                    </a:lnTo>
                    <a:lnTo>
                      <a:pt x="7305" y="8275"/>
                    </a:lnTo>
                    <a:lnTo>
                      <a:pt x="7226" y="8081"/>
                    </a:lnTo>
                    <a:lnTo>
                      <a:pt x="7148" y="7952"/>
                    </a:lnTo>
                    <a:lnTo>
                      <a:pt x="7069" y="7931"/>
                    </a:lnTo>
                    <a:lnTo>
                      <a:pt x="6964" y="7931"/>
                    </a:lnTo>
                    <a:lnTo>
                      <a:pt x="7043" y="7737"/>
                    </a:lnTo>
                    <a:lnTo>
                      <a:pt x="7043" y="7544"/>
                    </a:lnTo>
                    <a:lnTo>
                      <a:pt x="6912" y="7307"/>
                    </a:lnTo>
                    <a:lnTo>
                      <a:pt x="6650" y="7028"/>
                    </a:lnTo>
                    <a:lnTo>
                      <a:pt x="6362" y="6598"/>
                    </a:lnTo>
                    <a:lnTo>
                      <a:pt x="6336" y="6469"/>
                    </a:lnTo>
                    <a:lnTo>
                      <a:pt x="6284" y="6254"/>
                    </a:lnTo>
                    <a:lnTo>
                      <a:pt x="6257" y="6082"/>
                    </a:lnTo>
                    <a:lnTo>
                      <a:pt x="6284" y="6061"/>
                    </a:lnTo>
                    <a:lnTo>
                      <a:pt x="6362" y="5889"/>
                    </a:lnTo>
                    <a:lnTo>
                      <a:pt x="6415" y="5631"/>
                    </a:lnTo>
                    <a:lnTo>
                      <a:pt x="6415" y="5502"/>
                    </a:lnTo>
                    <a:lnTo>
                      <a:pt x="6336" y="5352"/>
                    </a:lnTo>
                    <a:lnTo>
                      <a:pt x="6362" y="5287"/>
                    </a:lnTo>
                    <a:lnTo>
                      <a:pt x="6362" y="5309"/>
                    </a:lnTo>
                    <a:lnTo>
                      <a:pt x="6598" y="5287"/>
                    </a:lnTo>
                    <a:lnTo>
                      <a:pt x="6650" y="5158"/>
                    </a:lnTo>
                    <a:lnTo>
                      <a:pt x="6676" y="5051"/>
                    </a:lnTo>
                    <a:lnTo>
                      <a:pt x="6650" y="5029"/>
                    </a:lnTo>
                    <a:lnTo>
                      <a:pt x="6598" y="4965"/>
                    </a:lnTo>
                    <a:lnTo>
                      <a:pt x="6572" y="4965"/>
                    </a:lnTo>
                    <a:lnTo>
                      <a:pt x="6572" y="4922"/>
                    </a:lnTo>
                    <a:lnTo>
                      <a:pt x="6441" y="4900"/>
                    </a:lnTo>
                    <a:lnTo>
                      <a:pt x="6415" y="4900"/>
                    </a:lnTo>
                    <a:lnTo>
                      <a:pt x="6179" y="4771"/>
                    </a:lnTo>
                    <a:lnTo>
                      <a:pt x="6127" y="4707"/>
                    </a:lnTo>
                    <a:lnTo>
                      <a:pt x="6048" y="4707"/>
                    </a:lnTo>
                    <a:lnTo>
                      <a:pt x="5577" y="4578"/>
                    </a:lnTo>
                    <a:lnTo>
                      <a:pt x="5393" y="4535"/>
                    </a:lnTo>
                    <a:lnTo>
                      <a:pt x="5341" y="4513"/>
                    </a:lnTo>
                    <a:lnTo>
                      <a:pt x="5001" y="4449"/>
                    </a:lnTo>
                    <a:lnTo>
                      <a:pt x="5001" y="4406"/>
                    </a:lnTo>
                    <a:lnTo>
                      <a:pt x="4922" y="4341"/>
                    </a:lnTo>
                    <a:lnTo>
                      <a:pt x="4765" y="4320"/>
                    </a:lnTo>
                    <a:lnTo>
                      <a:pt x="4713" y="4277"/>
                    </a:lnTo>
                    <a:lnTo>
                      <a:pt x="4713" y="4256"/>
                    </a:lnTo>
                    <a:lnTo>
                      <a:pt x="4791" y="4148"/>
                    </a:lnTo>
                    <a:lnTo>
                      <a:pt x="4791" y="4127"/>
                    </a:lnTo>
                    <a:lnTo>
                      <a:pt x="4765" y="4019"/>
                    </a:lnTo>
                    <a:lnTo>
                      <a:pt x="4765" y="3933"/>
                    </a:lnTo>
                    <a:lnTo>
                      <a:pt x="4713" y="3804"/>
                    </a:lnTo>
                    <a:lnTo>
                      <a:pt x="4634" y="3740"/>
                    </a:lnTo>
                    <a:lnTo>
                      <a:pt x="4608" y="3697"/>
                    </a:lnTo>
                    <a:lnTo>
                      <a:pt x="4320" y="3568"/>
                    </a:lnTo>
                    <a:lnTo>
                      <a:pt x="4241" y="3546"/>
                    </a:lnTo>
                    <a:lnTo>
                      <a:pt x="4215" y="3546"/>
                    </a:lnTo>
                    <a:lnTo>
                      <a:pt x="4137" y="3482"/>
                    </a:lnTo>
                    <a:lnTo>
                      <a:pt x="4058" y="3439"/>
                    </a:lnTo>
                    <a:lnTo>
                      <a:pt x="3980" y="3439"/>
                    </a:lnTo>
                    <a:lnTo>
                      <a:pt x="3927" y="3417"/>
                    </a:lnTo>
                    <a:lnTo>
                      <a:pt x="3901" y="3374"/>
                    </a:lnTo>
                    <a:lnTo>
                      <a:pt x="3823" y="3374"/>
                    </a:lnTo>
                    <a:lnTo>
                      <a:pt x="3692" y="3417"/>
                    </a:lnTo>
                    <a:lnTo>
                      <a:pt x="3665" y="3417"/>
                    </a:lnTo>
                    <a:lnTo>
                      <a:pt x="3613" y="3439"/>
                    </a:lnTo>
                    <a:lnTo>
                      <a:pt x="3587" y="3482"/>
                    </a:lnTo>
                    <a:lnTo>
                      <a:pt x="3508" y="3417"/>
                    </a:lnTo>
                    <a:lnTo>
                      <a:pt x="3220" y="3503"/>
                    </a:lnTo>
                    <a:lnTo>
                      <a:pt x="3220" y="3611"/>
                    </a:lnTo>
                    <a:lnTo>
                      <a:pt x="3142" y="3675"/>
                    </a:lnTo>
                    <a:lnTo>
                      <a:pt x="2959" y="3632"/>
                    </a:lnTo>
                    <a:lnTo>
                      <a:pt x="2828" y="3568"/>
                    </a:lnTo>
                    <a:lnTo>
                      <a:pt x="2723" y="3503"/>
                    </a:lnTo>
                    <a:lnTo>
                      <a:pt x="2592" y="3439"/>
                    </a:lnTo>
                    <a:lnTo>
                      <a:pt x="2487" y="3353"/>
                    </a:lnTo>
                    <a:lnTo>
                      <a:pt x="2487" y="3310"/>
                    </a:lnTo>
                    <a:lnTo>
                      <a:pt x="2356" y="3224"/>
                    </a:lnTo>
                    <a:lnTo>
                      <a:pt x="2121" y="3095"/>
                    </a:lnTo>
                    <a:lnTo>
                      <a:pt x="2095" y="3095"/>
                    </a:lnTo>
                    <a:lnTo>
                      <a:pt x="2042" y="3030"/>
                    </a:lnTo>
                    <a:lnTo>
                      <a:pt x="1885" y="2966"/>
                    </a:lnTo>
                    <a:lnTo>
                      <a:pt x="1885" y="2923"/>
                    </a:lnTo>
                    <a:lnTo>
                      <a:pt x="1780" y="2837"/>
                    </a:lnTo>
                    <a:lnTo>
                      <a:pt x="1780" y="2794"/>
                    </a:lnTo>
                    <a:lnTo>
                      <a:pt x="1702" y="2730"/>
                    </a:lnTo>
                    <a:lnTo>
                      <a:pt x="1466" y="2665"/>
                    </a:lnTo>
                    <a:lnTo>
                      <a:pt x="1388" y="2665"/>
                    </a:lnTo>
                    <a:lnTo>
                      <a:pt x="1309" y="2644"/>
                    </a:lnTo>
                    <a:lnTo>
                      <a:pt x="1073" y="2450"/>
                    </a:lnTo>
                    <a:lnTo>
                      <a:pt x="995" y="2450"/>
                    </a:lnTo>
                    <a:lnTo>
                      <a:pt x="916" y="2407"/>
                    </a:lnTo>
                    <a:lnTo>
                      <a:pt x="864" y="2515"/>
                    </a:lnTo>
                    <a:lnTo>
                      <a:pt x="864" y="2601"/>
                    </a:lnTo>
                    <a:lnTo>
                      <a:pt x="681" y="2536"/>
                    </a:lnTo>
                    <a:lnTo>
                      <a:pt x="602" y="2450"/>
                    </a:lnTo>
                    <a:lnTo>
                      <a:pt x="288" y="2149"/>
                    </a:lnTo>
                    <a:lnTo>
                      <a:pt x="157" y="2085"/>
                    </a:lnTo>
                    <a:lnTo>
                      <a:pt x="0" y="1870"/>
                    </a:lnTo>
                    <a:lnTo>
                      <a:pt x="131" y="1870"/>
                    </a:lnTo>
                    <a:lnTo>
                      <a:pt x="157" y="1741"/>
                    </a:lnTo>
                    <a:lnTo>
                      <a:pt x="157" y="1182"/>
                    </a:lnTo>
                    <a:lnTo>
                      <a:pt x="288" y="1096"/>
                    </a:lnTo>
                    <a:lnTo>
                      <a:pt x="367" y="1161"/>
                    </a:lnTo>
                    <a:lnTo>
                      <a:pt x="393" y="795"/>
                    </a:lnTo>
                    <a:lnTo>
                      <a:pt x="759" y="387"/>
                    </a:lnTo>
                    <a:lnTo>
                      <a:pt x="1231" y="0"/>
                    </a:lnTo>
                    <a:lnTo>
                      <a:pt x="1649" y="451"/>
                    </a:lnTo>
                    <a:lnTo>
                      <a:pt x="5969" y="2128"/>
                    </a:lnTo>
                    <a:lnTo>
                      <a:pt x="11939" y="4341"/>
                    </a:lnTo>
                    <a:lnTo>
                      <a:pt x="11991" y="4384"/>
                    </a:lnTo>
                    <a:lnTo>
                      <a:pt x="12410" y="4535"/>
                    </a:lnTo>
                    <a:lnTo>
                      <a:pt x="12541" y="4578"/>
                    </a:lnTo>
                    <a:lnTo>
                      <a:pt x="13353" y="4900"/>
                    </a:lnTo>
                    <a:lnTo>
                      <a:pt x="15473" y="5029"/>
                    </a:lnTo>
                    <a:lnTo>
                      <a:pt x="20239" y="5287"/>
                    </a:lnTo>
                    <a:lnTo>
                      <a:pt x="20867" y="5287"/>
                    </a:lnTo>
                    <a:close/>
                  </a:path>
                </a:pathLst>
              </a:custGeom>
              <a:solidFill>
                <a:srgbClr val="808080"/>
              </a:solidFill>
              <a:ln w="31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72" name="AutoShape 55" descr="Freeform 3">
                <a:extLst>
                  <a:ext uri="{FF2B5EF4-FFF2-40B4-BE49-F238E27FC236}">
                    <a16:creationId xmlns:a16="http://schemas.microsoft.com/office/drawing/2014/main" id="{F73E6A56-114E-42F3-A38E-69BD2AE4C21A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5082578" y="3873767"/>
                <a:ext cx="32668" cy="33836"/>
              </a:xfrm>
              <a:custGeom>
                <a:avLst/>
                <a:gdLst>
                  <a:gd name="T0" fmla="*/ 16334 w 21600"/>
                  <a:gd name="T1" fmla="*/ 16918 h 21600"/>
                  <a:gd name="T2" fmla="*/ 16334 w 21600"/>
                  <a:gd name="T3" fmla="*/ 16918 h 21600"/>
                  <a:gd name="T4" fmla="*/ 16334 w 21600"/>
                  <a:gd name="T5" fmla="*/ 16918 h 21600"/>
                  <a:gd name="T6" fmla="*/ 16334 w 21600"/>
                  <a:gd name="T7" fmla="*/ 1691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73" name="AutoShape 56" descr="Freeform 40">
                <a:extLst>
                  <a:ext uri="{FF2B5EF4-FFF2-40B4-BE49-F238E27FC236}">
                    <a16:creationId xmlns:a16="http://schemas.microsoft.com/office/drawing/2014/main" id="{09AC85D8-CA14-4E35-818F-6A233926324B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444538" y="2564686"/>
                <a:ext cx="431678" cy="399026"/>
              </a:xfrm>
              <a:custGeom>
                <a:avLst/>
                <a:gdLst>
                  <a:gd name="T0" fmla="*/ 215839 w 21600"/>
                  <a:gd name="T1" fmla="*/ 199513 h 21600"/>
                  <a:gd name="T2" fmla="*/ 215839 w 21600"/>
                  <a:gd name="T3" fmla="*/ 199513 h 21600"/>
                  <a:gd name="T4" fmla="*/ 215839 w 21600"/>
                  <a:gd name="T5" fmla="*/ 199513 h 21600"/>
                  <a:gd name="T6" fmla="*/ 215839 w 21600"/>
                  <a:gd name="T7" fmla="*/ 19951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3070"/>
                    </a:moveTo>
                    <a:lnTo>
                      <a:pt x="536" y="12600"/>
                    </a:lnTo>
                    <a:lnTo>
                      <a:pt x="766" y="12209"/>
                    </a:lnTo>
                    <a:lnTo>
                      <a:pt x="996" y="10017"/>
                    </a:lnTo>
                    <a:lnTo>
                      <a:pt x="1455" y="9783"/>
                    </a:lnTo>
                    <a:lnTo>
                      <a:pt x="1915" y="9783"/>
                    </a:lnTo>
                    <a:lnTo>
                      <a:pt x="2528" y="9548"/>
                    </a:lnTo>
                    <a:lnTo>
                      <a:pt x="3217" y="9078"/>
                    </a:lnTo>
                    <a:lnTo>
                      <a:pt x="4136" y="8687"/>
                    </a:lnTo>
                    <a:lnTo>
                      <a:pt x="4366" y="8452"/>
                    </a:lnTo>
                    <a:lnTo>
                      <a:pt x="4213" y="7670"/>
                    </a:lnTo>
                    <a:lnTo>
                      <a:pt x="4213" y="7278"/>
                    </a:lnTo>
                    <a:lnTo>
                      <a:pt x="4672" y="6965"/>
                    </a:lnTo>
                    <a:lnTo>
                      <a:pt x="4672" y="6574"/>
                    </a:lnTo>
                    <a:lnTo>
                      <a:pt x="5515" y="5557"/>
                    </a:lnTo>
                    <a:lnTo>
                      <a:pt x="6281" y="3913"/>
                    </a:lnTo>
                    <a:lnTo>
                      <a:pt x="6511" y="3209"/>
                    </a:lnTo>
                    <a:lnTo>
                      <a:pt x="6664" y="3209"/>
                    </a:lnTo>
                    <a:lnTo>
                      <a:pt x="7123" y="3522"/>
                    </a:lnTo>
                    <a:lnTo>
                      <a:pt x="7813" y="3522"/>
                    </a:lnTo>
                    <a:lnTo>
                      <a:pt x="8119" y="3443"/>
                    </a:lnTo>
                    <a:lnTo>
                      <a:pt x="8502" y="2974"/>
                    </a:lnTo>
                    <a:lnTo>
                      <a:pt x="8809" y="2817"/>
                    </a:lnTo>
                    <a:lnTo>
                      <a:pt x="9038" y="2817"/>
                    </a:lnTo>
                    <a:lnTo>
                      <a:pt x="9421" y="2739"/>
                    </a:lnTo>
                    <a:lnTo>
                      <a:pt x="9498" y="2504"/>
                    </a:lnTo>
                    <a:lnTo>
                      <a:pt x="9728" y="1409"/>
                    </a:lnTo>
                    <a:lnTo>
                      <a:pt x="10187" y="1174"/>
                    </a:lnTo>
                    <a:lnTo>
                      <a:pt x="10417" y="1096"/>
                    </a:lnTo>
                    <a:lnTo>
                      <a:pt x="10877" y="1174"/>
                    </a:lnTo>
                    <a:lnTo>
                      <a:pt x="11260" y="1800"/>
                    </a:lnTo>
                    <a:lnTo>
                      <a:pt x="11489" y="2035"/>
                    </a:lnTo>
                    <a:lnTo>
                      <a:pt x="12179" y="2035"/>
                    </a:lnTo>
                    <a:lnTo>
                      <a:pt x="12485" y="2113"/>
                    </a:lnTo>
                    <a:lnTo>
                      <a:pt x="12868" y="2270"/>
                    </a:lnTo>
                    <a:lnTo>
                      <a:pt x="12945" y="2113"/>
                    </a:lnTo>
                    <a:lnTo>
                      <a:pt x="13328" y="2113"/>
                    </a:lnTo>
                    <a:lnTo>
                      <a:pt x="13557" y="2270"/>
                    </a:lnTo>
                    <a:lnTo>
                      <a:pt x="13787" y="2270"/>
                    </a:lnTo>
                    <a:lnTo>
                      <a:pt x="14323" y="2504"/>
                    </a:lnTo>
                    <a:lnTo>
                      <a:pt x="14477" y="2348"/>
                    </a:lnTo>
                    <a:lnTo>
                      <a:pt x="14706" y="2270"/>
                    </a:lnTo>
                    <a:lnTo>
                      <a:pt x="14783" y="1878"/>
                    </a:lnTo>
                    <a:lnTo>
                      <a:pt x="14783" y="1096"/>
                    </a:lnTo>
                    <a:lnTo>
                      <a:pt x="14553" y="470"/>
                    </a:lnTo>
                    <a:lnTo>
                      <a:pt x="14706" y="235"/>
                    </a:lnTo>
                    <a:lnTo>
                      <a:pt x="15396" y="157"/>
                    </a:lnTo>
                    <a:lnTo>
                      <a:pt x="15626" y="0"/>
                    </a:lnTo>
                    <a:lnTo>
                      <a:pt x="15855" y="157"/>
                    </a:lnTo>
                    <a:lnTo>
                      <a:pt x="16085" y="391"/>
                    </a:lnTo>
                    <a:lnTo>
                      <a:pt x="16162" y="626"/>
                    </a:lnTo>
                    <a:lnTo>
                      <a:pt x="15932" y="1330"/>
                    </a:lnTo>
                    <a:lnTo>
                      <a:pt x="15855" y="1643"/>
                    </a:lnTo>
                    <a:lnTo>
                      <a:pt x="15932" y="1878"/>
                    </a:lnTo>
                    <a:lnTo>
                      <a:pt x="17004" y="3209"/>
                    </a:lnTo>
                    <a:lnTo>
                      <a:pt x="17694" y="2817"/>
                    </a:lnTo>
                    <a:lnTo>
                      <a:pt x="17923" y="2739"/>
                    </a:lnTo>
                    <a:lnTo>
                      <a:pt x="18383" y="2739"/>
                    </a:lnTo>
                    <a:lnTo>
                      <a:pt x="18230" y="3287"/>
                    </a:lnTo>
                    <a:lnTo>
                      <a:pt x="18230" y="3522"/>
                    </a:lnTo>
                    <a:lnTo>
                      <a:pt x="18919" y="3522"/>
                    </a:lnTo>
                    <a:lnTo>
                      <a:pt x="19072" y="3678"/>
                    </a:lnTo>
                    <a:lnTo>
                      <a:pt x="19072" y="3757"/>
                    </a:lnTo>
                    <a:lnTo>
                      <a:pt x="19532" y="3991"/>
                    </a:lnTo>
                    <a:lnTo>
                      <a:pt x="19379" y="4461"/>
                    </a:lnTo>
                    <a:lnTo>
                      <a:pt x="19072" y="5322"/>
                    </a:lnTo>
                    <a:lnTo>
                      <a:pt x="18689" y="5791"/>
                    </a:lnTo>
                    <a:lnTo>
                      <a:pt x="18613" y="6339"/>
                    </a:lnTo>
                    <a:lnTo>
                      <a:pt x="18689" y="7278"/>
                    </a:lnTo>
                    <a:lnTo>
                      <a:pt x="18613" y="7435"/>
                    </a:lnTo>
                    <a:lnTo>
                      <a:pt x="18230" y="7435"/>
                    </a:lnTo>
                    <a:lnTo>
                      <a:pt x="18000" y="7278"/>
                    </a:lnTo>
                    <a:lnTo>
                      <a:pt x="17694" y="7043"/>
                    </a:lnTo>
                    <a:lnTo>
                      <a:pt x="17464" y="6965"/>
                    </a:lnTo>
                    <a:lnTo>
                      <a:pt x="17311" y="6809"/>
                    </a:lnTo>
                    <a:lnTo>
                      <a:pt x="17081" y="6730"/>
                    </a:lnTo>
                    <a:lnTo>
                      <a:pt x="16774" y="6809"/>
                    </a:lnTo>
                    <a:lnTo>
                      <a:pt x="16621" y="6965"/>
                    </a:lnTo>
                    <a:lnTo>
                      <a:pt x="16315" y="7983"/>
                    </a:lnTo>
                    <a:lnTo>
                      <a:pt x="16085" y="8139"/>
                    </a:lnTo>
                    <a:lnTo>
                      <a:pt x="15472" y="8139"/>
                    </a:lnTo>
                    <a:lnTo>
                      <a:pt x="15166" y="8374"/>
                    </a:lnTo>
                    <a:lnTo>
                      <a:pt x="14936" y="8609"/>
                    </a:lnTo>
                    <a:lnTo>
                      <a:pt x="14936" y="8687"/>
                    </a:lnTo>
                    <a:lnTo>
                      <a:pt x="15166" y="8843"/>
                    </a:lnTo>
                    <a:lnTo>
                      <a:pt x="15702" y="8843"/>
                    </a:lnTo>
                    <a:lnTo>
                      <a:pt x="16315" y="8452"/>
                    </a:lnTo>
                    <a:lnTo>
                      <a:pt x="16315" y="8843"/>
                    </a:lnTo>
                    <a:lnTo>
                      <a:pt x="16085" y="9313"/>
                    </a:lnTo>
                    <a:lnTo>
                      <a:pt x="15472" y="9783"/>
                    </a:lnTo>
                    <a:lnTo>
                      <a:pt x="15472" y="10017"/>
                    </a:lnTo>
                    <a:lnTo>
                      <a:pt x="15243" y="10487"/>
                    </a:lnTo>
                    <a:lnTo>
                      <a:pt x="15472" y="13070"/>
                    </a:lnTo>
                    <a:lnTo>
                      <a:pt x="15702" y="13070"/>
                    </a:lnTo>
                    <a:lnTo>
                      <a:pt x="15932" y="12913"/>
                    </a:lnTo>
                    <a:lnTo>
                      <a:pt x="16315" y="12913"/>
                    </a:lnTo>
                    <a:lnTo>
                      <a:pt x="17081" y="12600"/>
                    </a:lnTo>
                    <a:lnTo>
                      <a:pt x="18460" y="11191"/>
                    </a:lnTo>
                    <a:lnTo>
                      <a:pt x="19762" y="10017"/>
                    </a:lnTo>
                    <a:lnTo>
                      <a:pt x="19991" y="9626"/>
                    </a:lnTo>
                    <a:lnTo>
                      <a:pt x="20298" y="9391"/>
                    </a:lnTo>
                    <a:lnTo>
                      <a:pt x="20451" y="9391"/>
                    </a:lnTo>
                    <a:lnTo>
                      <a:pt x="20681" y="9313"/>
                    </a:lnTo>
                    <a:lnTo>
                      <a:pt x="20987" y="9783"/>
                    </a:lnTo>
                    <a:lnTo>
                      <a:pt x="21447" y="10565"/>
                    </a:lnTo>
                    <a:lnTo>
                      <a:pt x="21600" y="11270"/>
                    </a:lnTo>
                    <a:lnTo>
                      <a:pt x="21217" y="11739"/>
                    </a:lnTo>
                    <a:lnTo>
                      <a:pt x="20221" y="12365"/>
                    </a:lnTo>
                    <a:lnTo>
                      <a:pt x="19838" y="12678"/>
                    </a:lnTo>
                    <a:lnTo>
                      <a:pt x="19532" y="13617"/>
                    </a:lnTo>
                    <a:lnTo>
                      <a:pt x="19379" y="13774"/>
                    </a:lnTo>
                    <a:lnTo>
                      <a:pt x="18843" y="13774"/>
                    </a:lnTo>
                    <a:lnTo>
                      <a:pt x="18613" y="13617"/>
                    </a:lnTo>
                    <a:lnTo>
                      <a:pt x="18230" y="13617"/>
                    </a:lnTo>
                    <a:lnTo>
                      <a:pt x="18000" y="13852"/>
                    </a:lnTo>
                    <a:lnTo>
                      <a:pt x="17923" y="14009"/>
                    </a:lnTo>
                    <a:lnTo>
                      <a:pt x="18613" y="14478"/>
                    </a:lnTo>
                    <a:lnTo>
                      <a:pt x="18613" y="14557"/>
                    </a:lnTo>
                    <a:lnTo>
                      <a:pt x="19379" y="15183"/>
                    </a:lnTo>
                    <a:lnTo>
                      <a:pt x="19532" y="15887"/>
                    </a:lnTo>
                    <a:lnTo>
                      <a:pt x="19302" y="16357"/>
                    </a:lnTo>
                    <a:lnTo>
                      <a:pt x="19149" y="16435"/>
                    </a:lnTo>
                    <a:lnTo>
                      <a:pt x="19072" y="16670"/>
                    </a:lnTo>
                    <a:lnTo>
                      <a:pt x="19149" y="17296"/>
                    </a:lnTo>
                    <a:lnTo>
                      <a:pt x="18919" y="17765"/>
                    </a:lnTo>
                    <a:lnTo>
                      <a:pt x="18230" y="18470"/>
                    </a:lnTo>
                    <a:lnTo>
                      <a:pt x="18000" y="19252"/>
                    </a:lnTo>
                    <a:lnTo>
                      <a:pt x="18153" y="19878"/>
                    </a:lnTo>
                    <a:lnTo>
                      <a:pt x="18230" y="20426"/>
                    </a:lnTo>
                    <a:lnTo>
                      <a:pt x="18000" y="20583"/>
                    </a:lnTo>
                    <a:lnTo>
                      <a:pt x="17694" y="20661"/>
                    </a:lnTo>
                    <a:lnTo>
                      <a:pt x="16851" y="21130"/>
                    </a:lnTo>
                    <a:lnTo>
                      <a:pt x="16621" y="21365"/>
                    </a:lnTo>
                    <a:lnTo>
                      <a:pt x="16391" y="21522"/>
                    </a:lnTo>
                    <a:lnTo>
                      <a:pt x="15626" y="21600"/>
                    </a:lnTo>
                    <a:lnTo>
                      <a:pt x="15396" y="21600"/>
                    </a:lnTo>
                    <a:lnTo>
                      <a:pt x="14936" y="21522"/>
                    </a:lnTo>
                    <a:lnTo>
                      <a:pt x="14477" y="21600"/>
                    </a:lnTo>
                    <a:lnTo>
                      <a:pt x="14017" y="21522"/>
                    </a:lnTo>
                    <a:lnTo>
                      <a:pt x="13864" y="21365"/>
                    </a:lnTo>
                    <a:lnTo>
                      <a:pt x="13634" y="21365"/>
                    </a:lnTo>
                    <a:lnTo>
                      <a:pt x="13864" y="21052"/>
                    </a:lnTo>
                    <a:lnTo>
                      <a:pt x="13787" y="20661"/>
                    </a:lnTo>
                    <a:lnTo>
                      <a:pt x="13787" y="20583"/>
                    </a:lnTo>
                    <a:lnTo>
                      <a:pt x="13634" y="20426"/>
                    </a:lnTo>
                    <a:lnTo>
                      <a:pt x="13634" y="20113"/>
                    </a:lnTo>
                    <a:lnTo>
                      <a:pt x="13404" y="19957"/>
                    </a:lnTo>
                    <a:lnTo>
                      <a:pt x="13328" y="19252"/>
                    </a:lnTo>
                    <a:lnTo>
                      <a:pt x="13174" y="19174"/>
                    </a:lnTo>
                    <a:lnTo>
                      <a:pt x="12945" y="18939"/>
                    </a:lnTo>
                    <a:lnTo>
                      <a:pt x="12026" y="19017"/>
                    </a:lnTo>
                    <a:lnTo>
                      <a:pt x="11796" y="18939"/>
                    </a:lnTo>
                    <a:lnTo>
                      <a:pt x="11030" y="18939"/>
                    </a:lnTo>
                    <a:lnTo>
                      <a:pt x="10877" y="18783"/>
                    </a:lnTo>
                    <a:lnTo>
                      <a:pt x="10800" y="19017"/>
                    </a:lnTo>
                    <a:lnTo>
                      <a:pt x="10340" y="19252"/>
                    </a:lnTo>
                    <a:lnTo>
                      <a:pt x="9881" y="19252"/>
                    </a:lnTo>
                    <a:lnTo>
                      <a:pt x="9881" y="19017"/>
                    </a:lnTo>
                    <a:lnTo>
                      <a:pt x="10111" y="18000"/>
                    </a:lnTo>
                    <a:lnTo>
                      <a:pt x="9881" y="17061"/>
                    </a:lnTo>
                    <a:lnTo>
                      <a:pt x="9498" y="17061"/>
                    </a:lnTo>
                    <a:lnTo>
                      <a:pt x="9191" y="16904"/>
                    </a:lnTo>
                    <a:lnTo>
                      <a:pt x="8962" y="17061"/>
                    </a:lnTo>
                    <a:lnTo>
                      <a:pt x="8579" y="17061"/>
                    </a:lnTo>
                    <a:lnTo>
                      <a:pt x="7660" y="17530"/>
                    </a:lnTo>
                    <a:lnTo>
                      <a:pt x="7200" y="18548"/>
                    </a:lnTo>
                    <a:lnTo>
                      <a:pt x="6894" y="18704"/>
                    </a:lnTo>
                    <a:lnTo>
                      <a:pt x="6434" y="18704"/>
                    </a:lnTo>
                    <a:lnTo>
                      <a:pt x="5591" y="18548"/>
                    </a:lnTo>
                    <a:lnTo>
                      <a:pt x="5515" y="18078"/>
                    </a:lnTo>
                    <a:lnTo>
                      <a:pt x="5362" y="18000"/>
                    </a:lnTo>
                    <a:lnTo>
                      <a:pt x="5362" y="17609"/>
                    </a:lnTo>
                    <a:lnTo>
                      <a:pt x="5132" y="17530"/>
                    </a:lnTo>
                    <a:lnTo>
                      <a:pt x="5132" y="17139"/>
                    </a:lnTo>
                    <a:lnTo>
                      <a:pt x="5055" y="16826"/>
                    </a:lnTo>
                    <a:lnTo>
                      <a:pt x="4596" y="15183"/>
                    </a:lnTo>
                    <a:lnTo>
                      <a:pt x="4443" y="14948"/>
                    </a:lnTo>
                    <a:lnTo>
                      <a:pt x="3906" y="15183"/>
                    </a:lnTo>
                    <a:lnTo>
                      <a:pt x="3523" y="15183"/>
                    </a:lnTo>
                    <a:lnTo>
                      <a:pt x="2834" y="15026"/>
                    </a:lnTo>
                    <a:lnTo>
                      <a:pt x="2298" y="14557"/>
                    </a:lnTo>
                    <a:lnTo>
                      <a:pt x="1685" y="14713"/>
                    </a:lnTo>
                    <a:lnTo>
                      <a:pt x="1455" y="14478"/>
                    </a:lnTo>
                    <a:lnTo>
                      <a:pt x="1379" y="14243"/>
                    </a:lnTo>
                    <a:lnTo>
                      <a:pt x="1379" y="14009"/>
                    </a:lnTo>
                    <a:lnTo>
                      <a:pt x="1149" y="14087"/>
                    </a:lnTo>
                    <a:lnTo>
                      <a:pt x="766" y="13852"/>
                    </a:lnTo>
                    <a:lnTo>
                      <a:pt x="0" y="13304"/>
                    </a:lnTo>
                    <a:lnTo>
                      <a:pt x="0" y="1307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74" name="AutoShape 57" descr="Freeform 41">
                <a:extLst>
                  <a:ext uri="{FF2B5EF4-FFF2-40B4-BE49-F238E27FC236}">
                    <a16:creationId xmlns:a16="http://schemas.microsoft.com/office/drawing/2014/main" id="{FEE6EF82-8F30-463C-8BB7-E79C8C6EEA50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797022" y="2357006"/>
                <a:ext cx="239174" cy="186679"/>
              </a:xfrm>
              <a:custGeom>
                <a:avLst/>
                <a:gdLst>
                  <a:gd name="T0" fmla="*/ 119587 w 21600"/>
                  <a:gd name="T1" fmla="*/ 93340 h 21600"/>
                  <a:gd name="T2" fmla="*/ 119587 w 21600"/>
                  <a:gd name="T3" fmla="*/ 93340 h 21600"/>
                  <a:gd name="T4" fmla="*/ 119587 w 21600"/>
                  <a:gd name="T5" fmla="*/ 93340 h 21600"/>
                  <a:gd name="T6" fmla="*/ 119587 w 21600"/>
                  <a:gd name="T7" fmla="*/ 9334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4065"/>
                    </a:moveTo>
                    <a:lnTo>
                      <a:pt x="138" y="12391"/>
                    </a:lnTo>
                    <a:lnTo>
                      <a:pt x="963" y="10549"/>
                    </a:lnTo>
                    <a:lnTo>
                      <a:pt x="2476" y="9377"/>
                    </a:lnTo>
                    <a:lnTo>
                      <a:pt x="4540" y="8037"/>
                    </a:lnTo>
                    <a:lnTo>
                      <a:pt x="5503" y="7033"/>
                    </a:lnTo>
                    <a:lnTo>
                      <a:pt x="5916" y="6530"/>
                    </a:lnTo>
                    <a:lnTo>
                      <a:pt x="7017" y="4521"/>
                    </a:lnTo>
                    <a:lnTo>
                      <a:pt x="7567" y="5023"/>
                    </a:lnTo>
                    <a:lnTo>
                      <a:pt x="7980" y="5023"/>
                    </a:lnTo>
                    <a:lnTo>
                      <a:pt x="9080" y="4019"/>
                    </a:lnTo>
                    <a:lnTo>
                      <a:pt x="9906" y="3349"/>
                    </a:lnTo>
                    <a:lnTo>
                      <a:pt x="10456" y="3014"/>
                    </a:lnTo>
                    <a:lnTo>
                      <a:pt x="11557" y="3014"/>
                    </a:lnTo>
                    <a:lnTo>
                      <a:pt x="11694" y="2512"/>
                    </a:lnTo>
                    <a:lnTo>
                      <a:pt x="12107" y="2009"/>
                    </a:lnTo>
                    <a:lnTo>
                      <a:pt x="13208" y="502"/>
                    </a:lnTo>
                    <a:lnTo>
                      <a:pt x="13620" y="0"/>
                    </a:lnTo>
                    <a:lnTo>
                      <a:pt x="13758" y="335"/>
                    </a:lnTo>
                    <a:lnTo>
                      <a:pt x="14996" y="2344"/>
                    </a:lnTo>
                    <a:lnTo>
                      <a:pt x="16922" y="3014"/>
                    </a:lnTo>
                    <a:lnTo>
                      <a:pt x="16647" y="3851"/>
                    </a:lnTo>
                    <a:lnTo>
                      <a:pt x="17060" y="4521"/>
                    </a:lnTo>
                    <a:lnTo>
                      <a:pt x="17748" y="5526"/>
                    </a:lnTo>
                    <a:lnTo>
                      <a:pt x="18711" y="6865"/>
                    </a:lnTo>
                    <a:lnTo>
                      <a:pt x="19124" y="7870"/>
                    </a:lnTo>
                    <a:lnTo>
                      <a:pt x="18711" y="9042"/>
                    </a:lnTo>
                    <a:lnTo>
                      <a:pt x="19124" y="9879"/>
                    </a:lnTo>
                    <a:lnTo>
                      <a:pt x="20224" y="10381"/>
                    </a:lnTo>
                    <a:lnTo>
                      <a:pt x="20775" y="11386"/>
                    </a:lnTo>
                    <a:lnTo>
                      <a:pt x="21600" y="11888"/>
                    </a:lnTo>
                    <a:lnTo>
                      <a:pt x="21187" y="12558"/>
                    </a:lnTo>
                    <a:lnTo>
                      <a:pt x="21187" y="13563"/>
                    </a:lnTo>
                    <a:lnTo>
                      <a:pt x="19811" y="14567"/>
                    </a:lnTo>
                    <a:lnTo>
                      <a:pt x="17885" y="15572"/>
                    </a:lnTo>
                    <a:lnTo>
                      <a:pt x="17748" y="16577"/>
                    </a:lnTo>
                    <a:lnTo>
                      <a:pt x="17335" y="17079"/>
                    </a:lnTo>
                    <a:lnTo>
                      <a:pt x="14171" y="20595"/>
                    </a:lnTo>
                    <a:lnTo>
                      <a:pt x="11282" y="20093"/>
                    </a:lnTo>
                    <a:lnTo>
                      <a:pt x="10318" y="19591"/>
                    </a:lnTo>
                    <a:lnTo>
                      <a:pt x="7429" y="18419"/>
                    </a:lnTo>
                    <a:lnTo>
                      <a:pt x="6329" y="17916"/>
                    </a:lnTo>
                    <a:lnTo>
                      <a:pt x="4953" y="17916"/>
                    </a:lnTo>
                    <a:lnTo>
                      <a:pt x="4127" y="18419"/>
                    </a:lnTo>
                    <a:lnTo>
                      <a:pt x="3439" y="20428"/>
                    </a:lnTo>
                    <a:lnTo>
                      <a:pt x="3439" y="21600"/>
                    </a:lnTo>
                    <a:lnTo>
                      <a:pt x="2476" y="20930"/>
                    </a:lnTo>
                    <a:lnTo>
                      <a:pt x="550" y="18921"/>
                    </a:lnTo>
                    <a:lnTo>
                      <a:pt x="0" y="17581"/>
                    </a:lnTo>
                    <a:lnTo>
                      <a:pt x="0" y="14065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75" name="AutoShape 58" descr="Freeform 42">
                <a:extLst>
                  <a:ext uri="{FF2B5EF4-FFF2-40B4-BE49-F238E27FC236}">
                    <a16:creationId xmlns:a16="http://schemas.microsoft.com/office/drawing/2014/main" id="{4E6B640E-0838-467D-BF22-FA8B6F3CF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575208" y="2982378"/>
                <a:ext cx="77003" cy="105008"/>
              </a:xfrm>
              <a:custGeom>
                <a:avLst/>
                <a:gdLst>
                  <a:gd name="T0" fmla="*/ 38502 w 21600"/>
                  <a:gd name="T1" fmla="*/ 52504 h 21600"/>
                  <a:gd name="T2" fmla="*/ 38502 w 21600"/>
                  <a:gd name="T3" fmla="*/ 52504 h 21600"/>
                  <a:gd name="T4" fmla="*/ 38502 w 21600"/>
                  <a:gd name="T5" fmla="*/ 52504 h 21600"/>
                  <a:gd name="T6" fmla="*/ 38502 w 21600"/>
                  <a:gd name="T7" fmla="*/ 5250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2427"/>
                    </a:moveTo>
                    <a:lnTo>
                      <a:pt x="1271" y="11540"/>
                    </a:lnTo>
                    <a:lnTo>
                      <a:pt x="1271" y="10060"/>
                    </a:lnTo>
                    <a:lnTo>
                      <a:pt x="1694" y="10060"/>
                    </a:lnTo>
                    <a:lnTo>
                      <a:pt x="4235" y="8877"/>
                    </a:lnTo>
                    <a:lnTo>
                      <a:pt x="5082" y="7989"/>
                    </a:lnTo>
                    <a:lnTo>
                      <a:pt x="5506" y="7989"/>
                    </a:lnTo>
                    <a:lnTo>
                      <a:pt x="5506" y="7397"/>
                    </a:lnTo>
                    <a:lnTo>
                      <a:pt x="6353" y="6510"/>
                    </a:lnTo>
                    <a:lnTo>
                      <a:pt x="6353" y="5622"/>
                    </a:lnTo>
                    <a:lnTo>
                      <a:pt x="6776" y="5326"/>
                    </a:lnTo>
                    <a:lnTo>
                      <a:pt x="6353" y="4734"/>
                    </a:lnTo>
                    <a:lnTo>
                      <a:pt x="6776" y="3551"/>
                    </a:lnTo>
                    <a:lnTo>
                      <a:pt x="8047" y="2959"/>
                    </a:lnTo>
                    <a:lnTo>
                      <a:pt x="9318" y="2959"/>
                    </a:lnTo>
                    <a:lnTo>
                      <a:pt x="9318" y="2071"/>
                    </a:lnTo>
                    <a:lnTo>
                      <a:pt x="10165" y="2071"/>
                    </a:lnTo>
                    <a:lnTo>
                      <a:pt x="10165" y="1775"/>
                    </a:lnTo>
                    <a:lnTo>
                      <a:pt x="11435" y="0"/>
                    </a:lnTo>
                    <a:lnTo>
                      <a:pt x="11859" y="0"/>
                    </a:lnTo>
                    <a:lnTo>
                      <a:pt x="11859" y="1184"/>
                    </a:lnTo>
                    <a:lnTo>
                      <a:pt x="11435" y="2071"/>
                    </a:lnTo>
                    <a:lnTo>
                      <a:pt x="11859" y="2663"/>
                    </a:lnTo>
                    <a:lnTo>
                      <a:pt x="13129" y="2663"/>
                    </a:lnTo>
                    <a:lnTo>
                      <a:pt x="14400" y="2959"/>
                    </a:lnTo>
                    <a:lnTo>
                      <a:pt x="14400" y="3551"/>
                    </a:lnTo>
                    <a:lnTo>
                      <a:pt x="15247" y="4734"/>
                    </a:lnTo>
                    <a:lnTo>
                      <a:pt x="15247" y="7101"/>
                    </a:lnTo>
                    <a:lnTo>
                      <a:pt x="19482" y="9173"/>
                    </a:lnTo>
                    <a:lnTo>
                      <a:pt x="20329" y="10948"/>
                    </a:lnTo>
                    <a:lnTo>
                      <a:pt x="20329" y="13611"/>
                    </a:lnTo>
                    <a:lnTo>
                      <a:pt x="21600" y="14499"/>
                    </a:lnTo>
                    <a:lnTo>
                      <a:pt x="21600" y="15090"/>
                    </a:lnTo>
                    <a:lnTo>
                      <a:pt x="20329" y="15386"/>
                    </a:lnTo>
                    <a:lnTo>
                      <a:pt x="20329" y="16866"/>
                    </a:lnTo>
                    <a:lnTo>
                      <a:pt x="20753" y="17753"/>
                    </a:lnTo>
                    <a:lnTo>
                      <a:pt x="20753" y="18049"/>
                    </a:lnTo>
                    <a:lnTo>
                      <a:pt x="19059" y="18937"/>
                    </a:lnTo>
                    <a:lnTo>
                      <a:pt x="15671" y="21304"/>
                    </a:lnTo>
                    <a:lnTo>
                      <a:pt x="14400" y="21600"/>
                    </a:lnTo>
                    <a:lnTo>
                      <a:pt x="12706" y="21304"/>
                    </a:lnTo>
                    <a:lnTo>
                      <a:pt x="11435" y="20712"/>
                    </a:lnTo>
                    <a:lnTo>
                      <a:pt x="10588" y="20712"/>
                    </a:lnTo>
                    <a:lnTo>
                      <a:pt x="6776" y="20416"/>
                    </a:lnTo>
                    <a:lnTo>
                      <a:pt x="5082" y="19825"/>
                    </a:lnTo>
                    <a:lnTo>
                      <a:pt x="3812" y="19825"/>
                    </a:lnTo>
                    <a:lnTo>
                      <a:pt x="2965" y="18641"/>
                    </a:lnTo>
                    <a:lnTo>
                      <a:pt x="2965" y="17162"/>
                    </a:lnTo>
                    <a:lnTo>
                      <a:pt x="3812" y="16274"/>
                    </a:lnTo>
                    <a:lnTo>
                      <a:pt x="2965" y="15978"/>
                    </a:lnTo>
                    <a:lnTo>
                      <a:pt x="2541" y="15978"/>
                    </a:lnTo>
                    <a:lnTo>
                      <a:pt x="1271" y="15386"/>
                    </a:lnTo>
                    <a:lnTo>
                      <a:pt x="424" y="14203"/>
                    </a:lnTo>
                    <a:lnTo>
                      <a:pt x="0" y="12427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76" name="AutoShape 59" descr="Freeform 43">
                <a:extLst>
                  <a:ext uri="{FF2B5EF4-FFF2-40B4-BE49-F238E27FC236}">
                    <a16:creationId xmlns:a16="http://schemas.microsoft.com/office/drawing/2014/main" id="{478F5090-91D5-465A-A3A8-599274D00176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010527" y="3144555"/>
                <a:ext cx="805021" cy="527367"/>
              </a:xfrm>
              <a:custGeom>
                <a:avLst/>
                <a:gdLst>
                  <a:gd name="T0" fmla="*/ 402511 w 21600"/>
                  <a:gd name="T1" fmla="*/ 263684 h 21600"/>
                  <a:gd name="T2" fmla="*/ 402511 w 21600"/>
                  <a:gd name="T3" fmla="*/ 263684 h 21600"/>
                  <a:gd name="T4" fmla="*/ 402511 w 21600"/>
                  <a:gd name="T5" fmla="*/ 263684 h 21600"/>
                  <a:gd name="T6" fmla="*/ 402511 w 21600"/>
                  <a:gd name="T7" fmla="*/ 26368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7498"/>
                    </a:moveTo>
                    <a:lnTo>
                      <a:pt x="123" y="6902"/>
                    </a:lnTo>
                    <a:lnTo>
                      <a:pt x="123" y="5653"/>
                    </a:lnTo>
                    <a:lnTo>
                      <a:pt x="491" y="5474"/>
                    </a:lnTo>
                    <a:lnTo>
                      <a:pt x="695" y="5653"/>
                    </a:lnTo>
                    <a:lnTo>
                      <a:pt x="859" y="5534"/>
                    </a:lnTo>
                    <a:lnTo>
                      <a:pt x="818" y="5474"/>
                    </a:lnTo>
                    <a:lnTo>
                      <a:pt x="859" y="5474"/>
                    </a:lnTo>
                    <a:lnTo>
                      <a:pt x="1064" y="5653"/>
                    </a:lnTo>
                    <a:lnTo>
                      <a:pt x="1227" y="5474"/>
                    </a:lnTo>
                    <a:lnTo>
                      <a:pt x="1227" y="5296"/>
                    </a:lnTo>
                    <a:lnTo>
                      <a:pt x="1473" y="5177"/>
                    </a:lnTo>
                    <a:lnTo>
                      <a:pt x="1555" y="4998"/>
                    </a:lnTo>
                    <a:lnTo>
                      <a:pt x="1555" y="4641"/>
                    </a:lnTo>
                    <a:lnTo>
                      <a:pt x="1473" y="4106"/>
                    </a:lnTo>
                    <a:lnTo>
                      <a:pt x="1432" y="3868"/>
                    </a:lnTo>
                    <a:lnTo>
                      <a:pt x="1432" y="2856"/>
                    </a:lnTo>
                    <a:lnTo>
                      <a:pt x="1555" y="2440"/>
                    </a:lnTo>
                    <a:lnTo>
                      <a:pt x="2086" y="2083"/>
                    </a:lnTo>
                    <a:lnTo>
                      <a:pt x="2291" y="2083"/>
                    </a:lnTo>
                    <a:lnTo>
                      <a:pt x="2414" y="2142"/>
                    </a:lnTo>
                    <a:lnTo>
                      <a:pt x="2536" y="2321"/>
                    </a:lnTo>
                    <a:lnTo>
                      <a:pt x="2905" y="2261"/>
                    </a:lnTo>
                    <a:lnTo>
                      <a:pt x="3150" y="2618"/>
                    </a:lnTo>
                    <a:lnTo>
                      <a:pt x="3191" y="2797"/>
                    </a:lnTo>
                    <a:lnTo>
                      <a:pt x="3518" y="3213"/>
                    </a:lnTo>
                    <a:lnTo>
                      <a:pt x="3559" y="3332"/>
                    </a:lnTo>
                    <a:lnTo>
                      <a:pt x="3641" y="3332"/>
                    </a:lnTo>
                    <a:lnTo>
                      <a:pt x="3682" y="3392"/>
                    </a:lnTo>
                    <a:lnTo>
                      <a:pt x="4500" y="3392"/>
                    </a:lnTo>
                    <a:lnTo>
                      <a:pt x="4664" y="3213"/>
                    </a:lnTo>
                    <a:lnTo>
                      <a:pt x="5400" y="3213"/>
                    </a:lnTo>
                    <a:lnTo>
                      <a:pt x="5768" y="3392"/>
                    </a:lnTo>
                    <a:lnTo>
                      <a:pt x="6586" y="3689"/>
                    </a:lnTo>
                    <a:lnTo>
                      <a:pt x="6709" y="3749"/>
                    </a:lnTo>
                    <a:lnTo>
                      <a:pt x="6832" y="3689"/>
                    </a:lnTo>
                    <a:lnTo>
                      <a:pt x="6955" y="3689"/>
                    </a:lnTo>
                    <a:lnTo>
                      <a:pt x="6873" y="4046"/>
                    </a:lnTo>
                    <a:lnTo>
                      <a:pt x="7200" y="4225"/>
                    </a:lnTo>
                    <a:lnTo>
                      <a:pt x="7241" y="4106"/>
                    </a:lnTo>
                    <a:lnTo>
                      <a:pt x="7732" y="4106"/>
                    </a:lnTo>
                    <a:lnTo>
                      <a:pt x="7814" y="4284"/>
                    </a:lnTo>
                    <a:lnTo>
                      <a:pt x="8100" y="4403"/>
                    </a:lnTo>
                    <a:lnTo>
                      <a:pt x="8059" y="4760"/>
                    </a:lnTo>
                    <a:lnTo>
                      <a:pt x="8100" y="4820"/>
                    </a:lnTo>
                    <a:lnTo>
                      <a:pt x="8345" y="4820"/>
                    </a:lnTo>
                    <a:lnTo>
                      <a:pt x="8673" y="4641"/>
                    </a:lnTo>
                    <a:lnTo>
                      <a:pt x="8673" y="4403"/>
                    </a:lnTo>
                    <a:lnTo>
                      <a:pt x="8550" y="4284"/>
                    </a:lnTo>
                    <a:lnTo>
                      <a:pt x="8345" y="3927"/>
                    </a:lnTo>
                    <a:lnTo>
                      <a:pt x="8223" y="2975"/>
                    </a:lnTo>
                    <a:lnTo>
                      <a:pt x="8223" y="2797"/>
                    </a:lnTo>
                    <a:lnTo>
                      <a:pt x="8100" y="2261"/>
                    </a:lnTo>
                    <a:lnTo>
                      <a:pt x="8059" y="2142"/>
                    </a:lnTo>
                    <a:lnTo>
                      <a:pt x="8059" y="1964"/>
                    </a:lnTo>
                    <a:lnTo>
                      <a:pt x="8100" y="1904"/>
                    </a:lnTo>
                    <a:lnTo>
                      <a:pt x="8100" y="1726"/>
                    </a:lnTo>
                    <a:lnTo>
                      <a:pt x="7977" y="1726"/>
                    </a:lnTo>
                    <a:lnTo>
                      <a:pt x="7936" y="1547"/>
                    </a:lnTo>
                    <a:lnTo>
                      <a:pt x="7936" y="1369"/>
                    </a:lnTo>
                    <a:lnTo>
                      <a:pt x="8059" y="1250"/>
                    </a:lnTo>
                    <a:lnTo>
                      <a:pt x="7936" y="714"/>
                    </a:lnTo>
                    <a:lnTo>
                      <a:pt x="7936" y="476"/>
                    </a:lnTo>
                    <a:lnTo>
                      <a:pt x="8059" y="298"/>
                    </a:lnTo>
                    <a:lnTo>
                      <a:pt x="8223" y="298"/>
                    </a:lnTo>
                    <a:lnTo>
                      <a:pt x="8305" y="536"/>
                    </a:lnTo>
                    <a:lnTo>
                      <a:pt x="8345" y="714"/>
                    </a:lnTo>
                    <a:lnTo>
                      <a:pt x="8427" y="714"/>
                    </a:lnTo>
                    <a:lnTo>
                      <a:pt x="8591" y="536"/>
                    </a:lnTo>
                    <a:lnTo>
                      <a:pt x="8714" y="179"/>
                    </a:lnTo>
                    <a:lnTo>
                      <a:pt x="8714" y="357"/>
                    </a:lnTo>
                    <a:lnTo>
                      <a:pt x="9082" y="357"/>
                    </a:lnTo>
                    <a:lnTo>
                      <a:pt x="9164" y="476"/>
                    </a:lnTo>
                    <a:lnTo>
                      <a:pt x="9286" y="298"/>
                    </a:lnTo>
                    <a:lnTo>
                      <a:pt x="9286" y="119"/>
                    </a:lnTo>
                    <a:lnTo>
                      <a:pt x="9450" y="0"/>
                    </a:lnTo>
                    <a:lnTo>
                      <a:pt x="9409" y="298"/>
                    </a:lnTo>
                    <a:lnTo>
                      <a:pt x="9532" y="833"/>
                    </a:lnTo>
                    <a:lnTo>
                      <a:pt x="9573" y="893"/>
                    </a:lnTo>
                    <a:lnTo>
                      <a:pt x="10064" y="1190"/>
                    </a:lnTo>
                    <a:lnTo>
                      <a:pt x="10186" y="1250"/>
                    </a:lnTo>
                    <a:lnTo>
                      <a:pt x="10186" y="1369"/>
                    </a:lnTo>
                    <a:lnTo>
                      <a:pt x="10064" y="1547"/>
                    </a:lnTo>
                    <a:lnTo>
                      <a:pt x="10023" y="1726"/>
                    </a:lnTo>
                    <a:lnTo>
                      <a:pt x="9941" y="1904"/>
                    </a:lnTo>
                    <a:lnTo>
                      <a:pt x="9941" y="2678"/>
                    </a:lnTo>
                    <a:lnTo>
                      <a:pt x="9818" y="2856"/>
                    </a:lnTo>
                    <a:lnTo>
                      <a:pt x="9777" y="3035"/>
                    </a:lnTo>
                    <a:lnTo>
                      <a:pt x="9655" y="3154"/>
                    </a:lnTo>
                    <a:lnTo>
                      <a:pt x="9655" y="3213"/>
                    </a:lnTo>
                    <a:lnTo>
                      <a:pt x="9695" y="3332"/>
                    </a:lnTo>
                    <a:lnTo>
                      <a:pt x="9818" y="3332"/>
                    </a:lnTo>
                    <a:lnTo>
                      <a:pt x="9941" y="3154"/>
                    </a:lnTo>
                    <a:lnTo>
                      <a:pt x="10186" y="3213"/>
                    </a:lnTo>
                    <a:lnTo>
                      <a:pt x="10268" y="3332"/>
                    </a:lnTo>
                    <a:lnTo>
                      <a:pt x="10268" y="3927"/>
                    </a:lnTo>
                    <a:lnTo>
                      <a:pt x="10555" y="3927"/>
                    </a:lnTo>
                    <a:lnTo>
                      <a:pt x="11086" y="3154"/>
                    </a:lnTo>
                    <a:lnTo>
                      <a:pt x="11332" y="2440"/>
                    </a:lnTo>
                    <a:lnTo>
                      <a:pt x="11782" y="2321"/>
                    </a:lnTo>
                    <a:lnTo>
                      <a:pt x="11905" y="2083"/>
                    </a:lnTo>
                    <a:lnTo>
                      <a:pt x="11945" y="2083"/>
                    </a:lnTo>
                    <a:lnTo>
                      <a:pt x="12150" y="2261"/>
                    </a:lnTo>
                    <a:lnTo>
                      <a:pt x="12191" y="2083"/>
                    </a:lnTo>
                    <a:lnTo>
                      <a:pt x="12395" y="1964"/>
                    </a:lnTo>
                    <a:lnTo>
                      <a:pt x="12518" y="2083"/>
                    </a:lnTo>
                    <a:lnTo>
                      <a:pt x="12559" y="1964"/>
                    </a:lnTo>
                    <a:lnTo>
                      <a:pt x="12764" y="1904"/>
                    </a:lnTo>
                    <a:lnTo>
                      <a:pt x="12805" y="1964"/>
                    </a:lnTo>
                    <a:lnTo>
                      <a:pt x="12886" y="1785"/>
                    </a:lnTo>
                    <a:lnTo>
                      <a:pt x="12886" y="1726"/>
                    </a:lnTo>
                    <a:lnTo>
                      <a:pt x="13009" y="1607"/>
                    </a:lnTo>
                    <a:lnTo>
                      <a:pt x="13132" y="1726"/>
                    </a:lnTo>
                    <a:lnTo>
                      <a:pt x="13377" y="1190"/>
                    </a:lnTo>
                    <a:lnTo>
                      <a:pt x="13418" y="1012"/>
                    </a:lnTo>
                    <a:lnTo>
                      <a:pt x="13541" y="833"/>
                    </a:lnTo>
                    <a:lnTo>
                      <a:pt x="13664" y="833"/>
                    </a:lnTo>
                    <a:lnTo>
                      <a:pt x="13541" y="536"/>
                    </a:lnTo>
                    <a:lnTo>
                      <a:pt x="13664" y="357"/>
                    </a:lnTo>
                    <a:lnTo>
                      <a:pt x="13786" y="655"/>
                    </a:lnTo>
                    <a:lnTo>
                      <a:pt x="13909" y="714"/>
                    </a:lnTo>
                    <a:lnTo>
                      <a:pt x="13909" y="833"/>
                    </a:lnTo>
                    <a:lnTo>
                      <a:pt x="13991" y="893"/>
                    </a:lnTo>
                    <a:lnTo>
                      <a:pt x="14032" y="1428"/>
                    </a:lnTo>
                    <a:lnTo>
                      <a:pt x="14400" y="1428"/>
                    </a:lnTo>
                    <a:lnTo>
                      <a:pt x="14482" y="2142"/>
                    </a:lnTo>
                    <a:lnTo>
                      <a:pt x="14605" y="2797"/>
                    </a:lnTo>
                    <a:lnTo>
                      <a:pt x="14727" y="3035"/>
                    </a:lnTo>
                    <a:lnTo>
                      <a:pt x="14850" y="3035"/>
                    </a:lnTo>
                    <a:lnTo>
                      <a:pt x="15259" y="2975"/>
                    </a:lnTo>
                    <a:lnTo>
                      <a:pt x="15382" y="2618"/>
                    </a:lnTo>
                    <a:lnTo>
                      <a:pt x="15505" y="2440"/>
                    </a:lnTo>
                    <a:lnTo>
                      <a:pt x="15586" y="2440"/>
                    </a:lnTo>
                    <a:lnTo>
                      <a:pt x="15709" y="2618"/>
                    </a:lnTo>
                    <a:lnTo>
                      <a:pt x="15832" y="3035"/>
                    </a:lnTo>
                    <a:lnTo>
                      <a:pt x="15873" y="3154"/>
                    </a:lnTo>
                    <a:lnTo>
                      <a:pt x="16077" y="3511"/>
                    </a:lnTo>
                    <a:lnTo>
                      <a:pt x="16200" y="3570"/>
                    </a:lnTo>
                    <a:lnTo>
                      <a:pt x="16241" y="3868"/>
                    </a:lnTo>
                    <a:lnTo>
                      <a:pt x="16241" y="3927"/>
                    </a:lnTo>
                    <a:lnTo>
                      <a:pt x="16364" y="4225"/>
                    </a:lnTo>
                    <a:lnTo>
                      <a:pt x="16814" y="4939"/>
                    </a:lnTo>
                    <a:lnTo>
                      <a:pt x="16977" y="4939"/>
                    </a:lnTo>
                    <a:lnTo>
                      <a:pt x="17100" y="4998"/>
                    </a:lnTo>
                    <a:lnTo>
                      <a:pt x="17182" y="5177"/>
                    </a:lnTo>
                    <a:lnTo>
                      <a:pt x="17223" y="5534"/>
                    </a:lnTo>
                    <a:lnTo>
                      <a:pt x="17345" y="5712"/>
                    </a:lnTo>
                    <a:lnTo>
                      <a:pt x="17714" y="5891"/>
                    </a:lnTo>
                    <a:lnTo>
                      <a:pt x="17918" y="6069"/>
                    </a:lnTo>
                    <a:lnTo>
                      <a:pt x="17959" y="6188"/>
                    </a:lnTo>
                    <a:lnTo>
                      <a:pt x="18041" y="6545"/>
                    </a:lnTo>
                    <a:lnTo>
                      <a:pt x="18450" y="6902"/>
                    </a:lnTo>
                    <a:lnTo>
                      <a:pt x="18655" y="7140"/>
                    </a:lnTo>
                    <a:lnTo>
                      <a:pt x="19186" y="7140"/>
                    </a:lnTo>
                    <a:lnTo>
                      <a:pt x="19391" y="7260"/>
                    </a:lnTo>
                    <a:lnTo>
                      <a:pt x="19677" y="7795"/>
                    </a:lnTo>
                    <a:lnTo>
                      <a:pt x="19800" y="7855"/>
                    </a:lnTo>
                    <a:lnTo>
                      <a:pt x="19800" y="8926"/>
                    </a:lnTo>
                    <a:lnTo>
                      <a:pt x="19555" y="10651"/>
                    </a:lnTo>
                    <a:lnTo>
                      <a:pt x="19636" y="10889"/>
                    </a:lnTo>
                    <a:lnTo>
                      <a:pt x="19800" y="11187"/>
                    </a:lnTo>
                    <a:lnTo>
                      <a:pt x="19923" y="11425"/>
                    </a:lnTo>
                    <a:lnTo>
                      <a:pt x="20127" y="13924"/>
                    </a:lnTo>
                    <a:lnTo>
                      <a:pt x="20414" y="14102"/>
                    </a:lnTo>
                    <a:lnTo>
                      <a:pt x="20618" y="14221"/>
                    </a:lnTo>
                    <a:lnTo>
                      <a:pt x="20659" y="15114"/>
                    </a:lnTo>
                    <a:lnTo>
                      <a:pt x="20782" y="15352"/>
                    </a:lnTo>
                    <a:lnTo>
                      <a:pt x="20986" y="15650"/>
                    </a:lnTo>
                    <a:lnTo>
                      <a:pt x="21027" y="15531"/>
                    </a:lnTo>
                    <a:lnTo>
                      <a:pt x="21109" y="15650"/>
                    </a:lnTo>
                    <a:lnTo>
                      <a:pt x="21518" y="15888"/>
                    </a:lnTo>
                    <a:lnTo>
                      <a:pt x="21600" y="16423"/>
                    </a:lnTo>
                    <a:lnTo>
                      <a:pt x="21477" y="16721"/>
                    </a:lnTo>
                    <a:lnTo>
                      <a:pt x="21355" y="16899"/>
                    </a:lnTo>
                    <a:lnTo>
                      <a:pt x="21273" y="17316"/>
                    </a:lnTo>
                    <a:lnTo>
                      <a:pt x="21109" y="18030"/>
                    </a:lnTo>
                    <a:lnTo>
                      <a:pt x="20986" y="18327"/>
                    </a:lnTo>
                    <a:lnTo>
                      <a:pt x="20905" y="18387"/>
                    </a:lnTo>
                    <a:lnTo>
                      <a:pt x="20864" y="18684"/>
                    </a:lnTo>
                    <a:lnTo>
                      <a:pt x="20618" y="18744"/>
                    </a:lnTo>
                    <a:lnTo>
                      <a:pt x="20495" y="18863"/>
                    </a:lnTo>
                    <a:lnTo>
                      <a:pt x="20414" y="18744"/>
                    </a:lnTo>
                    <a:lnTo>
                      <a:pt x="20168" y="18863"/>
                    </a:lnTo>
                    <a:lnTo>
                      <a:pt x="20414" y="19577"/>
                    </a:lnTo>
                    <a:lnTo>
                      <a:pt x="20414" y="19636"/>
                    </a:lnTo>
                    <a:lnTo>
                      <a:pt x="20168" y="19934"/>
                    </a:lnTo>
                    <a:lnTo>
                      <a:pt x="19923" y="20291"/>
                    </a:lnTo>
                    <a:lnTo>
                      <a:pt x="19800" y="20172"/>
                    </a:lnTo>
                    <a:lnTo>
                      <a:pt x="19514" y="20350"/>
                    </a:lnTo>
                    <a:lnTo>
                      <a:pt x="19309" y="20707"/>
                    </a:lnTo>
                    <a:lnTo>
                      <a:pt x="19309" y="21183"/>
                    </a:lnTo>
                    <a:lnTo>
                      <a:pt x="19432" y="21362"/>
                    </a:lnTo>
                    <a:lnTo>
                      <a:pt x="19391" y="21540"/>
                    </a:lnTo>
                    <a:lnTo>
                      <a:pt x="19186" y="21600"/>
                    </a:lnTo>
                    <a:lnTo>
                      <a:pt x="18900" y="21183"/>
                    </a:lnTo>
                    <a:lnTo>
                      <a:pt x="18695" y="21064"/>
                    </a:lnTo>
                    <a:lnTo>
                      <a:pt x="18573" y="20826"/>
                    </a:lnTo>
                    <a:lnTo>
                      <a:pt x="18532" y="20648"/>
                    </a:lnTo>
                    <a:lnTo>
                      <a:pt x="18573" y="20529"/>
                    </a:lnTo>
                    <a:lnTo>
                      <a:pt x="18532" y="20529"/>
                    </a:lnTo>
                    <a:lnTo>
                      <a:pt x="18286" y="20291"/>
                    </a:lnTo>
                    <a:lnTo>
                      <a:pt x="18082" y="20172"/>
                    </a:lnTo>
                    <a:lnTo>
                      <a:pt x="17795" y="20172"/>
                    </a:lnTo>
                    <a:lnTo>
                      <a:pt x="17795" y="20291"/>
                    </a:lnTo>
                    <a:lnTo>
                      <a:pt x="17714" y="20350"/>
                    </a:lnTo>
                    <a:lnTo>
                      <a:pt x="17100" y="19993"/>
                    </a:lnTo>
                    <a:lnTo>
                      <a:pt x="17059" y="19993"/>
                    </a:lnTo>
                    <a:lnTo>
                      <a:pt x="17059" y="19934"/>
                    </a:lnTo>
                    <a:lnTo>
                      <a:pt x="16936" y="19934"/>
                    </a:lnTo>
                    <a:lnTo>
                      <a:pt x="16241" y="19755"/>
                    </a:lnTo>
                    <a:lnTo>
                      <a:pt x="15873" y="19636"/>
                    </a:lnTo>
                    <a:lnTo>
                      <a:pt x="15627" y="19577"/>
                    </a:lnTo>
                    <a:lnTo>
                      <a:pt x="15341" y="19577"/>
                    </a:lnTo>
                    <a:lnTo>
                      <a:pt x="15014" y="19458"/>
                    </a:lnTo>
                    <a:lnTo>
                      <a:pt x="14727" y="19220"/>
                    </a:lnTo>
                    <a:lnTo>
                      <a:pt x="14114" y="19041"/>
                    </a:lnTo>
                    <a:lnTo>
                      <a:pt x="13909" y="19041"/>
                    </a:lnTo>
                    <a:lnTo>
                      <a:pt x="13623" y="18922"/>
                    </a:lnTo>
                    <a:lnTo>
                      <a:pt x="13500" y="19041"/>
                    </a:lnTo>
                    <a:lnTo>
                      <a:pt x="12805" y="18922"/>
                    </a:lnTo>
                    <a:lnTo>
                      <a:pt x="12518" y="18684"/>
                    </a:lnTo>
                    <a:lnTo>
                      <a:pt x="12395" y="18565"/>
                    </a:lnTo>
                    <a:lnTo>
                      <a:pt x="12068" y="18149"/>
                    </a:lnTo>
                    <a:lnTo>
                      <a:pt x="11945" y="18208"/>
                    </a:lnTo>
                    <a:lnTo>
                      <a:pt x="11823" y="18030"/>
                    </a:lnTo>
                    <a:lnTo>
                      <a:pt x="11823" y="17970"/>
                    </a:lnTo>
                    <a:lnTo>
                      <a:pt x="11659" y="17792"/>
                    </a:lnTo>
                    <a:lnTo>
                      <a:pt x="11577" y="17792"/>
                    </a:lnTo>
                    <a:lnTo>
                      <a:pt x="11536" y="17673"/>
                    </a:lnTo>
                    <a:lnTo>
                      <a:pt x="11455" y="17494"/>
                    </a:lnTo>
                    <a:lnTo>
                      <a:pt x="11209" y="17137"/>
                    </a:lnTo>
                    <a:lnTo>
                      <a:pt x="10800" y="16959"/>
                    </a:lnTo>
                    <a:lnTo>
                      <a:pt x="10514" y="16780"/>
                    </a:lnTo>
                    <a:lnTo>
                      <a:pt x="10391" y="16780"/>
                    </a:lnTo>
                    <a:lnTo>
                      <a:pt x="10309" y="16721"/>
                    </a:lnTo>
                    <a:lnTo>
                      <a:pt x="10186" y="16780"/>
                    </a:lnTo>
                    <a:lnTo>
                      <a:pt x="9286" y="16185"/>
                    </a:lnTo>
                    <a:lnTo>
                      <a:pt x="8550" y="15709"/>
                    </a:lnTo>
                    <a:lnTo>
                      <a:pt x="7936" y="15471"/>
                    </a:lnTo>
                    <a:lnTo>
                      <a:pt x="7609" y="15293"/>
                    </a:lnTo>
                    <a:lnTo>
                      <a:pt x="7118" y="14995"/>
                    </a:lnTo>
                    <a:lnTo>
                      <a:pt x="6136" y="14460"/>
                    </a:lnTo>
                    <a:lnTo>
                      <a:pt x="5645" y="14221"/>
                    </a:lnTo>
                    <a:lnTo>
                      <a:pt x="5155" y="13924"/>
                    </a:lnTo>
                    <a:lnTo>
                      <a:pt x="5032" y="13924"/>
                    </a:lnTo>
                    <a:lnTo>
                      <a:pt x="4909" y="13745"/>
                    </a:lnTo>
                    <a:lnTo>
                      <a:pt x="4786" y="13745"/>
                    </a:lnTo>
                    <a:lnTo>
                      <a:pt x="4786" y="13388"/>
                    </a:lnTo>
                    <a:lnTo>
                      <a:pt x="4664" y="13210"/>
                    </a:lnTo>
                    <a:lnTo>
                      <a:pt x="4132" y="12674"/>
                    </a:lnTo>
                    <a:lnTo>
                      <a:pt x="4009" y="12436"/>
                    </a:lnTo>
                    <a:lnTo>
                      <a:pt x="3518" y="12079"/>
                    </a:lnTo>
                    <a:lnTo>
                      <a:pt x="3395" y="11960"/>
                    </a:lnTo>
                    <a:lnTo>
                      <a:pt x="2905" y="11603"/>
                    </a:lnTo>
                    <a:lnTo>
                      <a:pt x="2455" y="11365"/>
                    </a:lnTo>
                    <a:lnTo>
                      <a:pt x="2536" y="11365"/>
                    </a:lnTo>
                    <a:lnTo>
                      <a:pt x="2414" y="11365"/>
                    </a:lnTo>
                    <a:lnTo>
                      <a:pt x="2455" y="11246"/>
                    </a:lnTo>
                    <a:lnTo>
                      <a:pt x="2536" y="11246"/>
                    </a:lnTo>
                    <a:lnTo>
                      <a:pt x="2536" y="11187"/>
                    </a:lnTo>
                    <a:lnTo>
                      <a:pt x="2168" y="10532"/>
                    </a:lnTo>
                    <a:lnTo>
                      <a:pt x="2086" y="10532"/>
                    </a:lnTo>
                    <a:lnTo>
                      <a:pt x="2045" y="10651"/>
                    </a:lnTo>
                    <a:lnTo>
                      <a:pt x="1964" y="10532"/>
                    </a:lnTo>
                    <a:lnTo>
                      <a:pt x="1923" y="10651"/>
                    </a:lnTo>
                    <a:lnTo>
                      <a:pt x="1841" y="10651"/>
                    </a:lnTo>
                    <a:lnTo>
                      <a:pt x="1841" y="10532"/>
                    </a:lnTo>
                    <a:lnTo>
                      <a:pt x="1923" y="10532"/>
                    </a:lnTo>
                    <a:lnTo>
                      <a:pt x="1923" y="10473"/>
                    </a:lnTo>
                    <a:lnTo>
                      <a:pt x="1841" y="10473"/>
                    </a:lnTo>
                    <a:lnTo>
                      <a:pt x="1841" y="10532"/>
                    </a:lnTo>
                    <a:lnTo>
                      <a:pt x="1800" y="10651"/>
                    </a:lnTo>
                    <a:lnTo>
                      <a:pt x="1718" y="10473"/>
                    </a:lnTo>
                    <a:lnTo>
                      <a:pt x="1595" y="10354"/>
                    </a:lnTo>
                    <a:lnTo>
                      <a:pt x="1555" y="10294"/>
                    </a:lnTo>
                    <a:lnTo>
                      <a:pt x="1555" y="10175"/>
                    </a:lnTo>
                    <a:lnTo>
                      <a:pt x="1309" y="10175"/>
                    </a:lnTo>
                    <a:lnTo>
                      <a:pt x="1309" y="9759"/>
                    </a:lnTo>
                    <a:lnTo>
                      <a:pt x="1064" y="9283"/>
                    </a:lnTo>
                    <a:lnTo>
                      <a:pt x="941" y="9223"/>
                    </a:lnTo>
                    <a:lnTo>
                      <a:pt x="736" y="8926"/>
                    </a:lnTo>
                    <a:lnTo>
                      <a:pt x="695" y="8688"/>
                    </a:lnTo>
                    <a:lnTo>
                      <a:pt x="614" y="8688"/>
                    </a:lnTo>
                    <a:lnTo>
                      <a:pt x="573" y="8509"/>
                    </a:lnTo>
                    <a:lnTo>
                      <a:pt x="491" y="8331"/>
                    </a:lnTo>
                    <a:lnTo>
                      <a:pt x="245" y="7974"/>
                    </a:lnTo>
                    <a:lnTo>
                      <a:pt x="82" y="7855"/>
                    </a:lnTo>
                    <a:lnTo>
                      <a:pt x="0" y="7498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77" name="AutoShape 60" descr="Freeform 44">
                <a:extLst>
                  <a:ext uri="{FF2B5EF4-FFF2-40B4-BE49-F238E27FC236}">
                    <a16:creationId xmlns:a16="http://schemas.microsoft.com/office/drawing/2014/main" id="{54DD0CE6-81B7-45DC-8271-5A0592E17E8A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604517" y="2802701"/>
                <a:ext cx="869189" cy="540200"/>
              </a:xfrm>
              <a:custGeom>
                <a:avLst/>
                <a:gdLst>
                  <a:gd name="T0" fmla="*/ 434595 w 21600"/>
                  <a:gd name="T1" fmla="*/ 270100 h 21600"/>
                  <a:gd name="T2" fmla="*/ 434595 w 21600"/>
                  <a:gd name="T3" fmla="*/ 270100 h 21600"/>
                  <a:gd name="T4" fmla="*/ 434595 w 21600"/>
                  <a:gd name="T5" fmla="*/ 270100 h 21600"/>
                  <a:gd name="T6" fmla="*/ 434595 w 21600"/>
                  <a:gd name="T7" fmla="*/ 27010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5462"/>
                    </a:moveTo>
                    <a:lnTo>
                      <a:pt x="76" y="15520"/>
                    </a:lnTo>
                    <a:lnTo>
                      <a:pt x="114" y="15520"/>
                    </a:lnTo>
                    <a:lnTo>
                      <a:pt x="341" y="15809"/>
                    </a:lnTo>
                    <a:lnTo>
                      <a:pt x="644" y="16041"/>
                    </a:lnTo>
                    <a:lnTo>
                      <a:pt x="758" y="16330"/>
                    </a:lnTo>
                    <a:lnTo>
                      <a:pt x="909" y="16736"/>
                    </a:lnTo>
                    <a:lnTo>
                      <a:pt x="985" y="16851"/>
                    </a:lnTo>
                    <a:lnTo>
                      <a:pt x="1099" y="17199"/>
                    </a:lnTo>
                    <a:lnTo>
                      <a:pt x="1137" y="17604"/>
                    </a:lnTo>
                    <a:lnTo>
                      <a:pt x="1251" y="17894"/>
                    </a:lnTo>
                    <a:lnTo>
                      <a:pt x="1364" y="17952"/>
                    </a:lnTo>
                    <a:lnTo>
                      <a:pt x="1781" y="18299"/>
                    </a:lnTo>
                    <a:lnTo>
                      <a:pt x="1895" y="18299"/>
                    </a:lnTo>
                    <a:lnTo>
                      <a:pt x="1933" y="18415"/>
                    </a:lnTo>
                    <a:lnTo>
                      <a:pt x="2236" y="18415"/>
                    </a:lnTo>
                    <a:lnTo>
                      <a:pt x="2501" y="18647"/>
                    </a:lnTo>
                    <a:lnTo>
                      <a:pt x="2728" y="18762"/>
                    </a:lnTo>
                    <a:lnTo>
                      <a:pt x="2728" y="18820"/>
                    </a:lnTo>
                    <a:lnTo>
                      <a:pt x="2918" y="18820"/>
                    </a:lnTo>
                    <a:lnTo>
                      <a:pt x="3069" y="18936"/>
                    </a:lnTo>
                    <a:lnTo>
                      <a:pt x="3259" y="18994"/>
                    </a:lnTo>
                    <a:lnTo>
                      <a:pt x="3373" y="18994"/>
                    </a:lnTo>
                    <a:lnTo>
                      <a:pt x="3714" y="19168"/>
                    </a:lnTo>
                    <a:lnTo>
                      <a:pt x="4055" y="19457"/>
                    </a:lnTo>
                    <a:lnTo>
                      <a:pt x="4093" y="19457"/>
                    </a:lnTo>
                    <a:lnTo>
                      <a:pt x="4775" y="19979"/>
                    </a:lnTo>
                    <a:lnTo>
                      <a:pt x="4888" y="20036"/>
                    </a:lnTo>
                    <a:lnTo>
                      <a:pt x="5305" y="20326"/>
                    </a:lnTo>
                    <a:lnTo>
                      <a:pt x="5419" y="20384"/>
                    </a:lnTo>
                    <a:lnTo>
                      <a:pt x="5646" y="20384"/>
                    </a:lnTo>
                    <a:lnTo>
                      <a:pt x="5684" y="20500"/>
                    </a:lnTo>
                    <a:lnTo>
                      <a:pt x="5987" y="20500"/>
                    </a:lnTo>
                    <a:lnTo>
                      <a:pt x="6442" y="20731"/>
                    </a:lnTo>
                    <a:lnTo>
                      <a:pt x="6480" y="20731"/>
                    </a:lnTo>
                    <a:lnTo>
                      <a:pt x="7617" y="21195"/>
                    </a:lnTo>
                    <a:lnTo>
                      <a:pt x="7958" y="21368"/>
                    </a:lnTo>
                    <a:lnTo>
                      <a:pt x="8261" y="21600"/>
                    </a:lnTo>
                    <a:lnTo>
                      <a:pt x="8488" y="21600"/>
                    </a:lnTo>
                    <a:lnTo>
                      <a:pt x="8716" y="21253"/>
                    </a:lnTo>
                    <a:lnTo>
                      <a:pt x="8754" y="21079"/>
                    </a:lnTo>
                    <a:lnTo>
                      <a:pt x="8829" y="21079"/>
                    </a:lnTo>
                    <a:lnTo>
                      <a:pt x="8981" y="21021"/>
                    </a:lnTo>
                    <a:lnTo>
                      <a:pt x="9057" y="21079"/>
                    </a:lnTo>
                    <a:lnTo>
                      <a:pt x="9095" y="21021"/>
                    </a:lnTo>
                    <a:lnTo>
                      <a:pt x="9284" y="21079"/>
                    </a:lnTo>
                    <a:lnTo>
                      <a:pt x="9398" y="21195"/>
                    </a:lnTo>
                    <a:lnTo>
                      <a:pt x="9739" y="21426"/>
                    </a:lnTo>
                    <a:lnTo>
                      <a:pt x="9777" y="21426"/>
                    </a:lnTo>
                    <a:lnTo>
                      <a:pt x="9966" y="21600"/>
                    </a:lnTo>
                    <a:lnTo>
                      <a:pt x="9891" y="21253"/>
                    </a:lnTo>
                    <a:lnTo>
                      <a:pt x="10004" y="20673"/>
                    </a:lnTo>
                    <a:lnTo>
                      <a:pt x="10004" y="19457"/>
                    </a:lnTo>
                    <a:lnTo>
                      <a:pt x="10345" y="19284"/>
                    </a:lnTo>
                    <a:lnTo>
                      <a:pt x="10535" y="19457"/>
                    </a:lnTo>
                    <a:lnTo>
                      <a:pt x="10686" y="19342"/>
                    </a:lnTo>
                    <a:lnTo>
                      <a:pt x="10648" y="19284"/>
                    </a:lnTo>
                    <a:lnTo>
                      <a:pt x="10686" y="19284"/>
                    </a:lnTo>
                    <a:lnTo>
                      <a:pt x="10876" y="19457"/>
                    </a:lnTo>
                    <a:lnTo>
                      <a:pt x="11027" y="19284"/>
                    </a:lnTo>
                    <a:lnTo>
                      <a:pt x="11027" y="19110"/>
                    </a:lnTo>
                    <a:lnTo>
                      <a:pt x="11255" y="18994"/>
                    </a:lnTo>
                    <a:lnTo>
                      <a:pt x="11331" y="18820"/>
                    </a:lnTo>
                    <a:lnTo>
                      <a:pt x="11331" y="18473"/>
                    </a:lnTo>
                    <a:lnTo>
                      <a:pt x="11255" y="17952"/>
                    </a:lnTo>
                    <a:lnTo>
                      <a:pt x="11217" y="17720"/>
                    </a:lnTo>
                    <a:lnTo>
                      <a:pt x="11217" y="16736"/>
                    </a:lnTo>
                    <a:lnTo>
                      <a:pt x="11331" y="16330"/>
                    </a:lnTo>
                    <a:lnTo>
                      <a:pt x="11823" y="15983"/>
                    </a:lnTo>
                    <a:lnTo>
                      <a:pt x="12013" y="15983"/>
                    </a:lnTo>
                    <a:lnTo>
                      <a:pt x="12126" y="16041"/>
                    </a:lnTo>
                    <a:lnTo>
                      <a:pt x="12240" y="16214"/>
                    </a:lnTo>
                    <a:lnTo>
                      <a:pt x="12581" y="16157"/>
                    </a:lnTo>
                    <a:lnTo>
                      <a:pt x="12808" y="16504"/>
                    </a:lnTo>
                    <a:lnTo>
                      <a:pt x="12846" y="16678"/>
                    </a:lnTo>
                    <a:lnTo>
                      <a:pt x="13149" y="17083"/>
                    </a:lnTo>
                    <a:lnTo>
                      <a:pt x="13187" y="17199"/>
                    </a:lnTo>
                    <a:lnTo>
                      <a:pt x="13263" y="17199"/>
                    </a:lnTo>
                    <a:lnTo>
                      <a:pt x="13301" y="17257"/>
                    </a:lnTo>
                    <a:lnTo>
                      <a:pt x="14059" y="17257"/>
                    </a:lnTo>
                    <a:lnTo>
                      <a:pt x="14211" y="17083"/>
                    </a:lnTo>
                    <a:lnTo>
                      <a:pt x="14893" y="17083"/>
                    </a:lnTo>
                    <a:lnTo>
                      <a:pt x="15234" y="17257"/>
                    </a:lnTo>
                    <a:lnTo>
                      <a:pt x="15992" y="17546"/>
                    </a:lnTo>
                    <a:lnTo>
                      <a:pt x="16105" y="17604"/>
                    </a:lnTo>
                    <a:lnTo>
                      <a:pt x="16219" y="17546"/>
                    </a:lnTo>
                    <a:lnTo>
                      <a:pt x="16333" y="17546"/>
                    </a:lnTo>
                    <a:lnTo>
                      <a:pt x="16257" y="17894"/>
                    </a:lnTo>
                    <a:lnTo>
                      <a:pt x="16560" y="18068"/>
                    </a:lnTo>
                    <a:lnTo>
                      <a:pt x="16598" y="17952"/>
                    </a:lnTo>
                    <a:lnTo>
                      <a:pt x="17053" y="17952"/>
                    </a:lnTo>
                    <a:lnTo>
                      <a:pt x="17128" y="18125"/>
                    </a:lnTo>
                    <a:lnTo>
                      <a:pt x="17394" y="18241"/>
                    </a:lnTo>
                    <a:lnTo>
                      <a:pt x="17356" y="18589"/>
                    </a:lnTo>
                    <a:lnTo>
                      <a:pt x="17394" y="18647"/>
                    </a:lnTo>
                    <a:lnTo>
                      <a:pt x="17621" y="18647"/>
                    </a:lnTo>
                    <a:lnTo>
                      <a:pt x="17924" y="18473"/>
                    </a:lnTo>
                    <a:lnTo>
                      <a:pt x="17924" y="18241"/>
                    </a:lnTo>
                    <a:lnTo>
                      <a:pt x="17811" y="18125"/>
                    </a:lnTo>
                    <a:lnTo>
                      <a:pt x="17621" y="17778"/>
                    </a:lnTo>
                    <a:lnTo>
                      <a:pt x="17507" y="16851"/>
                    </a:lnTo>
                    <a:lnTo>
                      <a:pt x="17507" y="16678"/>
                    </a:lnTo>
                    <a:lnTo>
                      <a:pt x="17394" y="16157"/>
                    </a:lnTo>
                    <a:lnTo>
                      <a:pt x="17356" y="16041"/>
                    </a:lnTo>
                    <a:lnTo>
                      <a:pt x="17356" y="15867"/>
                    </a:lnTo>
                    <a:lnTo>
                      <a:pt x="17394" y="15809"/>
                    </a:lnTo>
                    <a:lnTo>
                      <a:pt x="17394" y="15635"/>
                    </a:lnTo>
                    <a:lnTo>
                      <a:pt x="17280" y="15635"/>
                    </a:lnTo>
                    <a:lnTo>
                      <a:pt x="17242" y="15462"/>
                    </a:lnTo>
                    <a:lnTo>
                      <a:pt x="17242" y="15288"/>
                    </a:lnTo>
                    <a:lnTo>
                      <a:pt x="17356" y="15172"/>
                    </a:lnTo>
                    <a:lnTo>
                      <a:pt x="17242" y="14651"/>
                    </a:lnTo>
                    <a:lnTo>
                      <a:pt x="17242" y="14419"/>
                    </a:lnTo>
                    <a:lnTo>
                      <a:pt x="17356" y="14246"/>
                    </a:lnTo>
                    <a:lnTo>
                      <a:pt x="17507" y="14246"/>
                    </a:lnTo>
                    <a:lnTo>
                      <a:pt x="17583" y="14477"/>
                    </a:lnTo>
                    <a:lnTo>
                      <a:pt x="17621" y="14651"/>
                    </a:lnTo>
                    <a:lnTo>
                      <a:pt x="17697" y="14651"/>
                    </a:lnTo>
                    <a:lnTo>
                      <a:pt x="17848" y="14477"/>
                    </a:lnTo>
                    <a:lnTo>
                      <a:pt x="17962" y="14130"/>
                    </a:lnTo>
                    <a:lnTo>
                      <a:pt x="17962" y="14303"/>
                    </a:lnTo>
                    <a:lnTo>
                      <a:pt x="18303" y="14303"/>
                    </a:lnTo>
                    <a:lnTo>
                      <a:pt x="18379" y="14419"/>
                    </a:lnTo>
                    <a:lnTo>
                      <a:pt x="18493" y="14246"/>
                    </a:lnTo>
                    <a:lnTo>
                      <a:pt x="18493" y="14072"/>
                    </a:lnTo>
                    <a:lnTo>
                      <a:pt x="18720" y="13898"/>
                    </a:lnTo>
                    <a:lnTo>
                      <a:pt x="18720" y="13782"/>
                    </a:lnTo>
                    <a:lnTo>
                      <a:pt x="18758" y="13609"/>
                    </a:lnTo>
                    <a:lnTo>
                      <a:pt x="18834" y="13377"/>
                    </a:lnTo>
                    <a:lnTo>
                      <a:pt x="19213" y="12856"/>
                    </a:lnTo>
                    <a:lnTo>
                      <a:pt x="19402" y="12219"/>
                    </a:lnTo>
                    <a:lnTo>
                      <a:pt x="19516" y="12045"/>
                    </a:lnTo>
                    <a:lnTo>
                      <a:pt x="19629" y="11987"/>
                    </a:lnTo>
                    <a:lnTo>
                      <a:pt x="19629" y="11871"/>
                    </a:lnTo>
                    <a:lnTo>
                      <a:pt x="19554" y="11698"/>
                    </a:lnTo>
                    <a:lnTo>
                      <a:pt x="19629" y="11524"/>
                    </a:lnTo>
                    <a:lnTo>
                      <a:pt x="19781" y="11350"/>
                    </a:lnTo>
                    <a:lnTo>
                      <a:pt x="19781" y="10482"/>
                    </a:lnTo>
                    <a:lnTo>
                      <a:pt x="19895" y="10482"/>
                    </a:lnTo>
                    <a:lnTo>
                      <a:pt x="20008" y="10308"/>
                    </a:lnTo>
                    <a:lnTo>
                      <a:pt x="19933" y="10134"/>
                    </a:lnTo>
                    <a:lnTo>
                      <a:pt x="20046" y="9960"/>
                    </a:lnTo>
                    <a:lnTo>
                      <a:pt x="20274" y="10076"/>
                    </a:lnTo>
                    <a:lnTo>
                      <a:pt x="20349" y="9960"/>
                    </a:lnTo>
                    <a:lnTo>
                      <a:pt x="20501" y="9902"/>
                    </a:lnTo>
                    <a:lnTo>
                      <a:pt x="20463" y="9381"/>
                    </a:lnTo>
                    <a:lnTo>
                      <a:pt x="20349" y="9265"/>
                    </a:lnTo>
                    <a:lnTo>
                      <a:pt x="20349" y="9034"/>
                    </a:lnTo>
                    <a:lnTo>
                      <a:pt x="20236" y="8744"/>
                    </a:lnTo>
                    <a:lnTo>
                      <a:pt x="20160" y="8571"/>
                    </a:lnTo>
                    <a:lnTo>
                      <a:pt x="20274" y="8513"/>
                    </a:lnTo>
                    <a:lnTo>
                      <a:pt x="20236" y="8049"/>
                    </a:lnTo>
                    <a:lnTo>
                      <a:pt x="20160" y="8049"/>
                    </a:lnTo>
                    <a:lnTo>
                      <a:pt x="20122" y="7876"/>
                    </a:lnTo>
                    <a:lnTo>
                      <a:pt x="20046" y="7644"/>
                    </a:lnTo>
                    <a:lnTo>
                      <a:pt x="20160" y="7528"/>
                    </a:lnTo>
                    <a:lnTo>
                      <a:pt x="20349" y="7528"/>
                    </a:lnTo>
                    <a:lnTo>
                      <a:pt x="20463" y="7644"/>
                    </a:lnTo>
                    <a:lnTo>
                      <a:pt x="20691" y="7297"/>
                    </a:lnTo>
                    <a:lnTo>
                      <a:pt x="20691" y="7181"/>
                    </a:lnTo>
                    <a:lnTo>
                      <a:pt x="20615" y="7123"/>
                    </a:lnTo>
                    <a:lnTo>
                      <a:pt x="20691" y="6428"/>
                    </a:lnTo>
                    <a:lnTo>
                      <a:pt x="20728" y="6428"/>
                    </a:lnTo>
                    <a:lnTo>
                      <a:pt x="20804" y="6312"/>
                    </a:lnTo>
                    <a:lnTo>
                      <a:pt x="20842" y="6138"/>
                    </a:lnTo>
                    <a:lnTo>
                      <a:pt x="20918" y="6080"/>
                    </a:lnTo>
                    <a:lnTo>
                      <a:pt x="20842" y="5907"/>
                    </a:lnTo>
                    <a:lnTo>
                      <a:pt x="20842" y="5791"/>
                    </a:lnTo>
                    <a:lnTo>
                      <a:pt x="20804" y="5617"/>
                    </a:lnTo>
                    <a:lnTo>
                      <a:pt x="20728" y="5617"/>
                    </a:lnTo>
                    <a:lnTo>
                      <a:pt x="20728" y="5212"/>
                    </a:lnTo>
                    <a:lnTo>
                      <a:pt x="20615" y="5212"/>
                    </a:lnTo>
                    <a:lnTo>
                      <a:pt x="20691" y="5038"/>
                    </a:lnTo>
                    <a:lnTo>
                      <a:pt x="20804" y="4922"/>
                    </a:lnTo>
                    <a:lnTo>
                      <a:pt x="20842" y="5038"/>
                    </a:lnTo>
                    <a:lnTo>
                      <a:pt x="21069" y="5038"/>
                    </a:lnTo>
                    <a:lnTo>
                      <a:pt x="21297" y="4517"/>
                    </a:lnTo>
                    <a:lnTo>
                      <a:pt x="21373" y="4517"/>
                    </a:lnTo>
                    <a:lnTo>
                      <a:pt x="21486" y="4575"/>
                    </a:lnTo>
                    <a:lnTo>
                      <a:pt x="21486" y="4401"/>
                    </a:lnTo>
                    <a:lnTo>
                      <a:pt x="21600" y="3996"/>
                    </a:lnTo>
                    <a:lnTo>
                      <a:pt x="21600" y="3706"/>
                    </a:lnTo>
                    <a:lnTo>
                      <a:pt x="21486" y="3648"/>
                    </a:lnTo>
                    <a:lnTo>
                      <a:pt x="20236" y="3301"/>
                    </a:lnTo>
                    <a:lnTo>
                      <a:pt x="20122" y="3127"/>
                    </a:lnTo>
                    <a:lnTo>
                      <a:pt x="19554" y="2664"/>
                    </a:lnTo>
                    <a:lnTo>
                      <a:pt x="19516" y="2953"/>
                    </a:lnTo>
                    <a:lnTo>
                      <a:pt x="19516" y="3185"/>
                    </a:lnTo>
                    <a:lnTo>
                      <a:pt x="19402" y="3301"/>
                    </a:lnTo>
                    <a:lnTo>
                      <a:pt x="19326" y="3359"/>
                    </a:lnTo>
                    <a:lnTo>
                      <a:pt x="19326" y="3475"/>
                    </a:lnTo>
                    <a:lnTo>
                      <a:pt x="19175" y="3880"/>
                    </a:lnTo>
                    <a:lnTo>
                      <a:pt x="18947" y="4517"/>
                    </a:lnTo>
                    <a:lnTo>
                      <a:pt x="18720" y="4691"/>
                    </a:lnTo>
                    <a:lnTo>
                      <a:pt x="18379" y="4864"/>
                    </a:lnTo>
                    <a:lnTo>
                      <a:pt x="18189" y="4864"/>
                    </a:lnTo>
                    <a:lnTo>
                      <a:pt x="18152" y="4749"/>
                    </a:lnTo>
                    <a:lnTo>
                      <a:pt x="18038" y="4691"/>
                    </a:lnTo>
                    <a:lnTo>
                      <a:pt x="17811" y="4749"/>
                    </a:lnTo>
                    <a:lnTo>
                      <a:pt x="17469" y="4749"/>
                    </a:lnTo>
                    <a:lnTo>
                      <a:pt x="17280" y="4864"/>
                    </a:lnTo>
                    <a:lnTo>
                      <a:pt x="17128" y="4749"/>
                    </a:lnTo>
                    <a:lnTo>
                      <a:pt x="17015" y="4749"/>
                    </a:lnTo>
                    <a:lnTo>
                      <a:pt x="16939" y="4691"/>
                    </a:lnTo>
                    <a:lnTo>
                      <a:pt x="16560" y="4575"/>
                    </a:lnTo>
                    <a:lnTo>
                      <a:pt x="16257" y="4864"/>
                    </a:lnTo>
                    <a:lnTo>
                      <a:pt x="16219" y="4749"/>
                    </a:lnTo>
                    <a:lnTo>
                      <a:pt x="16029" y="4749"/>
                    </a:lnTo>
                    <a:lnTo>
                      <a:pt x="16105" y="4575"/>
                    </a:lnTo>
                    <a:lnTo>
                      <a:pt x="16371" y="4169"/>
                    </a:lnTo>
                    <a:lnTo>
                      <a:pt x="16257" y="3648"/>
                    </a:lnTo>
                    <a:lnTo>
                      <a:pt x="16143" y="3475"/>
                    </a:lnTo>
                    <a:lnTo>
                      <a:pt x="15878" y="3359"/>
                    </a:lnTo>
                    <a:lnTo>
                      <a:pt x="15575" y="3475"/>
                    </a:lnTo>
                    <a:lnTo>
                      <a:pt x="15423" y="3475"/>
                    </a:lnTo>
                    <a:lnTo>
                      <a:pt x="15347" y="3648"/>
                    </a:lnTo>
                    <a:lnTo>
                      <a:pt x="15006" y="3475"/>
                    </a:lnTo>
                    <a:lnTo>
                      <a:pt x="14893" y="3706"/>
                    </a:lnTo>
                    <a:lnTo>
                      <a:pt x="14855" y="3822"/>
                    </a:lnTo>
                    <a:lnTo>
                      <a:pt x="14324" y="3822"/>
                    </a:lnTo>
                    <a:lnTo>
                      <a:pt x="14286" y="3706"/>
                    </a:lnTo>
                    <a:lnTo>
                      <a:pt x="14286" y="3648"/>
                    </a:lnTo>
                    <a:lnTo>
                      <a:pt x="14173" y="3706"/>
                    </a:lnTo>
                    <a:lnTo>
                      <a:pt x="14059" y="3706"/>
                    </a:lnTo>
                    <a:lnTo>
                      <a:pt x="13756" y="3475"/>
                    </a:lnTo>
                    <a:lnTo>
                      <a:pt x="13642" y="3011"/>
                    </a:lnTo>
                    <a:lnTo>
                      <a:pt x="13528" y="1042"/>
                    </a:lnTo>
                    <a:lnTo>
                      <a:pt x="13377" y="1042"/>
                    </a:lnTo>
                    <a:lnTo>
                      <a:pt x="13301" y="1216"/>
                    </a:lnTo>
                    <a:lnTo>
                      <a:pt x="13263" y="1100"/>
                    </a:lnTo>
                    <a:lnTo>
                      <a:pt x="12922" y="869"/>
                    </a:lnTo>
                    <a:lnTo>
                      <a:pt x="12846" y="869"/>
                    </a:lnTo>
                    <a:lnTo>
                      <a:pt x="12733" y="1042"/>
                    </a:lnTo>
                    <a:lnTo>
                      <a:pt x="12619" y="1274"/>
                    </a:lnTo>
                    <a:lnTo>
                      <a:pt x="12467" y="1390"/>
                    </a:lnTo>
                    <a:lnTo>
                      <a:pt x="12467" y="1621"/>
                    </a:lnTo>
                    <a:lnTo>
                      <a:pt x="12164" y="1795"/>
                    </a:lnTo>
                    <a:lnTo>
                      <a:pt x="12051" y="1911"/>
                    </a:lnTo>
                    <a:lnTo>
                      <a:pt x="11899" y="1737"/>
                    </a:lnTo>
                    <a:lnTo>
                      <a:pt x="11709" y="1737"/>
                    </a:lnTo>
                    <a:lnTo>
                      <a:pt x="11596" y="1621"/>
                    </a:lnTo>
                    <a:lnTo>
                      <a:pt x="11255" y="1564"/>
                    </a:lnTo>
                    <a:lnTo>
                      <a:pt x="11217" y="1564"/>
                    </a:lnTo>
                    <a:lnTo>
                      <a:pt x="11027" y="1042"/>
                    </a:lnTo>
                    <a:lnTo>
                      <a:pt x="11103" y="753"/>
                    </a:lnTo>
                    <a:lnTo>
                      <a:pt x="10989" y="521"/>
                    </a:lnTo>
                    <a:lnTo>
                      <a:pt x="10989" y="232"/>
                    </a:lnTo>
                    <a:lnTo>
                      <a:pt x="10686" y="0"/>
                    </a:lnTo>
                    <a:lnTo>
                      <a:pt x="10648" y="347"/>
                    </a:lnTo>
                    <a:lnTo>
                      <a:pt x="10535" y="232"/>
                    </a:lnTo>
                    <a:lnTo>
                      <a:pt x="10421" y="0"/>
                    </a:lnTo>
                    <a:lnTo>
                      <a:pt x="10004" y="0"/>
                    </a:lnTo>
                    <a:lnTo>
                      <a:pt x="9284" y="347"/>
                    </a:lnTo>
                    <a:lnTo>
                      <a:pt x="9057" y="579"/>
                    </a:lnTo>
                    <a:lnTo>
                      <a:pt x="8754" y="405"/>
                    </a:lnTo>
                    <a:lnTo>
                      <a:pt x="8602" y="405"/>
                    </a:lnTo>
                    <a:lnTo>
                      <a:pt x="8413" y="579"/>
                    </a:lnTo>
                    <a:lnTo>
                      <a:pt x="8147" y="521"/>
                    </a:lnTo>
                    <a:lnTo>
                      <a:pt x="7731" y="695"/>
                    </a:lnTo>
                    <a:lnTo>
                      <a:pt x="7503" y="695"/>
                    </a:lnTo>
                    <a:lnTo>
                      <a:pt x="7162" y="753"/>
                    </a:lnTo>
                    <a:lnTo>
                      <a:pt x="7124" y="927"/>
                    </a:lnTo>
                    <a:lnTo>
                      <a:pt x="7048" y="1042"/>
                    </a:lnTo>
                    <a:lnTo>
                      <a:pt x="7011" y="1042"/>
                    </a:lnTo>
                    <a:lnTo>
                      <a:pt x="6783" y="1216"/>
                    </a:lnTo>
                    <a:lnTo>
                      <a:pt x="6669" y="1390"/>
                    </a:lnTo>
                    <a:lnTo>
                      <a:pt x="6366" y="1737"/>
                    </a:lnTo>
                    <a:lnTo>
                      <a:pt x="6101" y="1737"/>
                    </a:lnTo>
                    <a:lnTo>
                      <a:pt x="6101" y="1969"/>
                    </a:lnTo>
                    <a:lnTo>
                      <a:pt x="6025" y="1969"/>
                    </a:lnTo>
                    <a:lnTo>
                      <a:pt x="5987" y="1911"/>
                    </a:lnTo>
                    <a:lnTo>
                      <a:pt x="5912" y="1621"/>
                    </a:lnTo>
                    <a:lnTo>
                      <a:pt x="5798" y="1448"/>
                    </a:lnTo>
                    <a:lnTo>
                      <a:pt x="5646" y="1390"/>
                    </a:lnTo>
                    <a:lnTo>
                      <a:pt x="5457" y="1274"/>
                    </a:lnTo>
                    <a:lnTo>
                      <a:pt x="5419" y="1390"/>
                    </a:lnTo>
                    <a:lnTo>
                      <a:pt x="5533" y="1448"/>
                    </a:lnTo>
                    <a:lnTo>
                      <a:pt x="5571" y="1448"/>
                    </a:lnTo>
                    <a:lnTo>
                      <a:pt x="5571" y="1737"/>
                    </a:lnTo>
                    <a:lnTo>
                      <a:pt x="5533" y="1737"/>
                    </a:lnTo>
                    <a:lnTo>
                      <a:pt x="5419" y="1564"/>
                    </a:lnTo>
                    <a:lnTo>
                      <a:pt x="5192" y="1564"/>
                    </a:lnTo>
                    <a:lnTo>
                      <a:pt x="5116" y="1448"/>
                    </a:lnTo>
                    <a:lnTo>
                      <a:pt x="5002" y="1564"/>
                    </a:lnTo>
                    <a:lnTo>
                      <a:pt x="4964" y="2085"/>
                    </a:lnTo>
                    <a:lnTo>
                      <a:pt x="4851" y="2490"/>
                    </a:lnTo>
                    <a:lnTo>
                      <a:pt x="4888" y="2953"/>
                    </a:lnTo>
                    <a:lnTo>
                      <a:pt x="4737" y="3359"/>
                    </a:lnTo>
                    <a:lnTo>
                      <a:pt x="4964" y="3532"/>
                    </a:lnTo>
                    <a:lnTo>
                      <a:pt x="5078" y="3359"/>
                    </a:lnTo>
                    <a:lnTo>
                      <a:pt x="5229" y="3301"/>
                    </a:lnTo>
                    <a:lnTo>
                      <a:pt x="5419" y="3532"/>
                    </a:lnTo>
                    <a:lnTo>
                      <a:pt x="5571" y="3127"/>
                    </a:lnTo>
                    <a:lnTo>
                      <a:pt x="5874" y="3532"/>
                    </a:lnTo>
                    <a:lnTo>
                      <a:pt x="6101" y="3648"/>
                    </a:lnTo>
                    <a:lnTo>
                      <a:pt x="6328" y="3880"/>
                    </a:lnTo>
                    <a:lnTo>
                      <a:pt x="6442" y="4169"/>
                    </a:lnTo>
                    <a:lnTo>
                      <a:pt x="6480" y="4517"/>
                    </a:lnTo>
                    <a:lnTo>
                      <a:pt x="6366" y="4922"/>
                    </a:lnTo>
                    <a:lnTo>
                      <a:pt x="6139" y="4922"/>
                    </a:lnTo>
                    <a:lnTo>
                      <a:pt x="5987" y="5270"/>
                    </a:lnTo>
                    <a:lnTo>
                      <a:pt x="6025" y="5617"/>
                    </a:lnTo>
                    <a:lnTo>
                      <a:pt x="6328" y="5791"/>
                    </a:lnTo>
                    <a:lnTo>
                      <a:pt x="6366" y="6138"/>
                    </a:lnTo>
                    <a:lnTo>
                      <a:pt x="6480" y="6138"/>
                    </a:lnTo>
                    <a:lnTo>
                      <a:pt x="6707" y="6486"/>
                    </a:lnTo>
                    <a:lnTo>
                      <a:pt x="6669" y="6833"/>
                    </a:lnTo>
                    <a:lnTo>
                      <a:pt x="6707" y="7297"/>
                    </a:lnTo>
                    <a:lnTo>
                      <a:pt x="6707" y="7354"/>
                    </a:lnTo>
                    <a:lnTo>
                      <a:pt x="6594" y="7528"/>
                    </a:lnTo>
                    <a:lnTo>
                      <a:pt x="6594" y="7702"/>
                    </a:lnTo>
                    <a:lnTo>
                      <a:pt x="6935" y="7470"/>
                    </a:lnTo>
                    <a:lnTo>
                      <a:pt x="6935" y="7644"/>
                    </a:lnTo>
                    <a:lnTo>
                      <a:pt x="7162" y="7470"/>
                    </a:lnTo>
                    <a:lnTo>
                      <a:pt x="7276" y="7297"/>
                    </a:lnTo>
                    <a:lnTo>
                      <a:pt x="7465" y="7354"/>
                    </a:lnTo>
                    <a:lnTo>
                      <a:pt x="7579" y="7644"/>
                    </a:lnTo>
                    <a:lnTo>
                      <a:pt x="7579" y="7702"/>
                    </a:lnTo>
                    <a:lnTo>
                      <a:pt x="7503" y="7818"/>
                    </a:lnTo>
                    <a:lnTo>
                      <a:pt x="7503" y="8165"/>
                    </a:lnTo>
                    <a:lnTo>
                      <a:pt x="7465" y="8397"/>
                    </a:lnTo>
                    <a:lnTo>
                      <a:pt x="7389" y="8397"/>
                    </a:lnTo>
                    <a:lnTo>
                      <a:pt x="7352" y="8571"/>
                    </a:lnTo>
                    <a:lnTo>
                      <a:pt x="7276" y="8686"/>
                    </a:lnTo>
                    <a:lnTo>
                      <a:pt x="7238" y="8918"/>
                    </a:lnTo>
                    <a:lnTo>
                      <a:pt x="7124" y="8918"/>
                    </a:lnTo>
                    <a:lnTo>
                      <a:pt x="7011" y="9208"/>
                    </a:lnTo>
                    <a:lnTo>
                      <a:pt x="7011" y="9555"/>
                    </a:lnTo>
                    <a:lnTo>
                      <a:pt x="6821" y="9787"/>
                    </a:lnTo>
                    <a:lnTo>
                      <a:pt x="6783" y="9613"/>
                    </a:lnTo>
                    <a:lnTo>
                      <a:pt x="6669" y="9613"/>
                    </a:lnTo>
                    <a:lnTo>
                      <a:pt x="6480" y="9555"/>
                    </a:lnTo>
                    <a:lnTo>
                      <a:pt x="6253" y="9613"/>
                    </a:lnTo>
                    <a:lnTo>
                      <a:pt x="6215" y="9729"/>
                    </a:lnTo>
                    <a:lnTo>
                      <a:pt x="5874" y="9902"/>
                    </a:lnTo>
                    <a:lnTo>
                      <a:pt x="5533" y="10308"/>
                    </a:lnTo>
                    <a:lnTo>
                      <a:pt x="5343" y="10597"/>
                    </a:lnTo>
                    <a:lnTo>
                      <a:pt x="5229" y="10945"/>
                    </a:lnTo>
                    <a:lnTo>
                      <a:pt x="4964" y="11118"/>
                    </a:lnTo>
                    <a:lnTo>
                      <a:pt x="4851" y="11292"/>
                    </a:lnTo>
                    <a:lnTo>
                      <a:pt x="4320" y="11640"/>
                    </a:lnTo>
                    <a:lnTo>
                      <a:pt x="4206" y="11640"/>
                    </a:lnTo>
                    <a:lnTo>
                      <a:pt x="4206" y="11698"/>
                    </a:lnTo>
                    <a:lnTo>
                      <a:pt x="4093" y="11813"/>
                    </a:lnTo>
                    <a:lnTo>
                      <a:pt x="3941" y="12045"/>
                    </a:lnTo>
                    <a:lnTo>
                      <a:pt x="3638" y="12045"/>
                    </a:lnTo>
                    <a:lnTo>
                      <a:pt x="3411" y="11466"/>
                    </a:lnTo>
                    <a:lnTo>
                      <a:pt x="3411" y="11350"/>
                    </a:lnTo>
                    <a:lnTo>
                      <a:pt x="3183" y="11640"/>
                    </a:lnTo>
                    <a:lnTo>
                      <a:pt x="2956" y="11987"/>
                    </a:lnTo>
                    <a:lnTo>
                      <a:pt x="2804" y="11987"/>
                    </a:lnTo>
                    <a:lnTo>
                      <a:pt x="2274" y="11698"/>
                    </a:lnTo>
                    <a:lnTo>
                      <a:pt x="2274" y="11813"/>
                    </a:lnTo>
                    <a:lnTo>
                      <a:pt x="2160" y="11871"/>
                    </a:lnTo>
                    <a:lnTo>
                      <a:pt x="2160" y="11987"/>
                    </a:lnTo>
                    <a:lnTo>
                      <a:pt x="2046" y="12219"/>
                    </a:lnTo>
                    <a:lnTo>
                      <a:pt x="2008" y="12335"/>
                    </a:lnTo>
                    <a:lnTo>
                      <a:pt x="1895" y="12335"/>
                    </a:lnTo>
                    <a:lnTo>
                      <a:pt x="1819" y="12219"/>
                    </a:lnTo>
                    <a:lnTo>
                      <a:pt x="1781" y="12219"/>
                    </a:lnTo>
                    <a:lnTo>
                      <a:pt x="1705" y="12161"/>
                    </a:lnTo>
                    <a:lnTo>
                      <a:pt x="1592" y="12335"/>
                    </a:lnTo>
                    <a:lnTo>
                      <a:pt x="1667" y="12392"/>
                    </a:lnTo>
                    <a:lnTo>
                      <a:pt x="1667" y="12682"/>
                    </a:lnTo>
                    <a:lnTo>
                      <a:pt x="1554" y="12856"/>
                    </a:lnTo>
                    <a:lnTo>
                      <a:pt x="1251" y="13203"/>
                    </a:lnTo>
                    <a:lnTo>
                      <a:pt x="1137" y="13435"/>
                    </a:lnTo>
                    <a:lnTo>
                      <a:pt x="1023" y="13724"/>
                    </a:lnTo>
                    <a:lnTo>
                      <a:pt x="568" y="14419"/>
                    </a:lnTo>
                    <a:lnTo>
                      <a:pt x="114" y="14940"/>
                    </a:lnTo>
                    <a:lnTo>
                      <a:pt x="189" y="15172"/>
                    </a:lnTo>
                    <a:lnTo>
                      <a:pt x="114" y="15346"/>
                    </a:lnTo>
                    <a:lnTo>
                      <a:pt x="114" y="15462"/>
                    </a:lnTo>
                    <a:lnTo>
                      <a:pt x="0" y="15462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78" name="AutoShape 61" descr="Freeform 45">
                <a:extLst>
                  <a:ext uri="{FF2B5EF4-FFF2-40B4-BE49-F238E27FC236}">
                    <a16:creationId xmlns:a16="http://schemas.microsoft.com/office/drawing/2014/main" id="{897F1B9C-1202-4159-95F0-D4852ACA82A2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523873" y="3071050"/>
                <a:ext cx="190172" cy="173845"/>
              </a:xfrm>
              <a:custGeom>
                <a:avLst/>
                <a:gdLst>
                  <a:gd name="T0" fmla="*/ 95086 w 21600"/>
                  <a:gd name="T1" fmla="*/ 86923 h 21600"/>
                  <a:gd name="T2" fmla="*/ 95086 w 21600"/>
                  <a:gd name="T3" fmla="*/ 86923 h 21600"/>
                  <a:gd name="T4" fmla="*/ 95086 w 21600"/>
                  <a:gd name="T5" fmla="*/ 86923 h 21600"/>
                  <a:gd name="T6" fmla="*/ 95086 w 21600"/>
                  <a:gd name="T7" fmla="*/ 8692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1254"/>
                    </a:moveTo>
                    <a:lnTo>
                      <a:pt x="518" y="10709"/>
                    </a:lnTo>
                    <a:lnTo>
                      <a:pt x="864" y="10709"/>
                    </a:lnTo>
                    <a:lnTo>
                      <a:pt x="1382" y="9802"/>
                    </a:lnTo>
                    <a:lnTo>
                      <a:pt x="1555" y="9257"/>
                    </a:lnTo>
                    <a:lnTo>
                      <a:pt x="1555" y="8713"/>
                    </a:lnTo>
                    <a:lnTo>
                      <a:pt x="3110" y="7079"/>
                    </a:lnTo>
                    <a:lnTo>
                      <a:pt x="3110" y="6534"/>
                    </a:lnTo>
                    <a:lnTo>
                      <a:pt x="3456" y="6353"/>
                    </a:lnTo>
                    <a:lnTo>
                      <a:pt x="4493" y="5445"/>
                    </a:lnTo>
                    <a:lnTo>
                      <a:pt x="5184" y="4901"/>
                    </a:lnTo>
                    <a:lnTo>
                      <a:pt x="5702" y="4356"/>
                    </a:lnTo>
                    <a:lnTo>
                      <a:pt x="6048" y="4175"/>
                    </a:lnTo>
                    <a:lnTo>
                      <a:pt x="6048" y="3267"/>
                    </a:lnTo>
                    <a:lnTo>
                      <a:pt x="6566" y="2178"/>
                    </a:lnTo>
                    <a:lnTo>
                      <a:pt x="7085" y="1997"/>
                    </a:lnTo>
                    <a:lnTo>
                      <a:pt x="7603" y="1089"/>
                    </a:lnTo>
                    <a:lnTo>
                      <a:pt x="8122" y="1089"/>
                    </a:lnTo>
                    <a:lnTo>
                      <a:pt x="8813" y="1452"/>
                    </a:lnTo>
                    <a:lnTo>
                      <a:pt x="10368" y="1634"/>
                    </a:lnTo>
                    <a:lnTo>
                      <a:pt x="10714" y="1634"/>
                    </a:lnTo>
                    <a:lnTo>
                      <a:pt x="11232" y="1997"/>
                    </a:lnTo>
                    <a:lnTo>
                      <a:pt x="11923" y="2178"/>
                    </a:lnTo>
                    <a:lnTo>
                      <a:pt x="12442" y="1997"/>
                    </a:lnTo>
                    <a:lnTo>
                      <a:pt x="13824" y="545"/>
                    </a:lnTo>
                    <a:lnTo>
                      <a:pt x="14515" y="0"/>
                    </a:lnTo>
                    <a:lnTo>
                      <a:pt x="15552" y="1089"/>
                    </a:lnTo>
                    <a:lnTo>
                      <a:pt x="15898" y="1997"/>
                    </a:lnTo>
                    <a:lnTo>
                      <a:pt x="15898" y="2178"/>
                    </a:lnTo>
                    <a:lnTo>
                      <a:pt x="16416" y="3812"/>
                    </a:lnTo>
                    <a:lnTo>
                      <a:pt x="16934" y="4356"/>
                    </a:lnTo>
                    <a:lnTo>
                      <a:pt x="16589" y="4901"/>
                    </a:lnTo>
                    <a:lnTo>
                      <a:pt x="17107" y="5990"/>
                    </a:lnTo>
                    <a:lnTo>
                      <a:pt x="18144" y="6353"/>
                    </a:lnTo>
                    <a:lnTo>
                      <a:pt x="20563" y="6353"/>
                    </a:lnTo>
                    <a:lnTo>
                      <a:pt x="20563" y="5990"/>
                    </a:lnTo>
                    <a:lnTo>
                      <a:pt x="21082" y="5264"/>
                    </a:lnTo>
                    <a:lnTo>
                      <a:pt x="21600" y="4719"/>
                    </a:lnTo>
                    <a:lnTo>
                      <a:pt x="21600" y="7079"/>
                    </a:lnTo>
                    <a:lnTo>
                      <a:pt x="21254" y="7624"/>
                    </a:lnTo>
                    <a:lnTo>
                      <a:pt x="20736" y="8168"/>
                    </a:lnTo>
                    <a:lnTo>
                      <a:pt x="21082" y="8713"/>
                    </a:lnTo>
                    <a:lnTo>
                      <a:pt x="19699" y="9802"/>
                    </a:lnTo>
                    <a:lnTo>
                      <a:pt x="19699" y="11254"/>
                    </a:lnTo>
                    <a:lnTo>
                      <a:pt x="20045" y="11435"/>
                    </a:lnTo>
                    <a:lnTo>
                      <a:pt x="20218" y="11435"/>
                    </a:lnTo>
                    <a:lnTo>
                      <a:pt x="20563" y="11798"/>
                    </a:lnTo>
                    <a:lnTo>
                      <a:pt x="21082" y="12524"/>
                    </a:lnTo>
                    <a:lnTo>
                      <a:pt x="21254" y="12887"/>
                    </a:lnTo>
                    <a:lnTo>
                      <a:pt x="21254" y="13613"/>
                    </a:lnTo>
                    <a:lnTo>
                      <a:pt x="20736" y="13613"/>
                    </a:lnTo>
                    <a:lnTo>
                      <a:pt x="20218" y="13976"/>
                    </a:lnTo>
                    <a:lnTo>
                      <a:pt x="20045" y="13613"/>
                    </a:lnTo>
                    <a:lnTo>
                      <a:pt x="19699" y="13976"/>
                    </a:lnTo>
                    <a:lnTo>
                      <a:pt x="19699" y="14158"/>
                    </a:lnTo>
                    <a:lnTo>
                      <a:pt x="19526" y="15247"/>
                    </a:lnTo>
                    <a:lnTo>
                      <a:pt x="19699" y="16155"/>
                    </a:lnTo>
                    <a:lnTo>
                      <a:pt x="19526" y="16699"/>
                    </a:lnTo>
                    <a:lnTo>
                      <a:pt x="19526" y="18514"/>
                    </a:lnTo>
                    <a:lnTo>
                      <a:pt x="18662" y="19059"/>
                    </a:lnTo>
                    <a:lnTo>
                      <a:pt x="18490" y="18877"/>
                    </a:lnTo>
                    <a:lnTo>
                      <a:pt x="17626" y="17788"/>
                    </a:lnTo>
                    <a:lnTo>
                      <a:pt x="16589" y="17244"/>
                    </a:lnTo>
                    <a:lnTo>
                      <a:pt x="16416" y="16881"/>
                    </a:lnTo>
                    <a:lnTo>
                      <a:pt x="15898" y="17788"/>
                    </a:lnTo>
                    <a:lnTo>
                      <a:pt x="14861" y="18514"/>
                    </a:lnTo>
                    <a:lnTo>
                      <a:pt x="13824" y="18877"/>
                    </a:lnTo>
                    <a:lnTo>
                      <a:pt x="13478" y="19966"/>
                    </a:lnTo>
                    <a:lnTo>
                      <a:pt x="13306" y="19966"/>
                    </a:lnTo>
                    <a:lnTo>
                      <a:pt x="12787" y="20148"/>
                    </a:lnTo>
                    <a:lnTo>
                      <a:pt x="12269" y="20148"/>
                    </a:lnTo>
                    <a:lnTo>
                      <a:pt x="10886" y="20692"/>
                    </a:lnTo>
                    <a:lnTo>
                      <a:pt x="10886" y="21055"/>
                    </a:lnTo>
                    <a:lnTo>
                      <a:pt x="10368" y="21600"/>
                    </a:lnTo>
                    <a:lnTo>
                      <a:pt x="9850" y="20692"/>
                    </a:lnTo>
                    <a:lnTo>
                      <a:pt x="9850" y="20511"/>
                    </a:lnTo>
                    <a:lnTo>
                      <a:pt x="9677" y="19603"/>
                    </a:lnTo>
                    <a:lnTo>
                      <a:pt x="9158" y="19422"/>
                    </a:lnTo>
                    <a:lnTo>
                      <a:pt x="8294" y="18333"/>
                    </a:lnTo>
                    <a:lnTo>
                      <a:pt x="8122" y="17970"/>
                    </a:lnTo>
                    <a:lnTo>
                      <a:pt x="7603" y="16699"/>
                    </a:lnTo>
                    <a:lnTo>
                      <a:pt x="7085" y="16155"/>
                    </a:lnTo>
                    <a:lnTo>
                      <a:pt x="6739" y="16155"/>
                    </a:lnTo>
                    <a:lnTo>
                      <a:pt x="6221" y="16699"/>
                    </a:lnTo>
                    <a:lnTo>
                      <a:pt x="5702" y="17788"/>
                    </a:lnTo>
                    <a:lnTo>
                      <a:pt x="3974" y="17970"/>
                    </a:lnTo>
                    <a:lnTo>
                      <a:pt x="3456" y="17970"/>
                    </a:lnTo>
                    <a:lnTo>
                      <a:pt x="2938" y="17244"/>
                    </a:lnTo>
                    <a:lnTo>
                      <a:pt x="2419" y="15247"/>
                    </a:lnTo>
                    <a:lnTo>
                      <a:pt x="2074" y="13069"/>
                    </a:lnTo>
                    <a:lnTo>
                      <a:pt x="518" y="13069"/>
                    </a:lnTo>
                    <a:lnTo>
                      <a:pt x="346" y="11435"/>
                    </a:lnTo>
                    <a:lnTo>
                      <a:pt x="0" y="11254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79" name="AutoShape 62" descr="Freeform 46">
                <a:extLst>
                  <a:ext uri="{FF2B5EF4-FFF2-40B4-BE49-F238E27FC236}">
                    <a16:creationId xmlns:a16="http://schemas.microsoft.com/office/drawing/2014/main" id="{4CF52FA9-7D97-440C-852A-A6B307A0FB62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612542" y="2703527"/>
                <a:ext cx="488846" cy="632374"/>
              </a:xfrm>
              <a:custGeom>
                <a:avLst/>
                <a:gdLst>
                  <a:gd name="T0" fmla="*/ 244423 w 21600"/>
                  <a:gd name="T1" fmla="*/ 316187 h 21600"/>
                  <a:gd name="T2" fmla="*/ 244423 w 21600"/>
                  <a:gd name="T3" fmla="*/ 316187 h 21600"/>
                  <a:gd name="T4" fmla="*/ 244423 w 21600"/>
                  <a:gd name="T5" fmla="*/ 316187 h 21600"/>
                  <a:gd name="T6" fmla="*/ 244423 w 21600"/>
                  <a:gd name="T7" fmla="*/ 31618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8281"/>
                    </a:moveTo>
                    <a:lnTo>
                      <a:pt x="203" y="18132"/>
                    </a:lnTo>
                    <a:lnTo>
                      <a:pt x="203" y="18033"/>
                    </a:lnTo>
                    <a:lnTo>
                      <a:pt x="743" y="17884"/>
                    </a:lnTo>
                    <a:lnTo>
                      <a:pt x="945" y="17884"/>
                    </a:lnTo>
                    <a:lnTo>
                      <a:pt x="1148" y="17835"/>
                    </a:lnTo>
                    <a:lnTo>
                      <a:pt x="1215" y="17835"/>
                    </a:lnTo>
                    <a:lnTo>
                      <a:pt x="1350" y="17538"/>
                    </a:lnTo>
                    <a:lnTo>
                      <a:pt x="1755" y="17439"/>
                    </a:lnTo>
                    <a:lnTo>
                      <a:pt x="2160" y="17240"/>
                    </a:lnTo>
                    <a:lnTo>
                      <a:pt x="2363" y="16993"/>
                    </a:lnTo>
                    <a:lnTo>
                      <a:pt x="2430" y="17092"/>
                    </a:lnTo>
                    <a:lnTo>
                      <a:pt x="2835" y="17240"/>
                    </a:lnTo>
                    <a:lnTo>
                      <a:pt x="3173" y="17538"/>
                    </a:lnTo>
                    <a:lnTo>
                      <a:pt x="3240" y="17587"/>
                    </a:lnTo>
                    <a:lnTo>
                      <a:pt x="3578" y="17439"/>
                    </a:lnTo>
                    <a:lnTo>
                      <a:pt x="3578" y="16943"/>
                    </a:lnTo>
                    <a:lnTo>
                      <a:pt x="3645" y="16794"/>
                    </a:lnTo>
                    <a:lnTo>
                      <a:pt x="3578" y="16547"/>
                    </a:lnTo>
                    <a:lnTo>
                      <a:pt x="3645" y="16250"/>
                    </a:lnTo>
                    <a:lnTo>
                      <a:pt x="3645" y="16200"/>
                    </a:lnTo>
                    <a:lnTo>
                      <a:pt x="3780" y="16101"/>
                    </a:lnTo>
                    <a:lnTo>
                      <a:pt x="3848" y="16200"/>
                    </a:lnTo>
                    <a:lnTo>
                      <a:pt x="4050" y="16101"/>
                    </a:lnTo>
                    <a:lnTo>
                      <a:pt x="4253" y="16101"/>
                    </a:lnTo>
                    <a:lnTo>
                      <a:pt x="4253" y="15903"/>
                    </a:lnTo>
                    <a:lnTo>
                      <a:pt x="4185" y="15804"/>
                    </a:lnTo>
                    <a:lnTo>
                      <a:pt x="3983" y="15606"/>
                    </a:lnTo>
                    <a:lnTo>
                      <a:pt x="3848" y="15506"/>
                    </a:lnTo>
                    <a:lnTo>
                      <a:pt x="3780" y="15506"/>
                    </a:lnTo>
                    <a:lnTo>
                      <a:pt x="3645" y="15457"/>
                    </a:lnTo>
                    <a:lnTo>
                      <a:pt x="3645" y="15061"/>
                    </a:lnTo>
                    <a:lnTo>
                      <a:pt x="4185" y="14763"/>
                    </a:lnTo>
                    <a:lnTo>
                      <a:pt x="4050" y="14615"/>
                    </a:lnTo>
                    <a:lnTo>
                      <a:pt x="4253" y="14466"/>
                    </a:lnTo>
                    <a:lnTo>
                      <a:pt x="4388" y="14317"/>
                    </a:lnTo>
                    <a:lnTo>
                      <a:pt x="4388" y="13426"/>
                    </a:lnTo>
                    <a:lnTo>
                      <a:pt x="4455" y="12980"/>
                    </a:lnTo>
                    <a:lnTo>
                      <a:pt x="4388" y="12385"/>
                    </a:lnTo>
                    <a:lnTo>
                      <a:pt x="4455" y="12088"/>
                    </a:lnTo>
                    <a:lnTo>
                      <a:pt x="4590" y="11939"/>
                    </a:lnTo>
                    <a:lnTo>
                      <a:pt x="4590" y="11593"/>
                    </a:lnTo>
                    <a:lnTo>
                      <a:pt x="4455" y="11295"/>
                    </a:lnTo>
                    <a:lnTo>
                      <a:pt x="4590" y="10899"/>
                    </a:lnTo>
                    <a:lnTo>
                      <a:pt x="4455" y="10453"/>
                    </a:lnTo>
                    <a:lnTo>
                      <a:pt x="4455" y="9958"/>
                    </a:lnTo>
                    <a:lnTo>
                      <a:pt x="5198" y="10106"/>
                    </a:lnTo>
                    <a:lnTo>
                      <a:pt x="5805" y="9859"/>
                    </a:lnTo>
                    <a:lnTo>
                      <a:pt x="5873" y="9958"/>
                    </a:lnTo>
                    <a:lnTo>
                      <a:pt x="6008" y="10007"/>
                    </a:lnTo>
                    <a:lnTo>
                      <a:pt x="6075" y="10255"/>
                    </a:lnTo>
                    <a:lnTo>
                      <a:pt x="6210" y="10305"/>
                    </a:lnTo>
                    <a:lnTo>
                      <a:pt x="6480" y="10750"/>
                    </a:lnTo>
                    <a:lnTo>
                      <a:pt x="7020" y="11147"/>
                    </a:lnTo>
                    <a:lnTo>
                      <a:pt x="7088" y="11345"/>
                    </a:lnTo>
                    <a:lnTo>
                      <a:pt x="7493" y="11741"/>
                    </a:lnTo>
                    <a:lnTo>
                      <a:pt x="7628" y="11890"/>
                    </a:lnTo>
                    <a:lnTo>
                      <a:pt x="8235" y="12088"/>
                    </a:lnTo>
                    <a:lnTo>
                      <a:pt x="8640" y="12237"/>
                    </a:lnTo>
                    <a:lnTo>
                      <a:pt x="8708" y="12385"/>
                    </a:lnTo>
                    <a:lnTo>
                      <a:pt x="9248" y="12385"/>
                    </a:lnTo>
                    <a:lnTo>
                      <a:pt x="9855" y="12088"/>
                    </a:lnTo>
                    <a:lnTo>
                      <a:pt x="9855" y="11939"/>
                    </a:lnTo>
                    <a:lnTo>
                      <a:pt x="9922" y="11791"/>
                    </a:lnTo>
                    <a:lnTo>
                      <a:pt x="10463" y="11642"/>
                    </a:lnTo>
                    <a:lnTo>
                      <a:pt x="10665" y="11741"/>
                    </a:lnTo>
                    <a:lnTo>
                      <a:pt x="10665" y="11890"/>
                    </a:lnTo>
                    <a:lnTo>
                      <a:pt x="11070" y="11939"/>
                    </a:lnTo>
                    <a:lnTo>
                      <a:pt x="11070" y="12088"/>
                    </a:lnTo>
                    <a:lnTo>
                      <a:pt x="11340" y="12088"/>
                    </a:lnTo>
                    <a:lnTo>
                      <a:pt x="11475" y="12039"/>
                    </a:lnTo>
                    <a:lnTo>
                      <a:pt x="11678" y="11791"/>
                    </a:lnTo>
                    <a:lnTo>
                      <a:pt x="11880" y="11741"/>
                    </a:lnTo>
                    <a:lnTo>
                      <a:pt x="11880" y="11345"/>
                    </a:lnTo>
                    <a:lnTo>
                      <a:pt x="12488" y="11196"/>
                    </a:lnTo>
                    <a:lnTo>
                      <a:pt x="12758" y="11345"/>
                    </a:lnTo>
                    <a:lnTo>
                      <a:pt x="12960" y="11295"/>
                    </a:lnTo>
                    <a:lnTo>
                      <a:pt x="13297" y="11444"/>
                    </a:lnTo>
                    <a:lnTo>
                      <a:pt x="13500" y="11295"/>
                    </a:lnTo>
                    <a:lnTo>
                      <a:pt x="13770" y="10998"/>
                    </a:lnTo>
                    <a:lnTo>
                      <a:pt x="13770" y="10750"/>
                    </a:lnTo>
                    <a:lnTo>
                      <a:pt x="13703" y="10701"/>
                    </a:lnTo>
                    <a:lnTo>
                      <a:pt x="13500" y="10602"/>
                    </a:lnTo>
                    <a:lnTo>
                      <a:pt x="13297" y="10701"/>
                    </a:lnTo>
                    <a:lnTo>
                      <a:pt x="13095" y="10602"/>
                    </a:lnTo>
                    <a:lnTo>
                      <a:pt x="12960" y="10305"/>
                    </a:lnTo>
                    <a:lnTo>
                      <a:pt x="12893" y="10106"/>
                    </a:lnTo>
                    <a:lnTo>
                      <a:pt x="12690" y="10007"/>
                    </a:lnTo>
                    <a:lnTo>
                      <a:pt x="12353" y="10007"/>
                    </a:lnTo>
                    <a:lnTo>
                      <a:pt x="12083" y="10106"/>
                    </a:lnTo>
                    <a:lnTo>
                      <a:pt x="11678" y="10106"/>
                    </a:lnTo>
                    <a:lnTo>
                      <a:pt x="11678" y="9859"/>
                    </a:lnTo>
                    <a:lnTo>
                      <a:pt x="11543" y="9710"/>
                    </a:lnTo>
                    <a:lnTo>
                      <a:pt x="11678" y="9413"/>
                    </a:lnTo>
                    <a:lnTo>
                      <a:pt x="11475" y="9264"/>
                    </a:lnTo>
                    <a:lnTo>
                      <a:pt x="11138" y="9264"/>
                    </a:lnTo>
                    <a:lnTo>
                      <a:pt x="11070" y="9116"/>
                    </a:lnTo>
                    <a:lnTo>
                      <a:pt x="10733" y="8967"/>
                    </a:lnTo>
                    <a:lnTo>
                      <a:pt x="10530" y="8967"/>
                    </a:lnTo>
                    <a:lnTo>
                      <a:pt x="10463" y="8818"/>
                    </a:lnTo>
                    <a:lnTo>
                      <a:pt x="10125" y="8670"/>
                    </a:lnTo>
                    <a:lnTo>
                      <a:pt x="9922" y="8769"/>
                    </a:lnTo>
                    <a:lnTo>
                      <a:pt x="9720" y="8670"/>
                    </a:lnTo>
                    <a:lnTo>
                      <a:pt x="9517" y="8620"/>
                    </a:lnTo>
                    <a:lnTo>
                      <a:pt x="9315" y="8521"/>
                    </a:lnTo>
                    <a:lnTo>
                      <a:pt x="9045" y="8521"/>
                    </a:lnTo>
                    <a:lnTo>
                      <a:pt x="8843" y="8472"/>
                    </a:lnTo>
                    <a:lnTo>
                      <a:pt x="8910" y="8075"/>
                    </a:lnTo>
                    <a:lnTo>
                      <a:pt x="8843" y="7728"/>
                    </a:lnTo>
                    <a:lnTo>
                      <a:pt x="8708" y="7332"/>
                    </a:lnTo>
                    <a:lnTo>
                      <a:pt x="8910" y="6837"/>
                    </a:lnTo>
                    <a:lnTo>
                      <a:pt x="9517" y="6391"/>
                    </a:lnTo>
                    <a:lnTo>
                      <a:pt x="9720" y="6094"/>
                    </a:lnTo>
                    <a:lnTo>
                      <a:pt x="9653" y="5697"/>
                    </a:lnTo>
                    <a:lnTo>
                      <a:pt x="9720" y="5549"/>
                    </a:lnTo>
                    <a:lnTo>
                      <a:pt x="9855" y="5499"/>
                    </a:lnTo>
                    <a:lnTo>
                      <a:pt x="10058" y="5202"/>
                    </a:lnTo>
                    <a:lnTo>
                      <a:pt x="9922" y="4756"/>
                    </a:lnTo>
                    <a:lnTo>
                      <a:pt x="9248" y="4360"/>
                    </a:lnTo>
                    <a:lnTo>
                      <a:pt x="9248" y="4310"/>
                    </a:lnTo>
                    <a:lnTo>
                      <a:pt x="8640" y="4013"/>
                    </a:lnTo>
                    <a:lnTo>
                      <a:pt x="8708" y="3914"/>
                    </a:lnTo>
                    <a:lnTo>
                      <a:pt x="8910" y="3765"/>
                    </a:lnTo>
                    <a:lnTo>
                      <a:pt x="9248" y="3765"/>
                    </a:lnTo>
                    <a:lnTo>
                      <a:pt x="9450" y="3864"/>
                    </a:lnTo>
                    <a:lnTo>
                      <a:pt x="9922" y="3864"/>
                    </a:lnTo>
                    <a:lnTo>
                      <a:pt x="10058" y="3765"/>
                    </a:lnTo>
                    <a:lnTo>
                      <a:pt x="10328" y="3171"/>
                    </a:lnTo>
                    <a:lnTo>
                      <a:pt x="10665" y="2972"/>
                    </a:lnTo>
                    <a:lnTo>
                      <a:pt x="11543" y="2576"/>
                    </a:lnTo>
                    <a:lnTo>
                      <a:pt x="11880" y="2279"/>
                    </a:lnTo>
                    <a:lnTo>
                      <a:pt x="11745" y="1833"/>
                    </a:lnTo>
                    <a:lnTo>
                      <a:pt x="11948" y="1635"/>
                    </a:lnTo>
                    <a:lnTo>
                      <a:pt x="12285" y="1090"/>
                    </a:lnTo>
                    <a:lnTo>
                      <a:pt x="11948" y="892"/>
                    </a:lnTo>
                    <a:lnTo>
                      <a:pt x="11948" y="644"/>
                    </a:lnTo>
                    <a:lnTo>
                      <a:pt x="12083" y="644"/>
                    </a:lnTo>
                    <a:lnTo>
                      <a:pt x="12758" y="594"/>
                    </a:lnTo>
                    <a:lnTo>
                      <a:pt x="12893" y="446"/>
                    </a:lnTo>
                    <a:lnTo>
                      <a:pt x="12893" y="50"/>
                    </a:lnTo>
                    <a:lnTo>
                      <a:pt x="12960" y="149"/>
                    </a:lnTo>
                    <a:lnTo>
                      <a:pt x="13163" y="50"/>
                    </a:lnTo>
                    <a:lnTo>
                      <a:pt x="13703" y="50"/>
                    </a:lnTo>
                    <a:lnTo>
                      <a:pt x="13905" y="0"/>
                    </a:lnTo>
                    <a:lnTo>
                      <a:pt x="14108" y="0"/>
                    </a:lnTo>
                    <a:lnTo>
                      <a:pt x="14310" y="446"/>
                    </a:lnTo>
                    <a:lnTo>
                      <a:pt x="14108" y="1090"/>
                    </a:lnTo>
                    <a:lnTo>
                      <a:pt x="14310" y="1338"/>
                    </a:lnTo>
                    <a:lnTo>
                      <a:pt x="14513" y="1387"/>
                    </a:lnTo>
                    <a:lnTo>
                      <a:pt x="14715" y="1684"/>
                    </a:lnTo>
                    <a:lnTo>
                      <a:pt x="14918" y="1783"/>
                    </a:lnTo>
                    <a:lnTo>
                      <a:pt x="15120" y="1684"/>
                    </a:lnTo>
                    <a:lnTo>
                      <a:pt x="15390" y="1833"/>
                    </a:lnTo>
                    <a:lnTo>
                      <a:pt x="15795" y="2130"/>
                    </a:lnTo>
                    <a:lnTo>
                      <a:pt x="15930" y="2527"/>
                    </a:lnTo>
                    <a:lnTo>
                      <a:pt x="15593" y="2675"/>
                    </a:lnTo>
                    <a:lnTo>
                      <a:pt x="15188" y="2824"/>
                    </a:lnTo>
                    <a:lnTo>
                      <a:pt x="14783" y="3022"/>
                    </a:lnTo>
                    <a:lnTo>
                      <a:pt x="14715" y="2972"/>
                    </a:lnTo>
                    <a:lnTo>
                      <a:pt x="14580" y="2824"/>
                    </a:lnTo>
                    <a:lnTo>
                      <a:pt x="14513" y="2824"/>
                    </a:lnTo>
                    <a:lnTo>
                      <a:pt x="14310" y="2873"/>
                    </a:lnTo>
                    <a:lnTo>
                      <a:pt x="13905" y="3121"/>
                    </a:lnTo>
                    <a:lnTo>
                      <a:pt x="13703" y="4954"/>
                    </a:lnTo>
                    <a:lnTo>
                      <a:pt x="14108" y="5202"/>
                    </a:lnTo>
                    <a:lnTo>
                      <a:pt x="14310" y="5251"/>
                    </a:lnTo>
                    <a:lnTo>
                      <a:pt x="14513" y="5350"/>
                    </a:lnTo>
                    <a:lnTo>
                      <a:pt x="14918" y="5350"/>
                    </a:lnTo>
                    <a:lnTo>
                      <a:pt x="14918" y="5549"/>
                    </a:lnTo>
                    <a:lnTo>
                      <a:pt x="15120" y="5846"/>
                    </a:lnTo>
                    <a:lnTo>
                      <a:pt x="15525" y="5846"/>
                    </a:lnTo>
                    <a:lnTo>
                      <a:pt x="15593" y="5697"/>
                    </a:lnTo>
                    <a:lnTo>
                      <a:pt x="15930" y="5499"/>
                    </a:lnTo>
                    <a:lnTo>
                      <a:pt x="16200" y="5350"/>
                    </a:lnTo>
                    <a:lnTo>
                      <a:pt x="16335" y="5202"/>
                    </a:lnTo>
                    <a:lnTo>
                      <a:pt x="16403" y="4905"/>
                    </a:lnTo>
                    <a:lnTo>
                      <a:pt x="16740" y="4806"/>
                    </a:lnTo>
                    <a:lnTo>
                      <a:pt x="16808" y="4905"/>
                    </a:lnTo>
                    <a:lnTo>
                      <a:pt x="16943" y="4905"/>
                    </a:lnTo>
                    <a:lnTo>
                      <a:pt x="17010" y="4806"/>
                    </a:lnTo>
                    <a:lnTo>
                      <a:pt x="17213" y="4806"/>
                    </a:lnTo>
                    <a:lnTo>
                      <a:pt x="17415" y="4905"/>
                    </a:lnTo>
                    <a:lnTo>
                      <a:pt x="17550" y="5103"/>
                    </a:lnTo>
                    <a:lnTo>
                      <a:pt x="17753" y="5202"/>
                    </a:lnTo>
                    <a:lnTo>
                      <a:pt x="19035" y="5697"/>
                    </a:lnTo>
                    <a:lnTo>
                      <a:pt x="19440" y="5697"/>
                    </a:lnTo>
                    <a:lnTo>
                      <a:pt x="19373" y="5994"/>
                    </a:lnTo>
                    <a:lnTo>
                      <a:pt x="19238" y="5994"/>
                    </a:lnTo>
                    <a:lnTo>
                      <a:pt x="19170" y="6094"/>
                    </a:lnTo>
                    <a:lnTo>
                      <a:pt x="18968" y="6292"/>
                    </a:lnTo>
                    <a:lnTo>
                      <a:pt x="18765" y="6391"/>
                    </a:lnTo>
                    <a:lnTo>
                      <a:pt x="18428" y="6589"/>
                    </a:lnTo>
                    <a:lnTo>
                      <a:pt x="18360" y="6837"/>
                    </a:lnTo>
                    <a:lnTo>
                      <a:pt x="18225" y="6837"/>
                    </a:lnTo>
                    <a:lnTo>
                      <a:pt x="17955" y="6985"/>
                    </a:lnTo>
                    <a:lnTo>
                      <a:pt x="17955" y="7134"/>
                    </a:lnTo>
                    <a:lnTo>
                      <a:pt x="17618" y="7629"/>
                    </a:lnTo>
                    <a:lnTo>
                      <a:pt x="17415" y="8224"/>
                    </a:lnTo>
                    <a:lnTo>
                      <a:pt x="17348" y="8521"/>
                    </a:lnTo>
                    <a:lnTo>
                      <a:pt x="16943" y="9066"/>
                    </a:lnTo>
                    <a:lnTo>
                      <a:pt x="16943" y="9264"/>
                    </a:lnTo>
                    <a:lnTo>
                      <a:pt x="16808" y="9363"/>
                    </a:lnTo>
                    <a:lnTo>
                      <a:pt x="16605" y="9413"/>
                    </a:lnTo>
                    <a:lnTo>
                      <a:pt x="16403" y="9710"/>
                    </a:lnTo>
                    <a:lnTo>
                      <a:pt x="16335" y="9859"/>
                    </a:lnTo>
                    <a:lnTo>
                      <a:pt x="16403" y="9958"/>
                    </a:lnTo>
                    <a:lnTo>
                      <a:pt x="16538" y="10007"/>
                    </a:lnTo>
                    <a:lnTo>
                      <a:pt x="16808" y="10255"/>
                    </a:lnTo>
                    <a:lnTo>
                      <a:pt x="16808" y="10404"/>
                    </a:lnTo>
                    <a:lnTo>
                      <a:pt x="16605" y="10602"/>
                    </a:lnTo>
                    <a:lnTo>
                      <a:pt x="16538" y="10750"/>
                    </a:lnTo>
                    <a:lnTo>
                      <a:pt x="16605" y="10850"/>
                    </a:lnTo>
                    <a:lnTo>
                      <a:pt x="16740" y="10899"/>
                    </a:lnTo>
                    <a:lnTo>
                      <a:pt x="17213" y="11147"/>
                    </a:lnTo>
                    <a:lnTo>
                      <a:pt x="17348" y="11147"/>
                    </a:lnTo>
                    <a:lnTo>
                      <a:pt x="17415" y="11196"/>
                    </a:lnTo>
                    <a:lnTo>
                      <a:pt x="17753" y="11295"/>
                    </a:lnTo>
                    <a:lnTo>
                      <a:pt x="18158" y="11345"/>
                    </a:lnTo>
                    <a:lnTo>
                      <a:pt x="18225" y="11345"/>
                    </a:lnTo>
                    <a:lnTo>
                      <a:pt x="18630" y="11593"/>
                    </a:lnTo>
                    <a:lnTo>
                      <a:pt x="19170" y="11593"/>
                    </a:lnTo>
                    <a:lnTo>
                      <a:pt x="19575" y="11642"/>
                    </a:lnTo>
                    <a:lnTo>
                      <a:pt x="19980" y="11791"/>
                    </a:lnTo>
                    <a:lnTo>
                      <a:pt x="20048" y="11791"/>
                    </a:lnTo>
                    <a:lnTo>
                      <a:pt x="19980" y="12088"/>
                    </a:lnTo>
                    <a:lnTo>
                      <a:pt x="19778" y="12336"/>
                    </a:lnTo>
                    <a:lnTo>
                      <a:pt x="19373" y="12484"/>
                    </a:lnTo>
                    <a:lnTo>
                      <a:pt x="18562" y="12633"/>
                    </a:lnTo>
                    <a:lnTo>
                      <a:pt x="18225" y="12534"/>
                    </a:lnTo>
                    <a:lnTo>
                      <a:pt x="18023" y="12683"/>
                    </a:lnTo>
                    <a:lnTo>
                      <a:pt x="17618" y="12782"/>
                    </a:lnTo>
                    <a:lnTo>
                      <a:pt x="17550" y="12683"/>
                    </a:lnTo>
                    <a:lnTo>
                      <a:pt x="17415" y="12782"/>
                    </a:lnTo>
                    <a:lnTo>
                      <a:pt x="17348" y="12930"/>
                    </a:lnTo>
                    <a:lnTo>
                      <a:pt x="17213" y="14268"/>
                    </a:lnTo>
                    <a:lnTo>
                      <a:pt x="17010" y="14466"/>
                    </a:lnTo>
                    <a:lnTo>
                      <a:pt x="16943" y="14565"/>
                    </a:lnTo>
                    <a:lnTo>
                      <a:pt x="16605" y="14714"/>
                    </a:lnTo>
                    <a:lnTo>
                      <a:pt x="16403" y="15011"/>
                    </a:lnTo>
                    <a:lnTo>
                      <a:pt x="16200" y="15160"/>
                    </a:lnTo>
                    <a:lnTo>
                      <a:pt x="16133" y="15308"/>
                    </a:lnTo>
                    <a:lnTo>
                      <a:pt x="16133" y="15903"/>
                    </a:lnTo>
                    <a:lnTo>
                      <a:pt x="16403" y="16051"/>
                    </a:lnTo>
                    <a:lnTo>
                      <a:pt x="16605" y="16101"/>
                    </a:lnTo>
                    <a:lnTo>
                      <a:pt x="17145" y="16101"/>
                    </a:lnTo>
                    <a:lnTo>
                      <a:pt x="17213" y="16200"/>
                    </a:lnTo>
                    <a:lnTo>
                      <a:pt x="17550" y="16200"/>
                    </a:lnTo>
                    <a:lnTo>
                      <a:pt x="17955" y="16349"/>
                    </a:lnTo>
                    <a:lnTo>
                      <a:pt x="18158" y="16497"/>
                    </a:lnTo>
                    <a:lnTo>
                      <a:pt x="18158" y="16547"/>
                    </a:lnTo>
                    <a:lnTo>
                      <a:pt x="18023" y="16844"/>
                    </a:lnTo>
                    <a:lnTo>
                      <a:pt x="18158" y="17092"/>
                    </a:lnTo>
                    <a:lnTo>
                      <a:pt x="18225" y="17240"/>
                    </a:lnTo>
                    <a:lnTo>
                      <a:pt x="18428" y="17736"/>
                    </a:lnTo>
                    <a:lnTo>
                      <a:pt x="19035" y="17736"/>
                    </a:lnTo>
                    <a:lnTo>
                      <a:pt x="19170" y="17686"/>
                    </a:lnTo>
                    <a:lnTo>
                      <a:pt x="19238" y="17686"/>
                    </a:lnTo>
                    <a:lnTo>
                      <a:pt x="19373" y="17587"/>
                    </a:lnTo>
                    <a:lnTo>
                      <a:pt x="19778" y="17587"/>
                    </a:lnTo>
                    <a:lnTo>
                      <a:pt x="20048" y="17538"/>
                    </a:lnTo>
                    <a:lnTo>
                      <a:pt x="20453" y="17389"/>
                    </a:lnTo>
                    <a:lnTo>
                      <a:pt x="20858" y="17290"/>
                    </a:lnTo>
                    <a:lnTo>
                      <a:pt x="20993" y="17439"/>
                    </a:lnTo>
                    <a:lnTo>
                      <a:pt x="21195" y="17884"/>
                    </a:lnTo>
                    <a:lnTo>
                      <a:pt x="21263" y="17983"/>
                    </a:lnTo>
                    <a:lnTo>
                      <a:pt x="21600" y="18132"/>
                    </a:lnTo>
                    <a:lnTo>
                      <a:pt x="21195" y="18727"/>
                    </a:lnTo>
                    <a:lnTo>
                      <a:pt x="21060" y="18727"/>
                    </a:lnTo>
                    <a:lnTo>
                      <a:pt x="20858" y="18875"/>
                    </a:lnTo>
                    <a:lnTo>
                      <a:pt x="20588" y="18925"/>
                    </a:lnTo>
                    <a:lnTo>
                      <a:pt x="20453" y="18925"/>
                    </a:lnTo>
                    <a:lnTo>
                      <a:pt x="19980" y="19024"/>
                    </a:lnTo>
                    <a:lnTo>
                      <a:pt x="19440" y="19172"/>
                    </a:lnTo>
                    <a:lnTo>
                      <a:pt x="18833" y="19618"/>
                    </a:lnTo>
                    <a:lnTo>
                      <a:pt x="18562" y="19618"/>
                    </a:lnTo>
                    <a:lnTo>
                      <a:pt x="18360" y="19519"/>
                    </a:lnTo>
                    <a:lnTo>
                      <a:pt x="17955" y="19371"/>
                    </a:lnTo>
                    <a:lnTo>
                      <a:pt x="17753" y="19321"/>
                    </a:lnTo>
                    <a:lnTo>
                      <a:pt x="17348" y="19371"/>
                    </a:lnTo>
                    <a:lnTo>
                      <a:pt x="17213" y="19470"/>
                    </a:lnTo>
                    <a:lnTo>
                      <a:pt x="16740" y="19470"/>
                    </a:lnTo>
                    <a:lnTo>
                      <a:pt x="16403" y="19618"/>
                    </a:lnTo>
                    <a:lnTo>
                      <a:pt x="16133" y="19668"/>
                    </a:lnTo>
                    <a:lnTo>
                      <a:pt x="15728" y="19916"/>
                    </a:lnTo>
                    <a:lnTo>
                      <a:pt x="15593" y="19965"/>
                    </a:lnTo>
                    <a:lnTo>
                      <a:pt x="15323" y="20114"/>
                    </a:lnTo>
                    <a:lnTo>
                      <a:pt x="14985" y="20361"/>
                    </a:lnTo>
                    <a:lnTo>
                      <a:pt x="14918" y="20510"/>
                    </a:lnTo>
                    <a:lnTo>
                      <a:pt x="14918" y="20857"/>
                    </a:lnTo>
                    <a:lnTo>
                      <a:pt x="14783" y="20857"/>
                    </a:lnTo>
                    <a:lnTo>
                      <a:pt x="14715" y="20659"/>
                    </a:lnTo>
                    <a:lnTo>
                      <a:pt x="14783" y="20560"/>
                    </a:lnTo>
                    <a:lnTo>
                      <a:pt x="14513" y="20262"/>
                    </a:lnTo>
                    <a:lnTo>
                      <a:pt x="14513" y="20560"/>
                    </a:lnTo>
                    <a:lnTo>
                      <a:pt x="14310" y="20560"/>
                    </a:lnTo>
                    <a:lnTo>
                      <a:pt x="13973" y="20411"/>
                    </a:lnTo>
                    <a:lnTo>
                      <a:pt x="13770" y="19817"/>
                    </a:lnTo>
                    <a:lnTo>
                      <a:pt x="13095" y="19321"/>
                    </a:lnTo>
                    <a:lnTo>
                      <a:pt x="13297" y="18578"/>
                    </a:lnTo>
                    <a:lnTo>
                      <a:pt x="13163" y="18479"/>
                    </a:lnTo>
                    <a:lnTo>
                      <a:pt x="12960" y="18429"/>
                    </a:lnTo>
                    <a:lnTo>
                      <a:pt x="12285" y="18479"/>
                    </a:lnTo>
                    <a:lnTo>
                      <a:pt x="12083" y="18578"/>
                    </a:lnTo>
                    <a:lnTo>
                      <a:pt x="11745" y="18875"/>
                    </a:lnTo>
                    <a:lnTo>
                      <a:pt x="11340" y="18925"/>
                    </a:lnTo>
                    <a:lnTo>
                      <a:pt x="10868" y="19916"/>
                    </a:lnTo>
                    <a:lnTo>
                      <a:pt x="11070" y="19965"/>
                    </a:lnTo>
                    <a:lnTo>
                      <a:pt x="11138" y="20361"/>
                    </a:lnTo>
                    <a:lnTo>
                      <a:pt x="11340" y="20510"/>
                    </a:lnTo>
                    <a:lnTo>
                      <a:pt x="11543" y="20560"/>
                    </a:lnTo>
                    <a:lnTo>
                      <a:pt x="11543" y="20857"/>
                    </a:lnTo>
                    <a:lnTo>
                      <a:pt x="11070" y="21154"/>
                    </a:lnTo>
                    <a:lnTo>
                      <a:pt x="10665" y="21154"/>
                    </a:lnTo>
                    <a:lnTo>
                      <a:pt x="10530" y="21253"/>
                    </a:lnTo>
                    <a:lnTo>
                      <a:pt x="10260" y="20956"/>
                    </a:lnTo>
                    <a:lnTo>
                      <a:pt x="10125" y="20857"/>
                    </a:lnTo>
                    <a:lnTo>
                      <a:pt x="9112" y="20857"/>
                    </a:lnTo>
                    <a:lnTo>
                      <a:pt x="8708" y="20659"/>
                    </a:lnTo>
                    <a:lnTo>
                      <a:pt x="8505" y="20708"/>
                    </a:lnTo>
                    <a:lnTo>
                      <a:pt x="8100" y="20708"/>
                    </a:lnTo>
                    <a:lnTo>
                      <a:pt x="7830" y="20659"/>
                    </a:lnTo>
                    <a:lnTo>
                      <a:pt x="7628" y="20560"/>
                    </a:lnTo>
                    <a:lnTo>
                      <a:pt x="7290" y="20857"/>
                    </a:lnTo>
                    <a:lnTo>
                      <a:pt x="7223" y="21550"/>
                    </a:lnTo>
                    <a:lnTo>
                      <a:pt x="7088" y="21600"/>
                    </a:lnTo>
                    <a:lnTo>
                      <a:pt x="6885" y="21303"/>
                    </a:lnTo>
                    <a:lnTo>
                      <a:pt x="6818" y="21303"/>
                    </a:lnTo>
                    <a:lnTo>
                      <a:pt x="6885" y="21105"/>
                    </a:lnTo>
                    <a:lnTo>
                      <a:pt x="6683" y="21006"/>
                    </a:lnTo>
                    <a:lnTo>
                      <a:pt x="6480" y="21253"/>
                    </a:lnTo>
                    <a:lnTo>
                      <a:pt x="6278" y="21402"/>
                    </a:lnTo>
                    <a:lnTo>
                      <a:pt x="6008" y="21154"/>
                    </a:lnTo>
                    <a:lnTo>
                      <a:pt x="5873" y="21303"/>
                    </a:lnTo>
                    <a:lnTo>
                      <a:pt x="5670" y="21303"/>
                    </a:lnTo>
                    <a:lnTo>
                      <a:pt x="5468" y="21253"/>
                    </a:lnTo>
                    <a:lnTo>
                      <a:pt x="4995" y="20807"/>
                    </a:lnTo>
                    <a:lnTo>
                      <a:pt x="4658" y="20708"/>
                    </a:lnTo>
                    <a:lnTo>
                      <a:pt x="3780" y="20708"/>
                    </a:lnTo>
                    <a:lnTo>
                      <a:pt x="3443" y="20510"/>
                    </a:lnTo>
                    <a:lnTo>
                      <a:pt x="2768" y="20213"/>
                    </a:lnTo>
                    <a:lnTo>
                      <a:pt x="2633" y="19916"/>
                    </a:lnTo>
                    <a:lnTo>
                      <a:pt x="2565" y="19817"/>
                    </a:lnTo>
                    <a:lnTo>
                      <a:pt x="2228" y="19668"/>
                    </a:lnTo>
                    <a:lnTo>
                      <a:pt x="1620" y="19519"/>
                    </a:lnTo>
                    <a:lnTo>
                      <a:pt x="1418" y="19371"/>
                    </a:lnTo>
                    <a:lnTo>
                      <a:pt x="1350" y="19073"/>
                    </a:lnTo>
                    <a:lnTo>
                      <a:pt x="1215" y="18925"/>
                    </a:lnTo>
                    <a:lnTo>
                      <a:pt x="1013" y="18875"/>
                    </a:lnTo>
                    <a:lnTo>
                      <a:pt x="743" y="18875"/>
                    </a:lnTo>
                    <a:lnTo>
                      <a:pt x="0" y="18281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80" name="AutoShape 63" descr="Freeform 47">
                <a:extLst>
                  <a:ext uri="{FF2B5EF4-FFF2-40B4-BE49-F238E27FC236}">
                    <a16:creationId xmlns:a16="http://schemas.microsoft.com/office/drawing/2014/main" id="{F527A406-95D5-470F-AB26-58D25EAC2B18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700044" y="2940376"/>
                <a:ext cx="224006" cy="127175"/>
              </a:xfrm>
              <a:custGeom>
                <a:avLst/>
                <a:gdLst>
                  <a:gd name="T0" fmla="*/ 112003 w 21600"/>
                  <a:gd name="T1" fmla="*/ 63588 h 21600"/>
                  <a:gd name="T2" fmla="*/ 112003 w 21600"/>
                  <a:gd name="T3" fmla="*/ 63588 h 21600"/>
                  <a:gd name="T4" fmla="*/ 112003 w 21600"/>
                  <a:gd name="T5" fmla="*/ 63588 h 21600"/>
                  <a:gd name="T6" fmla="*/ 112003 w 21600"/>
                  <a:gd name="T7" fmla="*/ 6358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4966"/>
                    </a:moveTo>
                    <a:lnTo>
                      <a:pt x="2204" y="2979"/>
                    </a:lnTo>
                    <a:lnTo>
                      <a:pt x="2645" y="2979"/>
                    </a:lnTo>
                    <a:lnTo>
                      <a:pt x="2939" y="3476"/>
                    </a:lnTo>
                    <a:lnTo>
                      <a:pt x="3820" y="3724"/>
                    </a:lnTo>
                    <a:lnTo>
                      <a:pt x="4702" y="3476"/>
                    </a:lnTo>
                    <a:lnTo>
                      <a:pt x="5584" y="3724"/>
                    </a:lnTo>
                    <a:lnTo>
                      <a:pt x="6024" y="3724"/>
                    </a:lnTo>
                    <a:lnTo>
                      <a:pt x="7494" y="3476"/>
                    </a:lnTo>
                    <a:lnTo>
                      <a:pt x="7935" y="2979"/>
                    </a:lnTo>
                    <a:lnTo>
                      <a:pt x="8376" y="2234"/>
                    </a:lnTo>
                    <a:lnTo>
                      <a:pt x="9992" y="745"/>
                    </a:lnTo>
                    <a:lnTo>
                      <a:pt x="10580" y="497"/>
                    </a:lnTo>
                    <a:lnTo>
                      <a:pt x="11020" y="0"/>
                    </a:lnTo>
                    <a:lnTo>
                      <a:pt x="10873" y="1986"/>
                    </a:lnTo>
                    <a:lnTo>
                      <a:pt x="11314" y="2234"/>
                    </a:lnTo>
                    <a:lnTo>
                      <a:pt x="11902" y="2234"/>
                    </a:lnTo>
                    <a:lnTo>
                      <a:pt x="12343" y="2731"/>
                    </a:lnTo>
                    <a:lnTo>
                      <a:pt x="12784" y="2979"/>
                    </a:lnTo>
                    <a:lnTo>
                      <a:pt x="13224" y="3476"/>
                    </a:lnTo>
                    <a:lnTo>
                      <a:pt x="13665" y="2979"/>
                    </a:lnTo>
                    <a:lnTo>
                      <a:pt x="14400" y="3724"/>
                    </a:lnTo>
                    <a:lnTo>
                      <a:pt x="14547" y="4469"/>
                    </a:lnTo>
                    <a:lnTo>
                      <a:pt x="14988" y="4469"/>
                    </a:lnTo>
                    <a:lnTo>
                      <a:pt x="15722" y="5214"/>
                    </a:lnTo>
                    <a:lnTo>
                      <a:pt x="15869" y="5959"/>
                    </a:lnTo>
                    <a:lnTo>
                      <a:pt x="16604" y="5959"/>
                    </a:lnTo>
                    <a:lnTo>
                      <a:pt x="17045" y="6703"/>
                    </a:lnTo>
                    <a:lnTo>
                      <a:pt x="16751" y="8193"/>
                    </a:lnTo>
                    <a:lnTo>
                      <a:pt x="17045" y="8938"/>
                    </a:lnTo>
                    <a:lnTo>
                      <a:pt x="17045" y="10179"/>
                    </a:lnTo>
                    <a:lnTo>
                      <a:pt x="17927" y="10179"/>
                    </a:lnTo>
                    <a:lnTo>
                      <a:pt x="18514" y="9683"/>
                    </a:lnTo>
                    <a:lnTo>
                      <a:pt x="19249" y="9683"/>
                    </a:lnTo>
                    <a:lnTo>
                      <a:pt x="19690" y="10179"/>
                    </a:lnTo>
                    <a:lnTo>
                      <a:pt x="19837" y="11172"/>
                    </a:lnTo>
                    <a:lnTo>
                      <a:pt x="20131" y="12662"/>
                    </a:lnTo>
                    <a:lnTo>
                      <a:pt x="20571" y="13159"/>
                    </a:lnTo>
                    <a:lnTo>
                      <a:pt x="21012" y="12662"/>
                    </a:lnTo>
                    <a:lnTo>
                      <a:pt x="21453" y="13159"/>
                    </a:lnTo>
                    <a:lnTo>
                      <a:pt x="21600" y="13407"/>
                    </a:lnTo>
                    <a:lnTo>
                      <a:pt x="21600" y="14648"/>
                    </a:lnTo>
                    <a:lnTo>
                      <a:pt x="21012" y="16138"/>
                    </a:lnTo>
                    <a:lnTo>
                      <a:pt x="20571" y="16883"/>
                    </a:lnTo>
                    <a:lnTo>
                      <a:pt x="19837" y="16138"/>
                    </a:lnTo>
                    <a:lnTo>
                      <a:pt x="19396" y="16386"/>
                    </a:lnTo>
                    <a:lnTo>
                      <a:pt x="18808" y="15641"/>
                    </a:lnTo>
                    <a:lnTo>
                      <a:pt x="17486" y="16386"/>
                    </a:lnTo>
                    <a:lnTo>
                      <a:pt x="17486" y="18372"/>
                    </a:lnTo>
                    <a:lnTo>
                      <a:pt x="17045" y="18621"/>
                    </a:lnTo>
                    <a:lnTo>
                      <a:pt x="16604" y="19862"/>
                    </a:lnTo>
                    <a:lnTo>
                      <a:pt x="16310" y="20110"/>
                    </a:lnTo>
                    <a:lnTo>
                      <a:pt x="15722" y="20110"/>
                    </a:lnTo>
                    <a:lnTo>
                      <a:pt x="15722" y="19366"/>
                    </a:lnTo>
                    <a:lnTo>
                      <a:pt x="14841" y="19117"/>
                    </a:lnTo>
                    <a:lnTo>
                      <a:pt x="14841" y="18372"/>
                    </a:lnTo>
                    <a:lnTo>
                      <a:pt x="14400" y="17876"/>
                    </a:lnTo>
                    <a:lnTo>
                      <a:pt x="13224" y="18621"/>
                    </a:lnTo>
                    <a:lnTo>
                      <a:pt x="13078" y="19366"/>
                    </a:lnTo>
                    <a:lnTo>
                      <a:pt x="13078" y="20110"/>
                    </a:lnTo>
                    <a:lnTo>
                      <a:pt x="11755" y="21600"/>
                    </a:lnTo>
                    <a:lnTo>
                      <a:pt x="10580" y="21600"/>
                    </a:lnTo>
                    <a:lnTo>
                      <a:pt x="10433" y="20855"/>
                    </a:lnTo>
                    <a:lnTo>
                      <a:pt x="9551" y="20110"/>
                    </a:lnTo>
                    <a:lnTo>
                      <a:pt x="8229" y="19117"/>
                    </a:lnTo>
                    <a:lnTo>
                      <a:pt x="7935" y="18372"/>
                    </a:lnTo>
                    <a:lnTo>
                      <a:pt x="7053" y="16386"/>
                    </a:lnTo>
                    <a:lnTo>
                      <a:pt x="6906" y="15393"/>
                    </a:lnTo>
                    <a:lnTo>
                      <a:pt x="5731" y="13407"/>
                    </a:lnTo>
                    <a:lnTo>
                      <a:pt x="5143" y="11172"/>
                    </a:lnTo>
                    <a:lnTo>
                      <a:pt x="4849" y="10924"/>
                    </a:lnTo>
                    <a:lnTo>
                      <a:pt x="4702" y="9683"/>
                    </a:lnTo>
                    <a:lnTo>
                      <a:pt x="4408" y="9434"/>
                    </a:lnTo>
                    <a:lnTo>
                      <a:pt x="4261" y="8938"/>
                    </a:lnTo>
                    <a:lnTo>
                      <a:pt x="2939" y="10179"/>
                    </a:lnTo>
                    <a:lnTo>
                      <a:pt x="1322" y="9434"/>
                    </a:lnTo>
                    <a:lnTo>
                      <a:pt x="1322" y="8938"/>
                    </a:lnTo>
                    <a:lnTo>
                      <a:pt x="882" y="7448"/>
                    </a:lnTo>
                    <a:lnTo>
                      <a:pt x="882" y="5710"/>
                    </a:lnTo>
                    <a:lnTo>
                      <a:pt x="441" y="5710"/>
                    </a:lnTo>
                    <a:lnTo>
                      <a:pt x="0" y="4966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81" name="AutoShape 64" descr="Freeform 48">
                <a:extLst>
                  <a:ext uri="{FF2B5EF4-FFF2-40B4-BE49-F238E27FC236}">
                    <a16:creationId xmlns:a16="http://schemas.microsoft.com/office/drawing/2014/main" id="{504EA6A2-57A9-4ADF-869F-C2DBB347212E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726878" y="3153889"/>
                <a:ext cx="1041860" cy="656875"/>
              </a:xfrm>
              <a:custGeom>
                <a:avLst/>
                <a:gdLst>
                  <a:gd name="T0" fmla="*/ 520930 w 21600"/>
                  <a:gd name="T1" fmla="*/ 328438 h 21600"/>
                  <a:gd name="T2" fmla="*/ 520930 w 21600"/>
                  <a:gd name="T3" fmla="*/ 328438 h 21600"/>
                  <a:gd name="T4" fmla="*/ 520930 w 21600"/>
                  <a:gd name="T5" fmla="*/ 328438 h 21600"/>
                  <a:gd name="T6" fmla="*/ 520930 w 21600"/>
                  <a:gd name="T7" fmla="*/ 32843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6450"/>
                    </a:moveTo>
                    <a:lnTo>
                      <a:pt x="158" y="16403"/>
                    </a:lnTo>
                    <a:lnTo>
                      <a:pt x="190" y="16260"/>
                    </a:lnTo>
                    <a:lnTo>
                      <a:pt x="95" y="16117"/>
                    </a:lnTo>
                    <a:lnTo>
                      <a:pt x="95" y="15735"/>
                    </a:lnTo>
                    <a:lnTo>
                      <a:pt x="253" y="15449"/>
                    </a:lnTo>
                    <a:lnTo>
                      <a:pt x="474" y="15306"/>
                    </a:lnTo>
                    <a:lnTo>
                      <a:pt x="569" y="15401"/>
                    </a:lnTo>
                    <a:lnTo>
                      <a:pt x="759" y="15115"/>
                    </a:lnTo>
                    <a:lnTo>
                      <a:pt x="949" y="14877"/>
                    </a:lnTo>
                    <a:lnTo>
                      <a:pt x="949" y="14829"/>
                    </a:lnTo>
                    <a:lnTo>
                      <a:pt x="759" y="14257"/>
                    </a:lnTo>
                    <a:lnTo>
                      <a:pt x="949" y="14162"/>
                    </a:lnTo>
                    <a:lnTo>
                      <a:pt x="1012" y="14257"/>
                    </a:lnTo>
                    <a:lnTo>
                      <a:pt x="1107" y="14162"/>
                    </a:lnTo>
                    <a:lnTo>
                      <a:pt x="1297" y="14114"/>
                    </a:lnTo>
                    <a:lnTo>
                      <a:pt x="1328" y="13875"/>
                    </a:lnTo>
                    <a:lnTo>
                      <a:pt x="1392" y="13828"/>
                    </a:lnTo>
                    <a:lnTo>
                      <a:pt x="1486" y="13589"/>
                    </a:lnTo>
                    <a:lnTo>
                      <a:pt x="1613" y="13017"/>
                    </a:lnTo>
                    <a:lnTo>
                      <a:pt x="1676" y="12683"/>
                    </a:lnTo>
                    <a:lnTo>
                      <a:pt x="1771" y="12540"/>
                    </a:lnTo>
                    <a:lnTo>
                      <a:pt x="1866" y="12302"/>
                    </a:lnTo>
                    <a:lnTo>
                      <a:pt x="1803" y="11873"/>
                    </a:lnTo>
                    <a:lnTo>
                      <a:pt x="1486" y="11682"/>
                    </a:lnTo>
                    <a:lnTo>
                      <a:pt x="1423" y="11587"/>
                    </a:lnTo>
                    <a:lnTo>
                      <a:pt x="1392" y="11682"/>
                    </a:lnTo>
                    <a:lnTo>
                      <a:pt x="1233" y="11444"/>
                    </a:lnTo>
                    <a:lnTo>
                      <a:pt x="1139" y="11253"/>
                    </a:lnTo>
                    <a:lnTo>
                      <a:pt x="1107" y="10538"/>
                    </a:lnTo>
                    <a:lnTo>
                      <a:pt x="949" y="10442"/>
                    </a:lnTo>
                    <a:lnTo>
                      <a:pt x="727" y="10299"/>
                    </a:lnTo>
                    <a:lnTo>
                      <a:pt x="569" y="8297"/>
                    </a:lnTo>
                    <a:lnTo>
                      <a:pt x="474" y="8106"/>
                    </a:lnTo>
                    <a:lnTo>
                      <a:pt x="348" y="7868"/>
                    </a:lnTo>
                    <a:lnTo>
                      <a:pt x="285" y="7677"/>
                    </a:lnTo>
                    <a:lnTo>
                      <a:pt x="474" y="6294"/>
                    </a:lnTo>
                    <a:lnTo>
                      <a:pt x="474" y="5436"/>
                    </a:lnTo>
                    <a:lnTo>
                      <a:pt x="569" y="5436"/>
                    </a:lnTo>
                    <a:lnTo>
                      <a:pt x="633" y="5293"/>
                    </a:lnTo>
                    <a:lnTo>
                      <a:pt x="759" y="5531"/>
                    </a:lnTo>
                    <a:lnTo>
                      <a:pt x="854" y="5388"/>
                    </a:lnTo>
                    <a:lnTo>
                      <a:pt x="949" y="5150"/>
                    </a:lnTo>
                    <a:lnTo>
                      <a:pt x="1044" y="5245"/>
                    </a:lnTo>
                    <a:lnTo>
                      <a:pt x="1012" y="5436"/>
                    </a:lnTo>
                    <a:lnTo>
                      <a:pt x="1044" y="5436"/>
                    </a:lnTo>
                    <a:lnTo>
                      <a:pt x="1139" y="5722"/>
                    </a:lnTo>
                    <a:lnTo>
                      <a:pt x="1202" y="5674"/>
                    </a:lnTo>
                    <a:lnTo>
                      <a:pt x="1233" y="5007"/>
                    </a:lnTo>
                    <a:lnTo>
                      <a:pt x="1392" y="4721"/>
                    </a:lnTo>
                    <a:lnTo>
                      <a:pt x="1486" y="4816"/>
                    </a:lnTo>
                    <a:lnTo>
                      <a:pt x="1613" y="4864"/>
                    </a:lnTo>
                    <a:lnTo>
                      <a:pt x="1803" y="4864"/>
                    </a:lnTo>
                    <a:lnTo>
                      <a:pt x="1898" y="4816"/>
                    </a:lnTo>
                    <a:lnTo>
                      <a:pt x="2087" y="5007"/>
                    </a:lnTo>
                    <a:lnTo>
                      <a:pt x="2562" y="5007"/>
                    </a:lnTo>
                    <a:lnTo>
                      <a:pt x="2625" y="5102"/>
                    </a:lnTo>
                    <a:lnTo>
                      <a:pt x="2751" y="5388"/>
                    </a:lnTo>
                    <a:lnTo>
                      <a:pt x="2815" y="5293"/>
                    </a:lnTo>
                    <a:lnTo>
                      <a:pt x="3004" y="5293"/>
                    </a:lnTo>
                    <a:lnTo>
                      <a:pt x="3226" y="5007"/>
                    </a:lnTo>
                    <a:lnTo>
                      <a:pt x="3226" y="4721"/>
                    </a:lnTo>
                    <a:lnTo>
                      <a:pt x="3131" y="4673"/>
                    </a:lnTo>
                    <a:lnTo>
                      <a:pt x="3036" y="4530"/>
                    </a:lnTo>
                    <a:lnTo>
                      <a:pt x="3004" y="4148"/>
                    </a:lnTo>
                    <a:lnTo>
                      <a:pt x="2910" y="4101"/>
                    </a:lnTo>
                    <a:lnTo>
                      <a:pt x="3131" y="3147"/>
                    </a:lnTo>
                    <a:lnTo>
                      <a:pt x="3321" y="3099"/>
                    </a:lnTo>
                    <a:lnTo>
                      <a:pt x="3479" y="2813"/>
                    </a:lnTo>
                    <a:lnTo>
                      <a:pt x="3574" y="2718"/>
                    </a:lnTo>
                    <a:lnTo>
                      <a:pt x="3890" y="2670"/>
                    </a:lnTo>
                    <a:lnTo>
                      <a:pt x="3985" y="2718"/>
                    </a:lnTo>
                    <a:lnTo>
                      <a:pt x="4048" y="2813"/>
                    </a:lnTo>
                    <a:lnTo>
                      <a:pt x="3953" y="3528"/>
                    </a:lnTo>
                    <a:lnTo>
                      <a:pt x="4269" y="4005"/>
                    </a:lnTo>
                    <a:lnTo>
                      <a:pt x="4364" y="4577"/>
                    </a:lnTo>
                    <a:lnTo>
                      <a:pt x="4522" y="4721"/>
                    </a:lnTo>
                    <a:lnTo>
                      <a:pt x="4617" y="4721"/>
                    </a:lnTo>
                    <a:lnTo>
                      <a:pt x="4617" y="4434"/>
                    </a:lnTo>
                    <a:lnTo>
                      <a:pt x="4744" y="4721"/>
                    </a:lnTo>
                    <a:lnTo>
                      <a:pt x="4712" y="4816"/>
                    </a:lnTo>
                    <a:lnTo>
                      <a:pt x="4744" y="5007"/>
                    </a:lnTo>
                    <a:lnTo>
                      <a:pt x="4807" y="5007"/>
                    </a:lnTo>
                    <a:lnTo>
                      <a:pt x="4807" y="4673"/>
                    </a:lnTo>
                    <a:lnTo>
                      <a:pt x="4839" y="4530"/>
                    </a:lnTo>
                    <a:lnTo>
                      <a:pt x="4997" y="4291"/>
                    </a:lnTo>
                    <a:lnTo>
                      <a:pt x="5123" y="4148"/>
                    </a:lnTo>
                    <a:lnTo>
                      <a:pt x="5187" y="4101"/>
                    </a:lnTo>
                    <a:lnTo>
                      <a:pt x="5376" y="3862"/>
                    </a:lnTo>
                    <a:lnTo>
                      <a:pt x="5503" y="3815"/>
                    </a:lnTo>
                    <a:lnTo>
                      <a:pt x="5661" y="3672"/>
                    </a:lnTo>
                    <a:lnTo>
                      <a:pt x="5882" y="3672"/>
                    </a:lnTo>
                    <a:lnTo>
                      <a:pt x="5946" y="3576"/>
                    </a:lnTo>
                    <a:lnTo>
                      <a:pt x="6135" y="3528"/>
                    </a:lnTo>
                    <a:lnTo>
                      <a:pt x="6230" y="3576"/>
                    </a:lnTo>
                    <a:lnTo>
                      <a:pt x="6420" y="3719"/>
                    </a:lnTo>
                    <a:lnTo>
                      <a:pt x="6515" y="3815"/>
                    </a:lnTo>
                    <a:lnTo>
                      <a:pt x="6641" y="3815"/>
                    </a:lnTo>
                    <a:lnTo>
                      <a:pt x="6926" y="3385"/>
                    </a:lnTo>
                    <a:lnTo>
                      <a:pt x="7179" y="3242"/>
                    </a:lnTo>
                    <a:lnTo>
                      <a:pt x="7400" y="3147"/>
                    </a:lnTo>
                    <a:lnTo>
                      <a:pt x="7464" y="3147"/>
                    </a:lnTo>
                    <a:lnTo>
                      <a:pt x="7590" y="3099"/>
                    </a:lnTo>
                    <a:lnTo>
                      <a:pt x="7685" y="2956"/>
                    </a:lnTo>
                    <a:lnTo>
                      <a:pt x="7748" y="2956"/>
                    </a:lnTo>
                    <a:lnTo>
                      <a:pt x="7970" y="2289"/>
                    </a:lnTo>
                    <a:lnTo>
                      <a:pt x="8033" y="2146"/>
                    </a:lnTo>
                    <a:lnTo>
                      <a:pt x="8128" y="1955"/>
                    </a:lnTo>
                    <a:lnTo>
                      <a:pt x="8254" y="1860"/>
                    </a:lnTo>
                    <a:lnTo>
                      <a:pt x="8349" y="1860"/>
                    </a:lnTo>
                    <a:lnTo>
                      <a:pt x="8412" y="1717"/>
                    </a:lnTo>
                    <a:lnTo>
                      <a:pt x="8444" y="1526"/>
                    </a:lnTo>
                    <a:lnTo>
                      <a:pt x="8697" y="954"/>
                    </a:lnTo>
                    <a:lnTo>
                      <a:pt x="8697" y="715"/>
                    </a:lnTo>
                    <a:lnTo>
                      <a:pt x="8634" y="429"/>
                    </a:lnTo>
                    <a:lnTo>
                      <a:pt x="8602" y="0"/>
                    </a:lnTo>
                    <a:lnTo>
                      <a:pt x="8792" y="0"/>
                    </a:lnTo>
                    <a:lnTo>
                      <a:pt x="9171" y="381"/>
                    </a:lnTo>
                    <a:lnTo>
                      <a:pt x="9456" y="525"/>
                    </a:lnTo>
                    <a:lnTo>
                      <a:pt x="9582" y="668"/>
                    </a:lnTo>
                    <a:lnTo>
                      <a:pt x="9772" y="811"/>
                    </a:lnTo>
                    <a:lnTo>
                      <a:pt x="10152" y="1001"/>
                    </a:lnTo>
                    <a:lnTo>
                      <a:pt x="10215" y="1144"/>
                    </a:lnTo>
                    <a:lnTo>
                      <a:pt x="10341" y="1574"/>
                    </a:lnTo>
                    <a:lnTo>
                      <a:pt x="10341" y="1669"/>
                    </a:lnTo>
                    <a:lnTo>
                      <a:pt x="10405" y="1717"/>
                    </a:lnTo>
                    <a:lnTo>
                      <a:pt x="10436" y="1955"/>
                    </a:lnTo>
                    <a:lnTo>
                      <a:pt x="10436" y="2432"/>
                    </a:lnTo>
                    <a:lnTo>
                      <a:pt x="10594" y="2575"/>
                    </a:lnTo>
                    <a:lnTo>
                      <a:pt x="10816" y="2718"/>
                    </a:lnTo>
                    <a:lnTo>
                      <a:pt x="10879" y="2861"/>
                    </a:lnTo>
                    <a:lnTo>
                      <a:pt x="10879" y="3099"/>
                    </a:lnTo>
                    <a:lnTo>
                      <a:pt x="10816" y="3147"/>
                    </a:lnTo>
                    <a:lnTo>
                      <a:pt x="10911" y="3290"/>
                    </a:lnTo>
                    <a:lnTo>
                      <a:pt x="11006" y="3576"/>
                    </a:lnTo>
                    <a:lnTo>
                      <a:pt x="11164" y="3576"/>
                    </a:lnTo>
                    <a:lnTo>
                      <a:pt x="11385" y="3528"/>
                    </a:lnTo>
                    <a:lnTo>
                      <a:pt x="11638" y="3576"/>
                    </a:lnTo>
                    <a:lnTo>
                      <a:pt x="12018" y="3528"/>
                    </a:lnTo>
                    <a:lnTo>
                      <a:pt x="12144" y="3528"/>
                    </a:lnTo>
                    <a:lnTo>
                      <a:pt x="12397" y="3958"/>
                    </a:lnTo>
                    <a:lnTo>
                      <a:pt x="12587" y="4434"/>
                    </a:lnTo>
                    <a:lnTo>
                      <a:pt x="12618" y="4864"/>
                    </a:lnTo>
                    <a:lnTo>
                      <a:pt x="12618" y="5436"/>
                    </a:lnTo>
                    <a:lnTo>
                      <a:pt x="12492" y="5817"/>
                    </a:lnTo>
                    <a:lnTo>
                      <a:pt x="12207" y="6246"/>
                    </a:lnTo>
                    <a:lnTo>
                      <a:pt x="12207" y="6389"/>
                    </a:lnTo>
                    <a:lnTo>
                      <a:pt x="12397" y="7534"/>
                    </a:lnTo>
                    <a:lnTo>
                      <a:pt x="12587" y="8011"/>
                    </a:lnTo>
                    <a:lnTo>
                      <a:pt x="12777" y="8106"/>
                    </a:lnTo>
                    <a:lnTo>
                      <a:pt x="13061" y="8154"/>
                    </a:lnTo>
                    <a:lnTo>
                      <a:pt x="13283" y="8249"/>
                    </a:lnTo>
                    <a:lnTo>
                      <a:pt x="13630" y="8154"/>
                    </a:lnTo>
                    <a:lnTo>
                      <a:pt x="14010" y="7725"/>
                    </a:lnTo>
                    <a:lnTo>
                      <a:pt x="14136" y="7391"/>
                    </a:lnTo>
                    <a:lnTo>
                      <a:pt x="14516" y="7295"/>
                    </a:lnTo>
                    <a:lnTo>
                      <a:pt x="15085" y="6819"/>
                    </a:lnTo>
                    <a:lnTo>
                      <a:pt x="15148" y="6580"/>
                    </a:lnTo>
                    <a:lnTo>
                      <a:pt x="15180" y="6723"/>
                    </a:lnTo>
                    <a:lnTo>
                      <a:pt x="15338" y="6723"/>
                    </a:lnTo>
                    <a:lnTo>
                      <a:pt x="15528" y="6962"/>
                    </a:lnTo>
                    <a:lnTo>
                      <a:pt x="15749" y="7105"/>
                    </a:lnTo>
                    <a:lnTo>
                      <a:pt x="15718" y="7391"/>
                    </a:lnTo>
                    <a:lnTo>
                      <a:pt x="15623" y="7438"/>
                    </a:lnTo>
                    <a:lnTo>
                      <a:pt x="15465" y="7534"/>
                    </a:lnTo>
                    <a:lnTo>
                      <a:pt x="15433" y="7534"/>
                    </a:lnTo>
                    <a:lnTo>
                      <a:pt x="15370" y="7581"/>
                    </a:lnTo>
                    <a:lnTo>
                      <a:pt x="15338" y="7677"/>
                    </a:lnTo>
                    <a:lnTo>
                      <a:pt x="15275" y="7677"/>
                    </a:lnTo>
                    <a:lnTo>
                      <a:pt x="15370" y="7820"/>
                    </a:lnTo>
                    <a:lnTo>
                      <a:pt x="15370" y="7963"/>
                    </a:lnTo>
                    <a:lnTo>
                      <a:pt x="15528" y="8154"/>
                    </a:lnTo>
                    <a:lnTo>
                      <a:pt x="15718" y="8678"/>
                    </a:lnTo>
                    <a:lnTo>
                      <a:pt x="16002" y="9250"/>
                    </a:lnTo>
                    <a:lnTo>
                      <a:pt x="16603" y="9679"/>
                    </a:lnTo>
                    <a:lnTo>
                      <a:pt x="16666" y="9727"/>
                    </a:lnTo>
                    <a:lnTo>
                      <a:pt x="16856" y="9727"/>
                    </a:lnTo>
                    <a:lnTo>
                      <a:pt x="16888" y="10442"/>
                    </a:lnTo>
                    <a:lnTo>
                      <a:pt x="17267" y="10585"/>
                    </a:lnTo>
                    <a:lnTo>
                      <a:pt x="17615" y="10538"/>
                    </a:lnTo>
                    <a:lnTo>
                      <a:pt x="17900" y="10442"/>
                    </a:lnTo>
                    <a:lnTo>
                      <a:pt x="18311" y="10538"/>
                    </a:lnTo>
                    <a:lnTo>
                      <a:pt x="18564" y="10442"/>
                    </a:lnTo>
                    <a:lnTo>
                      <a:pt x="19323" y="10538"/>
                    </a:lnTo>
                    <a:lnTo>
                      <a:pt x="20588" y="10681"/>
                    </a:lnTo>
                    <a:lnTo>
                      <a:pt x="21315" y="10585"/>
                    </a:lnTo>
                    <a:lnTo>
                      <a:pt x="21600" y="10681"/>
                    </a:lnTo>
                    <a:lnTo>
                      <a:pt x="20778" y="13971"/>
                    </a:lnTo>
                    <a:lnTo>
                      <a:pt x="20367" y="15830"/>
                    </a:lnTo>
                    <a:lnTo>
                      <a:pt x="20651" y="16879"/>
                    </a:lnTo>
                    <a:lnTo>
                      <a:pt x="20651" y="18119"/>
                    </a:lnTo>
                    <a:lnTo>
                      <a:pt x="20588" y="18119"/>
                    </a:lnTo>
                    <a:lnTo>
                      <a:pt x="20398" y="18024"/>
                    </a:lnTo>
                    <a:lnTo>
                      <a:pt x="20367" y="18024"/>
                    </a:lnTo>
                    <a:lnTo>
                      <a:pt x="19987" y="17833"/>
                    </a:lnTo>
                    <a:lnTo>
                      <a:pt x="19892" y="17833"/>
                    </a:lnTo>
                    <a:lnTo>
                      <a:pt x="19449" y="17547"/>
                    </a:lnTo>
                    <a:lnTo>
                      <a:pt x="19165" y="17404"/>
                    </a:lnTo>
                    <a:lnTo>
                      <a:pt x="18754" y="17404"/>
                    </a:lnTo>
                    <a:lnTo>
                      <a:pt x="18311" y="17309"/>
                    </a:lnTo>
                    <a:lnTo>
                      <a:pt x="17900" y="17261"/>
                    </a:lnTo>
                    <a:lnTo>
                      <a:pt x="17837" y="17309"/>
                    </a:lnTo>
                    <a:lnTo>
                      <a:pt x="17805" y="17166"/>
                    </a:lnTo>
                    <a:lnTo>
                      <a:pt x="17995" y="17023"/>
                    </a:lnTo>
                    <a:lnTo>
                      <a:pt x="18121" y="17023"/>
                    </a:lnTo>
                    <a:lnTo>
                      <a:pt x="18374" y="16832"/>
                    </a:lnTo>
                    <a:lnTo>
                      <a:pt x="18501" y="16450"/>
                    </a:lnTo>
                    <a:lnTo>
                      <a:pt x="18501" y="16403"/>
                    </a:lnTo>
                    <a:lnTo>
                      <a:pt x="18406" y="16164"/>
                    </a:lnTo>
                    <a:lnTo>
                      <a:pt x="18216" y="16117"/>
                    </a:lnTo>
                    <a:lnTo>
                      <a:pt x="18090" y="16117"/>
                    </a:lnTo>
                    <a:lnTo>
                      <a:pt x="17931" y="16260"/>
                    </a:lnTo>
                    <a:lnTo>
                      <a:pt x="17900" y="16307"/>
                    </a:lnTo>
                    <a:lnTo>
                      <a:pt x="17837" y="16450"/>
                    </a:lnTo>
                    <a:lnTo>
                      <a:pt x="17837" y="16546"/>
                    </a:lnTo>
                    <a:lnTo>
                      <a:pt x="17805" y="16593"/>
                    </a:lnTo>
                    <a:lnTo>
                      <a:pt x="17615" y="16593"/>
                    </a:lnTo>
                    <a:lnTo>
                      <a:pt x="17520" y="16832"/>
                    </a:lnTo>
                    <a:lnTo>
                      <a:pt x="17457" y="16689"/>
                    </a:lnTo>
                    <a:lnTo>
                      <a:pt x="17457" y="16593"/>
                    </a:lnTo>
                    <a:lnTo>
                      <a:pt x="17615" y="16450"/>
                    </a:lnTo>
                    <a:lnTo>
                      <a:pt x="17647" y="16403"/>
                    </a:lnTo>
                    <a:lnTo>
                      <a:pt x="17615" y="16307"/>
                    </a:lnTo>
                    <a:lnTo>
                      <a:pt x="17520" y="16260"/>
                    </a:lnTo>
                    <a:lnTo>
                      <a:pt x="17457" y="16117"/>
                    </a:lnTo>
                    <a:lnTo>
                      <a:pt x="17425" y="16117"/>
                    </a:lnTo>
                    <a:lnTo>
                      <a:pt x="17425" y="16021"/>
                    </a:lnTo>
                    <a:lnTo>
                      <a:pt x="17457" y="15974"/>
                    </a:lnTo>
                    <a:lnTo>
                      <a:pt x="17457" y="15878"/>
                    </a:lnTo>
                    <a:lnTo>
                      <a:pt x="17331" y="15830"/>
                    </a:lnTo>
                    <a:lnTo>
                      <a:pt x="17331" y="15687"/>
                    </a:lnTo>
                    <a:lnTo>
                      <a:pt x="17236" y="15592"/>
                    </a:lnTo>
                    <a:lnTo>
                      <a:pt x="17172" y="15592"/>
                    </a:lnTo>
                    <a:lnTo>
                      <a:pt x="17141" y="15687"/>
                    </a:lnTo>
                    <a:lnTo>
                      <a:pt x="16951" y="15735"/>
                    </a:lnTo>
                    <a:lnTo>
                      <a:pt x="16793" y="16021"/>
                    </a:lnTo>
                    <a:lnTo>
                      <a:pt x="16698" y="16403"/>
                    </a:lnTo>
                    <a:lnTo>
                      <a:pt x="16666" y="16450"/>
                    </a:lnTo>
                    <a:lnTo>
                      <a:pt x="16508" y="16450"/>
                    </a:lnTo>
                    <a:lnTo>
                      <a:pt x="16413" y="16546"/>
                    </a:lnTo>
                    <a:lnTo>
                      <a:pt x="16319" y="16689"/>
                    </a:lnTo>
                    <a:lnTo>
                      <a:pt x="16287" y="16689"/>
                    </a:lnTo>
                    <a:lnTo>
                      <a:pt x="16287" y="16879"/>
                    </a:lnTo>
                    <a:lnTo>
                      <a:pt x="16319" y="16975"/>
                    </a:lnTo>
                    <a:lnTo>
                      <a:pt x="16572" y="16975"/>
                    </a:lnTo>
                    <a:lnTo>
                      <a:pt x="16572" y="17309"/>
                    </a:lnTo>
                    <a:lnTo>
                      <a:pt x="16413" y="17404"/>
                    </a:lnTo>
                    <a:lnTo>
                      <a:pt x="16129" y="17452"/>
                    </a:lnTo>
                    <a:lnTo>
                      <a:pt x="16002" y="17404"/>
                    </a:lnTo>
                    <a:lnTo>
                      <a:pt x="15939" y="17404"/>
                    </a:lnTo>
                    <a:lnTo>
                      <a:pt x="15939" y="17547"/>
                    </a:lnTo>
                    <a:lnTo>
                      <a:pt x="15907" y="17595"/>
                    </a:lnTo>
                    <a:lnTo>
                      <a:pt x="15718" y="17595"/>
                    </a:lnTo>
                    <a:lnTo>
                      <a:pt x="15718" y="17690"/>
                    </a:lnTo>
                    <a:lnTo>
                      <a:pt x="15623" y="17690"/>
                    </a:lnTo>
                    <a:lnTo>
                      <a:pt x="15528" y="17738"/>
                    </a:lnTo>
                    <a:lnTo>
                      <a:pt x="15465" y="17881"/>
                    </a:lnTo>
                    <a:lnTo>
                      <a:pt x="15433" y="17881"/>
                    </a:lnTo>
                    <a:lnTo>
                      <a:pt x="15370" y="17976"/>
                    </a:lnTo>
                    <a:lnTo>
                      <a:pt x="15370" y="18119"/>
                    </a:lnTo>
                    <a:lnTo>
                      <a:pt x="15243" y="18167"/>
                    </a:lnTo>
                    <a:lnTo>
                      <a:pt x="15054" y="18310"/>
                    </a:lnTo>
                    <a:lnTo>
                      <a:pt x="14959" y="18405"/>
                    </a:lnTo>
                    <a:lnTo>
                      <a:pt x="14895" y="18548"/>
                    </a:lnTo>
                    <a:lnTo>
                      <a:pt x="14895" y="18834"/>
                    </a:lnTo>
                    <a:lnTo>
                      <a:pt x="14769" y="18834"/>
                    </a:lnTo>
                    <a:lnTo>
                      <a:pt x="14611" y="18977"/>
                    </a:lnTo>
                    <a:lnTo>
                      <a:pt x="14579" y="19121"/>
                    </a:lnTo>
                    <a:lnTo>
                      <a:pt x="14389" y="19121"/>
                    </a:lnTo>
                    <a:lnTo>
                      <a:pt x="14295" y="19168"/>
                    </a:lnTo>
                    <a:lnTo>
                      <a:pt x="14010" y="19264"/>
                    </a:lnTo>
                    <a:lnTo>
                      <a:pt x="13947" y="19311"/>
                    </a:lnTo>
                    <a:lnTo>
                      <a:pt x="13820" y="19311"/>
                    </a:lnTo>
                    <a:lnTo>
                      <a:pt x="13820" y="19407"/>
                    </a:lnTo>
                    <a:lnTo>
                      <a:pt x="13725" y="19407"/>
                    </a:lnTo>
                    <a:lnTo>
                      <a:pt x="13630" y="19550"/>
                    </a:lnTo>
                    <a:lnTo>
                      <a:pt x="13377" y="19597"/>
                    </a:lnTo>
                    <a:lnTo>
                      <a:pt x="13093" y="19740"/>
                    </a:lnTo>
                    <a:lnTo>
                      <a:pt x="13093" y="19836"/>
                    </a:lnTo>
                    <a:lnTo>
                      <a:pt x="12682" y="20026"/>
                    </a:lnTo>
                    <a:lnTo>
                      <a:pt x="12618" y="20122"/>
                    </a:lnTo>
                    <a:lnTo>
                      <a:pt x="12334" y="20265"/>
                    </a:lnTo>
                    <a:lnTo>
                      <a:pt x="12239" y="20408"/>
                    </a:lnTo>
                    <a:lnTo>
                      <a:pt x="12112" y="20456"/>
                    </a:lnTo>
                    <a:lnTo>
                      <a:pt x="11923" y="20694"/>
                    </a:lnTo>
                    <a:lnTo>
                      <a:pt x="11765" y="20694"/>
                    </a:lnTo>
                    <a:lnTo>
                      <a:pt x="11765" y="20837"/>
                    </a:lnTo>
                    <a:lnTo>
                      <a:pt x="11670" y="20742"/>
                    </a:lnTo>
                    <a:lnTo>
                      <a:pt x="11638" y="20742"/>
                    </a:lnTo>
                    <a:lnTo>
                      <a:pt x="11670" y="20837"/>
                    </a:lnTo>
                    <a:lnTo>
                      <a:pt x="11638" y="20885"/>
                    </a:lnTo>
                    <a:lnTo>
                      <a:pt x="11543" y="20837"/>
                    </a:lnTo>
                    <a:lnTo>
                      <a:pt x="11543" y="20885"/>
                    </a:lnTo>
                    <a:lnTo>
                      <a:pt x="11480" y="20885"/>
                    </a:lnTo>
                    <a:lnTo>
                      <a:pt x="11480" y="20980"/>
                    </a:lnTo>
                    <a:lnTo>
                      <a:pt x="11448" y="21028"/>
                    </a:lnTo>
                    <a:lnTo>
                      <a:pt x="11385" y="20980"/>
                    </a:lnTo>
                    <a:lnTo>
                      <a:pt x="11385" y="21123"/>
                    </a:lnTo>
                    <a:lnTo>
                      <a:pt x="11353" y="21123"/>
                    </a:lnTo>
                    <a:lnTo>
                      <a:pt x="11195" y="21171"/>
                    </a:lnTo>
                    <a:lnTo>
                      <a:pt x="11164" y="21171"/>
                    </a:lnTo>
                    <a:lnTo>
                      <a:pt x="11164" y="21266"/>
                    </a:lnTo>
                    <a:lnTo>
                      <a:pt x="11069" y="21266"/>
                    </a:lnTo>
                    <a:lnTo>
                      <a:pt x="11006" y="21314"/>
                    </a:lnTo>
                    <a:lnTo>
                      <a:pt x="10974" y="21409"/>
                    </a:lnTo>
                    <a:lnTo>
                      <a:pt x="10816" y="21314"/>
                    </a:lnTo>
                    <a:lnTo>
                      <a:pt x="10784" y="21409"/>
                    </a:lnTo>
                    <a:lnTo>
                      <a:pt x="10594" y="21314"/>
                    </a:lnTo>
                    <a:lnTo>
                      <a:pt x="10500" y="21409"/>
                    </a:lnTo>
                    <a:lnTo>
                      <a:pt x="10500" y="21314"/>
                    </a:lnTo>
                    <a:lnTo>
                      <a:pt x="10405" y="21409"/>
                    </a:lnTo>
                    <a:lnTo>
                      <a:pt x="10120" y="21314"/>
                    </a:lnTo>
                    <a:lnTo>
                      <a:pt x="10025" y="21409"/>
                    </a:lnTo>
                    <a:lnTo>
                      <a:pt x="9962" y="21409"/>
                    </a:lnTo>
                    <a:lnTo>
                      <a:pt x="9835" y="21600"/>
                    </a:lnTo>
                    <a:lnTo>
                      <a:pt x="9551" y="21552"/>
                    </a:lnTo>
                    <a:lnTo>
                      <a:pt x="9488" y="21600"/>
                    </a:lnTo>
                    <a:lnTo>
                      <a:pt x="9393" y="21457"/>
                    </a:lnTo>
                    <a:lnTo>
                      <a:pt x="9171" y="21409"/>
                    </a:lnTo>
                    <a:lnTo>
                      <a:pt x="9013" y="21266"/>
                    </a:lnTo>
                    <a:lnTo>
                      <a:pt x="8887" y="21266"/>
                    </a:lnTo>
                    <a:lnTo>
                      <a:pt x="8823" y="21171"/>
                    </a:lnTo>
                    <a:lnTo>
                      <a:pt x="8317" y="21028"/>
                    </a:lnTo>
                    <a:lnTo>
                      <a:pt x="8159" y="21028"/>
                    </a:lnTo>
                    <a:lnTo>
                      <a:pt x="7748" y="20742"/>
                    </a:lnTo>
                    <a:lnTo>
                      <a:pt x="7590" y="20694"/>
                    </a:lnTo>
                    <a:lnTo>
                      <a:pt x="7274" y="20456"/>
                    </a:lnTo>
                    <a:lnTo>
                      <a:pt x="7274" y="20408"/>
                    </a:lnTo>
                    <a:lnTo>
                      <a:pt x="7211" y="20313"/>
                    </a:lnTo>
                    <a:lnTo>
                      <a:pt x="7211" y="20265"/>
                    </a:lnTo>
                    <a:lnTo>
                      <a:pt x="7179" y="20170"/>
                    </a:lnTo>
                    <a:lnTo>
                      <a:pt x="7116" y="20170"/>
                    </a:lnTo>
                    <a:lnTo>
                      <a:pt x="6894" y="19979"/>
                    </a:lnTo>
                    <a:lnTo>
                      <a:pt x="6641" y="19836"/>
                    </a:lnTo>
                    <a:lnTo>
                      <a:pt x="6230" y="19740"/>
                    </a:lnTo>
                    <a:lnTo>
                      <a:pt x="6135" y="19740"/>
                    </a:lnTo>
                    <a:lnTo>
                      <a:pt x="6040" y="19693"/>
                    </a:lnTo>
                    <a:lnTo>
                      <a:pt x="5882" y="19693"/>
                    </a:lnTo>
                    <a:lnTo>
                      <a:pt x="5787" y="19740"/>
                    </a:lnTo>
                    <a:lnTo>
                      <a:pt x="5566" y="19740"/>
                    </a:lnTo>
                    <a:lnTo>
                      <a:pt x="5281" y="19693"/>
                    </a:lnTo>
                    <a:lnTo>
                      <a:pt x="5187" y="19597"/>
                    </a:lnTo>
                    <a:lnTo>
                      <a:pt x="5028" y="19550"/>
                    </a:lnTo>
                    <a:lnTo>
                      <a:pt x="4902" y="19597"/>
                    </a:lnTo>
                    <a:lnTo>
                      <a:pt x="4807" y="19597"/>
                    </a:lnTo>
                    <a:lnTo>
                      <a:pt x="4522" y="19454"/>
                    </a:lnTo>
                    <a:lnTo>
                      <a:pt x="4428" y="19454"/>
                    </a:lnTo>
                    <a:lnTo>
                      <a:pt x="4269" y="19550"/>
                    </a:lnTo>
                    <a:lnTo>
                      <a:pt x="3953" y="19454"/>
                    </a:lnTo>
                    <a:lnTo>
                      <a:pt x="3795" y="19454"/>
                    </a:lnTo>
                    <a:lnTo>
                      <a:pt x="3700" y="19311"/>
                    </a:lnTo>
                    <a:lnTo>
                      <a:pt x="3384" y="18977"/>
                    </a:lnTo>
                    <a:lnTo>
                      <a:pt x="3289" y="18834"/>
                    </a:lnTo>
                    <a:lnTo>
                      <a:pt x="3131" y="18691"/>
                    </a:lnTo>
                    <a:lnTo>
                      <a:pt x="3004" y="18548"/>
                    </a:lnTo>
                    <a:lnTo>
                      <a:pt x="2941" y="18453"/>
                    </a:lnTo>
                    <a:lnTo>
                      <a:pt x="2910" y="18453"/>
                    </a:lnTo>
                    <a:lnTo>
                      <a:pt x="2846" y="18405"/>
                    </a:lnTo>
                    <a:lnTo>
                      <a:pt x="2815" y="18405"/>
                    </a:lnTo>
                    <a:lnTo>
                      <a:pt x="2720" y="18262"/>
                    </a:lnTo>
                    <a:lnTo>
                      <a:pt x="2467" y="18119"/>
                    </a:lnTo>
                    <a:lnTo>
                      <a:pt x="2435" y="18024"/>
                    </a:lnTo>
                    <a:lnTo>
                      <a:pt x="1992" y="17738"/>
                    </a:lnTo>
                    <a:lnTo>
                      <a:pt x="1866" y="17595"/>
                    </a:lnTo>
                    <a:lnTo>
                      <a:pt x="1708" y="17595"/>
                    </a:lnTo>
                    <a:lnTo>
                      <a:pt x="1486" y="17452"/>
                    </a:lnTo>
                    <a:lnTo>
                      <a:pt x="1297" y="17452"/>
                    </a:lnTo>
                    <a:lnTo>
                      <a:pt x="1107" y="17309"/>
                    </a:lnTo>
                    <a:lnTo>
                      <a:pt x="917" y="17309"/>
                    </a:lnTo>
                    <a:lnTo>
                      <a:pt x="727" y="17166"/>
                    </a:lnTo>
                    <a:lnTo>
                      <a:pt x="348" y="17023"/>
                    </a:lnTo>
                    <a:lnTo>
                      <a:pt x="190" y="16879"/>
                    </a:lnTo>
                    <a:lnTo>
                      <a:pt x="253" y="16879"/>
                    </a:lnTo>
                    <a:lnTo>
                      <a:pt x="0" y="1645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82" name="AutoShape 65" descr="Freeform 49">
                <a:extLst>
                  <a:ext uri="{FF2B5EF4-FFF2-40B4-BE49-F238E27FC236}">
                    <a16:creationId xmlns:a16="http://schemas.microsoft.com/office/drawing/2014/main" id="{DA95D1EC-D914-4D24-BF4A-20AE387BAF7D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4701068" y="3104886"/>
                <a:ext cx="693018" cy="315020"/>
              </a:xfrm>
              <a:custGeom>
                <a:avLst/>
                <a:gdLst>
                  <a:gd name="T0" fmla="*/ 346509 w 21600"/>
                  <a:gd name="T1" fmla="*/ 157510 h 21600"/>
                  <a:gd name="T2" fmla="*/ 346509 w 21600"/>
                  <a:gd name="T3" fmla="*/ 157510 h 21600"/>
                  <a:gd name="T4" fmla="*/ 346509 w 21600"/>
                  <a:gd name="T5" fmla="*/ 157510 h 21600"/>
                  <a:gd name="T6" fmla="*/ 346509 w 21600"/>
                  <a:gd name="T7" fmla="*/ 15751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95" y="7565"/>
                    </a:moveTo>
                    <a:lnTo>
                      <a:pt x="0" y="9257"/>
                    </a:lnTo>
                    <a:lnTo>
                      <a:pt x="0" y="9655"/>
                    </a:lnTo>
                    <a:lnTo>
                      <a:pt x="143" y="10153"/>
                    </a:lnTo>
                    <a:lnTo>
                      <a:pt x="143" y="10750"/>
                    </a:lnTo>
                    <a:lnTo>
                      <a:pt x="238" y="11049"/>
                    </a:lnTo>
                    <a:lnTo>
                      <a:pt x="381" y="11148"/>
                    </a:lnTo>
                    <a:lnTo>
                      <a:pt x="143" y="11746"/>
                    </a:lnTo>
                    <a:lnTo>
                      <a:pt x="238" y="13438"/>
                    </a:lnTo>
                    <a:lnTo>
                      <a:pt x="381" y="13537"/>
                    </a:lnTo>
                    <a:lnTo>
                      <a:pt x="429" y="13537"/>
                    </a:lnTo>
                    <a:lnTo>
                      <a:pt x="525" y="13736"/>
                    </a:lnTo>
                    <a:lnTo>
                      <a:pt x="668" y="13438"/>
                    </a:lnTo>
                    <a:lnTo>
                      <a:pt x="811" y="13537"/>
                    </a:lnTo>
                    <a:lnTo>
                      <a:pt x="1001" y="14732"/>
                    </a:lnTo>
                    <a:lnTo>
                      <a:pt x="1287" y="14931"/>
                    </a:lnTo>
                    <a:lnTo>
                      <a:pt x="1526" y="15628"/>
                    </a:lnTo>
                    <a:lnTo>
                      <a:pt x="1812" y="16125"/>
                    </a:lnTo>
                    <a:lnTo>
                      <a:pt x="1955" y="15926"/>
                    </a:lnTo>
                    <a:lnTo>
                      <a:pt x="2098" y="16125"/>
                    </a:lnTo>
                    <a:lnTo>
                      <a:pt x="2289" y="16424"/>
                    </a:lnTo>
                    <a:lnTo>
                      <a:pt x="2432" y="17021"/>
                    </a:lnTo>
                    <a:lnTo>
                      <a:pt x="2527" y="17121"/>
                    </a:lnTo>
                    <a:lnTo>
                      <a:pt x="2670" y="17917"/>
                    </a:lnTo>
                    <a:lnTo>
                      <a:pt x="2813" y="18216"/>
                    </a:lnTo>
                    <a:lnTo>
                      <a:pt x="3004" y="18514"/>
                    </a:lnTo>
                    <a:lnTo>
                      <a:pt x="3099" y="21003"/>
                    </a:lnTo>
                    <a:lnTo>
                      <a:pt x="3290" y="21600"/>
                    </a:lnTo>
                    <a:lnTo>
                      <a:pt x="3433" y="21600"/>
                    </a:lnTo>
                    <a:lnTo>
                      <a:pt x="4101" y="18017"/>
                    </a:lnTo>
                    <a:lnTo>
                      <a:pt x="4244" y="18017"/>
                    </a:lnTo>
                    <a:lnTo>
                      <a:pt x="4387" y="17718"/>
                    </a:lnTo>
                    <a:lnTo>
                      <a:pt x="4387" y="17618"/>
                    </a:lnTo>
                    <a:lnTo>
                      <a:pt x="4530" y="17320"/>
                    </a:lnTo>
                    <a:lnTo>
                      <a:pt x="4530" y="17121"/>
                    </a:lnTo>
                    <a:lnTo>
                      <a:pt x="4816" y="16424"/>
                    </a:lnTo>
                    <a:lnTo>
                      <a:pt x="4959" y="12940"/>
                    </a:lnTo>
                    <a:lnTo>
                      <a:pt x="5293" y="11646"/>
                    </a:lnTo>
                    <a:lnTo>
                      <a:pt x="6246" y="11646"/>
                    </a:lnTo>
                    <a:lnTo>
                      <a:pt x="6532" y="11945"/>
                    </a:lnTo>
                    <a:lnTo>
                      <a:pt x="6866" y="12940"/>
                    </a:lnTo>
                    <a:lnTo>
                      <a:pt x="7248" y="13438"/>
                    </a:lnTo>
                    <a:lnTo>
                      <a:pt x="7248" y="14035"/>
                    </a:lnTo>
                    <a:lnTo>
                      <a:pt x="7152" y="15030"/>
                    </a:lnTo>
                    <a:lnTo>
                      <a:pt x="7248" y="16225"/>
                    </a:lnTo>
                    <a:lnTo>
                      <a:pt x="7295" y="16524"/>
                    </a:lnTo>
                    <a:lnTo>
                      <a:pt x="7534" y="18315"/>
                    </a:lnTo>
                    <a:lnTo>
                      <a:pt x="7725" y="18514"/>
                    </a:lnTo>
                    <a:lnTo>
                      <a:pt x="8392" y="18514"/>
                    </a:lnTo>
                    <a:lnTo>
                      <a:pt x="8678" y="18912"/>
                    </a:lnTo>
                    <a:lnTo>
                      <a:pt x="9107" y="20107"/>
                    </a:lnTo>
                    <a:lnTo>
                      <a:pt x="9298" y="20107"/>
                    </a:lnTo>
                    <a:lnTo>
                      <a:pt x="9679" y="20306"/>
                    </a:lnTo>
                    <a:lnTo>
                      <a:pt x="9727" y="20107"/>
                    </a:lnTo>
                    <a:lnTo>
                      <a:pt x="10681" y="17618"/>
                    </a:lnTo>
                    <a:lnTo>
                      <a:pt x="11730" y="14931"/>
                    </a:lnTo>
                    <a:lnTo>
                      <a:pt x="11825" y="14433"/>
                    </a:lnTo>
                    <a:lnTo>
                      <a:pt x="11873" y="14334"/>
                    </a:lnTo>
                    <a:lnTo>
                      <a:pt x="12016" y="14135"/>
                    </a:lnTo>
                    <a:lnTo>
                      <a:pt x="12254" y="13836"/>
                    </a:lnTo>
                    <a:lnTo>
                      <a:pt x="12588" y="13239"/>
                    </a:lnTo>
                    <a:lnTo>
                      <a:pt x="12826" y="13139"/>
                    </a:lnTo>
                    <a:lnTo>
                      <a:pt x="12970" y="12841"/>
                    </a:lnTo>
                    <a:lnTo>
                      <a:pt x="13303" y="12841"/>
                    </a:lnTo>
                    <a:lnTo>
                      <a:pt x="13399" y="12940"/>
                    </a:lnTo>
                    <a:lnTo>
                      <a:pt x="13542" y="12841"/>
                    </a:lnTo>
                    <a:lnTo>
                      <a:pt x="13685" y="11646"/>
                    </a:lnTo>
                    <a:lnTo>
                      <a:pt x="13828" y="11646"/>
                    </a:lnTo>
                    <a:lnTo>
                      <a:pt x="14257" y="11148"/>
                    </a:lnTo>
                    <a:lnTo>
                      <a:pt x="14305" y="11447"/>
                    </a:lnTo>
                    <a:lnTo>
                      <a:pt x="14400" y="11945"/>
                    </a:lnTo>
                    <a:lnTo>
                      <a:pt x="14543" y="11945"/>
                    </a:lnTo>
                    <a:lnTo>
                      <a:pt x="14686" y="11746"/>
                    </a:lnTo>
                    <a:lnTo>
                      <a:pt x="14972" y="12243"/>
                    </a:lnTo>
                    <a:lnTo>
                      <a:pt x="15020" y="12343"/>
                    </a:lnTo>
                    <a:lnTo>
                      <a:pt x="15258" y="12542"/>
                    </a:lnTo>
                    <a:lnTo>
                      <a:pt x="15449" y="12243"/>
                    </a:lnTo>
                    <a:lnTo>
                      <a:pt x="15592" y="12243"/>
                    </a:lnTo>
                    <a:lnTo>
                      <a:pt x="15687" y="12542"/>
                    </a:lnTo>
                    <a:lnTo>
                      <a:pt x="15735" y="13239"/>
                    </a:lnTo>
                    <a:lnTo>
                      <a:pt x="15878" y="14433"/>
                    </a:lnTo>
                    <a:lnTo>
                      <a:pt x="16021" y="14433"/>
                    </a:lnTo>
                    <a:lnTo>
                      <a:pt x="16450" y="14632"/>
                    </a:lnTo>
                    <a:lnTo>
                      <a:pt x="16689" y="14931"/>
                    </a:lnTo>
                    <a:lnTo>
                      <a:pt x="16879" y="15827"/>
                    </a:lnTo>
                    <a:lnTo>
                      <a:pt x="16879" y="16225"/>
                    </a:lnTo>
                    <a:lnTo>
                      <a:pt x="16689" y="17021"/>
                    </a:lnTo>
                    <a:lnTo>
                      <a:pt x="16689" y="17718"/>
                    </a:lnTo>
                    <a:lnTo>
                      <a:pt x="16832" y="17917"/>
                    </a:lnTo>
                    <a:lnTo>
                      <a:pt x="17595" y="18017"/>
                    </a:lnTo>
                    <a:lnTo>
                      <a:pt x="17976" y="18315"/>
                    </a:lnTo>
                    <a:lnTo>
                      <a:pt x="17881" y="18614"/>
                    </a:lnTo>
                    <a:lnTo>
                      <a:pt x="18024" y="18813"/>
                    </a:lnTo>
                    <a:lnTo>
                      <a:pt x="18548" y="18813"/>
                    </a:lnTo>
                    <a:lnTo>
                      <a:pt x="18596" y="19211"/>
                    </a:lnTo>
                    <a:lnTo>
                      <a:pt x="18834" y="19410"/>
                    </a:lnTo>
                    <a:lnTo>
                      <a:pt x="18739" y="19709"/>
                    </a:lnTo>
                    <a:lnTo>
                      <a:pt x="18691" y="19808"/>
                    </a:lnTo>
                    <a:lnTo>
                      <a:pt x="18596" y="20306"/>
                    </a:lnTo>
                    <a:lnTo>
                      <a:pt x="21600" y="19808"/>
                    </a:lnTo>
                    <a:lnTo>
                      <a:pt x="21409" y="11447"/>
                    </a:lnTo>
                    <a:lnTo>
                      <a:pt x="21171" y="9357"/>
                    </a:lnTo>
                    <a:lnTo>
                      <a:pt x="20026" y="9357"/>
                    </a:lnTo>
                    <a:lnTo>
                      <a:pt x="18834" y="8063"/>
                    </a:lnTo>
                    <a:lnTo>
                      <a:pt x="18453" y="8063"/>
                    </a:lnTo>
                    <a:lnTo>
                      <a:pt x="18167" y="7565"/>
                    </a:lnTo>
                    <a:lnTo>
                      <a:pt x="17595" y="7465"/>
                    </a:lnTo>
                    <a:lnTo>
                      <a:pt x="17309" y="7565"/>
                    </a:lnTo>
                    <a:lnTo>
                      <a:pt x="17118" y="8361"/>
                    </a:lnTo>
                    <a:lnTo>
                      <a:pt x="17118" y="9954"/>
                    </a:lnTo>
                    <a:lnTo>
                      <a:pt x="16736" y="10153"/>
                    </a:lnTo>
                    <a:lnTo>
                      <a:pt x="16736" y="10551"/>
                    </a:lnTo>
                    <a:lnTo>
                      <a:pt x="15115" y="10551"/>
                    </a:lnTo>
                    <a:lnTo>
                      <a:pt x="14972" y="10452"/>
                    </a:lnTo>
                    <a:lnTo>
                      <a:pt x="14972" y="10153"/>
                    </a:lnTo>
                    <a:lnTo>
                      <a:pt x="14448" y="9357"/>
                    </a:lnTo>
                    <a:lnTo>
                      <a:pt x="14400" y="8959"/>
                    </a:lnTo>
                    <a:lnTo>
                      <a:pt x="13875" y="8959"/>
                    </a:lnTo>
                    <a:lnTo>
                      <a:pt x="13828" y="8461"/>
                    </a:lnTo>
                    <a:lnTo>
                      <a:pt x="13542" y="8461"/>
                    </a:lnTo>
                    <a:lnTo>
                      <a:pt x="13303" y="8361"/>
                    </a:lnTo>
                    <a:lnTo>
                      <a:pt x="13256" y="7465"/>
                    </a:lnTo>
                    <a:lnTo>
                      <a:pt x="12970" y="7565"/>
                    </a:lnTo>
                    <a:lnTo>
                      <a:pt x="12874" y="6570"/>
                    </a:lnTo>
                    <a:lnTo>
                      <a:pt x="12874" y="5076"/>
                    </a:lnTo>
                    <a:lnTo>
                      <a:pt x="12826" y="2787"/>
                    </a:lnTo>
                    <a:lnTo>
                      <a:pt x="11730" y="2190"/>
                    </a:lnTo>
                    <a:lnTo>
                      <a:pt x="11015" y="0"/>
                    </a:lnTo>
                    <a:lnTo>
                      <a:pt x="10967" y="100"/>
                    </a:lnTo>
                    <a:lnTo>
                      <a:pt x="10156" y="697"/>
                    </a:lnTo>
                    <a:lnTo>
                      <a:pt x="9823" y="896"/>
                    </a:lnTo>
                    <a:lnTo>
                      <a:pt x="9584" y="697"/>
                    </a:lnTo>
                    <a:lnTo>
                      <a:pt x="9584" y="896"/>
                    </a:lnTo>
                    <a:lnTo>
                      <a:pt x="9393" y="995"/>
                    </a:lnTo>
                    <a:lnTo>
                      <a:pt x="9441" y="1294"/>
                    </a:lnTo>
                    <a:lnTo>
                      <a:pt x="9393" y="1493"/>
                    </a:lnTo>
                    <a:lnTo>
                      <a:pt x="9393" y="1792"/>
                    </a:lnTo>
                    <a:lnTo>
                      <a:pt x="8869" y="2488"/>
                    </a:lnTo>
                    <a:lnTo>
                      <a:pt x="8392" y="3086"/>
                    </a:lnTo>
                    <a:lnTo>
                      <a:pt x="7868" y="3583"/>
                    </a:lnTo>
                    <a:lnTo>
                      <a:pt x="7581" y="3683"/>
                    </a:lnTo>
                    <a:lnTo>
                      <a:pt x="6866" y="3583"/>
                    </a:lnTo>
                    <a:lnTo>
                      <a:pt x="6866" y="3683"/>
                    </a:lnTo>
                    <a:lnTo>
                      <a:pt x="6819" y="3683"/>
                    </a:lnTo>
                    <a:lnTo>
                      <a:pt x="6819" y="3583"/>
                    </a:lnTo>
                    <a:lnTo>
                      <a:pt x="6580" y="3583"/>
                    </a:lnTo>
                    <a:lnTo>
                      <a:pt x="6580" y="3683"/>
                    </a:lnTo>
                    <a:lnTo>
                      <a:pt x="6437" y="3583"/>
                    </a:lnTo>
                    <a:lnTo>
                      <a:pt x="5579" y="3683"/>
                    </a:lnTo>
                    <a:lnTo>
                      <a:pt x="4673" y="3683"/>
                    </a:lnTo>
                    <a:lnTo>
                      <a:pt x="4244" y="3882"/>
                    </a:lnTo>
                    <a:lnTo>
                      <a:pt x="3385" y="4479"/>
                    </a:lnTo>
                    <a:lnTo>
                      <a:pt x="2432" y="5475"/>
                    </a:lnTo>
                    <a:lnTo>
                      <a:pt x="2289" y="5475"/>
                    </a:lnTo>
                    <a:lnTo>
                      <a:pt x="1812" y="6072"/>
                    </a:lnTo>
                    <a:lnTo>
                      <a:pt x="1717" y="6072"/>
                    </a:lnTo>
                    <a:lnTo>
                      <a:pt x="95" y="7565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83" name="AutoShape 66" descr="Freeform 50">
                <a:extLst>
                  <a:ext uri="{FF2B5EF4-FFF2-40B4-BE49-F238E27FC236}">
                    <a16:creationId xmlns:a16="http://schemas.microsoft.com/office/drawing/2014/main" id="{3FB64FCF-3D1A-4FAF-81F8-09B2C07B40BE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426013" y="2998713"/>
                <a:ext cx="274174" cy="189013"/>
              </a:xfrm>
              <a:custGeom>
                <a:avLst/>
                <a:gdLst>
                  <a:gd name="T0" fmla="*/ 137087 w 21600"/>
                  <a:gd name="T1" fmla="*/ 94507 h 21600"/>
                  <a:gd name="T2" fmla="*/ 137087 w 21600"/>
                  <a:gd name="T3" fmla="*/ 94507 h 21600"/>
                  <a:gd name="T4" fmla="*/ 137087 w 21600"/>
                  <a:gd name="T5" fmla="*/ 94507 h 21600"/>
                  <a:gd name="T6" fmla="*/ 137087 w 21600"/>
                  <a:gd name="T7" fmla="*/ 945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8739"/>
                    </a:moveTo>
                    <a:lnTo>
                      <a:pt x="1440" y="9398"/>
                    </a:lnTo>
                    <a:lnTo>
                      <a:pt x="1560" y="9398"/>
                    </a:lnTo>
                    <a:lnTo>
                      <a:pt x="1800" y="9728"/>
                    </a:lnTo>
                    <a:lnTo>
                      <a:pt x="1800" y="9893"/>
                    </a:lnTo>
                    <a:lnTo>
                      <a:pt x="1920" y="10223"/>
                    </a:lnTo>
                    <a:lnTo>
                      <a:pt x="1920" y="9893"/>
                    </a:lnTo>
                    <a:lnTo>
                      <a:pt x="2520" y="9893"/>
                    </a:lnTo>
                    <a:lnTo>
                      <a:pt x="2640" y="10223"/>
                    </a:lnTo>
                    <a:lnTo>
                      <a:pt x="2640" y="9728"/>
                    </a:lnTo>
                    <a:lnTo>
                      <a:pt x="2880" y="9398"/>
                    </a:lnTo>
                    <a:lnTo>
                      <a:pt x="3240" y="9398"/>
                    </a:lnTo>
                    <a:lnTo>
                      <a:pt x="3360" y="9728"/>
                    </a:lnTo>
                    <a:lnTo>
                      <a:pt x="3360" y="10388"/>
                    </a:lnTo>
                    <a:lnTo>
                      <a:pt x="3600" y="9893"/>
                    </a:lnTo>
                    <a:lnTo>
                      <a:pt x="3720" y="9893"/>
                    </a:lnTo>
                    <a:lnTo>
                      <a:pt x="4080" y="10388"/>
                    </a:lnTo>
                    <a:lnTo>
                      <a:pt x="4320" y="10882"/>
                    </a:lnTo>
                    <a:lnTo>
                      <a:pt x="3720" y="11377"/>
                    </a:lnTo>
                    <a:lnTo>
                      <a:pt x="3720" y="11872"/>
                    </a:lnTo>
                    <a:lnTo>
                      <a:pt x="4320" y="12202"/>
                    </a:lnTo>
                    <a:lnTo>
                      <a:pt x="5520" y="13191"/>
                    </a:lnTo>
                    <a:lnTo>
                      <a:pt x="7560" y="14180"/>
                    </a:lnTo>
                    <a:lnTo>
                      <a:pt x="8280" y="14675"/>
                    </a:lnTo>
                    <a:lnTo>
                      <a:pt x="9120" y="15334"/>
                    </a:lnTo>
                    <a:lnTo>
                      <a:pt x="10080" y="16159"/>
                    </a:lnTo>
                    <a:lnTo>
                      <a:pt x="10440" y="16653"/>
                    </a:lnTo>
                    <a:lnTo>
                      <a:pt x="12960" y="19292"/>
                    </a:lnTo>
                    <a:lnTo>
                      <a:pt x="13440" y="20281"/>
                    </a:lnTo>
                    <a:lnTo>
                      <a:pt x="13800" y="20611"/>
                    </a:lnTo>
                    <a:lnTo>
                      <a:pt x="13680" y="20776"/>
                    </a:lnTo>
                    <a:lnTo>
                      <a:pt x="14040" y="21105"/>
                    </a:lnTo>
                    <a:lnTo>
                      <a:pt x="14520" y="21600"/>
                    </a:lnTo>
                    <a:lnTo>
                      <a:pt x="15960" y="20116"/>
                    </a:lnTo>
                    <a:lnTo>
                      <a:pt x="17400" y="18137"/>
                    </a:lnTo>
                    <a:lnTo>
                      <a:pt x="17760" y="17313"/>
                    </a:lnTo>
                    <a:lnTo>
                      <a:pt x="18120" y="16653"/>
                    </a:lnTo>
                    <a:lnTo>
                      <a:pt x="19080" y="15664"/>
                    </a:lnTo>
                    <a:lnTo>
                      <a:pt x="19440" y="15169"/>
                    </a:lnTo>
                    <a:lnTo>
                      <a:pt x="19440" y="14345"/>
                    </a:lnTo>
                    <a:lnTo>
                      <a:pt x="19200" y="14180"/>
                    </a:lnTo>
                    <a:lnTo>
                      <a:pt x="19560" y="13685"/>
                    </a:lnTo>
                    <a:lnTo>
                      <a:pt x="19800" y="13850"/>
                    </a:lnTo>
                    <a:lnTo>
                      <a:pt x="19920" y="13850"/>
                    </a:lnTo>
                    <a:lnTo>
                      <a:pt x="20160" y="14180"/>
                    </a:lnTo>
                    <a:lnTo>
                      <a:pt x="20520" y="14180"/>
                    </a:lnTo>
                    <a:lnTo>
                      <a:pt x="20640" y="13850"/>
                    </a:lnTo>
                    <a:lnTo>
                      <a:pt x="21000" y="13191"/>
                    </a:lnTo>
                    <a:lnTo>
                      <a:pt x="21000" y="12861"/>
                    </a:lnTo>
                    <a:lnTo>
                      <a:pt x="21360" y="12696"/>
                    </a:lnTo>
                    <a:lnTo>
                      <a:pt x="21360" y="11707"/>
                    </a:lnTo>
                    <a:lnTo>
                      <a:pt x="21000" y="10882"/>
                    </a:lnTo>
                    <a:lnTo>
                      <a:pt x="20880" y="9893"/>
                    </a:lnTo>
                    <a:lnTo>
                      <a:pt x="21000" y="9234"/>
                    </a:lnTo>
                    <a:lnTo>
                      <a:pt x="21240" y="8409"/>
                    </a:lnTo>
                    <a:lnTo>
                      <a:pt x="21240" y="7915"/>
                    </a:lnTo>
                    <a:lnTo>
                      <a:pt x="21000" y="7420"/>
                    </a:lnTo>
                    <a:lnTo>
                      <a:pt x="21000" y="6266"/>
                    </a:lnTo>
                    <a:lnTo>
                      <a:pt x="21240" y="5276"/>
                    </a:lnTo>
                    <a:lnTo>
                      <a:pt x="21600" y="4782"/>
                    </a:lnTo>
                    <a:lnTo>
                      <a:pt x="19560" y="1814"/>
                    </a:lnTo>
                    <a:lnTo>
                      <a:pt x="19440" y="1484"/>
                    </a:lnTo>
                    <a:lnTo>
                      <a:pt x="19080" y="824"/>
                    </a:lnTo>
                    <a:lnTo>
                      <a:pt x="19080" y="330"/>
                    </a:lnTo>
                    <a:lnTo>
                      <a:pt x="18840" y="0"/>
                    </a:lnTo>
                    <a:lnTo>
                      <a:pt x="18720" y="0"/>
                    </a:lnTo>
                    <a:lnTo>
                      <a:pt x="18480" y="330"/>
                    </a:lnTo>
                    <a:lnTo>
                      <a:pt x="17640" y="989"/>
                    </a:lnTo>
                    <a:lnTo>
                      <a:pt x="17400" y="1484"/>
                    </a:lnTo>
                    <a:lnTo>
                      <a:pt x="17040" y="1979"/>
                    </a:lnTo>
                    <a:lnTo>
                      <a:pt x="16680" y="1979"/>
                    </a:lnTo>
                    <a:lnTo>
                      <a:pt x="16560" y="2308"/>
                    </a:lnTo>
                    <a:lnTo>
                      <a:pt x="15840" y="2473"/>
                    </a:lnTo>
                    <a:lnTo>
                      <a:pt x="15600" y="2803"/>
                    </a:lnTo>
                    <a:lnTo>
                      <a:pt x="15240" y="2473"/>
                    </a:lnTo>
                    <a:lnTo>
                      <a:pt x="13440" y="1979"/>
                    </a:lnTo>
                    <a:lnTo>
                      <a:pt x="12000" y="1484"/>
                    </a:lnTo>
                    <a:lnTo>
                      <a:pt x="11640" y="1484"/>
                    </a:lnTo>
                    <a:lnTo>
                      <a:pt x="11280" y="1814"/>
                    </a:lnTo>
                    <a:lnTo>
                      <a:pt x="11160" y="1979"/>
                    </a:lnTo>
                    <a:lnTo>
                      <a:pt x="10800" y="3298"/>
                    </a:lnTo>
                    <a:lnTo>
                      <a:pt x="9720" y="4287"/>
                    </a:lnTo>
                    <a:lnTo>
                      <a:pt x="8760" y="4947"/>
                    </a:lnTo>
                    <a:lnTo>
                      <a:pt x="8760" y="5276"/>
                    </a:lnTo>
                    <a:lnTo>
                      <a:pt x="8400" y="5441"/>
                    </a:lnTo>
                    <a:lnTo>
                      <a:pt x="8280" y="5276"/>
                    </a:lnTo>
                    <a:lnTo>
                      <a:pt x="7920" y="5441"/>
                    </a:lnTo>
                    <a:lnTo>
                      <a:pt x="7680" y="5771"/>
                    </a:lnTo>
                    <a:lnTo>
                      <a:pt x="7200" y="5771"/>
                    </a:lnTo>
                    <a:lnTo>
                      <a:pt x="6960" y="5936"/>
                    </a:lnTo>
                    <a:lnTo>
                      <a:pt x="6240" y="5936"/>
                    </a:lnTo>
                    <a:lnTo>
                      <a:pt x="5760" y="5276"/>
                    </a:lnTo>
                    <a:lnTo>
                      <a:pt x="5400" y="6266"/>
                    </a:lnTo>
                    <a:lnTo>
                      <a:pt x="5400" y="6760"/>
                    </a:lnTo>
                    <a:lnTo>
                      <a:pt x="5160" y="6925"/>
                    </a:lnTo>
                    <a:lnTo>
                      <a:pt x="5040" y="6925"/>
                    </a:lnTo>
                    <a:lnTo>
                      <a:pt x="3960" y="6431"/>
                    </a:lnTo>
                    <a:lnTo>
                      <a:pt x="3600" y="6431"/>
                    </a:lnTo>
                    <a:lnTo>
                      <a:pt x="3000" y="5936"/>
                    </a:lnTo>
                    <a:lnTo>
                      <a:pt x="2640" y="5771"/>
                    </a:lnTo>
                    <a:lnTo>
                      <a:pt x="2280" y="5771"/>
                    </a:lnTo>
                    <a:lnTo>
                      <a:pt x="2160" y="5936"/>
                    </a:lnTo>
                    <a:lnTo>
                      <a:pt x="1800" y="7420"/>
                    </a:lnTo>
                    <a:lnTo>
                      <a:pt x="0" y="8739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84" name="AutoShape 67" descr="Freeform 51">
                <a:extLst>
                  <a:ext uri="{FF2B5EF4-FFF2-40B4-BE49-F238E27FC236}">
                    <a16:creationId xmlns:a16="http://schemas.microsoft.com/office/drawing/2014/main" id="{CFFE8C13-A375-47AE-9BF2-7F320078E0A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306868" y="2528516"/>
                <a:ext cx="326675" cy="357024"/>
              </a:xfrm>
              <a:custGeom>
                <a:avLst/>
                <a:gdLst>
                  <a:gd name="T0" fmla="*/ 163338 w 21600"/>
                  <a:gd name="T1" fmla="*/ 178512 h 21600"/>
                  <a:gd name="T2" fmla="*/ 163338 w 21600"/>
                  <a:gd name="T3" fmla="*/ 178512 h 21600"/>
                  <a:gd name="T4" fmla="*/ 163338 w 21600"/>
                  <a:gd name="T5" fmla="*/ 178512 h 21600"/>
                  <a:gd name="T6" fmla="*/ 163338 w 21600"/>
                  <a:gd name="T7" fmla="*/ 17851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1590"/>
                    </a:moveTo>
                    <a:lnTo>
                      <a:pt x="303" y="10537"/>
                    </a:lnTo>
                    <a:lnTo>
                      <a:pt x="606" y="10273"/>
                    </a:lnTo>
                    <a:lnTo>
                      <a:pt x="606" y="9483"/>
                    </a:lnTo>
                    <a:lnTo>
                      <a:pt x="1110" y="9307"/>
                    </a:lnTo>
                    <a:lnTo>
                      <a:pt x="1211" y="9483"/>
                    </a:lnTo>
                    <a:lnTo>
                      <a:pt x="1716" y="9483"/>
                    </a:lnTo>
                    <a:lnTo>
                      <a:pt x="2019" y="9746"/>
                    </a:lnTo>
                    <a:lnTo>
                      <a:pt x="2927" y="9746"/>
                    </a:lnTo>
                    <a:lnTo>
                      <a:pt x="3230" y="9571"/>
                    </a:lnTo>
                    <a:lnTo>
                      <a:pt x="3331" y="9483"/>
                    </a:lnTo>
                    <a:lnTo>
                      <a:pt x="3533" y="8693"/>
                    </a:lnTo>
                    <a:lnTo>
                      <a:pt x="3634" y="8517"/>
                    </a:lnTo>
                    <a:lnTo>
                      <a:pt x="3836" y="8517"/>
                    </a:lnTo>
                    <a:lnTo>
                      <a:pt x="4542" y="8693"/>
                    </a:lnTo>
                    <a:lnTo>
                      <a:pt x="5148" y="8956"/>
                    </a:lnTo>
                    <a:lnTo>
                      <a:pt x="5450" y="8956"/>
                    </a:lnTo>
                    <a:lnTo>
                      <a:pt x="5753" y="9220"/>
                    </a:lnTo>
                    <a:lnTo>
                      <a:pt x="5955" y="9220"/>
                    </a:lnTo>
                    <a:lnTo>
                      <a:pt x="6359" y="9044"/>
                    </a:lnTo>
                    <a:lnTo>
                      <a:pt x="6460" y="8693"/>
                    </a:lnTo>
                    <a:lnTo>
                      <a:pt x="6460" y="8254"/>
                    </a:lnTo>
                    <a:lnTo>
                      <a:pt x="6662" y="7639"/>
                    </a:lnTo>
                    <a:lnTo>
                      <a:pt x="7368" y="6146"/>
                    </a:lnTo>
                    <a:lnTo>
                      <a:pt x="7570" y="5795"/>
                    </a:lnTo>
                    <a:lnTo>
                      <a:pt x="8277" y="5795"/>
                    </a:lnTo>
                    <a:lnTo>
                      <a:pt x="8479" y="6059"/>
                    </a:lnTo>
                    <a:lnTo>
                      <a:pt x="9084" y="6146"/>
                    </a:lnTo>
                    <a:lnTo>
                      <a:pt x="9690" y="6410"/>
                    </a:lnTo>
                    <a:lnTo>
                      <a:pt x="10598" y="6146"/>
                    </a:lnTo>
                    <a:lnTo>
                      <a:pt x="10699" y="5795"/>
                    </a:lnTo>
                    <a:lnTo>
                      <a:pt x="11507" y="5356"/>
                    </a:lnTo>
                    <a:lnTo>
                      <a:pt x="11507" y="4741"/>
                    </a:lnTo>
                    <a:lnTo>
                      <a:pt x="10598" y="4741"/>
                    </a:lnTo>
                    <a:lnTo>
                      <a:pt x="10396" y="4302"/>
                    </a:lnTo>
                    <a:lnTo>
                      <a:pt x="10396" y="3512"/>
                    </a:lnTo>
                    <a:lnTo>
                      <a:pt x="10093" y="3424"/>
                    </a:lnTo>
                    <a:lnTo>
                      <a:pt x="10093" y="2634"/>
                    </a:lnTo>
                    <a:lnTo>
                      <a:pt x="10598" y="2195"/>
                    </a:lnTo>
                    <a:lnTo>
                      <a:pt x="10598" y="1932"/>
                    </a:lnTo>
                    <a:lnTo>
                      <a:pt x="10901" y="1317"/>
                    </a:lnTo>
                    <a:lnTo>
                      <a:pt x="11204" y="1141"/>
                    </a:lnTo>
                    <a:lnTo>
                      <a:pt x="12112" y="1580"/>
                    </a:lnTo>
                    <a:lnTo>
                      <a:pt x="13929" y="2634"/>
                    </a:lnTo>
                    <a:lnTo>
                      <a:pt x="14535" y="2459"/>
                    </a:lnTo>
                    <a:lnTo>
                      <a:pt x="14636" y="2371"/>
                    </a:lnTo>
                    <a:lnTo>
                      <a:pt x="14837" y="2371"/>
                    </a:lnTo>
                    <a:lnTo>
                      <a:pt x="15241" y="2459"/>
                    </a:lnTo>
                    <a:lnTo>
                      <a:pt x="15443" y="2722"/>
                    </a:lnTo>
                    <a:lnTo>
                      <a:pt x="15847" y="2722"/>
                    </a:lnTo>
                    <a:lnTo>
                      <a:pt x="16049" y="2459"/>
                    </a:lnTo>
                    <a:lnTo>
                      <a:pt x="16150" y="1580"/>
                    </a:lnTo>
                    <a:lnTo>
                      <a:pt x="16049" y="1317"/>
                    </a:lnTo>
                    <a:lnTo>
                      <a:pt x="16150" y="1054"/>
                    </a:lnTo>
                    <a:lnTo>
                      <a:pt x="16755" y="263"/>
                    </a:lnTo>
                    <a:lnTo>
                      <a:pt x="17361" y="0"/>
                    </a:lnTo>
                    <a:lnTo>
                      <a:pt x="17966" y="0"/>
                    </a:lnTo>
                    <a:lnTo>
                      <a:pt x="17966" y="263"/>
                    </a:lnTo>
                    <a:lnTo>
                      <a:pt x="18168" y="351"/>
                    </a:lnTo>
                    <a:lnTo>
                      <a:pt x="18875" y="0"/>
                    </a:lnTo>
                    <a:lnTo>
                      <a:pt x="19077" y="1054"/>
                    </a:lnTo>
                    <a:lnTo>
                      <a:pt x="19178" y="1317"/>
                    </a:lnTo>
                    <a:lnTo>
                      <a:pt x="19985" y="2898"/>
                    </a:lnTo>
                    <a:lnTo>
                      <a:pt x="21600" y="5268"/>
                    </a:lnTo>
                    <a:lnTo>
                      <a:pt x="21499" y="5532"/>
                    </a:lnTo>
                    <a:lnTo>
                      <a:pt x="20994" y="5620"/>
                    </a:lnTo>
                    <a:lnTo>
                      <a:pt x="20692" y="5620"/>
                    </a:lnTo>
                    <a:lnTo>
                      <a:pt x="20288" y="5795"/>
                    </a:lnTo>
                    <a:lnTo>
                      <a:pt x="19783" y="6322"/>
                    </a:lnTo>
                    <a:lnTo>
                      <a:pt x="19379" y="6410"/>
                    </a:lnTo>
                    <a:lnTo>
                      <a:pt x="18471" y="6410"/>
                    </a:lnTo>
                    <a:lnTo>
                      <a:pt x="17865" y="6059"/>
                    </a:lnTo>
                    <a:lnTo>
                      <a:pt x="17664" y="6059"/>
                    </a:lnTo>
                    <a:lnTo>
                      <a:pt x="17361" y="6849"/>
                    </a:lnTo>
                    <a:lnTo>
                      <a:pt x="16351" y="8693"/>
                    </a:lnTo>
                    <a:lnTo>
                      <a:pt x="15241" y="9834"/>
                    </a:lnTo>
                    <a:lnTo>
                      <a:pt x="15241" y="10273"/>
                    </a:lnTo>
                    <a:lnTo>
                      <a:pt x="14636" y="10624"/>
                    </a:lnTo>
                    <a:lnTo>
                      <a:pt x="14636" y="11063"/>
                    </a:lnTo>
                    <a:lnTo>
                      <a:pt x="14837" y="11941"/>
                    </a:lnTo>
                    <a:lnTo>
                      <a:pt x="14535" y="12205"/>
                    </a:lnTo>
                    <a:lnTo>
                      <a:pt x="13323" y="12644"/>
                    </a:lnTo>
                    <a:lnTo>
                      <a:pt x="12415" y="13171"/>
                    </a:lnTo>
                    <a:lnTo>
                      <a:pt x="11607" y="13434"/>
                    </a:lnTo>
                    <a:lnTo>
                      <a:pt x="11002" y="13434"/>
                    </a:lnTo>
                    <a:lnTo>
                      <a:pt x="10396" y="13698"/>
                    </a:lnTo>
                    <a:lnTo>
                      <a:pt x="10093" y="16156"/>
                    </a:lnTo>
                    <a:lnTo>
                      <a:pt x="9791" y="16595"/>
                    </a:lnTo>
                    <a:lnTo>
                      <a:pt x="9084" y="17122"/>
                    </a:lnTo>
                    <a:lnTo>
                      <a:pt x="9084" y="17385"/>
                    </a:lnTo>
                    <a:lnTo>
                      <a:pt x="10093" y="18000"/>
                    </a:lnTo>
                    <a:lnTo>
                      <a:pt x="10598" y="18263"/>
                    </a:lnTo>
                    <a:lnTo>
                      <a:pt x="10901" y="18176"/>
                    </a:lnTo>
                    <a:lnTo>
                      <a:pt x="10901" y="18439"/>
                    </a:lnTo>
                    <a:lnTo>
                      <a:pt x="11002" y="18702"/>
                    </a:lnTo>
                    <a:lnTo>
                      <a:pt x="10598" y="21161"/>
                    </a:lnTo>
                    <a:lnTo>
                      <a:pt x="10396" y="21161"/>
                    </a:lnTo>
                    <a:lnTo>
                      <a:pt x="10295" y="20810"/>
                    </a:lnTo>
                    <a:lnTo>
                      <a:pt x="10093" y="20634"/>
                    </a:lnTo>
                    <a:lnTo>
                      <a:pt x="10295" y="21600"/>
                    </a:lnTo>
                    <a:lnTo>
                      <a:pt x="6964" y="21073"/>
                    </a:lnTo>
                    <a:lnTo>
                      <a:pt x="6662" y="20810"/>
                    </a:lnTo>
                    <a:lnTo>
                      <a:pt x="5148" y="20107"/>
                    </a:lnTo>
                    <a:lnTo>
                      <a:pt x="4744" y="19756"/>
                    </a:lnTo>
                    <a:lnTo>
                      <a:pt x="4542" y="19229"/>
                    </a:lnTo>
                    <a:lnTo>
                      <a:pt x="3634" y="18527"/>
                    </a:lnTo>
                    <a:lnTo>
                      <a:pt x="3634" y="18263"/>
                    </a:lnTo>
                    <a:lnTo>
                      <a:pt x="2422" y="17385"/>
                    </a:lnTo>
                    <a:lnTo>
                      <a:pt x="2019" y="16859"/>
                    </a:lnTo>
                    <a:lnTo>
                      <a:pt x="1716" y="16683"/>
                    </a:lnTo>
                    <a:lnTo>
                      <a:pt x="1413" y="16156"/>
                    </a:lnTo>
                    <a:lnTo>
                      <a:pt x="1211" y="13961"/>
                    </a:lnTo>
                    <a:lnTo>
                      <a:pt x="807" y="13785"/>
                    </a:lnTo>
                    <a:lnTo>
                      <a:pt x="202" y="12644"/>
                    </a:lnTo>
                    <a:lnTo>
                      <a:pt x="0" y="1159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85" name="AutoShape 68" descr="Freeform 52">
                <a:extLst>
                  <a:ext uri="{FF2B5EF4-FFF2-40B4-BE49-F238E27FC236}">
                    <a16:creationId xmlns:a16="http://schemas.microsoft.com/office/drawing/2014/main" id="{1E4501E4-B289-4F02-899B-5BD490B47F52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354702" y="2834202"/>
                <a:ext cx="373344" cy="402526"/>
              </a:xfrm>
              <a:custGeom>
                <a:avLst/>
                <a:gdLst>
                  <a:gd name="T0" fmla="*/ 186672 w 21600"/>
                  <a:gd name="T1" fmla="*/ 201263 h 21600"/>
                  <a:gd name="T2" fmla="*/ 186672 w 21600"/>
                  <a:gd name="T3" fmla="*/ 201263 h 21600"/>
                  <a:gd name="T4" fmla="*/ 186672 w 21600"/>
                  <a:gd name="T5" fmla="*/ 201263 h 21600"/>
                  <a:gd name="T6" fmla="*/ 186672 w 21600"/>
                  <a:gd name="T7" fmla="*/ 20126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6843"/>
                    </a:moveTo>
                    <a:lnTo>
                      <a:pt x="264" y="17545"/>
                    </a:lnTo>
                    <a:lnTo>
                      <a:pt x="353" y="17623"/>
                    </a:lnTo>
                    <a:lnTo>
                      <a:pt x="1411" y="18013"/>
                    </a:lnTo>
                    <a:lnTo>
                      <a:pt x="1675" y="18091"/>
                    </a:lnTo>
                    <a:lnTo>
                      <a:pt x="1675" y="18247"/>
                    </a:lnTo>
                    <a:lnTo>
                      <a:pt x="1411" y="18481"/>
                    </a:lnTo>
                    <a:lnTo>
                      <a:pt x="1322" y="18715"/>
                    </a:lnTo>
                    <a:lnTo>
                      <a:pt x="1146" y="18949"/>
                    </a:lnTo>
                    <a:lnTo>
                      <a:pt x="1146" y="19962"/>
                    </a:lnTo>
                    <a:lnTo>
                      <a:pt x="882" y="20196"/>
                    </a:lnTo>
                    <a:lnTo>
                      <a:pt x="793" y="20430"/>
                    </a:lnTo>
                    <a:lnTo>
                      <a:pt x="529" y="20586"/>
                    </a:lnTo>
                    <a:lnTo>
                      <a:pt x="529" y="20664"/>
                    </a:lnTo>
                    <a:lnTo>
                      <a:pt x="617" y="20820"/>
                    </a:lnTo>
                    <a:lnTo>
                      <a:pt x="882" y="20820"/>
                    </a:lnTo>
                    <a:lnTo>
                      <a:pt x="1146" y="20586"/>
                    </a:lnTo>
                    <a:lnTo>
                      <a:pt x="1675" y="20664"/>
                    </a:lnTo>
                    <a:lnTo>
                      <a:pt x="1851" y="20820"/>
                    </a:lnTo>
                    <a:lnTo>
                      <a:pt x="1851" y="21600"/>
                    </a:lnTo>
                    <a:lnTo>
                      <a:pt x="2469" y="21600"/>
                    </a:lnTo>
                    <a:lnTo>
                      <a:pt x="3615" y="20586"/>
                    </a:lnTo>
                    <a:lnTo>
                      <a:pt x="4144" y="19651"/>
                    </a:lnTo>
                    <a:lnTo>
                      <a:pt x="5113" y="19495"/>
                    </a:lnTo>
                    <a:lnTo>
                      <a:pt x="5378" y="19183"/>
                    </a:lnTo>
                    <a:lnTo>
                      <a:pt x="5466" y="19183"/>
                    </a:lnTo>
                    <a:lnTo>
                      <a:pt x="5907" y="19417"/>
                    </a:lnTo>
                    <a:lnTo>
                      <a:pt x="5995" y="19183"/>
                    </a:lnTo>
                    <a:lnTo>
                      <a:pt x="6436" y="19027"/>
                    </a:lnTo>
                    <a:lnTo>
                      <a:pt x="6700" y="19183"/>
                    </a:lnTo>
                    <a:lnTo>
                      <a:pt x="6789" y="19027"/>
                    </a:lnTo>
                    <a:lnTo>
                      <a:pt x="7229" y="18949"/>
                    </a:lnTo>
                    <a:lnTo>
                      <a:pt x="7318" y="19027"/>
                    </a:lnTo>
                    <a:lnTo>
                      <a:pt x="7494" y="18793"/>
                    </a:lnTo>
                    <a:lnTo>
                      <a:pt x="7494" y="18715"/>
                    </a:lnTo>
                    <a:lnTo>
                      <a:pt x="7758" y="18559"/>
                    </a:lnTo>
                    <a:lnTo>
                      <a:pt x="8023" y="18715"/>
                    </a:lnTo>
                    <a:lnTo>
                      <a:pt x="8552" y="18013"/>
                    </a:lnTo>
                    <a:lnTo>
                      <a:pt x="8640" y="17779"/>
                    </a:lnTo>
                    <a:lnTo>
                      <a:pt x="8904" y="17545"/>
                    </a:lnTo>
                    <a:lnTo>
                      <a:pt x="9169" y="17545"/>
                    </a:lnTo>
                    <a:lnTo>
                      <a:pt x="8904" y="17155"/>
                    </a:lnTo>
                    <a:lnTo>
                      <a:pt x="9169" y="16921"/>
                    </a:lnTo>
                    <a:lnTo>
                      <a:pt x="9433" y="17311"/>
                    </a:lnTo>
                    <a:lnTo>
                      <a:pt x="9698" y="17389"/>
                    </a:lnTo>
                    <a:lnTo>
                      <a:pt x="9698" y="17545"/>
                    </a:lnTo>
                    <a:lnTo>
                      <a:pt x="9962" y="17311"/>
                    </a:lnTo>
                    <a:lnTo>
                      <a:pt x="10139" y="17311"/>
                    </a:lnTo>
                    <a:lnTo>
                      <a:pt x="10403" y="16921"/>
                    </a:lnTo>
                    <a:lnTo>
                      <a:pt x="10491" y="16687"/>
                    </a:lnTo>
                    <a:lnTo>
                      <a:pt x="10491" y="16453"/>
                    </a:lnTo>
                    <a:lnTo>
                      <a:pt x="11285" y="15752"/>
                    </a:lnTo>
                    <a:lnTo>
                      <a:pt x="11285" y="15518"/>
                    </a:lnTo>
                    <a:lnTo>
                      <a:pt x="11461" y="15440"/>
                    </a:lnTo>
                    <a:lnTo>
                      <a:pt x="11990" y="15050"/>
                    </a:lnTo>
                    <a:lnTo>
                      <a:pt x="12343" y="14816"/>
                    </a:lnTo>
                    <a:lnTo>
                      <a:pt x="12607" y="14582"/>
                    </a:lnTo>
                    <a:lnTo>
                      <a:pt x="12784" y="14504"/>
                    </a:lnTo>
                    <a:lnTo>
                      <a:pt x="12784" y="14114"/>
                    </a:lnTo>
                    <a:lnTo>
                      <a:pt x="13048" y="13646"/>
                    </a:lnTo>
                    <a:lnTo>
                      <a:pt x="13313" y="13568"/>
                    </a:lnTo>
                    <a:lnTo>
                      <a:pt x="13577" y="13178"/>
                    </a:lnTo>
                    <a:lnTo>
                      <a:pt x="13401" y="12866"/>
                    </a:lnTo>
                    <a:lnTo>
                      <a:pt x="13401" y="12477"/>
                    </a:lnTo>
                    <a:lnTo>
                      <a:pt x="13577" y="12243"/>
                    </a:lnTo>
                    <a:lnTo>
                      <a:pt x="13401" y="12165"/>
                    </a:lnTo>
                    <a:lnTo>
                      <a:pt x="13313" y="12165"/>
                    </a:lnTo>
                    <a:lnTo>
                      <a:pt x="13048" y="12009"/>
                    </a:lnTo>
                    <a:lnTo>
                      <a:pt x="12872" y="11697"/>
                    </a:lnTo>
                    <a:lnTo>
                      <a:pt x="12784" y="11229"/>
                    </a:lnTo>
                    <a:lnTo>
                      <a:pt x="13048" y="10995"/>
                    </a:lnTo>
                    <a:lnTo>
                      <a:pt x="13048" y="10605"/>
                    </a:lnTo>
                    <a:lnTo>
                      <a:pt x="13136" y="10605"/>
                    </a:lnTo>
                    <a:lnTo>
                      <a:pt x="13665" y="10293"/>
                    </a:lnTo>
                    <a:lnTo>
                      <a:pt x="13842" y="10059"/>
                    </a:lnTo>
                    <a:lnTo>
                      <a:pt x="13930" y="10059"/>
                    </a:lnTo>
                    <a:lnTo>
                      <a:pt x="13930" y="9903"/>
                    </a:lnTo>
                    <a:lnTo>
                      <a:pt x="14106" y="9669"/>
                    </a:lnTo>
                    <a:lnTo>
                      <a:pt x="14106" y="9435"/>
                    </a:lnTo>
                    <a:lnTo>
                      <a:pt x="14194" y="9357"/>
                    </a:lnTo>
                    <a:lnTo>
                      <a:pt x="14106" y="9201"/>
                    </a:lnTo>
                    <a:lnTo>
                      <a:pt x="14194" y="8890"/>
                    </a:lnTo>
                    <a:lnTo>
                      <a:pt x="14459" y="8734"/>
                    </a:lnTo>
                    <a:lnTo>
                      <a:pt x="14723" y="8734"/>
                    </a:lnTo>
                    <a:lnTo>
                      <a:pt x="14723" y="8500"/>
                    </a:lnTo>
                    <a:lnTo>
                      <a:pt x="14900" y="8500"/>
                    </a:lnTo>
                    <a:lnTo>
                      <a:pt x="14900" y="8422"/>
                    </a:lnTo>
                    <a:lnTo>
                      <a:pt x="15164" y="7954"/>
                    </a:lnTo>
                    <a:lnTo>
                      <a:pt x="15252" y="7954"/>
                    </a:lnTo>
                    <a:lnTo>
                      <a:pt x="15252" y="8266"/>
                    </a:lnTo>
                    <a:lnTo>
                      <a:pt x="15164" y="8500"/>
                    </a:lnTo>
                    <a:lnTo>
                      <a:pt x="15252" y="8656"/>
                    </a:lnTo>
                    <a:lnTo>
                      <a:pt x="15517" y="8656"/>
                    </a:lnTo>
                    <a:lnTo>
                      <a:pt x="15781" y="8734"/>
                    </a:lnTo>
                    <a:lnTo>
                      <a:pt x="15781" y="8890"/>
                    </a:lnTo>
                    <a:lnTo>
                      <a:pt x="15958" y="9201"/>
                    </a:lnTo>
                    <a:lnTo>
                      <a:pt x="15958" y="9825"/>
                    </a:lnTo>
                    <a:lnTo>
                      <a:pt x="16839" y="10371"/>
                    </a:lnTo>
                    <a:lnTo>
                      <a:pt x="17016" y="10839"/>
                    </a:lnTo>
                    <a:lnTo>
                      <a:pt x="17016" y="11541"/>
                    </a:lnTo>
                    <a:lnTo>
                      <a:pt x="17280" y="11775"/>
                    </a:lnTo>
                    <a:lnTo>
                      <a:pt x="17280" y="11931"/>
                    </a:lnTo>
                    <a:lnTo>
                      <a:pt x="17016" y="12009"/>
                    </a:lnTo>
                    <a:lnTo>
                      <a:pt x="17016" y="12399"/>
                    </a:lnTo>
                    <a:lnTo>
                      <a:pt x="17104" y="12632"/>
                    </a:lnTo>
                    <a:lnTo>
                      <a:pt x="17104" y="12710"/>
                    </a:lnTo>
                    <a:lnTo>
                      <a:pt x="17633" y="13178"/>
                    </a:lnTo>
                    <a:lnTo>
                      <a:pt x="17809" y="13568"/>
                    </a:lnTo>
                    <a:lnTo>
                      <a:pt x="17809" y="13646"/>
                    </a:lnTo>
                    <a:lnTo>
                      <a:pt x="18073" y="14348"/>
                    </a:lnTo>
                    <a:lnTo>
                      <a:pt x="18338" y="14582"/>
                    </a:lnTo>
                    <a:lnTo>
                      <a:pt x="18162" y="14816"/>
                    </a:lnTo>
                    <a:lnTo>
                      <a:pt x="18426" y="15284"/>
                    </a:lnTo>
                    <a:lnTo>
                      <a:pt x="18955" y="15440"/>
                    </a:lnTo>
                    <a:lnTo>
                      <a:pt x="20189" y="15440"/>
                    </a:lnTo>
                    <a:lnTo>
                      <a:pt x="20189" y="15284"/>
                    </a:lnTo>
                    <a:lnTo>
                      <a:pt x="20454" y="14972"/>
                    </a:lnTo>
                    <a:lnTo>
                      <a:pt x="20718" y="14738"/>
                    </a:lnTo>
                    <a:lnTo>
                      <a:pt x="20718" y="14348"/>
                    </a:lnTo>
                    <a:lnTo>
                      <a:pt x="20807" y="13646"/>
                    </a:lnTo>
                    <a:lnTo>
                      <a:pt x="20718" y="12710"/>
                    </a:lnTo>
                    <a:lnTo>
                      <a:pt x="20807" y="12243"/>
                    </a:lnTo>
                    <a:lnTo>
                      <a:pt x="20983" y="12009"/>
                    </a:lnTo>
                    <a:lnTo>
                      <a:pt x="20983" y="11463"/>
                    </a:lnTo>
                    <a:lnTo>
                      <a:pt x="20807" y="10995"/>
                    </a:lnTo>
                    <a:lnTo>
                      <a:pt x="20983" y="10371"/>
                    </a:lnTo>
                    <a:lnTo>
                      <a:pt x="20807" y="9669"/>
                    </a:lnTo>
                    <a:lnTo>
                      <a:pt x="20807" y="8734"/>
                    </a:lnTo>
                    <a:lnTo>
                      <a:pt x="20542" y="8266"/>
                    </a:lnTo>
                    <a:lnTo>
                      <a:pt x="20542" y="7720"/>
                    </a:lnTo>
                    <a:lnTo>
                      <a:pt x="20278" y="7720"/>
                    </a:lnTo>
                    <a:lnTo>
                      <a:pt x="20013" y="7486"/>
                    </a:lnTo>
                    <a:lnTo>
                      <a:pt x="21336" y="6862"/>
                    </a:lnTo>
                    <a:lnTo>
                      <a:pt x="21600" y="6550"/>
                    </a:lnTo>
                    <a:lnTo>
                      <a:pt x="21512" y="6160"/>
                    </a:lnTo>
                    <a:lnTo>
                      <a:pt x="21512" y="6082"/>
                    </a:lnTo>
                    <a:lnTo>
                      <a:pt x="21336" y="5926"/>
                    </a:lnTo>
                    <a:lnTo>
                      <a:pt x="21336" y="5614"/>
                    </a:lnTo>
                    <a:lnTo>
                      <a:pt x="21071" y="5458"/>
                    </a:lnTo>
                    <a:lnTo>
                      <a:pt x="20983" y="4757"/>
                    </a:lnTo>
                    <a:lnTo>
                      <a:pt x="20807" y="4679"/>
                    </a:lnTo>
                    <a:lnTo>
                      <a:pt x="20542" y="4445"/>
                    </a:lnTo>
                    <a:lnTo>
                      <a:pt x="19484" y="4523"/>
                    </a:lnTo>
                    <a:lnTo>
                      <a:pt x="19220" y="4445"/>
                    </a:lnTo>
                    <a:lnTo>
                      <a:pt x="18338" y="4445"/>
                    </a:lnTo>
                    <a:lnTo>
                      <a:pt x="18162" y="4289"/>
                    </a:lnTo>
                    <a:lnTo>
                      <a:pt x="18073" y="4523"/>
                    </a:lnTo>
                    <a:lnTo>
                      <a:pt x="17544" y="4757"/>
                    </a:lnTo>
                    <a:lnTo>
                      <a:pt x="17016" y="4757"/>
                    </a:lnTo>
                    <a:lnTo>
                      <a:pt x="17016" y="4523"/>
                    </a:lnTo>
                    <a:lnTo>
                      <a:pt x="17280" y="3509"/>
                    </a:lnTo>
                    <a:lnTo>
                      <a:pt x="17016" y="2573"/>
                    </a:lnTo>
                    <a:lnTo>
                      <a:pt x="16575" y="2573"/>
                    </a:lnTo>
                    <a:lnTo>
                      <a:pt x="16222" y="2417"/>
                    </a:lnTo>
                    <a:lnTo>
                      <a:pt x="15958" y="2573"/>
                    </a:lnTo>
                    <a:lnTo>
                      <a:pt x="15517" y="2573"/>
                    </a:lnTo>
                    <a:lnTo>
                      <a:pt x="14459" y="3041"/>
                    </a:lnTo>
                    <a:lnTo>
                      <a:pt x="13930" y="4055"/>
                    </a:lnTo>
                    <a:lnTo>
                      <a:pt x="13577" y="4211"/>
                    </a:lnTo>
                    <a:lnTo>
                      <a:pt x="13048" y="4211"/>
                    </a:lnTo>
                    <a:lnTo>
                      <a:pt x="12078" y="4055"/>
                    </a:lnTo>
                    <a:lnTo>
                      <a:pt x="11990" y="3587"/>
                    </a:lnTo>
                    <a:lnTo>
                      <a:pt x="11814" y="3509"/>
                    </a:lnTo>
                    <a:lnTo>
                      <a:pt x="11814" y="3119"/>
                    </a:lnTo>
                    <a:lnTo>
                      <a:pt x="11549" y="3041"/>
                    </a:lnTo>
                    <a:lnTo>
                      <a:pt x="11549" y="2651"/>
                    </a:lnTo>
                    <a:lnTo>
                      <a:pt x="11461" y="2339"/>
                    </a:lnTo>
                    <a:lnTo>
                      <a:pt x="10932" y="702"/>
                    </a:lnTo>
                    <a:lnTo>
                      <a:pt x="10756" y="468"/>
                    </a:lnTo>
                    <a:lnTo>
                      <a:pt x="10139" y="702"/>
                    </a:lnTo>
                    <a:lnTo>
                      <a:pt x="9698" y="702"/>
                    </a:lnTo>
                    <a:lnTo>
                      <a:pt x="8904" y="546"/>
                    </a:lnTo>
                    <a:lnTo>
                      <a:pt x="8287" y="78"/>
                    </a:lnTo>
                    <a:lnTo>
                      <a:pt x="7582" y="234"/>
                    </a:lnTo>
                    <a:lnTo>
                      <a:pt x="7318" y="0"/>
                    </a:lnTo>
                    <a:lnTo>
                      <a:pt x="6965" y="2183"/>
                    </a:lnTo>
                    <a:lnTo>
                      <a:pt x="6789" y="2183"/>
                    </a:lnTo>
                    <a:lnTo>
                      <a:pt x="6700" y="1871"/>
                    </a:lnTo>
                    <a:lnTo>
                      <a:pt x="6524" y="1716"/>
                    </a:lnTo>
                    <a:lnTo>
                      <a:pt x="6700" y="2573"/>
                    </a:lnTo>
                    <a:lnTo>
                      <a:pt x="6965" y="2651"/>
                    </a:lnTo>
                    <a:lnTo>
                      <a:pt x="6965" y="3041"/>
                    </a:lnTo>
                    <a:lnTo>
                      <a:pt x="6700" y="3587"/>
                    </a:lnTo>
                    <a:lnTo>
                      <a:pt x="6700" y="3821"/>
                    </a:lnTo>
                    <a:lnTo>
                      <a:pt x="6436" y="3743"/>
                    </a:lnTo>
                    <a:lnTo>
                      <a:pt x="6260" y="3743"/>
                    </a:lnTo>
                    <a:lnTo>
                      <a:pt x="5731" y="4445"/>
                    </a:lnTo>
                    <a:lnTo>
                      <a:pt x="5202" y="4445"/>
                    </a:lnTo>
                    <a:lnTo>
                      <a:pt x="5113" y="4289"/>
                    </a:lnTo>
                    <a:lnTo>
                      <a:pt x="4849" y="4445"/>
                    </a:lnTo>
                    <a:lnTo>
                      <a:pt x="4673" y="4679"/>
                    </a:lnTo>
                    <a:lnTo>
                      <a:pt x="4937" y="4679"/>
                    </a:lnTo>
                    <a:lnTo>
                      <a:pt x="4937" y="5225"/>
                    </a:lnTo>
                    <a:lnTo>
                      <a:pt x="5113" y="5225"/>
                    </a:lnTo>
                    <a:lnTo>
                      <a:pt x="5202" y="5458"/>
                    </a:lnTo>
                    <a:lnTo>
                      <a:pt x="5202" y="5614"/>
                    </a:lnTo>
                    <a:lnTo>
                      <a:pt x="5378" y="5848"/>
                    </a:lnTo>
                    <a:lnTo>
                      <a:pt x="5202" y="5926"/>
                    </a:lnTo>
                    <a:lnTo>
                      <a:pt x="5113" y="6160"/>
                    </a:lnTo>
                    <a:lnTo>
                      <a:pt x="4937" y="6316"/>
                    </a:lnTo>
                    <a:lnTo>
                      <a:pt x="4849" y="6316"/>
                    </a:lnTo>
                    <a:lnTo>
                      <a:pt x="4673" y="7252"/>
                    </a:lnTo>
                    <a:lnTo>
                      <a:pt x="4849" y="7330"/>
                    </a:lnTo>
                    <a:lnTo>
                      <a:pt x="4849" y="7486"/>
                    </a:lnTo>
                    <a:lnTo>
                      <a:pt x="4320" y="7954"/>
                    </a:lnTo>
                    <a:lnTo>
                      <a:pt x="4056" y="7798"/>
                    </a:lnTo>
                    <a:lnTo>
                      <a:pt x="3615" y="7798"/>
                    </a:lnTo>
                    <a:lnTo>
                      <a:pt x="3350" y="7954"/>
                    </a:lnTo>
                    <a:lnTo>
                      <a:pt x="3527" y="8266"/>
                    </a:lnTo>
                    <a:lnTo>
                      <a:pt x="3615" y="8500"/>
                    </a:lnTo>
                    <a:lnTo>
                      <a:pt x="3791" y="8500"/>
                    </a:lnTo>
                    <a:lnTo>
                      <a:pt x="3879" y="9123"/>
                    </a:lnTo>
                    <a:lnTo>
                      <a:pt x="3615" y="9201"/>
                    </a:lnTo>
                    <a:lnTo>
                      <a:pt x="3791" y="9435"/>
                    </a:lnTo>
                    <a:lnTo>
                      <a:pt x="4056" y="9825"/>
                    </a:lnTo>
                    <a:lnTo>
                      <a:pt x="4056" y="10137"/>
                    </a:lnTo>
                    <a:lnTo>
                      <a:pt x="4320" y="10293"/>
                    </a:lnTo>
                    <a:lnTo>
                      <a:pt x="4408" y="10995"/>
                    </a:lnTo>
                    <a:lnTo>
                      <a:pt x="4056" y="11073"/>
                    </a:lnTo>
                    <a:lnTo>
                      <a:pt x="3879" y="11229"/>
                    </a:lnTo>
                    <a:lnTo>
                      <a:pt x="3350" y="11073"/>
                    </a:lnTo>
                    <a:lnTo>
                      <a:pt x="3086" y="11307"/>
                    </a:lnTo>
                    <a:lnTo>
                      <a:pt x="3262" y="11541"/>
                    </a:lnTo>
                    <a:lnTo>
                      <a:pt x="2998" y="11775"/>
                    </a:lnTo>
                    <a:lnTo>
                      <a:pt x="2733" y="11775"/>
                    </a:lnTo>
                    <a:lnTo>
                      <a:pt x="2733" y="12944"/>
                    </a:lnTo>
                    <a:lnTo>
                      <a:pt x="2380" y="13178"/>
                    </a:lnTo>
                    <a:lnTo>
                      <a:pt x="2204" y="13412"/>
                    </a:lnTo>
                    <a:lnTo>
                      <a:pt x="2380" y="13646"/>
                    </a:lnTo>
                    <a:lnTo>
                      <a:pt x="2380" y="13802"/>
                    </a:lnTo>
                    <a:lnTo>
                      <a:pt x="2116" y="13880"/>
                    </a:lnTo>
                    <a:lnTo>
                      <a:pt x="1851" y="14114"/>
                    </a:lnTo>
                    <a:lnTo>
                      <a:pt x="1411" y="14972"/>
                    </a:lnTo>
                    <a:lnTo>
                      <a:pt x="529" y="15674"/>
                    </a:lnTo>
                    <a:lnTo>
                      <a:pt x="353" y="15986"/>
                    </a:lnTo>
                    <a:lnTo>
                      <a:pt x="264" y="16219"/>
                    </a:lnTo>
                    <a:lnTo>
                      <a:pt x="264" y="16375"/>
                    </a:lnTo>
                    <a:lnTo>
                      <a:pt x="88" y="16453"/>
                    </a:lnTo>
                    <a:lnTo>
                      <a:pt x="0" y="16843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86" name="AutoShape 69" descr="Freeform 53">
                <a:extLst>
                  <a:ext uri="{FF2B5EF4-FFF2-40B4-BE49-F238E27FC236}">
                    <a16:creationId xmlns:a16="http://schemas.microsoft.com/office/drawing/2014/main" id="{3D892CD6-03AD-472B-B483-92FC465AB7BD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912525" y="1869309"/>
                <a:ext cx="849355" cy="747881"/>
              </a:xfrm>
              <a:custGeom>
                <a:avLst/>
                <a:gdLst>
                  <a:gd name="T0" fmla="*/ 424677 w 21600"/>
                  <a:gd name="T1" fmla="*/ 373941 h 21600"/>
                  <a:gd name="T2" fmla="*/ 424677 w 21600"/>
                  <a:gd name="T3" fmla="*/ 373941 h 21600"/>
                  <a:gd name="T4" fmla="*/ 424677 w 21600"/>
                  <a:gd name="T5" fmla="*/ 373941 h 21600"/>
                  <a:gd name="T6" fmla="*/ 424677 w 21600"/>
                  <a:gd name="T7" fmla="*/ 37394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8766"/>
                    </a:moveTo>
                    <a:lnTo>
                      <a:pt x="117" y="8934"/>
                    </a:lnTo>
                    <a:lnTo>
                      <a:pt x="583" y="9185"/>
                    </a:lnTo>
                    <a:lnTo>
                      <a:pt x="660" y="9395"/>
                    </a:lnTo>
                    <a:lnTo>
                      <a:pt x="660" y="10653"/>
                    </a:lnTo>
                    <a:lnTo>
                      <a:pt x="777" y="10905"/>
                    </a:lnTo>
                    <a:lnTo>
                      <a:pt x="816" y="11157"/>
                    </a:lnTo>
                    <a:lnTo>
                      <a:pt x="1282" y="11702"/>
                    </a:lnTo>
                    <a:lnTo>
                      <a:pt x="1399" y="11702"/>
                    </a:lnTo>
                    <a:lnTo>
                      <a:pt x="1476" y="11786"/>
                    </a:lnTo>
                    <a:lnTo>
                      <a:pt x="1709" y="11911"/>
                    </a:lnTo>
                    <a:lnTo>
                      <a:pt x="1942" y="11911"/>
                    </a:lnTo>
                    <a:lnTo>
                      <a:pt x="2098" y="12079"/>
                    </a:lnTo>
                    <a:lnTo>
                      <a:pt x="2409" y="12205"/>
                    </a:lnTo>
                    <a:lnTo>
                      <a:pt x="2991" y="12834"/>
                    </a:lnTo>
                    <a:lnTo>
                      <a:pt x="3147" y="13296"/>
                    </a:lnTo>
                    <a:lnTo>
                      <a:pt x="3341" y="13463"/>
                    </a:lnTo>
                    <a:lnTo>
                      <a:pt x="3496" y="13337"/>
                    </a:lnTo>
                    <a:lnTo>
                      <a:pt x="3496" y="13044"/>
                    </a:lnTo>
                    <a:lnTo>
                      <a:pt x="3574" y="12960"/>
                    </a:lnTo>
                    <a:lnTo>
                      <a:pt x="3963" y="13212"/>
                    </a:lnTo>
                    <a:lnTo>
                      <a:pt x="4196" y="13170"/>
                    </a:lnTo>
                    <a:lnTo>
                      <a:pt x="4312" y="12960"/>
                    </a:lnTo>
                    <a:lnTo>
                      <a:pt x="4778" y="12541"/>
                    </a:lnTo>
                    <a:lnTo>
                      <a:pt x="5012" y="12205"/>
                    </a:lnTo>
                    <a:lnTo>
                      <a:pt x="5089" y="11660"/>
                    </a:lnTo>
                    <a:lnTo>
                      <a:pt x="5322" y="11702"/>
                    </a:lnTo>
                    <a:lnTo>
                      <a:pt x="5555" y="12037"/>
                    </a:lnTo>
                    <a:lnTo>
                      <a:pt x="5711" y="12079"/>
                    </a:lnTo>
                    <a:lnTo>
                      <a:pt x="5905" y="12079"/>
                    </a:lnTo>
                    <a:lnTo>
                      <a:pt x="5944" y="12289"/>
                    </a:lnTo>
                    <a:lnTo>
                      <a:pt x="5944" y="12541"/>
                    </a:lnTo>
                    <a:lnTo>
                      <a:pt x="6060" y="12834"/>
                    </a:lnTo>
                    <a:lnTo>
                      <a:pt x="6022" y="13296"/>
                    </a:lnTo>
                    <a:lnTo>
                      <a:pt x="5711" y="13589"/>
                    </a:lnTo>
                    <a:lnTo>
                      <a:pt x="5555" y="13715"/>
                    </a:lnTo>
                    <a:lnTo>
                      <a:pt x="5555" y="13967"/>
                    </a:lnTo>
                    <a:lnTo>
                      <a:pt x="5827" y="14344"/>
                    </a:lnTo>
                    <a:lnTo>
                      <a:pt x="5944" y="14470"/>
                    </a:lnTo>
                    <a:lnTo>
                      <a:pt x="6060" y="14554"/>
                    </a:lnTo>
                    <a:lnTo>
                      <a:pt x="6060" y="15309"/>
                    </a:lnTo>
                    <a:lnTo>
                      <a:pt x="6022" y="15602"/>
                    </a:lnTo>
                    <a:lnTo>
                      <a:pt x="6022" y="16315"/>
                    </a:lnTo>
                    <a:lnTo>
                      <a:pt x="5594" y="17070"/>
                    </a:lnTo>
                    <a:lnTo>
                      <a:pt x="5478" y="17322"/>
                    </a:lnTo>
                    <a:lnTo>
                      <a:pt x="5322" y="17574"/>
                    </a:lnTo>
                    <a:lnTo>
                      <a:pt x="5322" y="17825"/>
                    </a:lnTo>
                    <a:lnTo>
                      <a:pt x="5361" y="17951"/>
                    </a:lnTo>
                    <a:lnTo>
                      <a:pt x="5594" y="17951"/>
                    </a:lnTo>
                    <a:lnTo>
                      <a:pt x="5788" y="17993"/>
                    </a:lnTo>
                    <a:lnTo>
                      <a:pt x="6022" y="18077"/>
                    </a:lnTo>
                    <a:lnTo>
                      <a:pt x="6138" y="18454"/>
                    </a:lnTo>
                    <a:lnTo>
                      <a:pt x="6721" y="18496"/>
                    </a:lnTo>
                    <a:lnTo>
                      <a:pt x="7187" y="18580"/>
                    </a:lnTo>
                    <a:lnTo>
                      <a:pt x="7459" y="18496"/>
                    </a:lnTo>
                    <a:lnTo>
                      <a:pt x="7886" y="19125"/>
                    </a:lnTo>
                    <a:lnTo>
                      <a:pt x="8236" y="19461"/>
                    </a:lnTo>
                    <a:lnTo>
                      <a:pt x="8353" y="19461"/>
                    </a:lnTo>
                    <a:lnTo>
                      <a:pt x="8741" y="19755"/>
                    </a:lnTo>
                    <a:lnTo>
                      <a:pt x="8935" y="19964"/>
                    </a:lnTo>
                    <a:lnTo>
                      <a:pt x="9401" y="20090"/>
                    </a:lnTo>
                    <a:lnTo>
                      <a:pt x="9751" y="20090"/>
                    </a:lnTo>
                    <a:lnTo>
                      <a:pt x="9868" y="19838"/>
                    </a:lnTo>
                    <a:lnTo>
                      <a:pt x="9906" y="19461"/>
                    </a:lnTo>
                    <a:lnTo>
                      <a:pt x="10101" y="19335"/>
                    </a:lnTo>
                    <a:lnTo>
                      <a:pt x="10683" y="19083"/>
                    </a:lnTo>
                    <a:lnTo>
                      <a:pt x="10917" y="19209"/>
                    </a:lnTo>
                    <a:lnTo>
                      <a:pt x="11499" y="19209"/>
                    </a:lnTo>
                    <a:lnTo>
                      <a:pt x="11655" y="19377"/>
                    </a:lnTo>
                    <a:lnTo>
                      <a:pt x="11849" y="19503"/>
                    </a:lnTo>
                    <a:lnTo>
                      <a:pt x="12704" y="20132"/>
                    </a:lnTo>
                    <a:lnTo>
                      <a:pt x="12859" y="20132"/>
                    </a:lnTo>
                    <a:lnTo>
                      <a:pt x="13286" y="20258"/>
                    </a:lnTo>
                    <a:lnTo>
                      <a:pt x="13558" y="20258"/>
                    </a:lnTo>
                    <a:lnTo>
                      <a:pt x="13675" y="20342"/>
                    </a:lnTo>
                    <a:lnTo>
                      <a:pt x="13869" y="20132"/>
                    </a:lnTo>
                    <a:lnTo>
                      <a:pt x="13869" y="20006"/>
                    </a:lnTo>
                    <a:lnTo>
                      <a:pt x="13986" y="19713"/>
                    </a:lnTo>
                    <a:lnTo>
                      <a:pt x="14102" y="19629"/>
                    </a:lnTo>
                    <a:lnTo>
                      <a:pt x="14452" y="19838"/>
                    </a:lnTo>
                    <a:lnTo>
                      <a:pt x="15151" y="20342"/>
                    </a:lnTo>
                    <a:lnTo>
                      <a:pt x="15384" y="20258"/>
                    </a:lnTo>
                    <a:lnTo>
                      <a:pt x="15423" y="20216"/>
                    </a:lnTo>
                    <a:lnTo>
                      <a:pt x="15501" y="20216"/>
                    </a:lnTo>
                    <a:lnTo>
                      <a:pt x="15656" y="20258"/>
                    </a:lnTo>
                    <a:lnTo>
                      <a:pt x="15734" y="20384"/>
                    </a:lnTo>
                    <a:lnTo>
                      <a:pt x="15889" y="20384"/>
                    </a:lnTo>
                    <a:lnTo>
                      <a:pt x="15967" y="20258"/>
                    </a:lnTo>
                    <a:lnTo>
                      <a:pt x="16006" y="19838"/>
                    </a:lnTo>
                    <a:lnTo>
                      <a:pt x="15967" y="19713"/>
                    </a:lnTo>
                    <a:lnTo>
                      <a:pt x="16006" y="19587"/>
                    </a:lnTo>
                    <a:lnTo>
                      <a:pt x="16239" y="19209"/>
                    </a:lnTo>
                    <a:lnTo>
                      <a:pt x="16472" y="19083"/>
                    </a:lnTo>
                    <a:lnTo>
                      <a:pt x="16705" y="19083"/>
                    </a:lnTo>
                    <a:lnTo>
                      <a:pt x="16705" y="19209"/>
                    </a:lnTo>
                    <a:lnTo>
                      <a:pt x="16783" y="19251"/>
                    </a:lnTo>
                    <a:lnTo>
                      <a:pt x="17055" y="19083"/>
                    </a:lnTo>
                    <a:lnTo>
                      <a:pt x="17132" y="19587"/>
                    </a:lnTo>
                    <a:lnTo>
                      <a:pt x="17171" y="19713"/>
                    </a:lnTo>
                    <a:lnTo>
                      <a:pt x="17482" y="20468"/>
                    </a:lnTo>
                    <a:lnTo>
                      <a:pt x="18104" y="21600"/>
                    </a:lnTo>
                    <a:lnTo>
                      <a:pt x="18220" y="21013"/>
                    </a:lnTo>
                    <a:lnTo>
                      <a:pt x="18453" y="20887"/>
                    </a:lnTo>
                    <a:lnTo>
                      <a:pt x="18570" y="20845"/>
                    </a:lnTo>
                    <a:lnTo>
                      <a:pt x="18803" y="20887"/>
                    </a:lnTo>
                    <a:lnTo>
                      <a:pt x="18997" y="21223"/>
                    </a:lnTo>
                    <a:lnTo>
                      <a:pt x="19114" y="21348"/>
                    </a:lnTo>
                    <a:lnTo>
                      <a:pt x="19463" y="21348"/>
                    </a:lnTo>
                    <a:lnTo>
                      <a:pt x="19619" y="21390"/>
                    </a:lnTo>
                    <a:lnTo>
                      <a:pt x="19813" y="21474"/>
                    </a:lnTo>
                    <a:lnTo>
                      <a:pt x="19852" y="21390"/>
                    </a:lnTo>
                    <a:lnTo>
                      <a:pt x="20046" y="21390"/>
                    </a:lnTo>
                    <a:lnTo>
                      <a:pt x="20163" y="21474"/>
                    </a:lnTo>
                    <a:lnTo>
                      <a:pt x="20279" y="21474"/>
                    </a:lnTo>
                    <a:lnTo>
                      <a:pt x="20551" y="21600"/>
                    </a:lnTo>
                    <a:lnTo>
                      <a:pt x="20629" y="21516"/>
                    </a:lnTo>
                    <a:lnTo>
                      <a:pt x="20745" y="21474"/>
                    </a:lnTo>
                    <a:lnTo>
                      <a:pt x="20784" y="21264"/>
                    </a:lnTo>
                    <a:lnTo>
                      <a:pt x="20784" y="20845"/>
                    </a:lnTo>
                    <a:lnTo>
                      <a:pt x="20668" y="20510"/>
                    </a:lnTo>
                    <a:lnTo>
                      <a:pt x="20745" y="20384"/>
                    </a:lnTo>
                    <a:lnTo>
                      <a:pt x="21095" y="20342"/>
                    </a:lnTo>
                    <a:lnTo>
                      <a:pt x="21212" y="20258"/>
                    </a:lnTo>
                    <a:lnTo>
                      <a:pt x="21250" y="20216"/>
                    </a:lnTo>
                    <a:lnTo>
                      <a:pt x="21328" y="20006"/>
                    </a:lnTo>
                    <a:lnTo>
                      <a:pt x="21328" y="19880"/>
                    </a:lnTo>
                    <a:lnTo>
                      <a:pt x="21095" y="19713"/>
                    </a:lnTo>
                    <a:lnTo>
                      <a:pt x="21017" y="19503"/>
                    </a:lnTo>
                    <a:lnTo>
                      <a:pt x="20978" y="19335"/>
                    </a:lnTo>
                    <a:lnTo>
                      <a:pt x="20901" y="19251"/>
                    </a:lnTo>
                    <a:lnTo>
                      <a:pt x="21017" y="18832"/>
                    </a:lnTo>
                    <a:lnTo>
                      <a:pt x="21328" y="18496"/>
                    </a:lnTo>
                    <a:lnTo>
                      <a:pt x="21561" y="18329"/>
                    </a:lnTo>
                    <a:lnTo>
                      <a:pt x="21600" y="18119"/>
                    </a:lnTo>
                    <a:lnTo>
                      <a:pt x="21600" y="17867"/>
                    </a:lnTo>
                    <a:lnTo>
                      <a:pt x="21483" y="17741"/>
                    </a:lnTo>
                    <a:lnTo>
                      <a:pt x="21445" y="17616"/>
                    </a:lnTo>
                    <a:lnTo>
                      <a:pt x="21445" y="17322"/>
                    </a:lnTo>
                    <a:lnTo>
                      <a:pt x="21483" y="17196"/>
                    </a:lnTo>
                    <a:lnTo>
                      <a:pt x="21483" y="17070"/>
                    </a:lnTo>
                    <a:lnTo>
                      <a:pt x="21250" y="16986"/>
                    </a:lnTo>
                    <a:lnTo>
                      <a:pt x="20512" y="16819"/>
                    </a:lnTo>
                    <a:lnTo>
                      <a:pt x="20862" y="16735"/>
                    </a:lnTo>
                    <a:lnTo>
                      <a:pt x="21017" y="16190"/>
                    </a:lnTo>
                    <a:lnTo>
                      <a:pt x="20978" y="15812"/>
                    </a:lnTo>
                    <a:lnTo>
                      <a:pt x="21367" y="15435"/>
                    </a:lnTo>
                    <a:lnTo>
                      <a:pt x="21367" y="15183"/>
                    </a:lnTo>
                    <a:lnTo>
                      <a:pt x="20862" y="14847"/>
                    </a:lnTo>
                    <a:lnTo>
                      <a:pt x="21212" y="14218"/>
                    </a:lnTo>
                    <a:lnTo>
                      <a:pt x="19230" y="14428"/>
                    </a:lnTo>
                    <a:lnTo>
                      <a:pt x="19269" y="14302"/>
                    </a:lnTo>
                    <a:lnTo>
                      <a:pt x="18453" y="14428"/>
                    </a:lnTo>
                    <a:lnTo>
                      <a:pt x="17715" y="14218"/>
                    </a:lnTo>
                    <a:lnTo>
                      <a:pt x="17404" y="14302"/>
                    </a:lnTo>
                    <a:lnTo>
                      <a:pt x="17016" y="14218"/>
                    </a:lnTo>
                    <a:lnTo>
                      <a:pt x="16705" y="14176"/>
                    </a:lnTo>
                    <a:lnTo>
                      <a:pt x="16355" y="14050"/>
                    </a:lnTo>
                    <a:lnTo>
                      <a:pt x="16200" y="13799"/>
                    </a:lnTo>
                    <a:lnTo>
                      <a:pt x="16122" y="13296"/>
                    </a:lnTo>
                    <a:lnTo>
                      <a:pt x="15889" y="12708"/>
                    </a:lnTo>
                    <a:lnTo>
                      <a:pt x="15268" y="12289"/>
                    </a:lnTo>
                    <a:lnTo>
                      <a:pt x="14918" y="12205"/>
                    </a:lnTo>
                    <a:lnTo>
                      <a:pt x="14918" y="12331"/>
                    </a:lnTo>
                    <a:lnTo>
                      <a:pt x="15035" y="12666"/>
                    </a:lnTo>
                    <a:lnTo>
                      <a:pt x="14957" y="12834"/>
                    </a:lnTo>
                    <a:lnTo>
                      <a:pt x="13092" y="12037"/>
                    </a:lnTo>
                    <a:lnTo>
                      <a:pt x="12354" y="11828"/>
                    </a:lnTo>
                    <a:lnTo>
                      <a:pt x="12276" y="11702"/>
                    </a:lnTo>
                    <a:lnTo>
                      <a:pt x="12160" y="11450"/>
                    </a:lnTo>
                    <a:lnTo>
                      <a:pt x="12276" y="10779"/>
                    </a:lnTo>
                    <a:lnTo>
                      <a:pt x="12626" y="10695"/>
                    </a:lnTo>
                    <a:lnTo>
                      <a:pt x="12704" y="10653"/>
                    </a:lnTo>
                    <a:lnTo>
                      <a:pt x="12742" y="10024"/>
                    </a:lnTo>
                    <a:lnTo>
                      <a:pt x="12354" y="9563"/>
                    </a:lnTo>
                    <a:lnTo>
                      <a:pt x="12276" y="9395"/>
                    </a:lnTo>
                    <a:lnTo>
                      <a:pt x="12237" y="9185"/>
                    </a:lnTo>
                    <a:lnTo>
                      <a:pt x="11849" y="9311"/>
                    </a:lnTo>
                    <a:lnTo>
                      <a:pt x="11771" y="9269"/>
                    </a:lnTo>
                    <a:lnTo>
                      <a:pt x="11655" y="9059"/>
                    </a:lnTo>
                    <a:lnTo>
                      <a:pt x="11655" y="8892"/>
                    </a:lnTo>
                    <a:lnTo>
                      <a:pt x="11616" y="8808"/>
                    </a:lnTo>
                    <a:lnTo>
                      <a:pt x="10722" y="8766"/>
                    </a:lnTo>
                    <a:lnTo>
                      <a:pt x="10683" y="9059"/>
                    </a:lnTo>
                    <a:lnTo>
                      <a:pt x="9790" y="9017"/>
                    </a:lnTo>
                    <a:lnTo>
                      <a:pt x="9635" y="8640"/>
                    </a:lnTo>
                    <a:lnTo>
                      <a:pt x="9673" y="7508"/>
                    </a:lnTo>
                    <a:lnTo>
                      <a:pt x="9673" y="5536"/>
                    </a:lnTo>
                    <a:lnTo>
                      <a:pt x="9557" y="5117"/>
                    </a:lnTo>
                    <a:lnTo>
                      <a:pt x="9324" y="4530"/>
                    </a:lnTo>
                    <a:lnTo>
                      <a:pt x="9052" y="4110"/>
                    </a:lnTo>
                    <a:lnTo>
                      <a:pt x="8858" y="3733"/>
                    </a:lnTo>
                    <a:lnTo>
                      <a:pt x="8935" y="2852"/>
                    </a:lnTo>
                    <a:lnTo>
                      <a:pt x="8974" y="2475"/>
                    </a:lnTo>
                    <a:lnTo>
                      <a:pt x="8935" y="1887"/>
                    </a:lnTo>
                    <a:lnTo>
                      <a:pt x="8819" y="1636"/>
                    </a:lnTo>
                    <a:lnTo>
                      <a:pt x="8275" y="713"/>
                    </a:lnTo>
                    <a:lnTo>
                      <a:pt x="8003" y="336"/>
                    </a:lnTo>
                    <a:lnTo>
                      <a:pt x="7925" y="252"/>
                    </a:lnTo>
                    <a:lnTo>
                      <a:pt x="7886" y="126"/>
                    </a:lnTo>
                    <a:lnTo>
                      <a:pt x="7770" y="0"/>
                    </a:lnTo>
                    <a:lnTo>
                      <a:pt x="7770" y="336"/>
                    </a:lnTo>
                    <a:lnTo>
                      <a:pt x="7886" y="377"/>
                    </a:lnTo>
                    <a:lnTo>
                      <a:pt x="8003" y="503"/>
                    </a:lnTo>
                    <a:lnTo>
                      <a:pt x="7809" y="713"/>
                    </a:lnTo>
                    <a:lnTo>
                      <a:pt x="7653" y="839"/>
                    </a:lnTo>
                    <a:lnTo>
                      <a:pt x="7187" y="1132"/>
                    </a:lnTo>
                    <a:lnTo>
                      <a:pt x="6993" y="1258"/>
                    </a:lnTo>
                    <a:lnTo>
                      <a:pt x="6876" y="1845"/>
                    </a:lnTo>
                    <a:lnTo>
                      <a:pt x="6876" y="2139"/>
                    </a:lnTo>
                    <a:lnTo>
                      <a:pt x="6643" y="2475"/>
                    </a:lnTo>
                    <a:lnTo>
                      <a:pt x="6022" y="2391"/>
                    </a:lnTo>
                    <a:lnTo>
                      <a:pt x="5905" y="2517"/>
                    </a:lnTo>
                    <a:lnTo>
                      <a:pt x="5827" y="2726"/>
                    </a:lnTo>
                    <a:lnTo>
                      <a:pt x="5905" y="3020"/>
                    </a:lnTo>
                    <a:lnTo>
                      <a:pt x="6060" y="3859"/>
                    </a:lnTo>
                    <a:lnTo>
                      <a:pt x="6060" y="3984"/>
                    </a:lnTo>
                    <a:lnTo>
                      <a:pt x="5012" y="5117"/>
                    </a:lnTo>
                    <a:lnTo>
                      <a:pt x="4740" y="5536"/>
                    </a:lnTo>
                    <a:lnTo>
                      <a:pt x="3458" y="7172"/>
                    </a:lnTo>
                    <a:lnTo>
                      <a:pt x="3263" y="7298"/>
                    </a:lnTo>
                    <a:lnTo>
                      <a:pt x="2564" y="7550"/>
                    </a:lnTo>
                    <a:lnTo>
                      <a:pt x="1981" y="7675"/>
                    </a:lnTo>
                    <a:lnTo>
                      <a:pt x="1476" y="7759"/>
                    </a:lnTo>
                    <a:lnTo>
                      <a:pt x="1010" y="7927"/>
                    </a:lnTo>
                    <a:lnTo>
                      <a:pt x="699" y="8137"/>
                    </a:lnTo>
                    <a:lnTo>
                      <a:pt x="660" y="8263"/>
                    </a:lnTo>
                    <a:lnTo>
                      <a:pt x="350" y="8388"/>
                    </a:lnTo>
                    <a:lnTo>
                      <a:pt x="0" y="8766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87" name="AutoShape 70" descr="Freeform 54">
                <a:extLst>
                  <a:ext uri="{FF2B5EF4-FFF2-40B4-BE49-F238E27FC236}">
                    <a16:creationId xmlns:a16="http://schemas.microsoft.com/office/drawing/2014/main" id="{7D44D45C-CD75-4E5E-9A14-5C1F463AE04A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184507" y="2235665"/>
                <a:ext cx="385011" cy="506366"/>
              </a:xfrm>
              <a:custGeom>
                <a:avLst/>
                <a:gdLst>
                  <a:gd name="T0" fmla="*/ 192506 w 21600"/>
                  <a:gd name="T1" fmla="*/ 253183 h 21600"/>
                  <a:gd name="T2" fmla="*/ 192506 w 21600"/>
                  <a:gd name="T3" fmla="*/ 253183 h 21600"/>
                  <a:gd name="T4" fmla="*/ 192506 w 21600"/>
                  <a:gd name="T5" fmla="*/ 253183 h 21600"/>
                  <a:gd name="T6" fmla="*/ 192506 w 21600"/>
                  <a:gd name="T7" fmla="*/ 25318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92"/>
                    </a:moveTo>
                    <a:lnTo>
                      <a:pt x="256" y="4185"/>
                    </a:lnTo>
                    <a:lnTo>
                      <a:pt x="854" y="5292"/>
                    </a:lnTo>
                    <a:lnTo>
                      <a:pt x="1110" y="6831"/>
                    </a:lnTo>
                    <a:lnTo>
                      <a:pt x="1110" y="7754"/>
                    </a:lnTo>
                    <a:lnTo>
                      <a:pt x="1025" y="7938"/>
                    </a:lnTo>
                    <a:lnTo>
                      <a:pt x="854" y="8615"/>
                    </a:lnTo>
                    <a:lnTo>
                      <a:pt x="1110" y="8985"/>
                    </a:lnTo>
                    <a:lnTo>
                      <a:pt x="1281" y="9169"/>
                    </a:lnTo>
                    <a:lnTo>
                      <a:pt x="1366" y="9415"/>
                    </a:lnTo>
                    <a:lnTo>
                      <a:pt x="1622" y="9723"/>
                    </a:lnTo>
                    <a:lnTo>
                      <a:pt x="1793" y="9785"/>
                    </a:lnTo>
                    <a:lnTo>
                      <a:pt x="2134" y="10338"/>
                    </a:lnTo>
                    <a:lnTo>
                      <a:pt x="2134" y="10462"/>
                    </a:lnTo>
                    <a:lnTo>
                      <a:pt x="2305" y="10338"/>
                    </a:lnTo>
                    <a:lnTo>
                      <a:pt x="2305" y="10523"/>
                    </a:lnTo>
                    <a:lnTo>
                      <a:pt x="2561" y="10831"/>
                    </a:lnTo>
                    <a:lnTo>
                      <a:pt x="2561" y="10892"/>
                    </a:lnTo>
                    <a:lnTo>
                      <a:pt x="2647" y="10892"/>
                    </a:lnTo>
                    <a:lnTo>
                      <a:pt x="2647" y="11077"/>
                    </a:lnTo>
                    <a:lnTo>
                      <a:pt x="2817" y="11077"/>
                    </a:lnTo>
                    <a:lnTo>
                      <a:pt x="3159" y="11815"/>
                    </a:lnTo>
                    <a:lnTo>
                      <a:pt x="3159" y="12308"/>
                    </a:lnTo>
                    <a:lnTo>
                      <a:pt x="3330" y="12369"/>
                    </a:lnTo>
                    <a:lnTo>
                      <a:pt x="3159" y="12369"/>
                    </a:lnTo>
                    <a:lnTo>
                      <a:pt x="3671" y="12677"/>
                    </a:lnTo>
                    <a:lnTo>
                      <a:pt x="3927" y="12738"/>
                    </a:lnTo>
                    <a:lnTo>
                      <a:pt x="4610" y="13046"/>
                    </a:lnTo>
                    <a:lnTo>
                      <a:pt x="4952" y="13231"/>
                    </a:lnTo>
                    <a:lnTo>
                      <a:pt x="5123" y="13231"/>
                    </a:lnTo>
                    <a:lnTo>
                      <a:pt x="5208" y="13415"/>
                    </a:lnTo>
                    <a:lnTo>
                      <a:pt x="5379" y="13477"/>
                    </a:lnTo>
                    <a:lnTo>
                      <a:pt x="5635" y="13477"/>
                    </a:lnTo>
                    <a:lnTo>
                      <a:pt x="5464" y="13415"/>
                    </a:lnTo>
                    <a:lnTo>
                      <a:pt x="5635" y="13292"/>
                    </a:lnTo>
                    <a:lnTo>
                      <a:pt x="5720" y="13415"/>
                    </a:lnTo>
                    <a:lnTo>
                      <a:pt x="6147" y="13785"/>
                    </a:lnTo>
                    <a:lnTo>
                      <a:pt x="6147" y="13846"/>
                    </a:lnTo>
                    <a:lnTo>
                      <a:pt x="6232" y="13969"/>
                    </a:lnTo>
                    <a:lnTo>
                      <a:pt x="6147" y="14154"/>
                    </a:lnTo>
                    <a:lnTo>
                      <a:pt x="5976" y="14338"/>
                    </a:lnTo>
                    <a:lnTo>
                      <a:pt x="5976" y="14400"/>
                    </a:lnTo>
                    <a:lnTo>
                      <a:pt x="5635" y="14892"/>
                    </a:lnTo>
                    <a:lnTo>
                      <a:pt x="5635" y="15077"/>
                    </a:lnTo>
                    <a:lnTo>
                      <a:pt x="5464" y="15077"/>
                    </a:lnTo>
                    <a:lnTo>
                      <a:pt x="5720" y="15446"/>
                    </a:lnTo>
                    <a:lnTo>
                      <a:pt x="5891" y="15815"/>
                    </a:lnTo>
                    <a:lnTo>
                      <a:pt x="5720" y="16062"/>
                    </a:lnTo>
                    <a:lnTo>
                      <a:pt x="5891" y="16185"/>
                    </a:lnTo>
                    <a:lnTo>
                      <a:pt x="5891" y="16369"/>
                    </a:lnTo>
                    <a:lnTo>
                      <a:pt x="5635" y="16554"/>
                    </a:lnTo>
                    <a:lnTo>
                      <a:pt x="5635" y="16738"/>
                    </a:lnTo>
                    <a:lnTo>
                      <a:pt x="5720" y="16738"/>
                    </a:lnTo>
                    <a:lnTo>
                      <a:pt x="5635" y="16923"/>
                    </a:lnTo>
                    <a:lnTo>
                      <a:pt x="5464" y="16923"/>
                    </a:lnTo>
                    <a:lnTo>
                      <a:pt x="5635" y="16985"/>
                    </a:lnTo>
                    <a:lnTo>
                      <a:pt x="5464" y="17108"/>
                    </a:lnTo>
                    <a:lnTo>
                      <a:pt x="5635" y="17292"/>
                    </a:lnTo>
                    <a:lnTo>
                      <a:pt x="5464" y="17662"/>
                    </a:lnTo>
                    <a:lnTo>
                      <a:pt x="5208" y="17908"/>
                    </a:lnTo>
                    <a:lnTo>
                      <a:pt x="4866" y="17908"/>
                    </a:lnTo>
                    <a:lnTo>
                      <a:pt x="4696" y="17846"/>
                    </a:lnTo>
                    <a:lnTo>
                      <a:pt x="4610" y="18092"/>
                    </a:lnTo>
                    <a:lnTo>
                      <a:pt x="4440" y="18092"/>
                    </a:lnTo>
                    <a:lnTo>
                      <a:pt x="4354" y="18277"/>
                    </a:lnTo>
                    <a:lnTo>
                      <a:pt x="3671" y="18769"/>
                    </a:lnTo>
                    <a:lnTo>
                      <a:pt x="3586" y="18769"/>
                    </a:lnTo>
                    <a:lnTo>
                      <a:pt x="3074" y="19200"/>
                    </a:lnTo>
                    <a:lnTo>
                      <a:pt x="2817" y="19385"/>
                    </a:lnTo>
                    <a:lnTo>
                      <a:pt x="2817" y="19508"/>
                    </a:lnTo>
                    <a:lnTo>
                      <a:pt x="2305" y="19938"/>
                    </a:lnTo>
                    <a:lnTo>
                      <a:pt x="2134" y="19938"/>
                    </a:lnTo>
                    <a:lnTo>
                      <a:pt x="2049" y="19877"/>
                    </a:lnTo>
                    <a:lnTo>
                      <a:pt x="1878" y="19938"/>
                    </a:lnTo>
                    <a:lnTo>
                      <a:pt x="1793" y="20062"/>
                    </a:lnTo>
                    <a:lnTo>
                      <a:pt x="1878" y="20246"/>
                    </a:lnTo>
                    <a:lnTo>
                      <a:pt x="1878" y="20123"/>
                    </a:lnTo>
                    <a:lnTo>
                      <a:pt x="2134" y="20062"/>
                    </a:lnTo>
                    <a:lnTo>
                      <a:pt x="2561" y="20308"/>
                    </a:lnTo>
                    <a:lnTo>
                      <a:pt x="2903" y="20308"/>
                    </a:lnTo>
                    <a:lnTo>
                      <a:pt x="3330" y="20492"/>
                    </a:lnTo>
                    <a:lnTo>
                      <a:pt x="3415" y="20492"/>
                    </a:lnTo>
                    <a:lnTo>
                      <a:pt x="3927" y="20308"/>
                    </a:lnTo>
                    <a:lnTo>
                      <a:pt x="4098" y="20308"/>
                    </a:lnTo>
                    <a:lnTo>
                      <a:pt x="4354" y="20615"/>
                    </a:lnTo>
                    <a:lnTo>
                      <a:pt x="4696" y="21169"/>
                    </a:lnTo>
                    <a:lnTo>
                      <a:pt x="4866" y="21046"/>
                    </a:lnTo>
                    <a:lnTo>
                      <a:pt x="4866" y="21231"/>
                    </a:lnTo>
                    <a:lnTo>
                      <a:pt x="4952" y="21354"/>
                    </a:lnTo>
                    <a:lnTo>
                      <a:pt x="5208" y="21231"/>
                    </a:lnTo>
                    <a:lnTo>
                      <a:pt x="5379" y="21169"/>
                    </a:lnTo>
                    <a:lnTo>
                      <a:pt x="5635" y="20615"/>
                    </a:lnTo>
                    <a:lnTo>
                      <a:pt x="6147" y="20246"/>
                    </a:lnTo>
                    <a:lnTo>
                      <a:pt x="6745" y="19508"/>
                    </a:lnTo>
                    <a:lnTo>
                      <a:pt x="7172" y="19138"/>
                    </a:lnTo>
                    <a:lnTo>
                      <a:pt x="7513" y="19138"/>
                    </a:lnTo>
                    <a:lnTo>
                      <a:pt x="7769" y="19015"/>
                    </a:lnTo>
                    <a:lnTo>
                      <a:pt x="8196" y="19138"/>
                    </a:lnTo>
                    <a:lnTo>
                      <a:pt x="8281" y="19200"/>
                    </a:lnTo>
                    <a:lnTo>
                      <a:pt x="8964" y="19200"/>
                    </a:lnTo>
                    <a:lnTo>
                      <a:pt x="9818" y="18831"/>
                    </a:lnTo>
                    <a:lnTo>
                      <a:pt x="10587" y="18400"/>
                    </a:lnTo>
                    <a:lnTo>
                      <a:pt x="11270" y="18400"/>
                    </a:lnTo>
                    <a:lnTo>
                      <a:pt x="11867" y="18462"/>
                    </a:lnTo>
                    <a:lnTo>
                      <a:pt x="12550" y="18831"/>
                    </a:lnTo>
                    <a:lnTo>
                      <a:pt x="13404" y="19323"/>
                    </a:lnTo>
                    <a:lnTo>
                      <a:pt x="14087" y="19200"/>
                    </a:lnTo>
                    <a:lnTo>
                      <a:pt x="15624" y="20431"/>
                    </a:lnTo>
                    <a:lnTo>
                      <a:pt x="16136" y="20492"/>
                    </a:lnTo>
                    <a:lnTo>
                      <a:pt x="16477" y="20985"/>
                    </a:lnTo>
                    <a:lnTo>
                      <a:pt x="17502" y="21538"/>
                    </a:lnTo>
                    <a:lnTo>
                      <a:pt x="17758" y="21600"/>
                    </a:lnTo>
                    <a:lnTo>
                      <a:pt x="17673" y="20800"/>
                    </a:lnTo>
                    <a:lnTo>
                      <a:pt x="18014" y="20123"/>
                    </a:lnTo>
                    <a:lnTo>
                      <a:pt x="18441" y="18954"/>
                    </a:lnTo>
                    <a:lnTo>
                      <a:pt x="18270" y="18400"/>
                    </a:lnTo>
                    <a:lnTo>
                      <a:pt x="18526" y="17846"/>
                    </a:lnTo>
                    <a:lnTo>
                      <a:pt x="18185" y="17538"/>
                    </a:lnTo>
                    <a:lnTo>
                      <a:pt x="18185" y="17169"/>
                    </a:lnTo>
                    <a:lnTo>
                      <a:pt x="18526" y="16985"/>
                    </a:lnTo>
                    <a:lnTo>
                      <a:pt x="20234" y="16923"/>
                    </a:lnTo>
                    <a:lnTo>
                      <a:pt x="21258" y="16431"/>
                    </a:lnTo>
                    <a:lnTo>
                      <a:pt x="21600" y="15446"/>
                    </a:lnTo>
                    <a:lnTo>
                      <a:pt x="18697" y="13785"/>
                    </a:lnTo>
                    <a:lnTo>
                      <a:pt x="19209" y="13231"/>
                    </a:lnTo>
                    <a:lnTo>
                      <a:pt x="18697" y="11200"/>
                    </a:lnTo>
                    <a:lnTo>
                      <a:pt x="17502" y="10523"/>
                    </a:lnTo>
                    <a:lnTo>
                      <a:pt x="16477" y="9046"/>
                    </a:lnTo>
                    <a:lnTo>
                      <a:pt x="17160" y="7508"/>
                    </a:lnTo>
                    <a:lnTo>
                      <a:pt x="16648" y="5354"/>
                    </a:lnTo>
                    <a:lnTo>
                      <a:pt x="16221" y="5477"/>
                    </a:lnTo>
                    <a:lnTo>
                      <a:pt x="15965" y="5354"/>
                    </a:lnTo>
                    <a:lnTo>
                      <a:pt x="15880" y="5477"/>
                    </a:lnTo>
                    <a:lnTo>
                      <a:pt x="14941" y="5477"/>
                    </a:lnTo>
                    <a:lnTo>
                      <a:pt x="14172" y="5292"/>
                    </a:lnTo>
                    <a:lnTo>
                      <a:pt x="13660" y="4985"/>
                    </a:lnTo>
                    <a:lnTo>
                      <a:pt x="13148" y="4615"/>
                    </a:lnTo>
                    <a:lnTo>
                      <a:pt x="12892" y="3692"/>
                    </a:lnTo>
                    <a:lnTo>
                      <a:pt x="12379" y="3262"/>
                    </a:lnTo>
                    <a:lnTo>
                      <a:pt x="11611" y="3138"/>
                    </a:lnTo>
                    <a:lnTo>
                      <a:pt x="10757" y="3262"/>
                    </a:lnTo>
                    <a:lnTo>
                      <a:pt x="9818" y="3631"/>
                    </a:lnTo>
                    <a:lnTo>
                      <a:pt x="9477" y="3877"/>
                    </a:lnTo>
                    <a:lnTo>
                      <a:pt x="8281" y="3877"/>
                    </a:lnTo>
                    <a:lnTo>
                      <a:pt x="7940" y="3692"/>
                    </a:lnTo>
                    <a:lnTo>
                      <a:pt x="7940" y="3446"/>
                    </a:lnTo>
                    <a:lnTo>
                      <a:pt x="8196" y="3138"/>
                    </a:lnTo>
                    <a:lnTo>
                      <a:pt x="8794" y="2708"/>
                    </a:lnTo>
                    <a:lnTo>
                      <a:pt x="7940" y="1231"/>
                    </a:lnTo>
                    <a:lnTo>
                      <a:pt x="7769" y="1108"/>
                    </a:lnTo>
                    <a:lnTo>
                      <a:pt x="7940" y="738"/>
                    </a:lnTo>
                    <a:lnTo>
                      <a:pt x="3927" y="308"/>
                    </a:lnTo>
                    <a:lnTo>
                      <a:pt x="3842" y="123"/>
                    </a:lnTo>
                    <a:lnTo>
                      <a:pt x="3159" y="0"/>
                    </a:lnTo>
                    <a:lnTo>
                      <a:pt x="2561" y="185"/>
                    </a:lnTo>
                    <a:lnTo>
                      <a:pt x="2134" y="369"/>
                    </a:lnTo>
                    <a:lnTo>
                      <a:pt x="2134" y="677"/>
                    </a:lnTo>
                    <a:lnTo>
                      <a:pt x="2391" y="1046"/>
                    </a:lnTo>
                    <a:lnTo>
                      <a:pt x="2134" y="2954"/>
                    </a:lnTo>
                    <a:lnTo>
                      <a:pt x="2305" y="3262"/>
                    </a:lnTo>
                    <a:lnTo>
                      <a:pt x="2305" y="3323"/>
                    </a:lnTo>
                    <a:lnTo>
                      <a:pt x="2561" y="3815"/>
                    </a:lnTo>
                    <a:lnTo>
                      <a:pt x="2647" y="4185"/>
                    </a:lnTo>
                    <a:lnTo>
                      <a:pt x="2561" y="4246"/>
                    </a:lnTo>
                    <a:lnTo>
                      <a:pt x="1366" y="4246"/>
                    </a:lnTo>
                    <a:lnTo>
                      <a:pt x="1281" y="4185"/>
                    </a:lnTo>
                    <a:lnTo>
                      <a:pt x="1281" y="4062"/>
                    </a:lnTo>
                    <a:lnTo>
                      <a:pt x="854" y="3877"/>
                    </a:lnTo>
                    <a:lnTo>
                      <a:pt x="768" y="3815"/>
                    </a:lnTo>
                    <a:lnTo>
                      <a:pt x="342" y="3692"/>
                    </a:lnTo>
                    <a:lnTo>
                      <a:pt x="256" y="3631"/>
                    </a:lnTo>
                    <a:lnTo>
                      <a:pt x="0" y="3631"/>
                    </a:lnTo>
                    <a:lnTo>
                      <a:pt x="0" y="3692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88" name="AutoShape 71" descr="Freeform 55">
                <a:extLst>
                  <a:ext uri="{FF2B5EF4-FFF2-40B4-BE49-F238E27FC236}">
                    <a16:creationId xmlns:a16="http://schemas.microsoft.com/office/drawing/2014/main" id="{EFF0389F-F47F-4648-A7B9-5C3C206B8B4E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1441322" y="1309274"/>
                <a:ext cx="799188" cy="1036066"/>
              </a:xfrm>
              <a:custGeom>
                <a:avLst/>
                <a:gdLst>
                  <a:gd name="T0" fmla="*/ 399594 w 21600"/>
                  <a:gd name="T1" fmla="*/ 518033 h 21600"/>
                  <a:gd name="T2" fmla="*/ 399594 w 21600"/>
                  <a:gd name="T3" fmla="*/ 518033 h 21600"/>
                  <a:gd name="T4" fmla="*/ 399594 w 21600"/>
                  <a:gd name="T5" fmla="*/ 518033 h 21600"/>
                  <a:gd name="T6" fmla="*/ 399594 w 21600"/>
                  <a:gd name="T7" fmla="*/ 51803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4961"/>
                    </a:moveTo>
                    <a:lnTo>
                      <a:pt x="0" y="5082"/>
                    </a:lnTo>
                    <a:lnTo>
                      <a:pt x="124" y="5173"/>
                    </a:lnTo>
                    <a:lnTo>
                      <a:pt x="165" y="5234"/>
                    </a:lnTo>
                    <a:lnTo>
                      <a:pt x="0" y="5536"/>
                    </a:lnTo>
                    <a:lnTo>
                      <a:pt x="0" y="5687"/>
                    </a:lnTo>
                    <a:lnTo>
                      <a:pt x="124" y="5808"/>
                    </a:lnTo>
                    <a:lnTo>
                      <a:pt x="165" y="6171"/>
                    </a:lnTo>
                    <a:lnTo>
                      <a:pt x="124" y="6353"/>
                    </a:lnTo>
                    <a:lnTo>
                      <a:pt x="289" y="6413"/>
                    </a:lnTo>
                    <a:lnTo>
                      <a:pt x="372" y="6413"/>
                    </a:lnTo>
                    <a:lnTo>
                      <a:pt x="537" y="6353"/>
                    </a:lnTo>
                    <a:lnTo>
                      <a:pt x="785" y="6413"/>
                    </a:lnTo>
                    <a:lnTo>
                      <a:pt x="1033" y="6444"/>
                    </a:lnTo>
                    <a:lnTo>
                      <a:pt x="1280" y="6595"/>
                    </a:lnTo>
                    <a:lnTo>
                      <a:pt x="1404" y="6716"/>
                    </a:lnTo>
                    <a:lnTo>
                      <a:pt x="1404" y="6807"/>
                    </a:lnTo>
                    <a:lnTo>
                      <a:pt x="1487" y="6807"/>
                    </a:lnTo>
                    <a:lnTo>
                      <a:pt x="1487" y="6776"/>
                    </a:lnTo>
                    <a:lnTo>
                      <a:pt x="1404" y="6776"/>
                    </a:lnTo>
                    <a:lnTo>
                      <a:pt x="1487" y="6686"/>
                    </a:lnTo>
                    <a:lnTo>
                      <a:pt x="1735" y="6716"/>
                    </a:lnTo>
                    <a:lnTo>
                      <a:pt x="1776" y="6716"/>
                    </a:lnTo>
                    <a:lnTo>
                      <a:pt x="1735" y="6867"/>
                    </a:lnTo>
                    <a:lnTo>
                      <a:pt x="1900" y="7079"/>
                    </a:lnTo>
                    <a:lnTo>
                      <a:pt x="1900" y="7139"/>
                    </a:lnTo>
                    <a:lnTo>
                      <a:pt x="2024" y="7170"/>
                    </a:lnTo>
                    <a:lnTo>
                      <a:pt x="2106" y="7261"/>
                    </a:lnTo>
                    <a:lnTo>
                      <a:pt x="2272" y="7261"/>
                    </a:lnTo>
                    <a:lnTo>
                      <a:pt x="2272" y="7230"/>
                    </a:lnTo>
                    <a:lnTo>
                      <a:pt x="2230" y="7170"/>
                    </a:lnTo>
                    <a:lnTo>
                      <a:pt x="2230" y="7079"/>
                    </a:lnTo>
                    <a:lnTo>
                      <a:pt x="2478" y="7079"/>
                    </a:lnTo>
                    <a:lnTo>
                      <a:pt x="2519" y="7139"/>
                    </a:lnTo>
                    <a:lnTo>
                      <a:pt x="2643" y="7170"/>
                    </a:lnTo>
                    <a:lnTo>
                      <a:pt x="2726" y="7261"/>
                    </a:lnTo>
                    <a:lnTo>
                      <a:pt x="2850" y="7230"/>
                    </a:lnTo>
                    <a:lnTo>
                      <a:pt x="2891" y="7230"/>
                    </a:lnTo>
                    <a:lnTo>
                      <a:pt x="2891" y="7170"/>
                    </a:lnTo>
                    <a:lnTo>
                      <a:pt x="2974" y="7139"/>
                    </a:lnTo>
                    <a:lnTo>
                      <a:pt x="2891" y="7049"/>
                    </a:lnTo>
                    <a:lnTo>
                      <a:pt x="2891" y="6958"/>
                    </a:lnTo>
                    <a:lnTo>
                      <a:pt x="3015" y="6867"/>
                    </a:lnTo>
                    <a:lnTo>
                      <a:pt x="3263" y="6867"/>
                    </a:lnTo>
                    <a:lnTo>
                      <a:pt x="3263" y="6988"/>
                    </a:lnTo>
                    <a:lnTo>
                      <a:pt x="3345" y="7049"/>
                    </a:lnTo>
                    <a:lnTo>
                      <a:pt x="3345" y="7079"/>
                    </a:lnTo>
                    <a:lnTo>
                      <a:pt x="3593" y="7139"/>
                    </a:lnTo>
                    <a:lnTo>
                      <a:pt x="3593" y="7261"/>
                    </a:lnTo>
                    <a:lnTo>
                      <a:pt x="3469" y="7351"/>
                    </a:lnTo>
                    <a:lnTo>
                      <a:pt x="3511" y="7351"/>
                    </a:lnTo>
                    <a:lnTo>
                      <a:pt x="3511" y="7412"/>
                    </a:lnTo>
                    <a:lnTo>
                      <a:pt x="3469" y="7533"/>
                    </a:lnTo>
                    <a:lnTo>
                      <a:pt x="3469" y="7714"/>
                    </a:lnTo>
                    <a:lnTo>
                      <a:pt x="3511" y="7775"/>
                    </a:lnTo>
                    <a:lnTo>
                      <a:pt x="3634" y="7775"/>
                    </a:lnTo>
                    <a:lnTo>
                      <a:pt x="4130" y="7896"/>
                    </a:lnTo>
                    <a:lnTo>
                      <a:pt x="4750" y="8138"/>
                    </a:lnTo>
                    <a:lnTo>
                      <a:pt x="4873" y="8138"/>
                    </a:lnTo>
                    <a:lnTo>
                      <a:pt x="4997" y="8229"/>
                    </a:lnTo>
                    <a:lnTo>
                      <a:pt x="5080" y="8229"/>
                    </a:lnTo>
                    <a:lnTo>
                      <a:pt x="5328" y="8350"/>
                    </a:lnTo>
                    <a:lnTo>
                      <a:pt x="5369" y="8410"/>
                    </a:lnTo>
                    <a:lnTo>
                      <a:pt x="5617" y="8713"/>
                    </a:lnTo>
                    <a:lnTo>
                      <a:pt x="6195" y="8713"/>
                    </a:lnTo>
                    <a:lnTo>
                      <a:pt x="6195" y="8773"/>
                    </a:lnTo>
                    <a:lnTo>
                      <a:pt x="6443" y="8803"/>
                    </a:lnTo>
                    <a:lnTo>
                      <a:pt x="6567" y="8864"/>
                    </a:lnTo>
                    <a:lnTo>
                      <a:pt x="6856" y="9136"/>
                    </a:lnTo>
                    <a:lnTo>
                      <a:pt x="7062" y="9136"/>
                    </a:lnTo>
                    <a:lnTo>
                      <a:pt x="7228" y="9227"/>
                    </a:lnTo>
                    <a:lnTo>
                      <a:pt x="7351" y="9227"/>
                    </a:lnTo>
                    <a:lnTo>
                      <a:pt x="7475" y="9318"/>
                    </a:lnTo>
                    <a:lnTo>
                      <a:pt x="7599" y="9499"/>
                    </a:lnTo>
                    <a:lnTo>
                      <a:pt x="7475" y="9620"/>
                    </a:lnTo>
                    <a:lnTo>
                      <a:pt x="7475" y="9681"/>
                    </a:lnTo>
                    <a:lnTo>
                      <a:pt x="7558" y="9681"/>
                    </a:lnTo>
                    <a:lnTo>
                      <a:pt x="7682" y="9771"/>
                    </a:lnTo>
                    <a:lnTo>
                      <a:pt x="7723" y="9953"/>
                    </a:lnTo>
                    <a:lnTo>
                      <a:pt x="7599" y="10044"/>
                    </a:lnTo>
                    <a:lnTo>
                      <a:pt x="7599" y="10134"/>
                    </a:lnTo>
                    <a:lnTo>
                      <a:pt x="7682" y="10255"/>
                    </a:lnTo>
                    <a:lnTo>
                      <a:pt x="7599" y="10346"/>
                    </a:lnTo>
                    <a:lnTo>
                      <a:pt x="7434" y="10588"/>
                    </a:lnTo>
                    <a:lnTo>
                      <a:pt x="7228" y="10618"/>
                    </a:lnTo>
                    <a:lnTo>
                      <a:pt x="7558" y="10861"/>
                    </a:lnTo>
                    <a:lnTo>
                      <a:pt x="7599" y="10951"/>
                    </a:lnTo>
                    <a:lnTo>
                      <a:pt x="7558" y="11072"/>
                    </a:lnTo>
                    <a:lnTo>
                      <a:pt x="7558" y="11163"/>
                    </a:lnTo>
                    <a:lnTo>
                      <a:pt x="7682" y="11314"/>
                    </a:lnTo>
                    <a:lnTo>
                      <a:pt x="7971" y="11496"/>
                    </a:lnTo>
                    <a:lnTo>
                      <a:pt x="8590" y="11859"/>
                    </a:lnTo>
                    <a:lnTo>
                      <a:pt x="8673" y="11859"/>
                    </a:lnTo>
                    <a:lnTo>
                      <a:pt x="8714" y="11889"/>
                    </a:lnTo>
                    <a:lnTo>
                      <a:pt x="8714" y="11950"/>
                    </a:lnTo>
                    <a:lnTo>
                      <a:pt x="8797" y="12040"/>
                    </a:lnTo>
                    <a:lnTo>
                      <a:pt x="10284" y="12857"/>
                    </a:lnTo>
                    <a:lnTo>
                      <a:pt x="10821" y="13311"/>
                    </a:lnTo>
                    <a:lnTo>
                      <a:pt x="10903" y="13311"/>
                    </a:lnTo>
                    <a:lnTo>
                      <a:pt x="10945" y="13402"/>
                    </a:lnTo>
                    <a:lnTo>
                      <a:pt x="11275" y="13492"/>
                    </a:lnTo>
                    <a:lnTo>
                      <a:pt x="11523" y="13613"/>
                    </a:lnTo>
                    <a:lnTo>
                      <a:pt x="12060" y="14037"/>
                    </a:lnTo>
                    <a:lnTo>
                      <a:pt x="13133" y="14763"/>
                    </a:lnTo>
                    <a:lnTo>
                      <a:pt x="13629" y="15156"/>
                    </a:lnTo>
                    <a:lnTo>
                      <a:pt x="13670" y="15398"/>
                    </a:lnTo>
                    <a:lnTo>
                      <a:pt x="13877" y="15580"/>
                    </a:lnTo>
                    <a:lnTo>
                      <a:pt x="13877" y="15671"/>
                    </a:lnTo>
                    <a:lnTo>
                      <a:pt x="14042" y="15792"/>
                    </a:lnTo>
                    <a:lnTo>
                      <a:pt x="14042" y="16034"/>
                    </a:lnTo>
                    <a:lnTo>
                      <a:pt x="14125" y="16064"/>
                    </a:lnTo>
                    <a:lnTo>
                      <a:pt x="14290" y="16245"/>
                    </a:lnTo>
                    <a:lnTo>
                      <a:pt x="14372" y="16245"/>
                    </a:lnTo>
                    <a:lnTo>
                      <a:pt x="14414" y="16336"/>
                    </a:lnTo>
                    <a:lnTo>
                      <a:pt x="14496" y="16336"/>
                    </a:lnTo>
                    <a:lnTo>
                      <a:pt x="14620" y="16427"/>
                    </a:lnTo>
                    <a:lnTo>
                      <a:pt x="14785" y="16669"/>
                    </a:lnTo>
                    <a:lnTo>
                      <a:pt x="14992" y="16760"/>
                    </a:lnTo>
                    <a:lnTo>
                      <a:pt x="15116" y="16941"/>
                    </a:lnTo>
                    <a:lnTo>
                      <a:pt x="15405" y="17153"/>
                    </a:lnTo>
                    <a:lnTo>
                      <a:pt x="15735" y="17486"/>
                    </a:lnTo>
                    <a:lnTo>
                      <a:pt x="15777" y="17667"/>
                    </a:lnTo>
                    <a:lnTo>
                      <a:pt x="15735" y="17667"/>
                    </a:lnTo>
                    <a:lnTo>
                      <a:pt x="15859" y="17758"/>
                    </a:lnTo>
                    <a:lnTo>
                      <a:pt x="15901" y="17970"/>
                    </a:lnTo>
                    <a:lnTo>
                      <a:pt x="16107" y="18061"/>
                    </a:lnTo>
                    <a:lnTo>
                      <a:pt x="16107" y="18333"/>
                    </a:lnTo>
                    <a:lnTo>
                      <a:pt x="16148" y="18242"/>
                    </a:lnTo>
                    <a:lnTo>
                      <a:pt x="16148" y="18333"/>
                    </a:lnTo>
                    <a:lnTo>
                      <a:pt x="16231" y="18242"/>
                    </a:lnTo>
                    <a:lnTo>
                      <a:pt x="16603" y="18484"/>
                    </a:lnTo>
                    <a:lnTo>
                      <a:pt x="16850" y="18696"/>
                    </a:lnTo>
                    <a:lnTo>
                      <a:pt x="16850" y="18666"/>
                    </a:lnTo>
                    <a:lnTo>
                      <a:pt x="16892" y="18666"/>
                    </a:lnTo>
                    <a:lnTo>
                      <a:pt x="16892" y="18756"/>
                    </a:lnTo>
                    <a:lnTo>
                      <a:pt x="17016" y="18847"/>
                    </a:lnTo>
                    <a:lnTo>
                      <a:pt x="17140" y="18968"/>
                    </a:lnTo>
                    <a:lnTo>
                      <a:pt x="17387" y="19150"/>
                    </a:lnTo>
                    <a:lnTo>
                      <a:pt x="17511" y="19301"/>
                    </a:lnTo>
                    <a:lnTo>
                      <a:pt x="17842" y="19513"/>
                    </a:lnTo>
                    <a:lnTo>
                      <a:pt x="17883" y="19664"/>
                    </a:lnTo>
                    <a:lnTo>
                      <a:pt x="18131" y="19845"/>
                    </a:lnTo>
                    <a:lnTo>
                      <a:pt x="18213" y="19966"/>
                    </a:lnTo>
                    <a:lnTo>
                      <a:pt x="18213" y="20027"/>
                    </a:lnTo>
                    <a:lnTo>
                      <a:pt x="18213" y="19936"/>
                    </a:lnTo>
                    <a:lnTo>
                      <a:pt x="18255" y="19966"/>
                    </a:lnTo>
                    <a:lnTo>
                      <a:pt x="18709" y="20208"/>
                    </a:lnTo>
                    <a:lnTo>
                      <a:pt x="18833" y="20329"/>
                    </a:lnTo>
                    <a:lnTo>
                      <a:pt x="18874" y="20329"/>
                    </a:lnTo>
                    <a:lnTo>
                      <a:pt x="18957" y="20420"/>
                    </a:lnTo>
                    <a:lnTo>
                      <a:pt x="19328" y="20692"/>
                    </a:lnTo>
                    <a:lnTo>
                      <a:pt x="19618" y="21116"/>
                    </a:lnTo>
                    <a:lnTo>
                      <a:pt x="19700" y="21207"/>
                    </a:lnTo>
                    <a:lnTo>
                      <a:pt x="19700" y="21297"/>
                    </a:lnTo>
                    <a:lnTo>
                      <a:pt x="19824" y="21297"/>
                    </a:lnTo>
                    <a:lnTo>
                      <a:pt x="19865" y="21328"/>
                    </a:lnTo>
                    <a:lnTo>
                      <a:pt x="20072" y="21388"/>
                    </a:lnTo>
                    <a:lnTo>
                      <a:pt x="20113" y="21418"/>
                    </a:lnTo>
                    <a:lnTo>
                      <a:pt x="20320" y="21509"/>
                    </a:lnTo>
                    <a:lnTo>
                      <a:pt x="20320" y="21570"/>
                    </a:lnTo>
                    <a:lnTo>
                      <a:pt x="20361" y="21600"/>
                    </a:lnTo>
                    <a:lnTo>
                      <a:pt x="20939" y="21600"/>
                    </a:lnTo>
                    <a:lnTo>
                      <a:pt x="20980" y="21570"/>
                    </a:lnTo>
                    <a:lnTo>
                      <a:pt x="20939" y="21388"/>
                    </a:lnTo>
                    <a:lnTo>
                      <a:pt x="20815" y="21146"/>
                    </a:lnTo>
                    <a:lnTo>
                      <a:pt x="20815" y="21116"/>
                    </a:lnTo>
                    <a:lnTo>
                      <a:pt x="20733" y="20965"/>
                    </a:lnTo>
                    <a:lnTo>
                      <a:pt x="20857" y="20027"/>
                    </a:lnTo>
                    <a:lnTo>
                      <a:pt x="20733" y="19845"/>
                    </a:lnTo>
                    <a:lnTo>
                      <a:pt x="20733" y="19694"/>
                    </a:lnTo>
                    <a:lnTo>
                      <a:pt x="20939" y="19603"/>
                    </a:lnTo>
                    <a:lnTo>
                      <a:pt x="21228" y="19513"/>
                    </a:lnTo>
                    <a:lnTo>
                      <a:pt x="21559" y="19573"/>
                    </a:lnTo>
                    <a:lnTo>
                      <a:pt x="21600" y="19119"/>
                    </a:lnTo>
                    <a:lnTo>
                      <a:pt x="21600" y="18847"/>
                    </a:lnTo>
                    <a:lnTo>
                      <a:pt x="21435" y="18575"/>
                    </a:lnTo>
                    <a:lnTo>
                      <a:pt x="20939" y="18514"/>
                    </a:lnTo>
                    <a:lnTo>
                      <a:pt x="20609" y="18514"/>
                    </a:lnTo>
                    <a:lnTo>
                      <a:pt x="20485" y="18484"/>
                    </a:lnTo>
                    <a:lnTo>
                      <a:pt x="20567" y="18393"/>
                    </a:lnTo>
                    <a:lnTo>
                      <a:pt x="20361" y="18212"/>
                    </a:lnTo>
                    <a:lnTo>
                      <a:pt x="20237" y="17970"/>
                    </a:lnTo>
                    <a:lnTo>
                      <a:pt x="19989" y="17607"/>
                    </a:lnTo>
                    <a:lnTo>
                      <a:pt x="19948" y="17516"/>
                    </a:lnTo>
                    <a:lnTo>
                      <a:pt x="19824" y="17334"/>
                    </a:lnTo>
                    <a:lnTo>
                      <a:pt x="19618" y="17213"/>
                    </a:lnTo>
                    <a:lnTo>
                      <a:pt x="19576" y="17062"/>
                    </a:lnTo>
                    <a:lnTo>
                      <a:pt x="19452" y="16518"/>
                    </a:lnTo>
                    <a:lnTo>
                      <a:pt x="19122" y="16124"/>
                    </a:lnTo>
                    <a:lnTo>
                      <a:pt x="18957" y="15852"/>
                    </a:lnTo>
                    <a:lnTo>
                      <a:pt x="18750" y="15308"/>
                    </a:lnTo>
                    <a:lnTo>
                      <a:pt x="18833" y="14975"/>
                    </a:lnTo>
                    <a:lnTo>
                      <a:pt x="18709" y="14703"/>
                    </a:lnTo>
                    <a:lnTo>
                      <a:pt x="18750" y="14430"/>
                    </a:lnTo>
                    <a:lnTo>
                      <a:pt x="18213" y="13613"/>
                    </a:lnTo>
                    <a:lnTo>
                      <a:pt x="18089" y="13583"/>
                    </a:lnTo>
                    <a:lnTo>
                      <a:pt x="17759" y="13160"/>
                    </a:lnTo>
                    <a:lnTo>
                      <a:pt x="17635" y="13129"/>
                    </a:lnTo>
                    <a:lnTo>
                      <a:pt x="17346" y="12948"/>
                    </a:lnTo>
                    <a:lnTo>
                      <a:pt x="17016" y="12978"/>
                    </a:lnTo>
                    <a:lnTo>
                      <a:pt x="16644" y="13069"/>
                    </a:lnTo>
                    <a:lnTo>
                      <a:pt x="16355" y="13129"/>
                    </a:lnTo>
                    <a:lnTo>
                      <a:pt x="16148" y="13220"/>
                    </a:lnTo>
                    <a:lnTo>
                      <a:pt x="15777" y="13250"/>
                    </a:lnTo>
                    <a:lnTo>
                      <a:pt x="15488" y="13129"/>
                    </a:lnTo>
                    <a:lnTo>
                      <a:pt x="15240" y="12676"/>
                    </a:lnTo>
                    <a:lnTo>
                      <a:pt x="15033" y="12222"/>
                    </a:lnTo>
                    <a:lnTo>
                      <a:pt x="14785" y="11889"/>
                    </a:lnTo>
                    <a:lnTo>
                      <a:pt x="14538" y="11587"/>
                    </a:lnTo>
                    <a:lnTo>
                      <a:pt x="14372" y="11254"/>
                    </a:lnTo>
                    <a:lnTo>
                      <a:pt x="14166" y="11072"/>
                    </a:lnTo>
                    <a:lnTo>
                      <a:pt x="13877" y="10800"/>
                    </a:lnTo>
                    <a:lnTo>
                      <a:pt x="13670" y="10770"/>
                    </a:lnTo>
                    <a:lnTo>
                      <a:pt x="13546" y="10770"/>
                    </a:lnTo>
                    <a:lnTo>
                      <a:pt x="13423" y="10679"/>
                    </a:lnTo>
                    <a:lnTo>
                      <a:pt x="13133" y="10437"/>
                    </a:lnTo>
                    <a:lnTo>
                      <a:pt x="12927" y="10044"/>
                    </a:lnTo>
                    <a:lnTo>
                      <a:pt x="12762" y="9590"/>
                    </a:lnTo>
                    <a:lnTo>
                      <a:pt x="12679" y="9136"/>
                    </a:lnTo>
                    <a:lnTo>
                      <a:pt x="12638" y="8773"/>
                    </a:lnTo>
                    <a:lnTo>
                      <a:pt x="12638" y="8350"/>
                    </a:lnTo>
                    <a:lnTo>
                      <a:pt x="12762" y="8077"/>
                    </a:lnTo>
                    <a:lnTo>
                      <a:pt x="12886" y="7896"/>
                    </a:lnTo>
                    <a:lnTo>
                      <a:pt x="12927" y="7503"/>
                    </a:lnTo>
                    <a:lnTo>
                      <a:pt x="12886" y="7170"/>
                    </a:lnTo>
                    <a:lnTo>
                      <a:pt x="12927" y="6988"/>
                    </a:lnTo>
                    <a:lnTo>
                      <a:pt x="12803" y="6534"/>
                    </a:lnTo>
                    <a:lnTo>
                      <a:pt x="12555" y="6262"/>
                    </a:lnTo>
                    <a:lnTo>
                      <a:pt x="12060" y="5808"/>
                    </a:lnTo>
                    <a:lnTo>
                      <a:pt x="11688" y="5687"/>
                    </a:lnTo>
                    <a:lnTo>
                      <a:pt x="11564" y="5506"/>
                    </a:lnTo>
                    <a:lnTo>
                      <a:pt x="11523" y="4992"/>
                    </a:lnTo>
                    <a:lnTo>
                      <a:pt x="11440" y="4780"/>
                    </a:lnTo>
                    <a:lnTo>
                      <a:pt x="11151" y="4629"/>
                    </a:lnTo>
                    <a:lnTo>
                      <a:pt x="10903" y="4689"/>
                    </a:lnTo>
                    <a:lnTo>
                      <a:pt x="10408" y="4629"/>
                    </a:lnTo>
                    <a:lnTo>
                      <a:pt x="9706" y="4508"/>
                    </a:lnTo>
                    <a:lnTo>
                      <a:pt x="9540" y="4508"/>
                    </a:lnTo>
                    <a:lnTo>
                      <a:pt x="9293" y="4356"/>
                    </a:lnTo>
                    <a:lnTo>
                      <a:pt x="9210" y="4266"/>
                    </a:lnTo>
                    <a:lnTo>
                      <a:pt x="9045" y="4145"/>
                    </a:lnTo>
                    <a:lnTo>
                      <a:pt x="8921" y="3539"/>
                    </a:lnTo>
                    <a:lnTo>
                      <a:pt x="8921" y="3176"/>
                    </a:lnTo>
                    <a:lnTo>
                      <a:pt x="8673" y="2360"/>
                    </a:lnTo>
                    <a:lnTo>
                      <a:pt x="8425" y="1966"/>
                    </a:lnTo>
                    <a:lnTo>
                      <a:pt x="8219" y="1422"/>
                    </a:lnTo>
                    <a:lnTo>
                      <a:pt x="8054" y="1089"/>
                    </a:lnTo>
                    <a:lnTo>
                      <a:pt x="8054" y="817"/>
                    </a:lnTo>
                    <a:lnTo>
                      <a:pt x="7723" y="514"/>
                    </a:lnTo>
                    <a:lnTo>
                      <a:pt x="7310" y="333"/>
                    </a:lnTo>
                    <a:lnTo>
                      <a:pt x="6938" y="91"/>
                    </a:lnTo>
                    <a:lnTo>
                      <a:pt x="6691" y="61"/>
                    </a:lnTo>
                    <a:lnTo>
                      <a:pt x="6360" y="61"/>
                    </a:lnTo>
                    <a:lnTo>
                      <a:pt x="6195" y="0"/>
                    </a:lnTo>
                    <a:lnTo>
                      <a:pt x="5617" y="272"/>
                    </a:lnTo>
                    <a:lnTo>
                      <a:pt x="5617" y="787"/>
                    </a:lnTo>
                    <a:lnTo>
                      <a:pt x="5699" y="998"/>
                    </a:lnTo>
                    <a:lnTo>
                      <a:pt x="5617" y="1150"/>
                    </a:lnTo>
                    <a:lnTo>
                      <a:pt x="4997" y="1724"/>
                    </a:lnTo>
                    <a:lnTo>
                      <a:pt x="4213" y="2178"/>
                    </a:lnTo>
                    <a:lnTo>
                      <a:pt x="2395" y="3055"/>
                    </a:lnTo>
                    <a:lnTo>
                      <a:pt x="1611" y="3509"/>
                    </a:lnTo>
                    <a:lnTo>
                      <a:pt x="1363" y="3086"/>
                    </a:lnTo>
                    <a:lnTo>
                      <a:pt x="1239" y="3086"/>
                    </a:lnTo>
                    <a:lnTo>
                      <a:pt x="1156" y="3237"/>
                    </a:lnTo>
                    <a:lnTo>
                      <a:pt x="1239" y="3358"/>
                    </a:lnTo>
                    <a:lnTo>
                      <a:pt x="1033" y="3449"/>
                    </a:lnTo>
                    <a:lnTo>
                      <a:pt x="785" y="3903"/>
                    </a:lnTo>
                    <a:lnTo>
                      <a:pt x="413" y="4266"/>
                    </a:lnTo>
                    <a:lnTo>
                      <a:pt x="413" y="4326"/>
                    </a:lnTo>
                    <a:lnTo>
                      <a:pt x="124" y="4689"/>
                    </a:lnTo>
                    <a:lnTo>
                      <a:pt x="41" y="4780"/>
                    </a:lnTo>
                    <a:lnTo>
                      <a:pt x="0" y="4961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89" name="AutoShape 72" descr="Freeform 56">
                <a:extLst>
                  <a:ext uri="{FF2B5EF4-FFF2-40B4-BE49-F238E27FC236}">
                    <a16:creationId xmlns:a16="http://schemas.microsoft.com/office/drawing/2014/main" id="{3DA294F1-934A-4642-8DCF-39A2C8D16B7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001194" y="2490014"/>
                <a:ext cx="479512" cy="430528"/>
              </a:xfrm>
              <a:custGeom>
                <a:avLst/>
                <a:gdLst>
                  <a:gd name="T0" fmla="*/ 239756 w 21600"/>
                  <a:gd name="T1" fmla="*/ 215264 h 21600"/>
                  <a:gd name="T2" fmla="*/ 239756 w 21600"/>
                  <a:gd name="T3" fmla="*/ 215264 h 21600"/>
                  <a:gd name="T4" fmla="*/ 239756 w 21600"/>
                  <a:gd name="T5" fmla="*/ 215264 h 21600"/>
                  <a:gd name="T6" fmla="*/ 239756 w 21600"/>
                  <a:gd name="T7" fmla="*/ 21526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5491"/>
                    </a:moveTo>
                    <a:lnTo>
                      <a:pt x="343" y="15345"/>
                    </a:lnTo>
                    <a:lnTo>
                      <a:pt x="1166" y="13964"/>
                    </a:lnTo>
                    <a:lnTo>
                      <a:pt x="1440" y="13527"/>
                    </a:lnTo>
                    <a:lnTo>
                      <a:pt x="1440" y="12509"/>
                    </a:lnTo>
                    <a:lnTo>
                      <a:pt x="1166" y="12509"/>
                    </a:lnTo>
                    <a:lnTo>
                      <a:pt x="754" y="12073"/>
                    </a:lnTo>
                    <a:lnTo>
                      <a:pt x="206" y="11200"/>
                    </a:lnTo>
                    <a:lnTo>
                      <a:pt x="343" y="10909"/>
                    </a:lnTo>
                    <a:lnTo>
                      <a:pt x="754" y="10473"/>
                    </a:lnTo>
                    <a:lnTo>
                      <a:pt x="1646" y="9018"/>
                    </a:lnTo>
                    <a:lnTo>
                      <a:pt x="1577" y="8727"/>
                    </a:lnTo>
                    <a:lnTo>
                      <a:pt x="1851" y="8509"/>
                    </a:lnTo>
                    <a:lnTo>
                      <a:pt x="2400" y="7927"/>
                    </a:lnTo>
                    <a:lnTo>
                      <a:pt x="2811" y="7273"/>
                    </a:lnTo>
                    <a:lnTo>
                      <a:pt x="2880" y="6982"/>
                    </a:lnTo>
                    <a:lnTo>
                      <a:pt x="3223" y="6764"/>
                    </a:lnTo>
                    <a:lnTo>
                      <a:pt x="3086" y="6109"/>
                    </a:lnTo>
                    <a:lnTo>
                      <a:pt x="3429" y="5891"/>
                    </a:lnTo>
                    <a:lnTo>
                      <a:pt x="3909" y="6109"/>
                    </a:lnTo>
                    <a:lnTo>
                      <a:pt x="3909" y="5745"/>
                    </a:lnTo>
                    <a:lnTo>
                      <a:pt x="4320" y="5745"/>
                    </a:lnTo>
                    <a:lnTo>
                      <a:pt x="5143" y="4436"/>
                    </a:lnTo>
                    <a:lnTo>
                      <a:pt x="4526" y="3709"/>
                    </a:lnTo>
                    <a:lnTo>
                      <a:pt x="4251" y="3055"/>
                    </a:lnTo>
                    <a:lnTo>
                      <a:pt x="4320" y="2618"/>
                    </a:lnTo>
                    <a:lnTo>
                      <a:pt x="4526" y="2182"/>
                    </a:lnTo>
                    <a:lnTo>
                      <a:pt x="4937" y="1818"/>
                    </a:lnTo>
                    <a:lnTo>
                      <a:pt x="5143" y="1527"/>
                    </a:lnTo>
                    <a:lnTo>
                      <a:pt x="5280" y="1309"/>
                    </a:lnTo>
                    <a:lnTo>
                      <a:pt x="4731" y="873"/>
                    </a:lnTo>
                    <a:lnTo>
                      <a:pt x="4869" y="727"/>
                    </a:lnTo>
                    <a:lnTo>
                      <a:pt x="5897" y="0"/>
                    </a:lnTo>
                    <a:lnTo>
                      <a:pt x="5966" y="218"/>
                    </a:lnTo>
                    <a:lnTo>
                      <a:pt x="6377" y="218"/>
                    </a:lnTo>
                    <a:lnTo>
                      <a:pt x="6720" y="291"/>
                    </a:lnTo>
                    <a:lnTo>
                      <a:pt x="7131" y="436"/>
                    </a:lnTo>
                    <a:lnTo>
                      <a:pt x="7337" y="1091"/>
                    </a:lnTo>
                    <a:lnTo>
                      <a:pt x="8366" y="1164"/>
                    </a:lnTo>
                    <a:lnTo>
                      <a:pt x="9189" y="1309"/>
                    </a:lnTo>
                    <a:lnTo>
                      <a:pt x="9669" y="1164"/>
                    </a:lnTo>
                    <a:lnTo>
                      <a:pt x="10423" y="2255"/>
                    </a:lnTo>
                    <a:lnTo>
                      <a:pt x="11040" y="2836"/>
                    </a:lnTo>
                    <a:lnTo>
                      <a:pt x="11246" y="2836"/>
                    </a:lnTo>
                    <a:lnTo>
                      <a:pt x="11931" y="3345"/>
                    </a:lnTo>
                    <a:lnTo>
                      <a:pt x="12274" y="3709"/>
                    </a:lnTo>
                    <a:lnTo>
                      <a:pt x="13097" y="3927"/>
                    </a:lnTo>
                    <a:lnTo>
                      <a:pt x="13714" y="3927"/>
                    </a:lnTo>
                    <a:lnTo>
                      <a:pt x="13920" y="3491"/>
                    </a:lnTo>
                    <a:lnTo>
                      <a:pt x="13989" y="2836"/>
                    </a:lnTo>
                    <a:lnTo>
                      <a:pt x="14331" y="2618"/>
                    </a:lnTo>
                    <a:lnTo>
                      <a:pt x="15360" y="2182"/>
                    </a:lnTo>
                    <a:lnTo>
                      <a:pt x="15771" y="2400"/>
                    </a:lnTo>
                    <a:lnTo>
                      <a:pt x="16800" y="2400"/>
                    </a:lnTo>
                    <a:lnTo>
                      <a:pt x="17074" y="2691"/>
                    </a:lnTo>
                    <a:lnTo>
                      <a:pt x="17417" y="2909"/>
                    </a:lnTo>
                    <a:lnTo>
                      <a:pt x="18926" y="4000"/>
                    </a:lnTo>
                    <a:lnTo>
                      <a:pt x="19200" y="4000"/>
                    </a:lnTo>
                    <a:lnTo>
                      <a:pt x="19954" y="4218"/>
                    </a:lnTo>
                    <a:lnTo>
                      <a:pt x="20434" y="4218"/>
                    </a:lnTo>
                    <a:lnTo>
                      <a:pt x="20640" y="4364"/>
                    </a:lnTo>
                    <a:lnTo>
                      <a:pt x="20640" y="5018"/>
                    </a:lnTo>
                    <a:lnTo>
                      <a:pt x="20846" y="5091"/>
                    </a:lnTo>
                    <a:lnTo>
                      <a:pt x="20846" y="5745"/>
                    </a:lnTo>
                    <a:lnTo>
                      <a:pt x="20983" y="6109"/>
                    </a:lnTo>
                    <a:lnTo>
                      <a:pt x="21600" y="6109"/>
                    </a:lnTo>
                    <a:lnTo>
                      <a:pt x="21600" y="6618"/>
                    </a:lnTo>
                    <a:lnTo>
                      <a:pt x="21051" y="6982"/>
                    </a:lnTo>
                    <a:lnTo>
                      <a:pt x="20983" y="7273"/>
                    </a:lnTo>
                    <a:lnTo>
                      <a:pt x="20366" y="7491"/>
                    </a:lnTo>
                    <a:lnTo>
                      <a:pt x="19954" y="7273"/>
                    </a:lnTo>
                    <a:lnTo>
                      <a:pt x="19543" y="7200"/>
                    </a:lnTo>
                    <a:lnTo>
                      <a:pt x="19406" y="6982"/>
                    </a:lnTo>
                    <a:lnTo>
                      <a:pt x="18926" y="6982"/>
                    </a:lnTo>
                    <a:lnTo>
                      <a:pt x="18789" y="7273"/>
                    </a:lnTo>
                    <a:lnTo>
                      <a:pt x="18309" y="8509"/>
                    </a:lnTo>
                    <a:lnTo>
                      <a:pt x="18171" y="9018"/>
                    </a:lnTo>
                    <a:lnTo>
                      <a:pt x="18171" y="9382"/>
                    </a:lnTo>
                    <a:lnTo>
                      <a:pt x="18103" y="9673"/>
                    </a:lnTo>
                    <a:lnTo>
                      <a:pt x="17829" y="9818"/>
                    </a:lnTo>
                    <a:lnTo>
                      <a:pt x="17691" y="9818"/>
                    </a:lnTo>
                    <a:lnTo>
                      <a:pt x="17486" y="9600"/>
                    </a:lnTo>
                    <a:lnTo>
                      <a:pt x="17280" y="9600"/>
                    </a:lnTo>
                    <a:lnTo>
                      <a:pt x="16869" y="9382"/>
                    </a:lnTo>
                    <a:lnTo>
                      <a:pt x="16389" y="9236"/>
                    </a:lnTo>
                    <a:lnTo>
                      <a:pt x="16251" y="9236"/>
                    </a:lnTo>
                    <a:lnTo>
                      <a:pt x="16183" y="9382"/>
                    </a:lnTo>
                    <a:lnTo>
                      <a:pt x="16046" y="10036"/>
                    </a:lnTo>
                    <a:lnTo>
                      <a:pt x="15977" y="10109"/>
                    </a:lnTo>
                    <a:lnTo>
                      <a:pt x="15771" y="10255"/>
                    </a:lnTo>
                    <a:lnTo>
                      <a:pt x="15154" y="10255"/>
                    </a:lnTo>
                    <a:lnTo>
                      <a:pt x="14949" y="10036"/>
                    </a:lnTo>
                    <a:lnTo>
                      <a:pt x="14606" y="10036"/>
                    </a:lnTo>
                    <a:lnTo>
                      <a:pt x="14537" y="9891"/>
                    </a:lnTo>
                    <a:lnTo>
                      <a:pt x="14194" y="10036"/>
                    </a:lnTo>
                    <a:lnTo>
                      <a:pt x="14194" y="10691"/>
                    </a:lnTo>
                    <a:lnTo>
                      <a:pt x="13989" y="10909"/>
                    </a:lnTo>
                    <a:lnTo>
                      <a:pt x="13783" y="11782"/>
                    </a:lnTo>
                    <a:lnTo>
                      <a:pt x="13920" y="12655"/>
                    </a:lnTo>
                    <a:lnTo>
                      <a:pt x="14331" y="13600"/>
                    </a:lnTo>
                    <a:lnTo>
                      <a:pt x="14606" y="13745"/>
                    </a:lnTo>
                    <a:lnTo>
                      <a:pt x="14743" y="15564"/>
                    </a:lnTo>
                    <a:lnTo>
                      <a:pt x="14949" y="16000"/>
                    </a:lnTo>
                    <a:lnTo>
                      <a:pt x="15154" y="16145"/>
                    </a:lnTo>
                    <a:lnTo>
                      <a:pt x="15429" y="16582"/>
                    </a:lnTo>
                    <a:lnTo>
                      <a:pt x="16251" y="17309"/>
                    </a:lnTo>
                    <a:lnTo>
                      <a:pt x="16251" y="17527"/>
                    </a:lnTo>
                    <a:lnTo>
                      <a:pt x="16869" y="18109"/>
                    </a:lnTo>
                    <a:lnTo>
                      <a:pt x="17006" y="18545"/>
                    </a:lnTo>
                    <a:lnTo>
                      <a:pt x="17280" y="18836"/>
                    </a:lnTo>
                    <a:lnTo>
                      <a:pt x="17211" y="19200"/>
                    </a:lnTo>
                    <a:lnTo>
                      <a:pt x="17211" y="19491"/>
                    </a:lnTo>
                    <a:lnTo>
                      <a:pt x="17006" y="19636"/>
                    </a:lnTo>
                    <a:lnTo>
                      <a:pt x="16869" y="19709"/>
                    </a:lnTo>
                    <a:lnTo>
                      <a:pt x="16869" y="19855"/>
                    </a:lnTo>
                    <a:lnTo>
                      <a:pt x="16594" y="20364"/>
                    </a:lnTo>
                    <a:lnTo>
                      <a:pt x="16183" y="21164"/>
                    </a:lnTo>
                    <a:lnTo>
                      <a:pt x="15771" y="21382"/>
                    </a:lnTo>
                    <a:lnTo>
                      <a:pt x="15154" y="21600"/>
                    </a:lnTo>
                    <a:lnTo>
                      <a:pt x="14811" y="21600"/>
                    </a:lnTo>
                    <a:lnTo>
                      <a:pt x="14743" y="21455"/>
                    </a:lnTo>
                    <a:lnTo>
                      <a:pt x="14537" y="21382"/>
                    </a:lnTo>
                    <a:lnTo>
                      <a:pt x="14126" y="21455"/>
                    </a:lnTo>
                    <a:lnTo>
                      <a:pt x="13509" y="21455"/>
                    </a:lnTo>
                    <a:lnTo>
                      <a:pt x="13166" y="21600"/>
                    </a:lnTo>
                    <a:lnTo>
                      <a:pt x="12891" y="21455"/>
                    </a:lnTo>
                    <a:lnTo>
                      <a:pt x="12686" y="21455"/>
                    </a:lnTo>
                    <a:lnTo>
                      <a:pt x="12549" y="21382"/>
                    </a:lnTo>
                    <a:lnTo>
                      <a:pt x="11863" y="21236"/>
                    </a:lnTo>
                    <a:lnTo>
                      <a:pt x="11314" y="21600"/>
                    </a:lnTo>
                    <a:lnTo>
                      <a:pt x="11246" y="21455"/>
                    </a:lnTo>
                    <a:lnTo>
                      <a:pt x="10903" y="21455"/>
                    </a:lnTo>
                    <a:lnTo>
                      <a:pt x="11040" y="21236"/>
                    </a:lnTo>
                    <a:lnTo>
                      <a:pt x="11520" y="20727"/>
                    </a:lnTo>
                    <a:lnTo>
                      <a:pt x="11314" y="20073"/>
                    </a:lnTo>
                    <a:lnTo>
                      <a:pt x="11109" y="19855"/>
                    </a:lnTo>
                    <a:lnTo>
                      <a:pt x="10629" y="19709"/>
                    </a:lnTo>
                    <a:lnTo>
                      <a:pt x="10080" y="19855"/>
                    </a:lnTo>
                    <a:lnTo>
                      <a:pt x="9806" y="19855"/>
                    </a:lnTo>
                    <a:lnTo>
                      <a:pt x="9669" y="20073"/>
                    </a:lnTo>
                    <a:lnTo>
                      <a:pt x="9051" y="19855"/>
                    </a:lnTo>
                    <a:lnTo>
                      <a:pt x="8846" y="20145"/>
                    </a:lnTo>
                    <a:lnTo>
                      <a:pt x="8777" y="20291"/>
                    </a:lnTo>
                    <a:lnTo>
                      <a:pt x="7817" y="20291"/>
                    </a:lnTo>
                    <a:lnTo>
                      <a:pt x="7749" y="20145"/>
                    </a:lnTo>
                    <a:lnTo>
                      <a:pt x="7749" y="20073"/>
                    </a:lnTo>
                    <a:lnTo>
                      <a:pt x="7543" y="20145"/>
                    </a:lnTo>
                    <a:lnTo>
                      <a:pt x="7337" y="20145"/>
                    </a:lnTo>
                    <a:lnTo>
                      <a:pt x="6789" y="19855"/>
                    </a:lnTo>
                    <a:lnTo>
                      <a:pt x="6583" y="19273"/>
                    </a:lnTo>
                    <a:lnTo>
                      <a:pt x="6377" y="16800"/>
                    </a:lnTo>
                    <a:lnTo>
                      <a:pt x="6103" y="16800"/>
                    </a:lnTo>
                    <a:lnTo>
                      <a:pt x="5966" y="17018"/>
                    </a:lnTo>
                    <a:lnTo>
                      <a:pt x="5897" y="16873"/>
                    </a:lnTo>
                    <a:lnTo>
                      <a:pt x="5280" y="16582"/>
                    </a:lnTo>
                    <a:lnTo>
                      <a:pt x="5143" y="16582"/>
                    </a:lnTo>
                    <a:lnTo>
                      <a:pt x="4937" y="16800"/>
                    </a:lnTo>
                    <a:lnTo>
                      <a:pt x="4731" y="17091"/>
                    </a:lnTo>
                    <a:lnTo>
                      <a:pt x="4457" y="17236"/>
                    </a:lnTo>
                    <a:lnTo>
                      <a:pt x="4457" y="17527"/>
                    </a:lnTo>
                    <a:lnTo>
                      <a:pt x="3909" y="17745"/>
                    </a:lnTo>
                    <a:lnTo>
                      <a:pt x="3703" y="17891"/>
                    </a:lnTo>
                    <a:lnTo>
                      <a:pt x="3429" y="17673"/>
                    </a:lnTo>
                    <a:lnTo>
                      <a:pt x="3086" y="17673"/>
                    </a:lnTo>
                    <a:lnTo>
                      <a:pt x="2880" y="17527"/>
                    </a:lnTo>
                    <a:lnTo>
                      <a:pt x="2263" y="17455"/>
                    </a:lnTo>
                    <a:lnTo>
                      <a:pt x="2194" y="17455"/>
                    </a:lnTo>
                    <a:lnTo>
                      <a:pt x="1851" y="16800"/>
                    </a:lnTo>
                    <a:lnTo>
                      <a:pt x="1989" y="16436"/>
                    </a:lnTo>
                    <a:lnTo>
                      <a:pt x="1783" y="16145"/>
                    </a:lnTo>
                    <a:lnTo>
                      <a:pt x="1783" y="15782"/>
                    </a:lnTo>
                    <a:lnTo>
                      <a:pt x="1234" y="15491"/>
                    </a:lnTo>
                    <a:lnTo>
                      <a:pt x="1166" y="15927"/>
                    </a:lnTo>
                    <a:lnTo>
                      <a:pt x="960" y="15782"/>
                    </a:lnTo>
                    <a:lnTo>
                      <a:pt x="754" y="15491"/>
                    </a:lnTo>
                    <a:lnTo>
                      <a:pt x="0" y="15491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90" name="AutoShape 73" descr="Freeform 57">
                <a:extLst>
                  <a:ext uri="{FF2B5EF4-FFF2-40B4-BE49-F238E27FC236}">
                    <a16:creationId xmlns:a16="http://schemas.microsoft.com/office/drawing/2014/main" id="{F4EDD2F4-A815-4E3F-91D8-31A8E1568059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137697" y="1154098"/>
                <a:ext cx="569348" cy="1026731"/>
              </a:xfrm>
              <a:custGeom>
                <a:avLst/>
                <a:gdLst>
                  <a:gd name="T0" fmla="*/ 284674 w 21600"/>
                  <a:gd name="T1" fmla="*/ 513366 h 21600"/>
                  <a:gd name="T2" fmla="*/ 284674 w 21600"/>
                  <a:gd name="T3" fmla="*/ 513366 h 21600"/>
                  <a:gd name="T4" fmla="*/ 284674 w 21600"/>
                  <a:gd name="T5" fmla="*/ 513366 h 21600"/>
                  <a:gd name="T6" fmla="*/ 284674 w 21600"/>
                  <a:gd name="T7" fmla="*/ 51336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6742"/>
                    </a:moveTo>
                    <a:lnTo>
                      <a:pt x="579" y="6498"/>
                    </a:lnTo>
                    <a:lnTo>
                      <a:pt x="1795" y="5766"/>
                    </a:lnTo>
                    <a:lnTo>
                      <a:pt x="2432" y="5583"/>
                    </a:lnTo>
                    <a:lnTo>
                      <a:pt x="2780" y="5461"/>
                    </a:lnTo>
                    <a:lnTo>
                      <a:pt x="2953" y="5369"/>
                    </a:lnTo>
                    <a:lnTo>
                      <a:pt x="3359" y="5308"/>
                    </a:lnTo>
                    <a:lnTo>
                      <a:pt x="3996" y="5553"/>
                    </a:lnTo>
                    <a:lnTo>
                      <a:pt x="4401" y="5461"/>
                    </a:lnTo>
                    <a:lnTo>
                      <a:pt x="4749" y="4912"/>
                    </a:lnTo>
                    <a:lnTo>
                      <a:pt x="5096" y="4820"/>
                    </a:lnTo>
                    <a:lnTo>
                      <a:pt x="5038" y="3539"/>
                    </a:lnTo>
                    <a:lnTo>
                      <a:pt x="4691" y="3386"/>
                    </a:lnTo>
                    <a:lnTo>
                      <a:pt x="4401" y="3447"/>
                    </a:lnTo>
                    <a:lnTo>
                      <a:pt x="3706" y="3264"/>
                    </a:lnTo>
                    <a:lnTo>
                      <a:pt x="3648" y="3264"/>
                    </a:lnTo>
                    <a:lnTo>
                      <a:pt x="3648" y="3539"/>
                    </a:lnTo>
                    <a:lnTo>
                      <a:pt x="3359" y="3661"/>
                    </a:lnTo>
                    <a:lnTo>
                      <a:pt x="3127" y="3569"/>
                    </a:lnTo>
                    <a:lnTo>
                      <a:pt x="2664" y="3631"/>
                    </a:lnTo>
                    <a:lnTo>
                      <a:pt x="2606" y="2929"/>
                    </a:lnTo>
                    <a:lnTo>
                      <a:pt x="2664" y="2746"/>
                    </a:lnTo>
                    <a:lnTo>
                      <a:pt x="3301" y="2624"/>
                    </a:lnTo>
                    <a:lnTo>
                      <a:pt x="3706" y="2258"/>
                    </a:lnTo>
                    <a:lnTo>
                      <a:pt x="3996" y="2166"/>
                    </a:lnTo>
                    <a:lnTo>
                      <a:pt x="5038" y="2105"/>
                    </a:lnTo>
                    <a:lnTo>
                      <a:pt x="6254" y="1892"/>
                    </a:lnTo>
                    <a:lnTo>
                      <a:pt x="6428" y="1342"/>
                    </a:lnTo>
                    <a:lnTo>
                      <a:pt x="6833" y="427"/>
                    </a:lnTo>
                    <a:lnTo>
                      <a:pt x="8049" y="183"/>
                    </a:lnTo>
                    <a:lnTo>
                      <a:pt x="8571" y="458"/>
                    </a:lnTo>
                    <a:lnTo>
                      <a:pt x="9323" y="732"/>
                    </a:lnTo>
                    <a:lnTo>
                      <a:pt x="9787" y="366"/>
                    </a:lnTo>
                    <a:lnTo>
                      <a:pt x="10366" y="0"/>
                    </a:lnTo>
                    <a:lnTo>
                      <a:pt x="11176" y="549"/>
                    </a:lnTo>
                    <a:lnTo>
                      <a:pt x="10018" y="1251"/>
                    </a:lnTo>
                    <a:lnTo>
                      <a:pt x="10366" y="1647"/>
                    </a:lnTo>
                    <a:lnTo>
                      <a:pt x="11061" y="1831"/>
                    </a:lnTo>
                    <a:lnTo>
                      <a:pt x="11234" y="2624"/>
                    </a:lnTo>
                    <a:lnTo>
                      <a:pt x="11698" y="3173"/>
                    </a:lnTo>
                    <a:lnTo>
                      <a:pt x="11871" y="3264"/>
                    </a:lnTo>
                    <a:lnTo>
                      <a:pt x="11755" y="3356"/>
                    </a:lnTo>
                    <a:lnTo>
                      <a:pt x="11871" y="3386"/>
                    </a:lnTo>
                    <a:lnTo>
                      <a:pt x="11755" y="3722"/>
                    </a:lnTo>
                    <a:lnTo>
                      <a:pt x="11408" y="3905"/>
                    </a:lnTo>
                    <a:lnTo>
                      <a:pt x="11350" y="4119"/>
                    </a:lnTo>
                    <a:lnTo>
                      <a:pt x="12103" y="4302"/>
                    </a:lnTo>
                    <a:lnTo>
                      <a:pt x="12219" y="4393"/>
                    </a:lnTo>
                    <a:lnTo>
                      <a:pt x="12392" y="4485"/>
                    </a:lnTo>
                    <a:lnTo>
                      <a:pt x="12392" y="4576"/>
                    </a:lnTo>
                    <a:lnTo>
                      <a:pt x="12045" y="4759"/>
                    </a:lnTo>
                    <a:lnTo>
                      <a:pt x="11929" y="5308"/>
                    </a:lnTo>
                    <a:lnTo>
                      <a:pt x="12103" y="5369"/>
                    </a:lnTo>
                    <a:lnTo>
                      <a:pt x="12624" y="5369"/>
                    </a:lnTo>
                    <a:lnTo>
                      <a:pt x="13840" y="5583"/>
                    </a:lnTo>
                    <a:lnTo>
                      <a:pt x="13666" y="5949"/>
                    </a:lnTo>
                    <a:lnTo>
                      <a:pt x="14014" y="6102"/>
                    </a:lnTo>
                    <a:lnTo>
                      <a:pt x="13956" y="6559"/>
                    </a:lnTo>
                    <a:lnTo>
                      <a:pt x="14130" y="6956"/>
                    </a:lnTo>
                    <a:lnTo>
                      <a:pt x="14477" y="6956"/>
                    </a:lnTo>
                    <a:lnTo>
                      <a:pt x="14709" y="7108"/>
                    </a:lnTo>
                    <a:lnTo>
                      <a:pt x="14883" y="7139"/>
                    </a:lnTo>
                    <a:lnTo>
                      <a:pt x="15404" y="7475"/>
                    </a:lnTo>
                    <a:lnTo>
                      <a:pt x="15693" y="7566"/>
                    </a:lnTo>
                    <a:lnTo>
                      <a:pt x="15925" y="8146"/>
                    </a:lnTo>
                    <a:lnTo>
                      <a:pt x="16620" y="8115"/>
                    </a:lnTo>
                    <a:lnTo>
                      <a:pt x="17257" y="8115"/>
                    </a:lnTo>
                    <a:lnTo>
                      <a:pt x="17778" y="8512"/>
                    </a:lnTo>
                    <a:lnTo>
                      <a:pt x="17952" y="8573"/>
                    </a:lnTo>
                    <a:lnTo>
                      <a:pt x="18183" y="8420"/>
                    </a:lnTo>
                    <a:lnTo>
                      <a:pt x="18299" y="8329"/>
                    </a:lnTo>
                    <a:lnTo>
                      <a:pt x="18705" y="8298"/>
                    </a:lnTo>
                    <a:lnTo>
                      <a:pt x="18878" y="8237"/>
                    </a:lnTo>
                    <a:lnTo>
                      <a:pt x="19689" y="8298"/>
                    </a:lnTo>
                    <a:lnTo>
                      <a:pt x="20210" y="8390"/>
                    </a:lnTo>
                    <a:lnTo>
                      <a:pt x="20268" y="8695"/>
                    </a:lnTo>
                    <a:lnTo>
                      <a:pt x="20268" y="10129"/>
                    </a:lnTo>
                    <a:lnTo>
                      <a:pt x="20384" y="10403"/>
                    </a:lnTo>
                    <a:lnTo>
                      <a:pt x="20442" y="10800"/>
                    </a:lnTo>
                    <a:lnTo>
                      <a:pt x="21600" y="10861"/>
                    </a:lnTo>
                    <a:lnTo>
                      <a:pt x="21600" y="11136"/>
                    </a:lnTo>
                    <a:lnTo>
                      <a:pt x="19863" y="11868"/>
                    </a:lnTo>
                    <a:lnTo>
                      <a:pt x="17778" y="12783"/>
                    </a:lnTo>
                    <a:lnTo>
                      <a:pt x="17604" y="12783"/>
                    </a:lnTo>
                    <a:lnTo>
                      <a:pt x="17141" y="12966"/>
                    </a:lnTo>
                    <a:lnTo>
                      <a:pt x="16794" y="12875"/>
                    </a:lnTo>
                    <a:lnTo>
                      <a:pt x="16214" y="12875"/>
                    </a:lnTo>
                    <a:lnTo>
                      <a:pt x="16214" y="13058"/>
                    </a:lnTo>
                    <a:lnTo>
                      <a:pt x="15751" y="13180"/>
                    </a:lnTo>
                    <a:lnTo>
                      <a:pt x="15751" y="13424"/>
                    </a:lnTo>
                    <a:lnTo>
                      <a:pt x="15867" y="13607"/>
                    </a:lnTo>
                    <a:lnTo>
                      <a:pt x="15751" y="13698"/>
                    </a:lnTo>
                    <a:lnTo>
                      <a:pt x="15751" y="13973"/>
                    </a:lnTo>
                    <a:lnTo>
                      <a:pt x="15867" y="14003"/>
                    </a:lnTo>
                    <a:lnTo>
                      <a:pt x="15751" y="14095"/>
                    </a:lnTo>
                    <a:lnTo>
                      <a:pt x="15172" y="14095"/>
                    </a:lnTo>
                    <a:lnTo>
                      <a:pt x="14651" y="14156"/>
                    </a:lnTo>
                    <a:lnTo>
                      <a:pt x="14361" y="14278"/>
                    </a:lnTo>
                    <a:lnTo>
                      <a:pt x="13956" y="14522"/>
                    </a:lnTo>
                    <a:lnTo>
                      <a:pt x="13493" y="14553"/>
                    </a:lnTo>
                    <a:lnTo>
                      <a:pt x="13319" y="14644"/>
                    </a:lnTo>
                    <a:lnTo>
                      <a:pt x="13261" y="14827"/>
                    </a:lnTo>
                    <a:lnTo>
                      <a:pt x="12972" y="14919"/>
                    </a:lnTo>
                    <a:lnTo>
                      <a:pt x="12740" y="14980"/>
                    </a:lnTo>
                    <a:lnTo>
                      <a:pt x="12740" y="14919"/>
                    </a:lnTo>
                    <a:lnTo>
                      <a:pt x="12392" y="14919"/>
                    </a:lnTo>
                    <a:lnTo>
                      <a:pt x="11755" y="15102"/>
                    </a:lnTo>
                    <a:lnTo>
                      <a:pt x="11582" y="15346"/>
                    </a:lnTo>
                    <a:lnTo>
                      <a:pt x="11698" y="15376"/>
                    </a:lnTo>
                    <a:lnTo>
                      <a:pt x="12392" y="15437"/>
                    </a:lnTo>
                    <a:lnTo>
                      <a:pt x="12566" y="15834"/>
                    </a:lnTo>
                    <a:lnTo>
                      <a:pt x="12798" y="16108"/>
                    </a:lnTo>
                    <a:lnTo>
                      <a:pt x="12624" y="16292"/>
                    </a:lnTo>
                    <a:lnTo>
                      <a:pt x="12277" y="16719"/>
                    </a:lnTo>
                    <a:lnTo>
                      <a:pt x="12277" y="17176"/>
                    </a:lnTo>
                    <a:lnTo>
                      <a:pt x="12450" y="17573"/>
                    </a:lnTo>
                    <a:lnTo>
                      <a:pt x="12624" y="17573"/>
                    </a:lnTo>
                    <a:lnTo>
                      <a:pt x="12740" y="17664"/>
                    </a:lnTo>
                    <a:lnTo>
                      <a:pt x="13319" y="17908"/>
                    </a:lnTo>
                    <a:lnTo>
                      <a:pt x="13493" y="18031"/>
                    </a:lnTo>
                    <a:lnTo>
                      <a:pt x="13666" y="18031"/>
                    </a:lnTo>
                    <a:lnTo>
                      <a:pt x="13782" y="18122"/>
                    </a:lnTo>
                    <a:lnTo>
                      <a:pt x="13609" y="18214"/>
                    </a:lnTo>
                    <a:lnTo>
                      <a:pt x="13493" y="18732"/>
                    </a:lnTo>
                    <a:lnTo>
                      <a:pt x="12624" y="18763"/>
                    </a:lnTo>
                    <a:lnTo>
                      <a:pt x="12277" y="19007"/>
                    </a:lnTo>
                    <a:lnTo>
                      <a:pt x="12045" y="19037"/>
                    </a:lnTo>
                    <a:lnTo>
                      <a:pt x="11408" y="18915"/>
                    </a:lnTo>
                    <a:lnTo>
                      <a:pt x="11234" y="18915"/>
                    </a:lnTo>
                    <a:lnTo>
                      <a:pt x="11061" y="18946"/>
                    </a:lnTo>
                    <a:lnTo>
                      <a:pt x="10655" y="18946"/>
                    </a:lnTo>
                    <a:lnTo>
                      <a:pt x="10366" y="19007"/>
                    </a:lnTo>
                    <a:lnTo>
                      <a:pt x="10308" y="19098"/>
                    </a:lnTo>
                    <a:lnTo>
                      <a:pt x="9960" y="19586"/>
                    </a:lnTo>
                    <a:lnTo>
                      <a:pt x="9960" y="20685"/>
                    </a:lnTo>
                    <a:lnTo>
                      <a:pt x="9671" y="20776"/>
                    </a:lnTo>
                    <a:lnTo>
                      <a:pt x="9497" y="20776"/>
                    </a:lnTo>
                    <a:lnTo>
                      <a:pt x="8918" y="20654"/>
                    </a:lnTo>
                    <a:lnTo>
                      <a:pt x="8571" y="20746"/>
                    </a:lnTo>
                    <a:lnTo>
                      <a:pt x="8397" y="20868"/>
                    </a:lnTo>
                    <a:lnTo>
                      <a:pt x="8686" y="20959"/>
                    </a:lnTo>
                    <a:lnTo>
                      <a:pt x="8744" y="21234"/>
                    </a:lnTo>
                    <a:lnTo>
                      <a:pt x="8397" y="21478"/>
                    </a:lnTo>
                    <a:lnTo>
                      <a:pt x="8339" y="21417"/>
                    </a:lnTo>
                    <a:lnTo>
                      <a:pt x="7007" y="21386"/>
                    </a:lnTo>
                    <a:lnTo>
                      <a:pt x="6949" y="21600"/>
                    </a:lnTo>
                    <a:lnTo>
                      <a:pt x="5617" y="21569"/>
                    </a:lnTo>
                    <a:lnTo>
                      <a:pt x="5386" y="21295"/>
                    </a:lnTo>
                    <a:lnTo>
                      <a:pt x="5443" y="19037"/>
                    </a:lnTo>
                    <a:lnTo>
                      <a:pt x="5270" y="18732"/>
                    </a:lnTo>
                    <a:lnTo>
                      <a:pt x="4922" y="18305"/>
                    </a:lnTo>
                    <a:lnTo>
                      <a:pt x="4517" y="18000"/>
                    </a:lnTo>
                    <a:lnTo>
                      <a:pt x="4227" y="17725"/>
                    </a:lnTo>
                    <a:lnTo>
                      <a:pt x="4343" y="17085"/>
                    </a:lnTo>
                    <a:lnTo>
                      <a:pt x="4401" y="16810"/>
                    </a:lnTo>
                    <a:lnTo>
                      <a:pt x="4343" y="16383"/>
                    </a:lnTo>
                    <a:lnTo>
                      <a:pt x="4169" y="16200"/>
                    </a:lnTo>
                    <a:lnTo>
                      <a:pt x="3359" y="15529"/>
                    </a:lnTo>
                    <a:lnTo>
                      <a:pt x="2953" y="15254"/>
                    </a:lnTo>
                    <a:lnTo>
                      <a:pt x="3185" y="15163"/>
                    </a:lnTo>
                    <a:lnTo>
                      <a:pt x="3359" y="14827"/>
                    </a:lnTo>
                    <a:lnTo>
                      <a:pt x="3301" y="14705"/>
                    </a:lnTo>
                    <a:lnTo>
                      <a:pt x="3185" y="14522"/>
                    </a:lnTo>
                    <a:lnTo>
                      <a:pt x="3185" y="14369"/>
                    </a:lnTo>
                    <a:lnTo>
                      <a:pt x="2953" y="13973"/>
                    </a:lnTo>
                    <a:lnTo>
                      <a:pt x="2953" y="13820"/>
                    </a:lnTo>
                    <a:lnTo>
                      <a:pt x="3127" y="13698"/>
                    </a:lnTo>
                    <a:lnTo>
                      <a:pt x="3359" y="13546"/>
                    </a:lnTo>
                    <a:lnTo>
                      <a:pt x="3359" y="13241"/>
                    </a:lnTo>
                    <a:lnTo>
                      <a:pt x="2838" y="13088"/>
                    </a:lnTo>
                    <a:lnTo>
                      <a:pt x="2838" y="12722"/>
                    </a:lnTo>
                    <a:lnTo>
                      <a:pt x="2953" y="12417"/>
                    </a:lnTo>
                    <a:lnTo>
                      <a:pt x="3301" y="12173"/>
                    </a:lnTo>
                    <a:lnTo>
                      <a:pt x="4401" y="11898"/>
                    </a:lnTo>
                    <a:lnTo>
                      <a:pt x="5038" y="12081"/>
                    </a:lnTo>
                    <a:lnTo>
                      <a:pt x="6138" y="12173"/>
                    </a:lnTo>
                    <a:lnTo>
                      <a:pt x="6254" y="12142"/>
                    </a:lnTo>
                    <a:lnTo>
                      <a:pt x="6602" y="12173"/>
                    </a:lnTo>
                    <a:lnTo>
                      <a:pt x="7297" y="12081"/>
                    </a:lnTo>
                    <a:lnTo>
                      <a:pt x="7528" y="11898"/>
                    </a:lnTo>
                    <a:lnTo>
                      <a:pt x="7644" y="11776"/>
                    </a:lnTo>
                    <a:lnTo>
                      <a:pt x="7123" y="11593"/>
                    </a:lnTo>
                    <a:lnTo>
                      <a:pt x="6833" y="11624"/>
                    </a:lnTo>
                    <a:lnTo>
                      <a:pt x="5733" y="11502"/>
                    </a:lnTo>
                    <a:lnTo>
                      <a:pt x="5791" y="11258"/>
                    </a:lnTo>
                    <a:lnTo>
                      <a:pt x="4691" y="10983"/>
                    </a:lnTo>
                    <a:lnTo>
                      <a:pt x="4401" y="10892"/>
                    </a:lnTo>
                    <a:lnTo>
                      <a:pt x="4575" y="10678"/>
                    </a:lnTo>
                    <a:lnTo>
                      <a:pt x="5212" y="10708"/>
                    </a:lnTo>
                    <a:lnTo>
                      <a:pt x="5096" y="10617"/>
                    </a:lnTo>
                    <a:lnTo>
                      <a:pt x="4749" y="10403"/>
                    </a:lnTo>
                    <a:lnTo>
                      <a:pt x="4517" y="10342"/>
                    </a:lnTo>
                    <a:lnTo>
                      <a:pt x="4343" y="10434"/>
                    </a:lnTo>
                    <a:lnTo>
                      <a:pt x="3532" y="10159"/>
                    </a:lnTo>
                    <a:lnTo>
                      <a:pt x="2780" y="9702"/>
                    </a:lnTo>
                    <a:lnTo>
                      <a:pt x="2780" y="9610"/>
                    </a:lnTo>
                    <a:lnTo>
                      <a:pt x="2316" y="9488"/>
                    </a:lnTo>
                    <a:lnTo>
                      <a:pt x="2258" y="9427"/>
                    </a:lnTo>
                    <a:lnTo>
                      <a:pt x="2606" y="8756"/>
                    </a:lnTo>
                    <a:lnTo>
                      <a:pt x="2085" y="8664"/>
                    </a:lnTo>
                    <a:lnTo>
                      <a:pt x="2258" y="8420"/>
                    </a:lnTo>
                    <a:lnTo>
                      <a:pt x="1911" y="7871"/>
                    </a:lnTo>
                    <a:lnTo>
                      <a:pt x="869" y="7749"/>
                    </a:lnTo>
                    <a:lnTo>
                      <a:pt x="753" y="7475"/>
                    </a:lnTo>
                    <a:lnTo>
                      <a:pt x="347" y="7200"/>
                    </a:lnTo>
                    <a:lnTo>
                      <a:pt x="0" y="6742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91" name="AutoShape 74" descr="Freeform 58">
                <a:extLst>
                  <a:ext uri="{FF2B5EF4-FFF2-40B4-BE49-F238E27FC236}">
                    <a16:creationId xmlns:a16="http://schemas.microsoft.com/office/drawing/2014/main" id="{3C816D0C-E57B-4A13-85EB-DA0E5DD2DED8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732711" y="2333671"/>
                <a:ext cx="1072194" cy="1144572"/>
              </a:xfrm>
              <a:custGeom>
                <a:avLst/>
                <a:gdLst>
                  <a:gd name="T0" fmla="*/ 536097 w 21600"/>
                  <a:gd name="T1" fmla="*/ 572286 h 21600"/>
                  <a:gd name="T2" fmla="*/ 536097 w 21600"/>
                  <a:gd name="T3" fmla="*/ 572286 h 21600"/>
                  <a:gd name="T4" fmla="*/ 536097 w 21600"/>
                  <a:gd name="T5" fmla="*/ 572286 h 21600"/>
                  <a:gd name="T6" fmla="*/ 536097 w 21600"/>
                  <a:gd name="T7" fmla="*/ 57228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889"/>
                    </a:moveTo>
                    <a:lnTo>
                      <a:pt x="584" y="1998"/>
                    </a:lnTo>
                    <a:lnTo>
                      <a:pt x="768" y="2053"/>
                    </a:lnTo>
                    <a:lnTo>
                      <a:pt x="768" y="2135"/>
                    </a:lnTo>
                    <a:lnTo>
                      <a:pt x="737" y="2217"/>
                    </a:lnTo>
                    <a:lnTo>
                      <a:pt x="737" y="2409"/>
                    </a:lnTo>
                    <a:lnTo>
                      <a:pt x="768" y="2491"/>
                    </a:lnTo>
                    <a:lnTo>
                      <a:pt x="860" y="2573"/>
                    </a:lnTo>
                    <a:lnTo>
                      <a:pt x="860" y="2738"/>
                    </a:lnTo>
                    <a:lnTo>
                      <a:pt x="830" y="2875"/>
                    </a:lnTo>
                    <a:lnTo>
                      <a:pt x="645" y="2984"/>
                    </a:lnTo>
                    <a:lnTo>
                      <a:pt x="399" y="3203"/>
                    </a:lnTo>
                    <a:lnTo>
                      <a:pt x="307" y="3477"/>
                    </a:lnTo>
                    <a:lnTo>
                      <a:pt x="369" y="3532"/>
                    </a:lnTo>
                    <a:lnTo>
                      <a:pt x="399" y="3641"/>
                    </a:lnTo>
                    <a:lnTo>
                      <a:pt x="461" y="3778"/>
                    </a:lnTo>
                    <a:lnTo>
                      <a:pt x="645" y="3887"/>
                    </a:lnTo>
                    <a:lnTo>
                      <a:pt x="645" y="3970"/>
                    </a:lnTo>
                    <a:lnTo>
                      <a:pt x="584" y="4106"/>
                    </a:lnTo>
                    <a:lnTo>
                      <a:pt x="553" y="4134"/>
                    </a:lnTo>
                    <a:lnTo>
                      <a:pt x="645" y="4189"/>
                    </a:lnTo>
                    <a:lnTo>
                      <a:pt x="737" y="4271"/>
                    </a:lnTo>
                    <a:lnTo>
                      <a:pt x="768" y="4353"/>
                    </a:lnTo>
                    <a:lnTo>
                      <a:pt x="676" y="4599"/>
                    </a:lnTo>
                    <a:lnTo>
                      <a:pt x="645" y="4709"/>
                    </a:lnTo>
                    <a:lnTo>
                      <a:pt x="676" y="4791"/>
                    </a:lnTo>
                    <a:lnTo>
                      <a:pt x="1106" y="5256"/>
                    </a:lnTo>
                    <a:lnTo>
                      <a:pt x="1383" y="5119"/>
                    </a:lnTo>
                    <a:lnTo>
                      <a:pt x="1475" y="5092"/>
                    </a:lnTo>
                    <a:lnTo>
                      <a:pt x="1659" y="5092"/>
                    </a:lnTo>
                    <a:lnTo>
                      <a:pt x="1598" y="5284"/>
                    </a:lnTo>
                    <a:lnTo>
                      <a:pt x="1598" y="5366"/>
                    </a:lnTo>
                    <a:lnTo>
                      <a:pt x="1874" y="5366"/>
                    </a:lnTo>
                    <a:lnTo>
                      <a:pt x="1936" y="5421"/>
                    </a:lnTo>
                    <a:lnTo>
                      <a:pt x="1936" y="5448"/>
                    </a:lnTo>
                    <a:lnTo>
                      <a:pt x="2120" y="5530"/>
                    </a:lnTo>
                    <a:lnTo>
                      <a:pt x="2059" y="5694"/>
                    </a:lnTo>
                    <a:lnTo>
                      <a:pt x="1936" y="5995"/>
                    </a:lnTo>
                    <a:lnTo>
                      <a:pt x="1782" y="6160"/>
                    </a:lnTo>
                    <a:lnTo>
                      <a:pt x="1751" y="6351"/>
                    </a:lnTo>
                    <a:lnTo>
                      <a:pt x="1782" y="6680"/>
                    </a:lnTo>
                    <a:lnTo>
                      <a:pt x="1751" y="6735"/>
                    </a:lnTo>
                    <a:lnTo>
                      <a:pt x="1598" y="6735"/>
                    </a:lnTo>
                    <a:lnTo>
                      <a:pt x="1506" y="6680"/>
                    </a:lnTo>
                    <a:lnTo>
                      <a:pt x="1383" y="6598"/>
                    </a:lnTo>
                    <a:lnTo>
                      <a:pt x="1290" y="6570"/>
                    </a:lnTo>
                    <a:lnTo>
                      <a:pt x="1229" y="6516"/>
                    </a:lnTo>
                    <a:lnTo>
                      <a:pt x="1137" y="6488"/>
                    </a:lnTo>
                    <a:lnTo>
                      <a:pt x="1014" y="6516"/>
                    </a:lnTo>
                    <a:lnTo>
                      <a:pt x="952" y="6570"/>
                    </a:lnTo>
                    <a:lnTo>
                      <a:pt x="830" y="6926"/>
                    </a:lnTo>
                    <a:lnTo>
                      <a:pt x="737" y="6981"/>
                    </a:lnTo>
                    <a:lnTo>
                      <a:pt x="492" y="6981"/>
                    </a:lnTo>
                    <a:lnTo>
                      <a:pt x="369" y="7063"/>
                    </a:lnTo>
                    <a:lnTo>
                      <a:pt x="277" y="7145"/>
                    </a:lnTo>
                    <a:lnTo>
                      <a:pt x="277" y="7173"/>
                    </a:lnTo>
                    <a:lnTo>
                      <a:pt x="369" y="7227"/>
                    </a:lnTo>
                    <a:lnTo>
                      <a:pt x="584" y="7227"/>
                    </a:lnTo>
                    <a:lnTo>
                      <a:pt x="830" y="7090"/>
                    </a:lnTo>
                    <a:lnTo>
                      <a:pt x="830" y="7227"/>
                    </a:lnTo>
                    <a:lnTo>
                      <a:pt x="737" y="7392"/>
                    </a:lnTo>
                    <a:lnTo>
                      <a:pt x="492" y="7556"/>
                    </a:lnTo>
                    <a:lnTo>
                      <a:pt x="492" y="7638"/>
                    </a:lnTo>
                    <a:lnTo>
                      <a:pt x="399" y="7802"/>
                    </a:lnTo>
                    <a:lnTo>
                      <a:pt x="492" y="8706"/>
                    </a:lnTo>
                    <a:lnTo>
                      <a:pt x="584" y="8706"/>
                    </a:lnTo>
                    <a:lnTo>
                      <a:pt x="676" y="8651"/>
                    </a:lnTo>
                    <a:lnTo>
                      <a:pt x="830" y="8651"/>
                    </a:lnTo>
                    <a:lnTo>
                      <a:pt x="1137" y="8541"/>
                    </a:lnTo>
                    <a:lnTo>
                      <a:pt x="1690" y="8049"/>
                    </a:lnTo>
                    <a:lnTo>
                      <a:pt x="2212" y="7638"/>
                    </a:lnTo>
                    <a:lnTo>
                      <a:pt x="2304" y="7501"/>
                    </a:lnTo>
                    <a:lnTo>
                      <a:pt x="2427" y="7419"/>
                    </a:lnTo>
                    <a:lnTo>
                      <a:pt x="2489" y="7419"/>
                    </a:lnTo>
                    <a:lnTo>
                      <a:pt x="2581" y="7392"/>
                    </a:lnTo>
                    <a:lnTo>
                      <a:pt x="2704" y="7556"/>
                    </a:lnTo>
                    <a:lnTo>
                      <a:pt x="2888" y="7830"/>
                    </a:lnTo>
                    <a:lnTo>
                      <a:pt x="2980" y="7720"/>
                    </a:lnTo>
                    <a:lnTo>
                      <a:pt x="3134" y="7419"/>
                    </a:lnTo>
                    <a:lnTo>
                      <a:pt x="2980" y="7310"/>
                    </a:lnTo>
                    <a:lnTo>
                      <a:pt x="2980" y="7173"/>
                    </a:lnTo>
                    <a:lnTo>
                      <a:pt x="3042" y="7173"/>
                    </a:lnTo>
                    <a:lnTo>
                      <a:pt x="3349" y="7145"/>
                    </a:lnTo>
                    <a:lnTo>
                      <a:pt x="3411" y="7063"/>
                    </a:lnTo>
                    <a:lnTo>
                      <a:pt x="3411" y="6844"/>
                    </a:lnTo>
                    <a:lnTo>
                      <a:pt x="3441" y="6899"/>
                    </a:lnTo>
                    <a:lnTo>
                      <a:pt x="3533" y="6844"/>
                    </a:lnTo>
                    <a:lnTo>
                      <a:pt x="3779" y="6844"/>
                    </a:lnTo>
                    <a:lnTo>
                      <a:pt x="3871" y="6817"/>
                    </a:lnTo>
                    <a:lnTo>
                      <a:pt x="3964" y="6817"/>
                    </a:lnTo>
                    <a:lnTo>
                      <a:pt x="4056" y="7063"/>
                    </a:lnTo>
                    <a:lnTo>
                      <a:pt x="3964" y="7419"/>
                    </a:lnTo>
                    <a:lnTo>
                      <a:pt x="4056" y="7556"/>
                    </a:lnTo>
                    <a:lnTo>
                      <a:pt x="4148" y="7583"/>
                    </a:lnTo>
                    <a:lnTo>
                      <a:pt x="4240" y="7748"/>
                    </a:lnTo>
                    <a:lnTo>
                      <a:pt x="4332" y="7802"/>
                    </a:lnTo>
                    <a:lnTo>
                      <a:pt x="4424" y="7748"/>
                    </a:lnTo>
                    <a:lnTo>
                      <a:pt x="4547" y="7830"/>
                    </a:lnTo>
                    <a:lnTo>
                      <a:pt x="4732" y="7994"/>
                    </a:lnTo>
                    <a:lnTo>
                      <a:pt x="4793" y="8213"/>
                    </a:lnTo>
                    <a:lnTo>
                      <a:pt x="4640" y="8295"/>
                    </a:lnTo>
                    <a:lnTo>
                      <a:pt x="4455" y="8377"/>
                    </a:lnTo>
                    <a:lnTo>
                      <a:pt x="4271" y="8487"/>
                    </a:lnTo>
                    <a:lnTo>
                      <a:pt x="4240" y="8459"/>
                    </a:lnTo>
                    <a:lnTo>
                      <a:pt x="4179" y="8377"/>
                    </a:lnTo>
                    <a:lnTo>
                      <a:pt x="4148" y="8377"/>
                    </a:lnTo>
                    <a:lnTo>
                      <a:pt x="4056" y="8405"/>
                    </a:lnTo>
                    <a:lnTo>
                      <a:pt x="3871" y="8541"/>
                    </a:lnTo>
                    <a:lnTo>
                      <a:pt x="3779" y="9554"/>
                    </a:lnTo>
                    <a:lnTo>
                      <a:pt x="3964" y="9691"/>
                    </a:lnTo>
                    <a:lnTo>
                      <a:pt x="4056" y="9719"/>
                    </a:lnTo>
                    <a:lnTo>
                      <a:pt x="4148" y="9773"/>
                    </a:lnTo>
                    <a:lnTo>
                      <a:pt x="4332" y="9773"/>
                    </a:lnTo>
                    <a:lnTo>
                      <a:pt x="4332" y="9883"/>
                    </a:lnTo>
                    <a:lnTo>
                      <a:pt x="4424" y="10047"/>
                    </a:lnTo>
                    <a:lnTo>
                      <a:pt x="4609" y="10047"/>
                    </a:lnTo>
                    <a:lnTo>
                      <a:pt x="4640" y="9965"/>
                    </a:lnTo>
                    <a:lnTo>
                      <a:pt x="4793" y="9856"/>
                    </a:lnTo>
                    <a:lnTo>
                      <a:pt x="4916" y="9773"/>
                    </a:lnTo>
                    <a:lnTo>
                      <a:pt x="4978" y="9691"/>
                    </a:lnTo>
                    <a:lnTo>
                      <a:pt x="5008" y="9527"/>
                    </a:lnTo>
                    <a:lnTo>
                      <a:pt x="5162" y="9472"/>
                    </a:lnTo>
                    <a:lnTo>
                      <a:pt x="5193" y="9527"/>
                    </a:lnTo>
                    <a:lnTo>
                      <a:pt x="5254" y="9527"/>
                    </a:lnTo>
                    <a:lnTo>
                      <a:pt x="5285" y="9472"/>
                    </a:lnTo>
                    <a:lnTo>
                      <a:pt x="5377" y="9472"/>
                    </a:lnTo>
                    <a:lnTo>
                      <a:pt x="5469" y="9527"/>
                    </a:lnTo>
                    <a:lnTo>
                      <a:pt x="5531" y="9637"/>
                    </a:lnTo>
                    <a:lnTo>
                      <a:pt x="5623" y="9691"/>
                    </a:lnTo>
                    <a:lnTo>
                      <a:pt x="6207" y="9965"/>
                    </a:lnTo>
                    <a:lnTo>
                      <a:pt x="6391" y="9965"/>
                    </a:lnTo>
                    <a:lnTo>
                      <a:pt x="6360" y="10129"/>
                    </a:lnTo>
                    <a:lnTo>
                      <a:pt x="6299" y="10129"/>
                    </a:lnTo>
                    <a:lnTo>
                      <a:pt x="6268" y="10184"/>
                    </a:lnTo>
                    <a:lnTo>
                      <a:pt x="6176" y="10294"/>
                    </a:lnTo>
                    <a:lnTo>
                      <a:pt x="6084" y="10348"/>
                    </a:lnTo>
                    <a:lnTo>
                      <a:pt x="5930" y="10458"/>
                    </a:lnTo>
                    <a:lnTo>
                      <a:pt x="5899" y="10595"/>
                    </a:lnTo>
                    <a:lnTo>
                      <a:pt x="5838" y="10595"/>
                    </a:lnTo>
                    <a:lnTo>
                      <a:pt x="5715" y="10677"/>
                    </a:lnTo>
                    <a:lnTo>
                      <a:pt x="5715" y="10759"/>
                    </a:lnTo>
                    <a:lnTo>
                      <a:pt x="5561" y="11033"/>
                    </a:lnTo>
                    <a:lnTo>
                      <a:pt x="5469" y="11361"/>
                    </a:lnTo>
                    <a:lnTo>
                      <a:pt x="5438" y="11525"/>
                    </a:lnTo>
                    <a:lnTo>
                      <a:pt x="5254" y="11827"/>
                    </a:lnTo>
                    <a:lnTo>
                      <a:pt x="5254" y="11936"/>
                    </a:lnTo>
                    <a:lnTo>
                      <a:pt x="5193" y="11991"/>
                    </a:lnTo>
                    <a:lnTo>
                      <a:pt x="5100" y="12018"/>
                    </a:lnTo>
                    <a:lnTo>
                      <a:pt x="5008" y="12183"/>
                    </a:lnTo>
                    <a:lnTo>
                      <a:pt x="4978" y="12265"/>
                    </a:lnTo>
                    <a:lnTo>
                      <a:pt x="5008" y="12319"/>
                    </a:lnTo>
                    <a:lnTo>
                      <a:pt x="5070" y="12347"/>
                    </a:lnTo>
                    <a:lnTo>
                      <a:pt x="5193" y="12484"/>
                    </a:lnTo>
                    <a:lnTo>
                      <a:pt x="5193" y="12566"/>
                    </a:lnTo>
                    <a:lnTo>
                      <a:pt x="5100" y="12675"/>
                    </a:lnTo>
                    <a:lnTo>
                      <a:pt x="5070" y="12757"/>
                    </a:lnTo>
                    <a:lnTo>
                      <a:pt x="5100" y="12812"/>
                    </a:lnTo>
                    <a:lnTo>
                      <a:pt x="5162" y="12840"/>
                    </a:lnTo>
                    <a:lnTo>
                      <a:pt x="5377" y="12976"/>
                    </a:lnTo>
                    <a:lnTo>
                      <a:pt x="5438" y="12976"/>
                    </a:lnTo>
                    <a:lnTo>
                      <a:pt x="5469" y="13004"/>
                    </a:lnTo>
                    <a:lnTo>
                      <a:pt x="5623" y="13059"/>
                    </a:lnTo>
                    <a:lnTo>
                      <a:pt x="5807" y="13086"/>
                    </a:lnTo>
                    <a:lnTo>
                      <a:pt x="5838" y="13086"/>
                    </a:lnTo>
                    <a:lnTo>
                      <a:pt x="6022" y="13223"/>
                    </a:lnTo>
                    <a:lnTo>
                      <a:pt x="6268" y="13223"/>
                    </a:lnTo>
                    <a:lnTo>
                      <a:pt x="6452" y="13250"/>
                    </a:lnTo>
                    <a:lnTo>
                      <a:pt x="6637" y="13332"/>
                    </a:lnTo>
                    <a:lnTo>
                      <a:pt x="6667" y="13332"/>
                    </a:lnTo>
                    <a:lnTo>
                      <a:pt x="6637" y="13497"/>
                    </a:lnTo>
                    <a:lnTo>
                      <a:pt x="6545" y="13633"/>
                    </a:lnTo>
                    <a:lnTo>
                      <a:pt x="6360" y="13716"/>
                    </a:lnTo>
                    <a:lnTo>
                      <a:pt x="5991" y="13798"/>
                    </a:lnTo>
                    <a:lnTo>
                      <a:pt x="5838" y="13743"/>
                    </a:lnTo>
                    <a:lnTo>
                      <a:pt x="5746" y="13825"/>
                    </a:lnTo>
                    <a:lnTo>
                      <a:pt x="5561" y="13880"/>
                    </a:lnTo>
                    <a:lnTo>
                      <a:pt x="5531" y="13825"/>
                    </a:lnTo>
                    <a:lnTo>
                      <a:pt x="5469" y="13880"/>
                    </a:lnTo>
                    <a:lnTo>
                      <a:pt x="5438" y="13962"/>
                    </a:lnTo>
                    <a:lnTo>
                      <a:pt x="5377" y="14701"/>
                    </a:lnTo>
                    <a:lnTo>
                      <a:pt x="5285" y="14811"/>
                    </a:lnTo>
                    <a:lnTo>
                      <a:pt x="5254" y="14865"/>
                    </a:lnTo>
                    <a:lnTo>
                      <a:pt x="5100" y="14948"/>
                    </a:lnTo>
                    <a:lnTo>
                      <a:pt x="5008" y="15112"/>
                    </a:lnTo>
                    <a:lnTo>
                      <a:pt x="4916" y="15194"/>
                    </a:lnTo>
                    <a:lnTo>
                      <a:pt x="4885" y="15276"/>
                    </a:lnTo>
                    <a:lnTo>
                      <a:pt x="4885" y="15605"/>
                    </a:lnTo>
                    <a:lnTo>
                      <a:pt x="5008" y="15687"/>
                    </a:lnTo>
                    <a:lnTo>
                      <a:pt x="5100" y="15714"/>
                    </a:lnTo>
                    <a:lnTo>
                      <a:pt x="5346" y="15714"/>
                    </a:lnTo>
                    <a:lnTo>
                      <a:pt x="5377" y="15769"/>
                    </a:lnTo>
                    <a:lnTo>
                      <a:pt x="5531" y="15769"/>
                    </a:lnTo>
                    <a:lnTo>
                      <a:pt x="5715" y="15851"/>
                    </a:lnTo>
                    <a:lnTo>
                      <a:pt x="5807" y="15933"/>
                    </a:lnTo>
                    <a:lnTo>
                      <a:pt x="5807" y="15960"/>
                    </a:lnTo>
                    <a:lnTo>
                      <a:pt x="5746" y="16125"/>
                    </a:lnTo>
                    <a:lnTo>
                      <a:pt x="5807" y="16262"/>
                    </a:lnTo>
                    <a:lnTo>
                      <a:pt x="5838" y="16344"/>
                    </a:lnTo>
                    <a:lnTo>
                      <a:pt x="5930" y="16617"/>
                    </a:lnTo>
                    <a:lnTo>
                      <a:pt x="6207" y="16617"/>
                    </a:lnTo>
                    <a:lnTo>
                      <a:pt x="6268" y="16590"/>
                    </a:lnTo>
                    <a:lnTo>
                      <a:pt x="6299" y="16590"/>
                    </a:lnTo>
                    <a:lnTo>
                      <a:pt x="6360" y="16535"/>
                    </a:lnTo>
                    <a:lnTo>
                      <a:pt x="6545" y="16535"/>
                    </a:lnTo>
                    <a:lnTo>
                      <a:pt x="6667" y="16508"/>
                    </a:lnTo>
                    <a:lnTo>
                      <a:pt x="6852" y="16426"/>
                    </a:lnTo>
                    <a:lnTo>
                      <a:pt x="7036" y="16371"/>
                    </a:lnTo>
                    <a:lnTo>
                      <a:pt x="7098" y="16453"/>
                    </a:lnTo>
                    <a:lnTo>
                      <a:pt x="7190" y="16700"/>
                    </a:lnTo>
                    <a:lnTo>
                      <a:pt x="7220" y="16754"/>
                    </a:lnTo>
                    <a:lnTo>
                      <a:pt x="7374" y="16837"/>
                    </a:lnTo>
                    <a:lnTo>
                      <a:pt x="7405" y="16782"/>
                    </a:lnTo>
                    <a:lnTo>
                      <a:pt x="7466" y="16700"/>
                    </a:lnTo>
                    <a:lnTo>
                      <a:pt x="7558" y="16590"/>
                    </a:lnTo>
                    <a:lnTo>
                      <a:pt x="7681" y="16535"/>
                    </a:lnTo>
                    <a:lnTo>
                      <a:pt x="7774" y="16535"/>
                    </a:lnTo>
                    <a:lnTo>
                      <a:pt x="7835" y="16453"/>
                    </a:lnTo>
                    <a:lnTo>
                      <a:pt x="7866" y="16344"/>
                    </a:lnTo>
                    <a:lnTo>
                      <a:pt x="8112" y="16015"/>
                    </a:lnTo>
                    <a:lnTo>
                      <a:pt x="8112" y="15878"/>
                    </a:lnTo>
                    <a:lnTo>
                      <a:pt x="8050" y="15714"/>
                    </a:lnTo>
                    <a:lnTo>
                      <a:pt x="8019" y="15468"/>
                    </a:lnTo>
                    <a:lnTo>
                      <a:pt x="8204" y="15468"/>
                    </a:lnTo>
                    <a:lnTo>
                      <a:pt x="8572" y="15687"/>
                    </a:lnTo>
                    <a:lnTo>
                      <a:pt x="8849" y="15769"/>
                    </a:lnTo>
                    <a:lnTo>
                      <a:pt x="8972" y="15851"/>
                    </a:lnTo>
                    <a:lnTo>
                      <a:pt x="9156" y="15933"/>
                    </a:lnTo>
                    <a:lnTo>
                      <a:pt x="9525" y="16043"/>
                    </a:lnTo>
                    <a:lnTo>
                      <a:pt x="9586" y="16125"/>
                    </a:lnTo>
                    <a:lnTo>
                      <a:pt x="9709" y="16371"/>
                    </a:lnTo>
                    <a:lnTo>
                      <a:pt x="9709" y="16426"/>
                    </a:lnTo>
                    <a:lnTo>
                      <a:pt x="9771" y="16453"/>
                    </a:lnTo>
                    <a:lnTo>
                      <a:pt x="9801" y="16590"/>
                    </a:lnTo>
                    <a:lnTo>
                      <a:pt x="9801" y="16864"/>
                    </a:lnTo>
                    <a:lnTo>
                      <a:pt x="9955" y="16946"/>
                    </a:lnTo>
                    <a:lnTo>
                      <a:pt x="10170" y="17028"/>
                    </a:lnTo>
                    <a:lnTo>
                      <a:pt x="10232" y="17110"/>
                    </a:lnTo>
                    <a:lnTo>
                      <a:pt x="10232" y="17247"/>
                    </a:lnTo>
                    <a:lnTo>
                      <a:pt x="10170" y="17275"/>
                    </a:lnTo>
                    <a:lnTo>
                      <a:pt x="10262" y="17357"/>
                    </a:lnTo>
                    <a:lnTo>
                      <a:pt x="10354" y="17521"/>
                    </a:lnTo>
                    <a:lnTo>
                      <a:pt x="10508" y="17521"/>
                    </a:lnTo>
                    <a:lnTo>
                      <a:pt x="10723" y="17494"/>
                    </a:lnTo>
                    <a:lnTo>
                      <a:pt x="10969" y="17521"/>
                    </a:lnTo>
                    <a:lnTo>
                      <a:pt x="11338" y="17494"/>
                    </a:lnTo>
                    <a:lnTo>
                      <a:pt x="11461" y="17494"/>
                    </a:lnTo>
                    <a:lnTo>
                      <a:pt x="11706" y="17740"/>
                    </a:lnTo>
                    <a:lnTo>
                      <a:pt x="11891" y="18014"/>
                    </a:lnTo>
                    <a:lnTo>
                      <a:pt x="11921" y="18260"/>
                    </a:lnTo>
                    <a:lnTo>
                      <a:pt x="11921" y="18589"/>
                    </a:lnTo>
                    <a:lnTo>
                      <a:pt x="11799" y="18808"/>
                    </a:lnTo>
                    <a:lnTo>
                      <a:pt x="11522" y="19054"/>
                    </a:lnTo>
                    <a:lnTo>
                      <a:pt x="11522" y="19136"/>
                    </a:lnTo>
                    <a:lnTo>
                      <a:pt x="11706" y="19793"/>
                    </a:lnTo>
                    <a:lnTo>
                      <a:pt x="11891" y="20067"/>
                    </a:lnTo>
                    <a:lnTo>
                      <a:pt x="12075" y="20122"/>
                    </a:lnTo>
                    <a:lnTo>
                      <a:pt x="12352" y="20149"/>
                    </a:lnTo>
                    <a:lnTo>
                      <a:pt x="12567" y="20204"/>
                    </a:lnTo>
                    <a:lnTo>
                      <a:pt x="12905" y="20149"/>
                    </a:lnTo>
                    <a:lnTo>
                      <a:pt x="13273" y="19903"/>
                    </a:lnTo>
                    <a:lnTo>
                      <a:pt x="13396" y="19711"/>
                    </a:lnTo>
                    <a:lnTo>
                      <a:pt x="13765" y="19656"/>
                    </a:lnTo>
                    <a:lnTo>
                      <a:pt x="14318" y="19383"/>
                    </a:lnTo>
                    <a:lnTo>
                      <a:pt x="14380" y="19246"/>
                    </a:lnTo>
                    <a:lnTo>
                      <a:pt x="14410" y="19328"/>
                    </a:lnTo>
                    <a:lnTo>
                      <a:pt x="14564" y="19328"/>
                    </a:lnTo>
                    <a:lnTo>
                      <a:pt x="14748" y="19465"/>
                    </a:lnTo>
                    <a:lnTo>
                      <a:pt x="14963" y="19547"/>
                    </a:lnTo>
                    <a:lnTo>
                      <a:pt x="14933" y="19711"/>
                    </a:lnTo>
                    <a:lnTo>
                      <a:pt x="14840" y="19738"/>
                    </a:lnTo>
                    <a:lnTo>
                      <a:pt x="14687" y="19793"/>
                    </a:lnTo>
                    <a:lnTo>
                      <a:pt x="14656" y="19793"/>
                    </a:lnTo>
                    <a:lnTo>
                      <a:pt x="14595" y="19821"/>
                    </a:lnTo>
                    <a:lnTo>
                      <a:pt x="14564" y="19875"/>
                    </a:lnTo>
                    <a:lnTo>
                      <a:pt x="14502" y="19875"/>
                    </a:lnTo>
                    <a:lnTo>
                      <a:pt x="14595" y="19957"/>
                    </a:lnTo>
                    <a:lnTo>
                      <a:pt x="14595" y="20040"/>
                    </a:lnTo>
                    <a:lnTo>
                      <a:pt x="14748" y="20149"/>
                    </a:lnTo>
                    <a:lnTo>
                      <a:pt x="14933" y="20450"/>
                    </a:lnTo>
                    <a:lnTo>
                      <a:pt x="15209" y="20779"/>
                    </a:lnTo>
                    <a:lnTo>
                      <a:pt x="15793" y="21025"/>
                    </a:lnTo>
                    <a:lnTo>
                      <a:pt x="15854" y="21052"/>
                    </a:lnTo>
                    <a:lnTo>
                      <a:pt x="16039" y="21052"/>
                    </a:lnTo>
                    <a:lnTo>
                      <a:pt x="16069" y="21463"/>
                    </a:lnTo>
                    <a:lnTo>
                      <a:pt x="16438" y="21545"/>
                    </a:lnTo>
                    <a:lnTo>
                      <a:pt x="16776" y="21518"/>
                    </a:lnTo>
                    <a:lnTo>
                      <a:pt x="17053" y="21463"/>
                    </a:lnTo>
                    <a:lnTo>
                      <a:pt x="17452" y="21518"/>
                    </a:lnTo>
                    <a:lnTo>
                      <a:pt x="17698" y="21463"/>
                    </a:lnTo>
                    <a:lnTo>
                      <a:pt x="18435" y="21518"/>
                    </a:lnTo>
                    <a:lnTo>
                      <a:pt x="19664" y="21600"/>
                    </a:lnTo>
                    <a:lnTo>
                      <a:pt x="20371" y="21545"/>
                    </a:lnTo>
                    <a:lnTo>
                      <a:pt x="20648" y="21600"/>
                    </a:lnTo>
                    <a:lnTo>
                      <a:pt x="20832" y="21436"/>
                    </a:lnTo>
                    <a:lnTo>
                      <a:pt x="21201" y="21217"/>
                    </a:lnTo>
                    <a:lnTo>
                      <a:pt x="21323" y="21189"/>
                    </a:lnTo>
                    <a:lnTo>
                      <a:pt x="21293" y="21135"/>
                    </a:lnTo>
                    <a:lnTo>
                      <a:pt x="21477" y="21025"/>
                    </a:lnTo>
                    <a:lnTo>
                      <a:pt x="21600" y="20970"/>
                    </a:lnTo>
                    <a:lnTo>
                      <a:pt x="21600" y="20806"/>
                    </a:lnTo>
                    <a:lnTo>
                      <a:pt x="21508" y="20806"/>
                    </a:lnTo>
                    <a:lnTo>
                      <a:pt x="21385" y="20642"/>
                    </a:lnTo>
                    <a:lnTo>
                      <a:pt x="21323" y="19957"/>
                    </a:lnTo>
                    <a:lnTo>
                      <a:pt x="21201" y="19875"/>
                    </a:lnTo>
                    <a:lnTo>
                      <a:pt x="21108" y="19793"/>
                    </a:lnTo>
                    <a:lnTo>
                      <a:pt x="21016" y="19574"/>
                    </a:lnTo>
                    <a:lnTo>
                      <a:pt x="20955" y="19547"/>
                    </a:lnTo>
                    <a:lnTo>
                      <a:pt x="20863" y="19383"/>
                    </a:lnTo>
                    <a:lnTo>
                      <a:pt x="20740" y="19300"/>
                    </a:lnTo>
                    <a:lnTo>
                      <a:pt x="20648" y="19246"/>
                    </a:lnTo>
                    <a:lnTo>
                      <a:pt x="20555" y="19300"/>
                    </a:lnTo>
                    <a:lnTo>
                      <a:pt x="20371" y="19163"/>
                    </a:lnTo>
                    <a:lnTo>
                      <a:pt x="20217" y="18972"/>
                    </a:lnTo>
                    <a:lnTo>
                      <a:pt x="20033" y="18917"/>
                    </a:lnTo>
                    <a:lnTo>
                      <a:pt x="19910" y="18589"/>
                    </a:lnTo>
                    <a:lnTo>
                      <a:pt x="19818" y="18561"/>
                    </a:lnTo>
                    <a:lnTo>
                      <a:pt x="19726" y="18643"/>
                    </a:lnTo>
                    <a:lnTo>
                      <a:pt x="19664" y="18589"/>
                    </a:lnTo>
                    <a:lnTo>
                      <a:pt x="19634" y="18589"/>
                    </a:lnTo>
                    <a:lnTo>
                      <a:pt x="19541" y="18561"/>
                    </a:lnTo>
                    <a:lnTo>
                      <a:pt x="19480" y="18096"/>
                    </a:lnTo>
                    <a:lnTo>
                      <a:pt x="19634" y="17932"/>
                    </a:lnTo>
                    <a:lnTo>
                      <a:pt x="19541" y="17904"/>
                    </a:lnTo>
                    <a:lnTo>
                      <a:pt x="19480" y="17822"/>
                    </a:lnTo>
                    <a:lnTo>
                      <a:pt x="19480" y="17658"/>
                    </a:lnTo>
                    <a:lnTo>
                      <a:pt x="19388" y="17521"/>
                    </a:lnTo>
                    <a:lnTo>
                      <a:pt x="19388" y="17411"/>
                    </a:lnTo>
                    <a:lnTo>
                      <a:pt x="19449" y="16946"/>
                    </a:lnTo>
                    <a:lnTo>
                      <a:pt x="19296" y="17083"/>
                    </a:lnTo>
                    <a:lnTo>
                      <a:pt x="19265" y="17083"/>
                    </a:lnTo>
                    <a:lnTo>
                      <a:pt x="19081" y="17110"/>
                    </a:lnTo>
                    <a:lnTo>
                      <a:pt x="18712" y="17192"/>
                    </a:lnTo>
                    <a:lnTo>
                      <a:pt x="18435" y="17192"/>
                    </a:lnTo>
                    <a:lnTo>
                      <a:pt x="18343" y="17247"/>
                    </a:lnTo>
                    <a:lnTo>
                      <a:pt x="17974" y="17247"/>
                    </a:lnTo>
                    <a:lnTo>
                      <a:pt x="18005" y="17275"/>
                    </a:lnTo>
                    <a:lnTo>
                      <a:pt x="17913" y="17357"/>
                    </a:lnTo>
                    <a:lnTo>
                      <a:pt x="17882" y="17357"/>
                    </a:lnTo>
                    <a:lnTo>
                      <a:pt x="17882" y="17247"/>
                    </a:lnTo>
                    <a:lnTo>
                      <a:pt x="17544" y="17247"/>
                    </a:lnTo>
                    <a:lnTo>
                      <a:pt x="17360" y="17165"/>
                    </a:lnTo>
                    <a:lnTo>
                      <a:pt x="17176" y="17001"/>
                    </a:lnTo>
                    <a:lnTo>
                      <a:pt x="16776" y="16672"/>
                    </a:lnTo>
                    <a:lnTo>
                      <a:pt x="16715" y="16617"/>
                    </a:lnTo>
                    <a:lnTo>
                      <a:pt x="16622" y="16453"/>
                    </a:lnTo>
                    <a:lnTo>
                      <a:pt x="16438" y="16344"/>
                    </a:lnTo>
                    <a:lnTo>
                      <a:pt x="16162" y="15960"/>
                    </a:lnTo>
                    <a:lnTo>
                      <a:pt x="16039" y="15878"/>
                    </a:lnTo>
                    <a:lnTo>
                      <a:pt x="15854" y="15796"/>
                    </a:lnTo>
                    <a:lnTo>
                      <a:pt x="15609" y="15769"/>
                    </a:lnTo>
                    <a:lnTo>
                      <a:pt x="15578" y="15796"/>
                    </a:lnTo>
                    <a:lnTo>
                      <a:pt x="15578" y="15769"/>
                    </a:lnTo>
                    <a:lnTo>
                      <a:pt x="15332" y="15687"/>
                    </a:lnTo>
                    <a:lnTo>
                      <a:pt x="15148" y="15522"/>
                    </a:lnTo>
                    <a:lnTo>
                      <a:pt x="15117" y="15386"/>
                    </a:lnTo>
                    <a:lnTo>
                      <a:pt x="15055" y="15358"/>
                    </a:lnTo>
                    <a:lnTo>
                      <a:pt x="15055" y="15276"/>
                    </a:lnTo>
                    <a:lnTo>
                      <a:pt x="14933" y="15276"/>
                    </a:lnTo>
                    <a:lnTo>
                      <a:pt x="14687" y="15057"/>
                    </a:lnTo>
                    <a:lnTo>
                      <a:pt x="14564" y="15057"/>
                    </a:lnTo>
                    <a:lnTo>
                      <a:pt x="14410" y="15112"/>
                    </a:lnTo>
                    <a:lnTo>
                      <a:pt x="14287" y="15112"/>
                    </a:lnTo>
                    <a:lnTo>
                      <a:pt x="14134" y="15057"/>
                    </a:lnTo>
                    <a:lnTo>
                      <a:pt x="14103" y="15057"/>
                    </a:lnTo>
                    <a:lnTo>
                      <a:pt x="13949" y="15112"/>
                    </a:lnTo>
                    <a:lnTo>
                      <a:pt x="13949" y="15030"/>
                    </a:lnTo>
                    <a:lnTo>
                      <a:pt x="13826" y="15057"/>
                    </a:lnTo>
                    <a:lnTo>
                      <a:pt x="13550" y="15057"/>
                    </a:lnTo>
                    <a:lnTo>
                      <a:pt x="13120" y="15030"/>
                    </a:lnTo>
                    <a:lnTo>
                      <a:pt x="12567" y="14948"/>
                    </a:lnTo>
                    <a:lnTo>
                      <a:pt x="12014" y="14701"/>
                    </a:lnTo>
                    <a:lnTo>
                      <a:pt x="11983" y="14646"/>
                    </a:lnTo>
                    <a:lnTo>
                      <a:pt x="11614" y="14619"/>
                    </a:lnTo>
                    <a:lnTo>
                      <a:pt x="11522" y="14537"/>
                    </a:lnTo>
                    <a:lnTo>
                      <a:pt x="11430" y="14290"/>
                    </a:lnTo>
                    <a:lnTo>
                      <a:pt x="11153" y="14208"/>
                    </a:lnTo>
                    <a:lnTo>
                      <a:pt x="10908" y="13989"/>
                    </a:lnTo>
                    <a:lnTo>
                      <a:pt x="10877" y="13907"/>
                    </a:lnTo>
                    <a:lnTo>
                      <a:pt x="10908" y="13798"/>
                    </a:lnTo>
                    <a:lnTo>
                      <a:pt x="10908" y="13661"/>
                    </a:lnTo>
                    <a:lnTo>
                      <a:pt x="10723" y="13414"/>
                    </a:lnTo>
                    <a:lnTo>
                      <a:pt x="10539" y="13250"/>
                    </a:lnTo>
                    <a:lnTo>
                      <a:pt x="10447" y="13141"/>
                    </a:lnTo>
                    <a:lnTo>
                      <a:pt x="10262" y="13004"/>
                    </a:lnTo>
                    <a:lnTo>
                      <a:pt x="9955" y="12757"/>
                    </a:lnTo>
                    <a:lnTo>
                      <a:pt x="9525" y="12484"/>
                    </a:lnTo>
                    <a:lnTo>
                      <a:pt x="9433" y="12155"/>
                    </a:lnTo>
                    <a:lnTo>
                      <a:pt x="9494" y="11991"/>
                    </a:lnTo>
                    <a:lnTo>
                      <a:pt x="9525" y="11580"/>
                    </a:lnTo>
                    <a:lnTo>
                      <a:pt x="9433" y="11334"/>
                    </a:lnTo>
                    <a:lnTo>
                      <a:pt x="9341" y="11115"/>
                    </a:lnTo>
                    <a:lnTo>
                      <a:pt x="9248" y="10951"/>
                    </a:lnTo>
                    <a:lnTo>
                      <a:pt x="9156" y="10868"/>
                    </a:lnTo>
                    <a:lnTo>
                      <a:pt x="9218" y="10841"/>
                    </a:lnTo>
                    <a:lnTo>
                      <a:pt x="9064" y="10704"/>
                    </a:lnTo>
                    <a:lnTo>
                      <a:pt x="8849" y="10348"/>
                    </a:lnTo>
                    <a:lnTo>
                      <a:pt x="8849" y="10266"/>
                    </a:lnTo>
                    <a:lnTo>
                      <a:pt x="8695" y="10184"/>
                    </a:lnTo>
                    <a:lnTo>
                      <a:pt x="8603" y="9883"/>
                    </a:lnTo>
                    <a:lnTo>
                      <a:pt x="7466" y="8322"/>
                    </a:lnTo>
                    <a:lnTo>
                      <a:pt x="7374" y="8295"/>
                    </a:lnTo>
                    <a:lnTo>
                      <a:pt x="7190" y="8213"/>
                    </a:lnTo>
                    <a:lnTo>
                      <a:pt x="6452" y="7474"/>
                    </a:lnTo>
                    <a:lnTo>
                      <a:pt x="6391" y="7501"/>
                    </a:lnTo>
                    <a:lnTo>
                      <a:pt x="6360" y="7255"/>
                    </a:lnTo>
                    <a:lnTo>
                      <a:pt x="6299" y="7227"/>
                    </a:lnTo>
                    <a:lnTo>
                      <a:pt x="6176" y="7145"/>
                    </a:lnTo>
                    <a:lnTo>
                      <a:pt x="6268" y="7090"/>
                    </a:lnTo>
                    <a:lnTo>
                      <a:pt x="6114" y="6899"/>
                    </a:lnTo>
                    <a:lnTo>
                      <a:pt x="5561" y="5503"/>
                    </a:lnTo>
                    <a:lnTo>
                      <a:pt x="5469" y="4763"/>
                    </a:lnTo>
                    <a:lnTo>
                      <a:pt x="5561" y="4462"/>
                    </a:lnTo>
                    <a:lnTo>
                      <a:pt x="5561" y="4380"/>
                    </a:lnTo>
                    <a:lnTo>
                      <a:pt x="5746" y="3860"/>
                    </a:lnTo>
                    <a:lnTo>
                      <a:pt x="5807" y="3559"/>
                    </a:lnTo>
                    <a:lnTo>
                      <a:pt x="5746" y="3477"/>
                    </a:lnTo>
                    <a:lnTo>
                      <a:pt x="5715" y="3449"/>
                    </a:lnTo>
                    <a:lnTo>
                      <a:pt x="5346" y="3203"/>
                    </a:lnTo>
                    <a:lnTo>
                      <a:pt x="5008" y="2984"/>
                    </a:lnTo>
                    <a:lnTo>
                      <a:pt x="4824" y="2820"/>
                    </a:lnTo>
                    <a:lnTo>
                      <a:pt x="4455" y="2382"/>
                    </a:lnTo>
                    <a:lnTo>
                      <a:pt x="3503" y="903"/>
                    </a:lnTo>
                    <a:lnTo>
                      <a:pt x="3257" y="931"/>
                    </a:lnTo>
                    <a:lnTo>
                      <a:pt x="3042" y="821"/>
                    </a:lnTo>
                    <a:lnTo>
                      <a:pt x="2673" y="520"/>
                    </a:lnTo>
                    <a:lnTo>
                      <a:pt x="2519" y="356"/>
                    </a:lnTo>
                    <a:lnTo>
                      <a:pt x="2397" y="329"/>
                    </a:lnTo>
                    <a:lnTo>
                      <a:pt x="2243" y="110"/>
                    </a:lnTo>
                    <a:lnTo>
                      <a:pt x="2212" y="82"/>
                    </a:lnTo>
                    <a:lnTo>
                      <a:pt x="2028" y="27"/>
                    </a:lnTo>
                    <a:lnTo>
                      <a:pt x="1966" y="0"/>
                    </a:lnTo>
                    <a:lnTo>
                      <a:pt x="1936" y="0"/>
                    </a:lnTo>
                    <a:lnTo>
                      <a:pt x="1751" y="110"/>
                    </a:lnTo>
                    <a:lnTo>
                      <a:pt x="1690" y="246"/>
                    </a:lnTo>
                    <a:lnTo>
                      <a:pt x="1475" y="192"/>
                    </a:lnTo>
                    <a:lnTo>
                      <a:pt x="1383" y="164"/>
                    </a:lnTo>
                    <a:lnTo>
                      <a:pt x="1137" y="192"/>
                    </a:lnTo>
                    <a:lnTo>
                      <a:pt x="1014" y="246"/>
                    </a:lnTo>
                    <a:lnTo>
                      <a:pt x="1045" y="164"/>
                    </a:lnTo>
                    <a:lnTo>
                      <a:pt x="922" y="192"/>
                    </a:lnTo>
                    <a:lnTo>
                      <a:pt x="922" y="164"/>
                    </a:lnTo>
                    <a:lnTo>
                      <a:pt x="676" y="164"/>
                    </a:lnTo>
                    <a:lnTo>
                      <a:pt x="584" y="192"/>
                    </a:lnTo>
                    <a:lnTo>
                      <a:pt x="553" y="192"/>
                    </a:lnTo>
                    <a:lnTo>
                      <a:pt x="277" y="602"/>
                    </a:lnTo>
                    <a:lnTo>
                      <a:pt x="676" y="821"/>
                    </a:lnTo>
                    <a:lnTo>
                      <a:pt x="676" y="986"/>
                    </a:lnTo>
                    <a:lnTo>
                      <a:pt x="369" y="1232"/>
                    </a:lnTo>
                    <a:lnTo>
                      <a:pt x="399" y="1478"/>
                    </a:lnTo>
                    <a:lnTo>
                      <a:pt x="277" y="1834"/>
                    </a:lnTo>
                    <a:lnTo>
                      <a:pt x="0" y="1889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92" name="AutoShape 75" descr="Freeform 59">
                <a:extLst>
                  <a:ext uri="{FF2B5EF4-FFF2-40B4-BE49-F238E27FC236}">
                    <a16:creationId xmlns:a16="http://schemas.microsoft.com/office/drawing/2014/main" id="{56B893CC-AE0C-496A-B131-DDF43A747DB6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1912667" y="1390946"/>
                <a:ext cx="969525" cy="1019731"/>
              </a:xfrm>
              <a:custGeom>
                <a:avLst/>
                <a:gdLst>
                  <a:gd name="T0" fmla="*/ 484763 w 21600"/>
                  <a:gd name="T1" fmla="*/ 509865 h 21600"/>
                  <a:gd name="T2" fmla="*/ 484763 w 21600"/>
                  <a:gd name="T3" fmla="*/ 509865 h 21600"/>
                  <a:gd name="T4" fmla="*/ 484763 w 21600"/>
                  <a:gd name="T5" fmla="*/ 509865 h 21600"/>
                  <a:gd name="T6" fmla="*/ 484763 w 21600"/>
                  <a:gd name="T7" fmla="*/ 50986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6923"/>
                    </a:moveTo>
                    <a:lnTo>
                      <a:pt x="34" y="7292"/>
                    </a:lnTo>
                    <a:lnTo>
                      <a:pt x="102" y="7754"/>
                    </a:lnTo>
                    <a:lnTo>
                      <a:pt x="237" y="8215"/>
                    </a:lnTo>
                    <a:lnTo>
                      <a:pt x="407" y="8615"/>
                    </a:lnTo>
                    <a:lnTo>
                      <a:pt x="644" y="8862"/>
                    </a:lnTo>
                    <a:lnTo>
                      <a:pt x="746" y="8954"/>
                    </a:lnTo>
                    <a:lnTo>
                      <a:pt x="848" y="8954"/>
                    </a:lnTo>
                    <a:lnTo>
                      <a:pt x="1017" y="8985"/>
                    </a:lnTo>
                    <a:lnTo>
                      <a:pt x="1255" y="9262"/>
                    </a:lnTo>
                    <a:lnTo>
                      <a:pt x="1424" y="9446"/>
                    </a:lnTo>
                    <a:lnTo>
                      <a:pt x="1560" y="9785"/>
                    </a:lnTo>
                    <a:lnTo>
                      <a:pt x="1763" y="10092"/>
                    </a:lnTo>
                    <a:lnTo>
                      <a:pt x="1967" y="10431"/>
                    </a:lnTo>
                    <a:lnTo>
                      <a:pt x="2136" y="10892"/>
                    </a:lnTo>
                    <a:lnTo>
                      <a:pt x="2340" y="11354"/>
                    </a:lnTo>
                    <a:lnTo>
                      <a:pt x="2577" y="11477"/>
                    </a:lnTo>
                    <a:lnTo>
                      <a:pt x="2882" y="11446"/>
                    </a:lnTo>
                    <a:lnTo>
                      <a:pt x="3052" y="11354"/>
                    </a:lnTo>
                    <a:lnTo>
                      <a:pt x="3289" y="11292"/>
                    </a:lnTo>
                    <a:lnTo>
                      <a:pt x="3594" y="11200"/>
                    </a:lnTo>
                    <a:lnTo>
                      <a:pt x="3866" y="11169"/>
                    </a:lnTo>
                    <a:lnTo>
                      <a:pt x="4103" y="11354"/>
                    </a:lnTo>
                    <a:lnTo>
                      <a:pt x="4205" y="11385"/>
                    </a:lnTo>
                    <a:lnTo>
                      <a:pt x="4476" y="11815"/>
                    </a:lnTo>
                    <a:lnTo>
                      <a:pt x="4578" y="11846"/>
                    </a:lnTo>
                    <a:lnTo>
                      <a:pt x="5019" y="12677"/>
                    </a:lnTo>
                    <a:lnTo>
                      <a:pt x="4985" y="12954"/>
                    </a:lnTo>
                    <a:lnTo>
                      <a:pt x="5086" y="13231"/>
                    </a:lnTo>
                    <a:lnTo>
                      <a:pt x="5019" y="13569"/>
                    </a:lnTo>
                    <a:lnTo>
                      <a:pt x="5188" y="14123"/>
                    </a:lnTo>
                    <a:lnTo>
                      <a:pt x="5324" y="14400"/>
                    </a:lnTo>
                    <a:lnTo>
                      <a:pt x="5595" y="14800"/>
                    </a:lnTo>
                    <a:lnTo>
                      <a:pt x="5697" y="15354"/>
                    </a:lnTo>
                    <a:lnTo>
                      <a:pt x="5731" y="15508"/>
                    </a:lnTo>
                    <a:lnTo>
                      <a:pt x="5900" y="15631"/>
                    </a:lnTo>
                    <a:lnTo>
                      <a:pt x="6002" y="15815"/>
                    </a:lnTo>
                    <a:lnTo>
                      <a:pt x="6036" y="15908"/>
                    </a:lnTo>
                    <a:lnTo>
                      <a:pt x="6239" y="16277"/>
                    </a:lnTo>
                    <a:lnTo>
                      <a:pt x="6341" y="16523"/>
                    </a:lnTo>
                    <a:lnTo>
                      <a:pt x="6511" y="16708"/>
                    </a:lnTo>
                    <a:lnTo>
                      <a:pt x="6443" y="16800"/>
                    </a:lnTo>
                    <a:lnTo>
                      <a:pt x="6544" y="16831"/>
                    </a:lnTo>
                    <a:lnTo>
                      <a:pt x="6816" y="16831"/>
                    </a:lnTo>
                    <a:lnTo>
                      <a:pt x="7223" y="16892"/>
                    </a:lnTo>
                    <a:lnTo>
                      <a:pt x="7358" y="17169"/>
                    </a:lnTo>
                    <a:lnTo>
                      <a:pt x="7358" y="17446"/>
                    </a:lnTo>
                    <a:lnTo>
                      <a:pt x="7324" y="17908"/>
                    </a:lnTo>
                    <a:lnTo>
                      <a:pt x="7358" y="18000"/>
                    </a:lnTo>
                    <a:lnTo>
                      <a:pt x="8952" y="18215"/>
                    </a:lnTo>
                    <a:lnTo>
                      <a:pt x="8884" y="18400"/>
                    </a:lnTo>
                    <a:lnTo>
                      <a:pt x="8952" y="18462"/>
                    </a:lnTo>
                    <a:lnTo>
                      <a:pt x="9291" y="19200"/>
                    </a:lnTo>
                    <a:lnTo>
                      <a:pt x="9054" y="19415"/>
                    </a:lnTo>
                    <a:lnTo>
                      <a:pt x="8952" y="19569"/>
                    </a:lnTo>
                    <a:lnTo>
                      <a:pt x="8952" y="19692"/>
                    </a:lnTo>
                    <a:lnTo>
                      <a:pt x="9088" y="19785"/>
                    </a:lnTo>
                    <a:lnTo>
                      <a:pt x="9562" y="19785"/>
                    </a:lnTo>
                    <a:lnTo>
                      <a:pt x="9698" y="19662"/>
                    </a:lnTo>
                    <a:lnTo>
                      <a:pt x="10071" y="19477"/>
                    </a:lnTo>
                    <a:lnTo>
                      <a:pt x="10410" y="19415"/>
                    </a:lnTo>
                    <a:lnTo>
                      <a:pt x="10715" y="19477"/>
                    </a:lnTo>
                    <a:lnTo>
                      <a:pt x="10919" y="19692"/>
                    </a:lnTo>
                    <a:lnTo>
                      <a:pt x="11020" y="20154"/>
                    </a:lnTo>
                    <a:lnTo>
                      <a:pt x="11224" y="20338"/>
                    </a:lnTo>
                    <a:lnTo>
                      <a:pt x="11427" y="20492"/>
                    </a:lnTo>
                    <a:lnTo>
                      <a:pt x="11732" y="20585"/>
                    </a:lnTo>
                    <a:lnTo>
                      <a:pt x="12105" y="20585"/>
                    </a:lnTo>
                    <a:lnTo>
                      <a:pt x="12139" y="20523"/>
                    </a:lnTo>
                    <a:lnTo>
                      <a:pt x="12241" y="20585"/>
                    </a:lnTo>
                    <a:lnTo>
                      <a:pt x="12411" y="20523"/>
                    </a:lnTo>
                    <a:lnTo>
                      <a:pt x="12614" y="21600"/>
                    </a:lnTo>
                    <a:lnTo>
                      <a:pt x="13123" y="20708"/>
                    </a:lnTo>
                    <a:lnTo>
                      <a:pt x="13021" y="20154"/>
                    </a:lnTo>
                    <a:lnTo>
                      <a:pt x="13021" y="19754"/>
                    </a:lnTo>
                    <a:lnTo>
                      <a:pt x="13123" y="17385"/>
                    </a:lnTo>
                    <a:lnTo>
                      <a:pt x="13360" y="17108"/>
                    </a:lnTo>
                    <a:lnTo>
                      <a:pt x="13428" y="16985"/>
                    </a:lnTo>
                    <a:lnTo>
                      <a:pt x="13428" y="16369"/>
                    </a:lnTo>
                    <a:lnTo>
                      <a:pt x="13631" y="15785"/>
                    </a:lnTo>
                    <a:lnTo>
                      <a:pt x="13733" y="15692"/>
                    </a:lnTo>
                    <a:lnTo>
                      <a:pt x="14140" y="15508"/>
                    </a:lnTo>
                    <a:lnTo>
                      <a:pt x="14174" y="15262"/>
                    </a:lnTo>
                    <a:lnTo>
                      <a:pt x="14276" y="15138"/>
                    </a:lnTo>
                    <a:lnTo>
                      <a:pt x="14852" y="15077"/>
                    </a:lnTo>
                    <a:lnTo>
                      <a:pt x="14886" y="15046"/>
                    </a:lnTo>
                    <a:lnTo>
                      <a:pt x="14683" y="14800"/>
                    </a:lnTo>
                    <a:lnTo>
                      <a:pt x="14784" y="14431"/>
                    </a:lnTo>
                    <a:lnTo>
                      <a:pt x="14683" y="14062"/>
                    </a:lnTo>
                    <a:lnTo>
                      <a:pt x="14954" y="13385"/>
                    </a:lnTo>
                    <a:lnTo>
                      <a:pt x="15056" y="13231"/>
                    </a:lnTo>
                    <a:lnTo>
                      <a:pt x="15598" y="13015"/>
                    </a:lnTo>
                    <a:lnTo>
                      <a:pt x="15768" y="13015"/>
                    </a:lnTo>
                    <a:lnTo>
                      <a:pt x="16005" y="12646"/>
                    </a:lnTo>
                    <a:lnTo>
                      <a:pt x="16107" y="12492"/>
                    </a:lnTo>
                    <a:lnTo>
                      <a:pt x="16683" y="12123"/>
                    </a:lnTo>
                    <a:lnTo>
                      <a:pt x="16785" y="12000"/>
                    </a:lnTo>
                    <a:lnTo>
                      <a:pt x="16785" y="11662"/>
                    </a:lnTo>
                    <a:lnTo>
                      <a:pt x="16921" y="11569"/>
                    </a:lnTo>
                    <a:lnTo>
                      <a:pt x="17395" y="11477"/>
                    </a:lnTo>
                    <a:lnTo>
                      <a:pt x="17904" y="11569"/>
                    </a:lnTo>
                    <a:lnTo>
                      <a:pt x="18345" y="11569"/>
                    </a:lnTo>
                    <a:lnTo>
                      <a:pt x="18853" y="11723"/>
                    </a:lnTo>
                    <a:lnTo>
                      <a:pt x="19565" y="11754"/>
                    </a:lnTo>
                    <a:lnTo>
                      <a:pt x="19938" y="11846"/>
                    </a:lnTo>
                    <a:lnTo>
                      <a:pt x="20142" y="11754"/>
                    </a:lnTo>
                    <a:lnTo>
                      <a:pt x="20481" y="11723"/>
                    </a:lnTo>
                    <a:lnTo>
                      <a:pt x="20786" y="11723"/>
                    </a:lnTo>
                    <a:lnTo>
                      <a:pt x="21159" y="11631"/>
                    </a:lnTo>
                    <a:lnTo>
                      <a:pt x="21397" y="11662"/>
                    </a:lnTo>
                    <a:lnTo>
                      <a:pt x="21566" y="11569"/>
                    </a:lnTo>
                    <a:lnTo>
                      <a:pt x="21600" y="10923"/>
                    </a:lnTo>
                    <a:lnTo>
                      <a:pt x="21498" y="10092"/>
                    </a:lnTo>
                    <a:lnTo>
                      <a:pt x="21193" y="9508"/>
                    </a:lnTo>
                    <a:lnTo>
                      <a:pt x="20956" y="9231"/>
                    </a:lnTo>
                    <a:lnTo>
                      <a:pt x="20684" y="8615"/>
                    </a:lnTo>
                    <a:lnTo>
                      <a:pt x="20481" y="8400"/>
                    </a:lnTo>
                    <a:lnTo>
                      <a:pt x="20278" y="8769"/>
                    </a:lnTo>
                    <a:lnTo>
                      <a:pt x="20278" y="8954"/>
                    </a:lnTo>
                    <a:lnTo>
                      <a:pt x="20142" y="9262"/>
                    </a:lnTo>
                    <a:lnTo>
                      <a:pt x="19938" y="9692"/>
                    </a:lnTo>
                    <a:lnTo>
                      <a:pt x="19667" y="10000"/>
                    </a:lnTo>
                    <a:lnTo>
                      <a:pt x="19565" y="9815"/>
                    </a:lnTo>
                    <a:lnTo>
                      <a:pt x="19362" y="9785"/>
                    </a:lnTo>
                    <a:lnTo>
                      <a:pt x="19023" y="9631"/>
                    </a:lnTo>
                    <a:lnTo>
                      <a:pt x="18718" y="9692"/>
                    </a:lnTo>
                    <a:lnTo>
                      <a:pt x="18107" y="9723"/>
                    </a:lnTo>
                    <a:lnTo>
                      <a:pt x="18006" y="9723"/>
                    </a:lnTo>
                    <a:lnTo>
                      <a:pt x="17938" y="9631"/>
                    </a:lnTo>
                    <a:lnTo>
                      <a:pt x="17633" y="9354"/>
                    </a:lnTo>
                    <a:lnTo>
                      <a:pt x="17429" y="8862"/>
                    </a:lnTo>
                    <a:lnTo>
                      <a:pt x="17294" y="8677"/>
                    </a:lnTo>
                    <a:lnTo>
                      <a:pt x="17192" y="8431"/>
                    </a:lnTo>
                    <a:lnTo>
                      <a:pt x="16921" y="8308"/>
                    </a:lnTo>
                    <a:lnTo>
                      <a:pt x="16717" y="7969"/>
                    </a:lnTo>
                    <a:lnTo>
                      <a:pt x="16581" y="7846"/>
                    </a:lnTo>
                    <a:lnTo>
                      <a:pt x="16514" y="7754"/>
                    </a:lnTo>
                    <a:lnTo>
                      <a:pt x="16514" y="7569"/>
                    </a:lnTo>
                    <a:lnTo>
                      <a:pt x="16581" y="7415"/>
                    </a:lnTo>
                    <a:lnTo>
                      <a:pt x="16717" y="7231"/>
                    </a:lnTo>
                    <a:lnTo>
                      <a:pt x="17090" y="7231"/>
                    </a:lnTo>
                    <a:lnTo>
                      <a:pt x="17090" y="7046"/>
                    </a:lnTo>
                    <a:lnTo>
                      <a:pt x="16819" y="6646"/>
                    </a:lnTo>
                    <a:lnTo>
                      <a:pt x="16785" y="6585"/>
                    </a:lnTo>
                    <a:lnTo>
                      <a:pt x="16717" y="6492"/>
                    </a:lnTo>
                    <a:lnTo>
                      <a:pt x="16717" y="6369"/>
                    </a:lnTo>
                    <a:lnTo>
                      <a:pt x="17090" y="5631"/>
                    </a:lnTo>
                    <a:lnTo>
                      <a:pt x="17226" y="5385"/>
                    </a:lnTo>
                    <a:lnTo>
                      <a:pt x="17395" y="5108"/>
                    </a:lnTo>
                    <a:lnTo>
                      <a:pt x="17327" y="4831"/>
                    </a:lnTo>
                    <a:lnTo>
                      <a:pt x="17327" y="4523"/>
                    </a:lnTo>
                    <a:lnTo>
                      <a:pt x="17294" y="3815"/>
                    </a:lnTo>
                    <a:lnTo>
                      <a:pt x="17599" y="3077"/>
                    </a:lnTo>
                    <a:lnTo>
                      <a:pt x="17633" y="2769"/>
                    </a:lnTo>
                    <a:lnTo>
                      <a:pt x="16921" y="1785"/>
                    </a:lnTo>
                    <a:lnTo>
                      <a:pt x="16717" y="1415"/>
                    </a:lnTo>
                    <a:lnTo>
                      <a:pt x="16310" y="1138"/>
                    </a:lnTo>
                    <a:lnTo>
                      <a:pt x="14988" y="923"/>
                    </a:lnTo>
                    <a:lnTo>
                      <a:pt x="14683" y="769"/>
                    </a:lnTo>
                    <a:lnTo>
                      <a:pt x="13767" y="831"/>
                    </a:lnTo>
                    <a:lnTo>
                      <a:pt x="13224" y="1231"/>
                    </a:lnTo>
                    <a:lnTo>
                      <a:pt x="12919" y="1692"/>
                    </a:lnTo>
                    <a:lnTo>
                      <a:pt x="12309" y="2492"/>
                    </a:lnTo>
                    <a:lnTo>
                      <a:pt x="11800" y="2431"/>
                    </a:lnTo>
                    <a:lnTo>
                      <a:pt x="11597" y="2031"/>
                    </a:lnTo>
                    <a:lnTo>
                      <a:pt x="11529" y="1969"/>
                    </a:lnTo>
                    <a:lnTo>
                      <a:pt x="10715" y="1754"/>
                    </a:lnTo>
                    <a:lnTo>
                      <a:pt x="10580" y="1754"/>
                    </a:lnTo>
                    <a:lnTo>
                      <a:pt x="9969" y="2031"/>
                    </a:lnTo>
                    <a:lnTo>
                      <a:pt x="9664" y="1785"/>
                    </a:lnTo>
                    <a:lnTo>
                      <a:pt x="9495" y="1692"/>
                    </a:lnTo>
                    <a:lnTo>
                      <a:pt x="9155" y="1692"/>
                    </a:lnTo>
                    <a:lnTo>
                      <a:pt x="8986" y="1785"/>
                    </a:lnTo>
                    <a:lnTo>
                      <a:pt x="8884" y="1938"/>
                    </a:lnTo>
                    <a:lnTo>
                      <a:pt x="8782" y="2031"/>
                    </a:lnTo>
                    <a:lnTo>
                      <a:pt x="8274" y="1846"/>
                    </a:lnTo>
                    <a:lnTo>
                      <a:pt x="7969" y="1662"/>
                    </a:lnTo>
                    <a:lnTo>
                      <a:pt x="7223" y="1015"/>
                    </a:lnTo>
                    <a:lnTo>
                      <a:pt x="7053" y="862"/>
                    </a:lnTo>
                    <a:lnTo>
                      <a:pt x="6748" y="862"/>
                    </a:lnTo>
                    <a:lnTo>
                      <a:pt x="6239" y="585"/>
                    </a:lnTo>
                    <a:lnTo>
                      <a:pt x="6104" y="554"/>
                    </a:lnTo>
                    <a:lnTo>
                      <a:pt x="5697" y="31"/>
                    </a:lnTo>
                    <a:lnTo>
                      <a:pt x="5493" y="0"/>
                    </a:lnTo>
                    <a:lnTo>
                      <a:pt x="5392" y="0"/>
                    </a:lnTo>
                    <a:lnTo>
                      <a:pt x="5290" y="92"/>
                    </a:lnTo>
                    <a:lnTo>
                      <a:pt x="5120" y="400"/>
                    </a:lnTo>
                    <a:lnTo>
                      <a:pt x="4917" y="400"/>
                    </a:lnTo>
                    <a:lnTo>
                      <a:pt x="4815" y="277"/>
                    </a:lnTo>
                    <a:lnTo>
                      <a:pt x="4612" y="554"/>
                    </a:lnTo>
                    <a:lnTo>
                      <a:pt x="4306" y="862"/>
                    </a:lnTo>
                    <a:lnTo>
                      <a:pt x="4374" y="1508"/>
                    </a:lnTo>
                    <a:lnTo>
                      <a:pt x="4306" y="1785"/>
                    </a:lnTo>
                    <a:lnTo>
                      <a:pt x="4069" y="1877"/>
                    </a:lnTo>
                    <a:lnTo>
                      <a:pt x="3662" y="1938"/>
                    </a:lnTo>
                    <a:lnTo>
                      <a:pt x="3459" y="1938"/>
                    </a:lnTo>
                    <a:lnTo>
                      <a:pt x="3289" y="1969"/>
                    </a:lnTo>
                    <a:lnTo>
                      <a:pt x="3187" y="2031"/>
                    </a:lnTo>
                    <a:lnTo>
                      <a:pt x="3187" y="2246"/>
                    </a:lnTo>
                    <a:lnTo>
                      <a:pt x="3357" y="2769"/>
                    </a:lnTo>
                    <a:lnTo>
                      <a:pt x="3357" y="2985"/>
                    </a:lnTo>
                    <a:lnTo>
                      <a:pt x="3255" y="3138"/>
                    </a:lnTo>
                    <a:lnTo>
                      <a:pt x="2950" y="3354"/>
                    </a:lnTo>
                    <a:lnTo>
                      <a:pt x="2848" y="3538"/>
                    </a:lnTo>
                    <a:lnTo>
                      <a:pt x="2747" y="4831"/>
                    </a:lnTo>
                    <a:lnTo>
                      <a:pt x="2340" y="5015"/>
                    </a:lnTo>
                    <a:lnTo>
                      <a:pt x="1729" y="5200"/>
                    </a:lnTo>
                    <a:lnTo>
                      <a:pt x="1458" y="5169"/>
                    </a:lnTo>
                    <a:lnTo>
                      <a:pt x="1322" y="5108"/>
                    </a:lnTo>
                    <a:lnTo>
                      <a:pt x="949" y="5169"/>
                    </a:lnTo>
                    <a:lnTo>
                      <a:pt x="237" y="5108"/>
                    </a:lnTo>
                    <a:lnTo>
                      <a:pt x="203" y="5292"/>
                    </a:lnTo>
                    <a:lnTo>
                      <a:pt x="237" y="5631"/>
                    </a:lnTo>
                    <a:lnTo>
                      <a:pt x="203" y="6031"/>
                    </a:lnTo>
                    <a:lnTo>
                      <a:pt x="102" y="6215"/>
                    </a:lnTo>
                    <a:lnTo>
                      <a:pt x="0" y="6492"/>
                    </a:lnTo>
                    <a:lnTo>
                      <a:pt x="0" y="6923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93" name="AutoShape 76" descr="Freeform 60">
                <a:extLst>
                  <a:ext uri="{FF2B5EF4-FFF2-40B4-BE49-F238E27FC236}">
                    <a16:creationId xmlns:a16="http://schemas.microsoft.com/office/drawing/2014/main" id="{2B089A41-3397-4E8B-BA68-194D2814735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5047577" y="2584520"/>
                <a:ext cx="732686" cy="680210"/>
              </a:xfrm>
              <a:custGeom>
                <a:avLst/>
                <a:gdLst>
                  <a:gd name="T0" fmla="*/ 366343 w 21600"/>
                  <a:gd name="T1" fmla="*/ 340105 h 21600"/>
                  <a:gd name="T2" fmla="*/ 366343 w 21600"/>
                  <a:gd name="T3" fmla="*/ 340105 h 21600"/>
                  <a:gd name="T4" fmla="*/ 366343 w 21600"/>
                  <a:gd name="T5" fmla="*/ 340105 h 21600"/>
                  <a:gd name="T6" fmla="*/ 366343 w 21600"/>
                  <a:gd name="T7" fmla="*/ 34010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55" y="19338"/>
                    </a:moveTo>
                    <a:lnTo>
                      <a:pt x="1845" y="19800"/>
                    </a:lnTo>
                    <a:lnTo>
                      <a:pt x="2115" y="19754"/>
                    </a:lnTo>
                    <a:lnTo>
                      <a:pt x="2160" y="20169"/>
                    </a:lnTo>
                    <a:lnTo>
                      <a:pt x="2385" y="20215"/>
                    </a:lnTo>
                    <a:lnTo>
                      <a:pt x="2655" y="20215"/>
                    </a:lnTo>
                    <a:lnTo>
                      <a:pt x="2700" y="20446"/>
                    </a:lnTo>
                    <a:lnTo>
                      <a:pt x="3195" y="20446"/>
                    </a:lnTo>
                    <a:lnTo>
                      <a:pt x="3240" y="20631"/>
                    </a:lnTo>
                    <a:lnTo>
                      <a:pt x="3735" y="21000"/>
                    </a:lnTo>
                    <a:lnTo>
                      <a:pt x="3735" y="21138"/>
                    </a:lnTo>
                    <a:lnTo>
                      <a:pt x="3870" y="21185"/>
                    </a:lnTo>
                    <a:lnTo>
                      <a:pt x="5400" y="21185"/>
                    </a:lnTo>
                    <a:lnTo>
                      <a:pt x="5400" y="21000"/>
                    </a:lnTo>
                    <a:lnTo>
                      <a:pt x="5760" y="20908"/>
                    </a:lnTo>
                    <a:lnTo>
                      <a:pt x="5760" y="20169"/>
                    </a:lnTo>
                    <a:lnTo>
                      <a:pt x="5940" y="19800"/>
                    </a:lnTo>
                    <a:lnTo>
                      <a:pt x="6210" y="19754"/>
                    </a:lnTo>
                    <a:lnTo>
                      <a:pt x="6750" y="19800"/>
                    </a:lnTo>
                    <a:lnTo>
                      <a:pt x="7020" y="20031"/>
                    </a:lnTo>
                    <a:lnTo>
                      <a:pt x="7380" y="20031"/>
                    </a:lnTo>
                    <a:lnTo>
                      <a:pt x="8505" y="20631"/>
                    </a:lnTo>
                    <a:lnTo>
                      <a:pt x="9585" y="20631"/>
                    </a:lnTo>
                    <a:lnTo>
                      <a:pt x="9810" y="21600"/>
                    </a:lnTo>
                    <a:lnTo>
                      <a:pt x="12690" y="21415"/>
                    </a:lnTo>
                    <a:lnTo>
                      <a:pt x="20385" y="20862"/>
                    </a:lnTo>
                    <a:lnTo>
                      <a:pt x="21600" y="20862"/>
                    </a:lnTo>
                    <a:lnTo>
                      <a:pt x="21555" y="19892"/>
                    </a:lnTo>
                    <a:lnTo>
                      <a:pt x="21015" y="12600"/>
                    </a:lnTo>
                    <a:lnTo>
                      <a:pt x="20880" y="10800"/>
                    </a:lnTo>
                    <a:lnTo>
                      <a:pt x="15795" y="3831"/>
                    </a:lnTo>
                    <a:lnTo>
                      <a:pt x="14850" y="2585"/>
                    </a:lnTo>
                    <a:lnTo>
                      <a:pt x="14580" y="2862"/>
                    </a:lnTo>
                    <a:lnTo>
                      <a:pt x="13995" y="2631"/>
                    </a:lnTo>
                    <a:lnTo>
                      <a:pt x="13770" y="2585"/>
                    </a:lnTo>
                    <a:lnTo>
                      <a:pt x="13455" y="2446"/>
                    </a:lnTo>
                    <a:lnTo>
                      <a:pt x="12825" y="2492"/>
                    </a:lnTo>
                    <a:lnTo>
                      <a:pt x="12780" y="0"/>
                    </a:lnTo>
                    <a:lnTo>
                      <a:pt x="12555" y="0"/>
                    </a:lnTo>
                    <a:lnTo>
                      <a:pt x="12240" y="831"/>
                    </a:lnTo>
                    <a:lnTo>
                      <a:pt x="11880" y="2585"/>
                    </a:lnTo>
                    <a:lnTo>
                      <a:pt x="12240" y="5908"/>
                    </a:lnTo>
                    <a:lnTo>
                      <a:pt x="12375" y="6508"/>
                    </a:lnTo>
                    <a:lnTo>
                      <a:pt x="12375" y="6785"/>
                    </a:lnTo>
                    <a:lnTo>
                      <a:pt x="11970" y="7154"/>
                    </a:lnTo>
                    <a:lnTo>
                      <a:pt x="11700" y="7292"/>
                    </a:lnTo>
                    <a:lnTo>
                      <a:pt x="11295" y="7754"/>
                    </a:lnTo>
                    <a:lnTo>
                      <a:pt x="11070" y="7846"/>
                    </a:lnTo>
                    <a:lnTo>
                      <a:pt x="10935" y="7985"/>
                    </a:lnTo>
                    <a:lnTo>
                      <a:pt x="10890" y="9277"/>
                    </a:lnTo>
                    <a:lnTo>
                      <a:pt x="10935" y="9969"/>
                    </a:lnTo>
                    <a:lnTo>
                      <a:pt x="10800" y="10477"/>
                    </a:lnTo>
                    <a:lnTo>
                      <a:pt x="10620" y="11077"/>
                    </a:lnTo>
                    <a:lnTo>
                      <a:pt x="10260" y="11585"/>
                    </a:lnTo>
                    <a:lnTo>
                      <a:pt x="9810" y="12046"/>
                    </a:lnTo>
                    <a:lnTo>
                      <a:pt x="6165" y="14908"/>
                    </a:lnTo>
                    <a:lnTo>
                      <a:pt x="6030" y="15046"/>
                    </a:lnTo>
                    <a:lnTo>
                      <a:pt x="5400" y="15231"/>
                    </a:lnTo>
                    <a:lnTo>
                      <a:pt x="5355" y="15323"/>
                    </a:lnTo>
                    <a:lnTo>
                      <a:pt x="5085" y="15369"/>
                    </a:lnTo>
                    <a:lnTo>
                      <a:pt x="4995" y="15462"/>
                    </a:lnTo>
                    <a:lnTo>
                      <a:pt x="4590" y="15646"/>
                    </a:lnTo>
                    <a:lnTo>
                      <a:pt x="4545" y="15646"/>
                    </a:lnTo>
                    <a:lnTo>
                      <a:pt x="4320" y="15785"/>
                    </a:lnTo>
                    <a:lnTo>
                      <a:pt x="4050" y="15877"/>
                    </a:lnTo>
                    <a:lnTo>
                      <a:pt x="0" y="16292"/>
                    </a:lnTo>
                    <a:lnTo>
                      <a:pt x="675" y="17308"/>
                    </a:lnTo>
                    <a:lnTo>
                      <a:pt x="1710" y="17585"/>
                    </a:lnTo>
                    <a:lnTo>
                      <a:pt x="1755" y="18646"/>
                    </a:lnTo>
                    <a:lnTo>
                      <a:pt x="1755" y="19338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94" name="AutoShape 77" descr="Freeform 61">
                <a:extLst>
                  <a:ext uri="{FF2B5EF4-FFF2-40B4-BE49-F238E27FC236}">
                    <a16:creationId xmlns:a16="http://schemas.microsoft.com/office/drawing/2014/main" id="{419EA587-71AC-4581-BAD8-743CE9858169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4712735" y="3267063"/>
                <a:ext cx="847022" cy="740880"/>
              </a:xfrm>
              <a:custGeom>
                <a:avLst/>
                <a:gdLst>
                  <a:gd name="T0" fmla="*/ 423511 w 21600"/>
                  <a:gd name="T1" fmla="*/ 370440 h 21600"/>
                  <a:gd name="T2" fmla="*/ 423511 w 21600"/>
                  <a:gd name="T3" fmla="*/ 370440 h 21600"/>
                  <a:gd name="T4" fmla="*/ 423511 w 21600"/>
                  <a:gd name="T5" fmla="*/ 370440 h 21600"/>
                  <a:gd name="T6" fmla="*/ 423511 w 21600"/>
                  <a:gd name="T7" fmla="*/ 37044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249"/>
                    </a:moveTo>
                    <a:lnTo>
                      <a:pt x="506" y="8598"/>
                    </a:lnTo>
                    <a:lnTo>
                      <a:pt x="1518" y="5675"/>
                    </a:lnTo>
                    <a:lnTo>
                      <a:pt x="1751" y="5421"/>
                    </a:lnTo>
                    <a:lnTo>
                      <a:pt x="2218" y="5082"/>
                    </a:lnTo>
                    <a:lnTo>
                      <a:pt x="2374" y="5040"/>
                    </a:lnTo>
                    <a:lnTo>
                      <a:pt x="2335" y="4955"/>
                    </a:lnTo>
                    <a:lnTo>
                      <a:pt x="2569" y="4786"/>
                    </a:lnTo>
                    <a:lnTo>
                      <a:pt x="2724" y="4701"/>
                    </a:lnTo>
                    <a:lnTo>
                      <a:pt x="2724" y="4447"/>
                    </a:lnTo>
                    <a:lnTo>
                      <a:pt x="3269" y="2922"/>
                    </a:lnTo>
                    <a:lnTo>
                      <a:pt x="3386" y="2922"/>
                    </a:lnTo>
                    <a:lnTo>
                      <a:pt x="3503" y="2795"/>
                    </a:lnTo>
                    <a:lnTo>
                      <a:pt x="3503" y="2753"/>
                    </a:lnTo>
                    <a:lnTo>
                      <a:pt x="3619" y="2626"/>
                    </a:lnTo>
                    <a:lnTo>
                      <a:pt x="3619" y="2541"/>
                    </a:lnTo>
                    <a:lnTo>
                      <a:pt x="3853" y="2245"/>
                    </a:lnTo>
                    <a:lnTo>
                      <a:pt x="3970" y="762"/>
                    </a:lnTo>
                    <a:lnTo>
                      <a:pt x="4242" y="212"/>
                    </a:lnTo>
                    <a:lnTo>
                      <a:pt x="5021" y="212"/>
                    </a:lnTo>
                    <a:lnTo>
                      <a:pt x="5254" y="339"/>
                    </a:lnTo>
                    <a:lnTo>
                      <a:pt x="5526" y="762"/>
                    </a:lnTo>
                    <a:lnTo>
                      <a:pt x="5838" y="974"/>
                    </a:lnTo>
                    <a:lnTo>
                      <a:pt x="5838" y="1228"/>
                    </a:lnTo>
                    <a:lnTo>
                      <a:pt x="5760" y="1652"/>
                    </a:lnTo>
                    <a:lnTo>
                      <a:pt x="5838" y="2160"/>
                    </a:lnTo>
                    <a:lnTo>
                      <a:pt x="5877" y="2287"/>
                    </a:lnTo>
                    <a:lnTo>
                      <a:pt x="6071" y="3049"/>
                    </a:lnTo>
                    <a:lnTo>
                      <a:pt x="6227" y="3134"/>
                    </a:lnTo>
                    <a:lnTo>
                      <a:pt x="6772" y="3134"/>
                    </a:lnTo>
                    <a:lnTo>
                      <a:pt x="7005" y="3304"/>
                    </a:lnTo>
                    <a:lnTo>
                      <a:pt x="7356" y="3812"/>
                    </a:lnTo>
                    <a:lnTo>
                      <a:pt x="7511" y="3812"/>
                    </a:lnTo>
                    <a:lnTo>
                      <a:pt x="7823" y="3896"/>
                    </a:lnTo>
                    <a:lnTo>
                      <a:pt x="7862" y="3812"/>
                    </a:lnTo>
                    <a:lnTo>
                      <a:pt x="8640" y="2753"/>
                    </a:lnTo>
                    <a:lnTo>
                      <a:pt x="9496" y="1609"/>
                    </a:lnTo>
                    <a:lnTo>
                      <a:pt x="9574" y="1398"/>
                    </a:lnTo>
                    <a:lnTo>
                      <a:pt x="9613" y="1355"/>
                    </a:lnTo>
                    <a:lnTo>
                      <a:pt x="9730" y="1271"/>
                    </a:lnTo>
                    <a:lnTo>
                      <a:pt x="9924" y="1144"/>
                    </a:lnTo>
                    <a:lnTo>
                      <a:pt x="10197" y="889"/>
                    </a:lnTo>
                    <a:lnTo>
                      <a:pt x="10391" y="847"/>
                    </a:lnTo>
                    <a:lnTo>
                      <a:pt x="10508" y="720"/>
                    </a:lnTo>
                    <a:lnTo>
                      <a:pt x="10781" y="720"/>
                    </a:lnTo>
                    <a:lnTo>
                      <a:pt x="10858" y="762"/>
                    </a:lnTo>
                    <a:lnTo>
                      <a:pt x="10975" y="720"/>
                    </a:lnTo>
                    <a:lnTo>
                      <a:pt x="11092" y="212"/>
                    </a:lnTo>
                    <a:lnTo>
                      <a:pt x="11209" y="212"/>
                    </a:lnTo>
                    <a:lnTo>
                      <a:pt x="11559" y="0"/>
                    </a:lnTo>
                    <a:lnTo>
                      <a:pt x="11598" y="127"/>
                    </a:lnTo>
                    <a:lnTo>
                      <a:pt x="11676" y="339"/>
                    </a:lnTo>
                    <a:lnTo>
                      <a:pt x="11792" y="339"/>
                    </a:lnTo>
                    <a:lnTo>
                      <a:pt x="11909" y="254"/>
                    </a:lnTo>
                    <a:lnTo>
                      <a:pt x="12143" y="466"/>
                    </a:lnTo>
                    <a:lnTo>
                      <a:pt x="12182" y="508"/>
                    </a:lnTo>
                    <a:lnTo>
                      <a:pt x="12376" y="593"/>
                    </a:lnTo>
                    <a:lnTo>
                      <a:pt x="12532" y="466"/>
                    </a:lnTo>
                    <a:lnTo>
                      <a:pt x="12649" y="466"/>
                    </a:lnTo>
                    <a:lnTo>
                      <a:pt x="12726" y="593"/>
                    </a:lnTo>
                    <a:lnTo>
                      <a:pt x="12765" y="889"/>
                    </a:lnTo>
                    <a:lnTo>
                      <a:pt x="12882" y="1398"/>
                    </a:lnTo>
                    <a:lnTo>
                      <a:pt x="12999" y="1398"/>
                    </a:lnTo>
                    <a:lnTo>
                      <a:pt x="13349" y="1482"/>
                    </a:lnTo>
                    <a:lnTo>
                      <a:pt x="13544" y="1609"/>
                    </a:lnTo>
                    <a:lnTo>
                      <a:pt x="13699" y="1991"/>
                    </a:lnTo>
                    <a:lnTo>
                      <a:pt x="13699" y="2160"/>
                    </a:lnTo>
                    <a:lnTo>
                      <a:pt x="13544" y="2499"/>
                    </a:lnTo>
                    <a:lnTo>
                      <a:pt x="13544" y="2795"/>
                    </a:lnTo>
                    <a:lnTo>
                      <a:pt x="13661" y="2880"/>
                    </a:lnTo>
                    <a:lnTo>
                      <a:pt x="14283" y="2922"/>
                    </a:lnTo>
                    <a:lnTo>
                      <a:pt x="14595" y="3049"/>
                    </a:lnTo>
                    <a:lnTo>
                      <a:pt x="14517" y="3176"/>
                    </a:lnTo>
                    <a:lnTo>
                      <a:pt x="14634" y="3261"/>
                    </a:lnTo>
                    <a:lnTo>
                      <a:pt x="15062" y="3261"/>
                    </a:lnTo>
                    <a:lnTo>
                      <a:pt x="15101" y="3431"/>
                    </a:lnTo>
                    <a:lnTo>
                      <a:pt x="15295" y="3515"/>
                    </a:lnTo>
                    <a:lnTo>
                      <a:pt x="15217" y="3642"/>
                    </a:lnTo>
                    <a:lnTo>
                      <a:pt x="15178" y="3685"/>
                    </a:lnTo>
                    <a:lnTo>
                      <a:pt x="15101" y="3939"/>
                    </a:lnTo>
                    <a:lnTo>
                      <a:pt x="15062" y="3939"/>
                    </a:lnTo>
                    <a:lnTo>
                      <a:pt x="14984" y="4066"/>
                    </a:lnTo>
                    <a:lnTo>
                      <a:pt x="15101" y="4066"/>
                    </a:lnTo>
                    <a:lnTo>
                      <a:pt x="15879" y="4405"/>
                    </a:lnTo>
                    <a:lnTo>
                      <a:pt x="17280" y="5718"/>
                    </a:lnTo>
                    <a:lnTo>
                      <a:pt x="18136" y="6353"/>
                    </a:lnTo>
                    <a:lnTo>
                      <a:pt x="19148" y="6946"/>
                    </a:lnTo>
                    <a:lnTo>
                      <a:pt x="19888" y="7624"/>
                    </a:lnTo>
                    <a:lnTo>
                      <a:pt x="20549" y="8513"/>
                    </a:lnTo>
                    <a:lnTo>
                      <a:pt x="21133" y="8640"/>
                    </a:lnTo>
                    <a:lnTo>
                      <a:pt x="21600" y="8894"/>
                    </a:lnTo>
                    <a:lnTo>
                      <a:pt x="21366" y="10038"/>
                    </a:lnTo>
                    <a:lnTo>
                      <a:pt x="20822" y="11181"/>
                    </a:lnTo>
                    <a:lnTo>
                      <a:pt x="14244" y="11816"/>
                    </a:lnTo>
                    <a:lnTo>
                      <a:pt x="13583" y="12706"/>
                    </a:lnTo>
                    <a:lnTo>
                      <a:pt x="13232" y="13426"/>
                    </a:lnTo>
                    <a:lnTo>
                      <a:pt x="12026" y="15840"/>
                    </a:lnTo>
                    <a:lnTo>
                      <a:pt x="11676" y="16009"/>
                    </a:lnTo>
                    <a:lnTo>
                      <a:pt x="11598" y="16094"/>
                    </a:lnTo>
                    <a:lnTo>
                      <a:pt x="11559" y="16221"/>
                    </a:lnTo>
                    <a:lnTo>
                      <a:pt x="11598" y="16348"/>
                    </a:lnTo>
                    <a:lnTo>
                      <a:pt x="11792" y="16391"/>
                    </a:lnTo>
                    <a:lnTo>
                      <a:pt x="11792" y="17026"/>
                    </a:lnTo>
                    <a:lnTo>
                      <a:pt x="11676" y="17492"/>
                    </a:lnTo>
                    <a:lnTo>
                      <a:pt x="11792" y="17661"/>
                    </a:lnTo>
                    <a:lnTo>
                      <a:pt x="12298" y="17788"/>
                    </a:lnTo>
                    <a:lnTo>
                      <a:pt x="12298" y="18678"/>
                    </a:lnTo>
                    <a:lnTo>
                      <a:pt x="12143" y="18932"/>
                    </a:lnTo>
                    <a:lnTo>
                      <a:pt x="11831" y="19186"/>
                    </a:lnTo>
                    <a:lnTo>
                      <a:pt x="11948" y="20033"/>
                    </a:lnTo>
                    <a:lnTo>
                      <a:pt x="11909" y="20287"/>
                    </a:lnTo>
                    <a:lnTo>
                      <a:pt x="12026" y="20922"/>
                    </a:lnTo>
                    <a:lnTo>
                      <a:pt x="11598" y="21600"/>
                    </a:lnTo>
                    <a:lnTo>
                      <a:pt x="11442" y="21473"/>
                    </a:lnTo>
                    <a:lnTo>
                      <a:pt x="11364" y="21431"/>
                    </a:lnTo>
                    <a:lnTo>
                      <a:pt x="11442" y="21431"/>
                    </a:lnTo>
                    <a:lnTo>
                      <a:pt x="11325" y="21304"/>
                    </a:lnTo>
                    <a:lnTo>
                      <a:pt x="9730" y="19821"/>
                    </a:lnTo>
                    <a:lnTo>
                      <a:pt x="9029" y="19144"/>
                    </a:lnTo>
                    <a:lnTo>
                      <a:pt x="9107" y="19144"/>
                    </a:lnTo>
                    <a:lnTo>
                      <a:pt x="8990" y="19016"/>
                    </a:lnTo>
                    <a:lnTo>
                      <a:pt x="8990" y="19059"/>
                    </a:lnTo>
                    <a:lnTo>
                      <a:pt x="8874" y="18932"/>
                    </a:lnTo>
                    <a:lnTo>
                      <a:pt x="8445" y="18424"/>
                    </a:lnTo>
                    <a:lnTo>
                      <a:pt x="8406" y="18296"/>
                    </a:lnTo>
                    <a:lnTo>
                      <a:pt x="8329" y="18169"/>
                    </a:lnTo>
                    <a:lnTo>
                      <a:pt x="8173" y="18254"/>
                    </a:lnTo>
                    <a:lnTo>
                      <a:pt x="7589" y="17534"/>
                    </a:lnTo>
                    <a:lnTo>
                      <a:pt x="7628" y="17534"/>
                    </a:lnTo>
                    <a:lnTo>
                      <a:pt x="7628" y="17492"/>
                    </a:lnTo>
                    <a:lnTo>
                      <a:pt x="7472" y="17365"/>
                    </a:lnTo>
                    <a:lnTo>
                      <a:pt x="7395" y="17238"/>
                    </a:lnTo>
                    <a:lnTo>
                      <a:pt x="7278" y="17238"/>
                    </a:lnTo>
                    <a:lnTo>
                      <a:pt x="7278" y="17153"/>
                    </a:lnTo>
                    <a:lnTo>
                      <a:pt x="7122" y="17111"/>
                    </a:lnTo>
                    <a:lnTo>
                      <a:pt x="7005" y="16984"/>
                    </a:lnTo>
                    <a:lnTo>
                      <a:pt x="6928" y="16984"/>
                    </a:lnTo>
                    <a:lnTo>
                      <a:pt x="7044" y="17111"/>
                    </a:lnTo>
                    <a:lnTo>
                      <a:pt x="6889" y="16984"/>
                    </a:lnTo>
                    <a:lnTo>
                      <a:pt x="6772" y="16899"/>
                    </a:lnTo>
                    <a:lnTo>
                      <a:pt x="6538" y="16645"/>
                    </a:lnTo>
                    <a:lnTo>
                      <a:pt x="5838" y="15967"/>
                    </a:lnTo>
                    <a:lnTo>
                      <a:pt x="5643" y="15840"/>
                    </a:lnTo>
                    <a:lnTo>
                      <a:pt x="5643" y="15755"/>
                    </a:lnTo>
                    <a:lnTo>
                      <a:pt x="4904" y="15205"/>
                    </a:lnTo>
                    <a:lnTo>
                      <a:pt x="4826" y="15078"/>
                    </a:lnTo>
                    <a:lnTo>
                      <a:pt x="4476" y="14824"/>
                    </a:lnTo>
                    <a:lnTo>
                      <a:pt x="3970" y="14358"/>
                    </a:lnTo>
                    <a:lnTo>
                      <a:pt x="3503" y="13976"/>
                    </a:lnTo>
                    <a:lnTo>
                      <a:pt x="3386" y="13934"/>
                    </a:lnTo>
                    <a:lnTo>
                      <a:pt x="3269" y="13849"/>
                    </a:lnTo>
                    <a:lnTo>
                      <a:pt x="2919" y="13553"/>
                    </a:lnTo>
                    <a:lnTo>
                      <a:pt x="2685" y="13426"/>
                    </a:lnTo>
                    <a:lnTo>
                      <a:pt x="2218" y="13087"/>
                    </a:lnTo>
                    <a:lnTo>
                      <a:pt x="2102" y="12960"/>
                    </a:lnTo>
                    <a:lnTo>
                      <a:pt x="1751" y="12791"/>
                    </a:lnTo>
                    <a:lnTo>
                      <a:pt x="1440" y="12706"/>
                    </a:lnTo>
                    <a:lnTo>
                      <a:pt x="1401" y="12706"/>
                    </a:lnTo>
                    <a:lnTo>
                      <a:pt x="1284" y="12579"/>
                    </a:lnTo>
                    <a:lnTo>
                      <a:pt x="1284" y="12536"/>
                    </a:lnTo>
                    <a:lnTo>
                      <a:pt x="1168" y="12452"/>
                    </a:lnTo>
                    <a:lnTo>
                      <a:pt x="701" y="12452"/>
                    </a:lnTo>
                    <a:lnTo>
                      <a:pt x="389" y="12325"/>
                    </a:lnTo>
                    <a:lnTo>
                      <a:pt x="350" y="12282"/>
                    </a:lnTo>
                    <a:lnTo>
                      <a:pt x="350" y="11181"/>
                    </a:lnTo>
                    <a:lnTo>
                      <a:pt x="0" y="10249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95" name="AutoShape 78" descr="Freeform 62">
                <a:extLst>
                  <a:ext uri="{FF2B5EF4-FFF2-40B4-BE49-F238E27FC236}">
                    <a16:creationId xmlns:a16="http://schemas.microsoft.com/office/drawing/2014/main" id="{1BF01332-25FF-47AA-B1B9-99D57FC1722C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5753427" y="2364007"/>
                <a:ext cx="481847" cy="848220"/>
              </a:xfrm>
              <a:custGeom>
                <a:avLst/>
                <a:gdLst>
                  <a:gd name="T0" fmla="*/ 240924 w 21600"/>
                  <a:gd name="T1" fmla="*/ 424110 h 21600"/>
                  <a:gd name="T2" fmla="*/ 240924 w 21600"/>
                  <a:gd name="T3" fmla="*/ 424110 h 21600"/>
                  <a:gd name="T4" fmla="*/ 240924 w 21600"/>
                  <a:gd name="T5" fmla="*/ 424110 h 21600"/>
                  <a:gd name="T6" fmla="*/ 240924 w 21600"/>
                  <a:gd name="T7" fmla="*/ 42411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3981"/>
                    </a:moveTo>
                    <a:lnTo>
                      <a:pt x="205" y="15423"/>
                    </a:lnTo>
                    <a:lnTo>
                      <a:pt x="1025" y="21267"/>
                    </a:lnTo>
                    <a:lnTo>
                      <a:pt x="1094" y="21193"/>
                    </a:lnTo>
                    <a:lnTo>
                      <a:pt x="1230" y="21156"/>
                    </a:lnTo>
                    <a:lnTo>
                      <a:pt x="1435" y="21082"/>
                    </a:lnTo>
                    <a:lnTo>
                      <a:pt x="1504" y="21045"/>
                    </a:lnTo>
                    <a:lnTo>
                      <a:pt x="2051" y="20934"/>
                    </a:lnTo>
                    <a:lnTo>
                      <a:pt x="2119" y="20934"/>
                    </a:lnTo>
                    <a:lnTo>
                      <a:pt x="2461" y="21045"/>
                    </a:lnTo>
                    <a:lnTo>
                      <a:pt x="2666" y="21156"/>
                    </a:lnTo>
                    <a:lnTo>
                      <a:pt x="3076" y="21156"/>
                    </a:lnTo>
                    <a:lnTo>
                      <a:pt x="3349" y="21304"/>
                    </a:lnTo>
                    <a:lnTo>
                      <a:pt x="3691" y="21378"/>
                    </a:lnTo>
                    <a:lnTo>
                      <a:pt x="4101" y="21600"/>
                    </a:lnTo>
                    <a:lnTo>
                      <a:pt x="3965" y="21267"/>
                    </a:lnTo>
                    <a:lnTo>
                      <a:pt x="4101" y="21193"/>
                    </a:lnTo>
                    <a:lnTo>
                      <a:pt x="4306" y="21156"/>
                    </a:lnTo>
                    <a:lnTo>
                      <a:pt x="4375" y="20971"/>
                    </a:lnTo>
                    <a:lnTo>
                      <a:pt x="4580" y="20934"/>
                    </a:lnTo>
                    <a:lnTo>
                      <a:pt x="4580" y="20860"/>
                    </a:lnTo>
                    <a:lnTo>
                      <a:pt x="4716" y="20749"/>
                    </a:lnTo>
                    <a:lnTo>
                      <a:pt x="4785" y="20638"/>
                    </a:lnTo>
                    <a:lnTo>
                      <a:pt x="4922" y="20527"/>
                    </a:lnTo>
                    <a:lnTo>
                      <a:pt x="5332" y="20416"/>
                    </a:lnTo>
                    <a:lnTo>
                      <a:pt x="5400" y="20379"/>
                    </a:lnTo>
                    <a:lnTo>
                      <a:pt x="5400" y="20195"/>
                    </a:lnTo>
                    <a:lnTo>
                      <a:pt x="6015" y="19529"/>
                    </a:lnTo>
                    <a:lnTo>
                      <a:pt x="6152" y="19418"/>
                    </a:lnTo>
                    <a:lnTo>
                      <a:pt x="6152" y="19085"/>
                    </a:lnTo>
                    <a:lnTo>
                      <a:pt x="6630" y="18752"/>
                    </a:lnTo>
                    <a:lnTo>
                      <a:pt x="6562" y="18641"/>
                    </a:lnTo>
                    <a:lnTo>
                      <a:pt x="6630" y="18419"/>
                    </a:lnTo>
                    <a:lnTo>
                      <a:pt x="6835" y="18160"/>
                    </a:lnTo>
                    <a:lnTo>
                      <a:pt x="7177" y="17938"/>
                    </a:lnTo>
                    <a:lnTo>
                      <a:pt x="7382" y="17975"/>
                    </a:lnTo>
                    <a:lnTo>
                      <a:pt x="7451" y="17975"/>
                    </a:lnTo>
                    <a:lnTo>
                      <a:pt x="7451" y="18049"/>
                    </a:lnTo>
                    <a:lnTo>
                      <a:pt x="7997" y="17864"/>
                    </a:lnTo>
                    <a:lnTo>
                      <a:pt x="8203" y="17975"/>
                    </a:lnTo>
                    <a:lnTo>
                      <a:pt x="8613" y="17938"/>
                    </a:lnTo>
                    <a:lnTo>
                      <a:pt x="9023" y="17938"/>
                    </a:lnTo>
                    <a:lnTo>
                      <a:pt x="9296" y="17753"/>
                    </a:lnTo>
                    <a:lnTo>
                      <a:pt x="9296" y="17642"/>
                    </a:lnTo>
                    <a:lnTo>
                      <a:pt x="9638" y="17310"/>
                    </a:lnTo>
                    <a:lnTo>
                      <a:pt x="9638" y="17273"/>
                    </a:lnTo>
                    <a:lnTo>
                      <a:pt x="9843" y="17051"/>
                    </a:lnTo>
                    <a:lnTo>
                      <a:pt x="9843" y="16940"/>
                    </a:lnTo>
                    <a:lnTo>
                      <a:pt x="9911" y="16829"/>
                    </a:lnTo>
                    <a:lnTo>
                      <a:pt x="10253" y="16755"/>
                    </a:lnTo>
                    <a:lnTo>
                      <a:pt x="10322" y="16607"/>
                    </a:lnTo>
                    <a:lnTo>
                      <a:pt x="10458" y="16533"/>
                    </a:lnTo>
                    <a:lnTo>
                      <a:pt x="10322" y="16496"/>
                    </a:lnTo>
                    <a:lnTo>
                      <a:pt x="10458" y="16385"/>
                    </a:lnTo>
                    <a:lnTo>
                      <a:pt x="10458" y="16274"/>
                    </a:lnTo>
                    <a:lnTo>
                      <a:pt x="10663" y="16089"/>
                    </a:lnTo>
                    <a:lnTo>
                      <a:pt x="10663" y="15978"/>
                    </a:lnTo>
                    <a:lnTo>
                      <a:pt x="10868" y="15867"/>
                    </a:lnTo>
                    <a:lnTo>
                      <a:pt x="10937" y="15719"/>
                    </a:lnTo>
                    <a:lnTo>
                      <a:pt x="11142" y="15719"/>
                    </a:lnTo>
                    <a:lnTo>
                      <a:pt x="11142" y="15756"/>
                    </a:lnTo>
                    <a:lnTo>
                      <a:pt x="11278" y="15941"/>
                    </a:lnTo>
                    <a:lnTo>
                      <a:pt x="11347" y="15978"/>
                    </a:lnTo>
                    <a:lnTo>
                      <a:pt x="11484" y="16089"/>
                    </a:lnTo>
                    <a:lnTo>
                      <a:pt x="11552" y="16200"/>
                    </a:lnTo>
                    <a:lnTo>
                      <a:pt x="11552" y="16977"/>
                    </a:lnTo>
                    <a:lnTo>
                      <a:pt x="11347" y="17051"/>
                    </a:lnTo>
                    <a:lnTo>
                      <a:pt x="11278" y="17199"/>
                    </a:lnTo>
                    <a:lnTo>
                      <a:pt x="11347" y="17273"/>
                    </a:lnTo>
                    <a:lnTo>
                      <a:pt x="11278" y="17310"/>
                    </a:lnTo>
                    <a:lnTo>
                      <a:pt x="11278" y="17495"/>
                    </a:lnTo>
                    <a:lnTo>
                      <a:pt x="11073" y="17605"/>
                    </a:lnTo>
                    <a:lnTo>
                      <a:pt x="10937" y="17605"/>
                    </a:lnTo>
                    <a:lnTo>
                      <a:pt x="11073" y="17716"/>
                    </a:lnTo>
                    <a:lnTo>
                      <a:pt x="11073" y="17827"/>
                    </a:lnTo>
                    <a:lnTo>
                      <a:pt x="11278" y="17827"/>
                    </a:lnTo>
                    <a:lnTo>
                      <a:pt x="12099" y="17975"/>
                    </a:lnTo>
                    <a:lnTo>
                      <a:pt x="12372" y="17975"/>
                    </a:lnTo>
                    <a:lnTo>
                      <a:pt x="12509" y="18049"/>
                    </a:lnTo>
                    <a:lnTo>
                      <a:pt x="12372" y="18197"/>
                    </a:lnTo>
                    <a:lnTo>
                      <a:pt x="12577" y="18308"/>
                    </a:lnTo>
                    <a:lnTo>
                      <a:pt x="12782" y="18308"/>
                    </a:lnTo>
                    <a:lnTo>
                      <a:pt x="12919" y="18382"/>
                    </a:lnTo>
                    <a:lnTo>
                      <a:pt x="12919" y="18493"/>
                    </a:lnTo>
                    <a:lnTo>
                      <a:pt x="13124" y="18493"/>
                    </a:lnTo>
                    <a:lnTo>
                      <a:pt x="13124" y="18641"/>
                    </a:lnTo>
                    <a:lnTo>
                      <a:pt x="12987" y="18752"/>
                    </a:lnTo>
                    <a:lnTo>
                      <a:pt x="12919" y="18752"/>
                    </a:lnTo>
                    <a:lnTo>
                      <a:pt x="12987" y="18937"/>
                    </a:lnTo>
                    <a:lnTo>
                      <a:pt x="13124" y="18863"/>
                    </a:lnTo>
                    <a:lnTo>
                      <a:pt x="13124" y="18937"/>
                    </a:lnTo>
                    <a:lnTo>
                      <a:pt x="13192" y="19085"/>
                    </a:lnTo>
                    <a:lnTo>
                      <a:pt x="13124" y="19196"/>
                    </a:lnTo>
                    <a:lnTo>
                      <a:pt x="13124" y="19270"/>
                    </a:lnTo>
                    <a:lnTo>
                      <a:pt x="13329" y="19307"/>
                    </a:lnTo>
                    <a:lnTo>
                      <a:pt x="13329" y="19270"/>
                    </a:lnTo>
                    <a:lnTo>
                      <a:pt x="13397" y="19270"/>
                    </a:lnTo>
                    <a:lnTo>
                      <a:pt x="13329" y="19196"/>
                    </a:lnTo>
                    <a:lnTo>
                      <a:pt x="13397" y="19159"/>
                    </a:lnTo>
                    <a:lnTo>
                      <a:pt x="13397" y="19307"/>
                    </a:lnTo>
                    <a:lnTo>
                      <a:pt x="13534" y="19307"/>
                    </a:lnTo>
                    <a:lnTo>
                      <a:pt x="13603" y="19418"/>
                    </a:lnTo>
                    <a:lnTo>
                      <a:pt x="13603" y="19196"/>
                    </a:lnTo>
                    <a:lnTo>
                      <a:pt x="13739" y="18752"/>
                    </a:lnTo>
                    <a:lnTo>
                      <a:pt x="13808" y="18604"/>
                    </a:lnTo>
                    <a:lnTo>
                      <a:pt x="13944" y="18493"/>
                    </a:lnTo>
                    <a:lnTo>
                      <a:pt x="13944" y="18382"/>
                    </a:lnTo>
                    <a:lnTo>
                      <a:pt x="14218" y="18086"/>
                    </a:lnTo>
                    <a:lnTo>
                      <a:pt x="14218" y="17532"/>
                    </a:lnTo>
                    <a:lnTo>
                      <a:pt x="14423" y="17384"/>
                    </a:lnTo>
                    <a:lnTo>
                      <a:pt x="14354" y="16977"/>
                    </a:lnTo>
                    <a:lnTo>
                      <a:pt x="14354" y="16607"/>
                    </a:lnTo>
                    <a:lnTo>
                      <a:pt x="14423" y="16385"/>
                    </a:lnTo>
                    <a:lnTo>
                      <a:pt x="14765" y="16274"/>
                    </a:lnTo>
                    <a:lnTo>
                      <a:pt x="14833" y="16163"/>
                    </a:lnTo>
                    <a:lnTo>
                      <a:pt x="14970" y="15978"/>
                    </a:lnTo>
                    <a:lnTo>
                      <a:pt x="14970" y="15645"/>
                    </a:lnTo>
                    <a:lnTo>
                      <a:pt x="15175" y="15534"/>
                    </a:lnTo>
                    <a:lnTo>
                      <a:pt x="15175" y="15053"/>
                    </a:lnTo>
                    <a:lnTo>
                      <a:pt x="15243" y="14758"/>
                    </a:lnTo>
                    <a:lnTo>
                      <a:pt x="15243" y="14721"/>
                    </a:lnTo>
                    <a:lnTo>
                      <a:pt x="15448" y="14536"/>
                    </a:lnTo>
                    <a:lnTo>
                      <a:pt x="15380" y="14536"/>
                    </a:lnTo>
                    <a:lnTo>
                      <a:pt x="15448" y="14499"/>
                    </a:lnTo>
                    <a:lnTo>
                      <a:pt x="15448" y="14314"/>
                    </a:lnTo>
                    <a:lnTo>
                      <a:pt x="15653" y="14166"/>
                    </a:lnTo>
                    <a:lnTo>
                      <a:pt x="15585" y="13944"/>
                    </a:lnTo>
                    <a:lnTo>
                      <a:pt x="15790" y="13426"/>
                    </a:lnTo>
                    <a:lnTo>
                      <a:pt x="16405" y="12982"/>
                    </a:lnTo>
                    <a:lnTo>
                      <a:pt x="16405" y="12871"/>
                    </a:lnTo>
                    <a:lnTo>
                      <a:pt x="16268" y="12982"/>
                    </a:lnTo>
                    <a:lnTo>
                      <a:pt x="16063" y="12982"/>
                    </a:lnTo>
                    <a:lnTo>
                      <a:pt x="15995" y="12871"/>
                    </a:lnTo>
                    <a:lnTo>
                      <a:pt x="15858" y="12871"/>
                    </a:lnTo>
                    <a:lnTo>
                      <a:pt x="15790" y="12945"/>
                    </a:lnTo>
                    <a:lnTo>
                      <a:pt x="15585" y="12982"/>
                    </a:lnTo>
                    <a:lnTo>
                      <a:pt x="14628" y="13500"/>
                    </a:lnTo>
                    <a:lnTo>
                      <a:pt x="14354" y="13426"/>
                    </a:lnTo>
                    <a:lnTo>
                      <a:pt x="14354" y="13315"/>
                    </a:lnTo>
                    <a:lnTo>
                      <a:pt x="14423" y="13204"/>
                    </a:lnTo>
                    <a:lnTo>
                      <a:pt x="14423" y="13167"/>
                    </a:lnTo>
                    <a:lnTo>
                      <a:pt x="14354" y="13093"/>
                    </a:lnTo>
                    <a:lnTo>
                      <a:pt x="14423" y="13056"/>
                    </a:lnTo>
                    <a:lnTo>
                      <a:pt x="14423" y="12871"/>
                    </a:lnTo>
                    <a:lnTo>
                      <a:pt x="14354" y="12834"/>
                    </a:lnTo>
                    <a:lnTo>
                      <a:pt x="14559" y="12649"/>
                    </a:lnTo>
                    <a:lnTo>
                      <a:pt x="14628" y="12612"/>
                    </a:lnTo>
                    <a:lnTo>
                      <a:pt x="14833" y="12538"/>
                    </a:lnTo>
                    <a:lnTo>
                      <a:pt x="15038" y="12501"/>
                    </a:lnTo>
                    <a:lnTo>
                      <a:pt x="15243" y="12538"/>
                    </a:lnTo>
                    <a:lnTo>
                      <a:pt x="15175" y="12538"/>
                    </a:lnTo>
                    <a:lnTo>
                      <a:pt x="15448" y="12538"/>
                    </a:lnTo>
                    <a:lnTo>
                      <a:pt x="15653" y="12501"/>
                    </a:lnTo>
                    <a:lnTo>
                      <a:pt x="15858" y="12279"/>
                    </a:lnTo>
                    <a:lnTo>
                      <a:pt x="16268" y="12095"/>
                    </a:lnTo>
                    <a:lnTo>
                      <a:pt x="16405" y="12095"/>
                    </a:lnTo>
                    <a:lnTo>
                      <a:pt x="16610" y="11503"/>
                    </a:lnTo>
                    <a:lnTo>
                      <a:pt x="16610" y="11392"/>
                    </a:lnTo>
                    <a:lnTo>
                      <a:pt x="16200" y="11170"/>
                    </a:lnTo>
                    <a:lnTo>
                      <a:pt x="16200" y="11207"/>
                    </a:lnTo>
                    <a:lnTo>
                      <a:pt x="16268" y="11281"/>
                    </a:lnTo>
                    <a:lnTo>
                      <a:pt x="16268" y="11318"/>
                    </a:lnTo>
                    <a:lnTo>
                      <a:pt x="16063" y="11318"/>
                    </a:lnTo>
                    <a:lnTo>
                      <a:pt x="16063" y="11392"/>
                    </a:lnTo>
                    <a:lnTo>
                      <a:pt x="15995" y="11392"/>
                    </a:lnTo>
                    <a:lnTo>
                      <a:pt x="15790" y="11429"/>
                    </a:lnTo>
                    <a:lnTo>
                      <a:pt x="15448" y="11503"/>
                    </a:lnTo>
                    <a:lnTo>
                      <a:pt x="15243" y="11540"/>
                    </a:lnTo>
                    <a:lnTo>
                      <a:pt x="15243" y="11503"/>
                    </a:lnTo>
                    <a:lnTo>
                      <a:pt x="14970" y="11651"/>
                    </a:lnTo>
                    <a:lnTo>
                      <a:pt x="14833" y="11651"/>
                    </a:lnTo>
                    <a:lnTo>
                      <a:pt x="14628" y="11762"/>
                    </a:lnTo>
                    <a:lnTo>
                      <a:pt x="14218" y="11725"/>
                    </a:lnTo>
                    <a:lnTo>
                      <a:pt x="14218" y="11651"/>
                    </a:lnTo>
                    <a:lnTo>
                      <a:pt x="14149" y="11651"/>
                    </a:lnTo>
                    <a:lnTo>
                      <a:pt x="13944" y="11725"/>
                    </a:lnTo>
                    <a:lnTo>
                      <a:pt x="13808" y="11651"/>
                    </a:lnTo>
                    <a:lnTo>
                      <a:pt x="13808" y="11614"/>
                    </a:lnTo>
                    <a:lnTo>
                      <a:pt x="14013" y="11392"/>
                    </a:lnTo>
                    <a:lnTo>
                      <a:pt x="14149" y="11318"/>
                    </a:lnTo>
                    <a:lnTo>
                      <a:pt x="14354" y="10948"/>
                    </a:lnTo>
                    <a:lnTo>
                      <a:pt x="14559" y="10763"/>
                    </a:lnTo>
                    <a:lnTo>
                      <a:pt x="14833" y="10319"/>
                    </a:lnTo>
                    <a:lnTo>
                      <a:pt x="14970" y="10208"/>
                    </a:lnTo>
                    <a:lnTo>
                      <a:pt x="15175" y="10282"/>
                    </a:lnTo>
                    <a:lnTo>
                      <a:pt x="15448" y="10208"/>
                    </a:lnTo>
                    <a:lnTo>
                      <a:pt x="15790" y="10208"/>
                    </a:lnTo>
                    <a:lnTo>
                      <a:pt x="15790" y="10319"/>
                    </a:lnTo>
                    <a:lnTo>
                      <a:pt x="15858" y="10319"/>
                    </a:lnTo>
                    <a:lnTo>
                      <a:pt x="15858" y="10097"/>
                    </a:lnTo>
                    <a:lnTo>
                      <a:pt x="16063" y="9986"/>
                    </a:lnTo>
                    <a:lnTo>
                      <a:pt x="16200" y="9727"/>
                    </a:lnTo>
                    <a:lnTo>
                      <a:pt x="16063" y="9432"/>
                    </a:lnTo>
                    <a:lnTo>
                      <a:pt x="15995" y="9505"/>
                    </a:lnTo>
                    <a:lnTo>
                      <a:pt x="15790" y="9321"/>
                    </a:lnTo>
                    <a:lnTo>
                      <a:pt x="15653" y="9062"/>
                    </a:lnTo>
                    <a:lnTo>
                      <a:pt x="15585" y="8433"/>
                    </a:lnTo>
                    <a:lnTo>
                      <a:pt x="15995" y="7841"/>
                    </a:lnTo>
                    <a:lnTo>
                      <a:pt x="16268" y="7545"/>
                    </a:lnTo>
                    <a:lnTo>
                      <a:pt x="16268" y="7508"/>
                    </a:lnTo>
                    <a:lnTo>
                      <a:pt x="16405" y="7508"/>
                    </a:lnTo>
                    <a:lnTo>
                      <a:pt x="16473" y="7212"/>
                    </a:lnTo>
                    <a:lnTo>
                      <a:pt x="17225" y="6547"/>
                    </a:lnTo>
                    <a:lnTo>
                      <a:pt x="17430" y="6399"/>
                    </a:lnTo>
                    <a:lnTo>
                      <a:pt x="17499" y="6399"/>
                    </a:lnTo>
                    <a:lnTo>
                      <a:pt x="17430" y="6325"/>
                    </a:lnTo>
                    <a:lnTo>
                      <a:pt x="18319" y="5844"/>
                    </a:lnTo>
                    <a:lnTo>
                      <a:pt x="19276" y="5289"/>
                    </a:lnTo>
                    <a:lnTo>
                      <a:pt x="19344" y="5104"/>
                    </a:lnTo>
                    <a:lnTo>
                      <a:pt x="19754" y="4956"/>
                    </a:lnTo>
                    <a:lnTo>
                      <a:pt x="19891" y="4845"/>
                    </a:lnTo>
                    <a:lnTo>
                      <a:pt x="20165" y="4512"/>
                    </a:lnTo>
                    <a:lnTo>
                      <a:pt x="20370" y="4401"/>
                    </a:lnTo>
                    <a:lnTo>
                      <a:pt x="20575" y="4179"/>
                    </a:lnTo>
                    <a:lnTo>
                      <a:pt x="20575" y="3995"/>
                    </a:lnTo>
                    <a:lnTo>
                      <a:pt x="20711" y="3847"/>
                    </a:lnTo>
                    <a:lnTo>
                      <a:pt x="20780" y="3847"/>
                    </a:lnTo>
                    <a:lnTo>
                      <a:pt x="20916" y="3329"/>
                    </a:lnTo>
                    <a:lnTo>
                      <a:pt x="21122" y="3181"/>
                    </a:lnTo>
                    <a:lnTo>
                      <a:pt x="21190" y="3070"/>
                    </a:lnTo>
                    <a:lnTo>
                      <a:pt x="21327" y="3107"/>
                    </a:lnTo>
                    <a:lnTo>
                      <a:pt x="21395" y="3070"/>
                    </a:lnTo>
                    <a:lnTo>
                      <a:pt x="21395" y="2996"/>
                    </a:lnTo>
                    <a:lnTo>
                      <a:pt x="21532" y="2663"/>
                    </a:lnTo>
                    <a:lnTo>
                      <a:pt x="21600" y="2441"/>
                    </a:lnTo>
                    <a:lnTo>
                      <a:pt x="21122" y="2404"/>
                    </a:lnTo>
                    <a:lnTo>
                      <a:pt x="20916" y="2219"/>
                    </a:lnTo>
                    <a:lnTo>
                      <a:pt x="20916" y="1886"/>
                    </a:lnTo>
                    <a:lnTo>
                      <a:pt x="20711" y="1664"/>
                    </a:lnTo>
                    <a:lnTo>
                      <a:pt x="20711" y="1516"/>
                    </a:lnTo>
                    <a:lnTo>
                      <a:pt x="20916" y="1332"/>
                    </a:lnTo>
                    <a:lnTo>
                      <a:pt x="20916" y="1221"/>
                    </a:lnTo>
                    <a:lnTo>
                      <a:pt x="20780" y="1073"/>
                    </a:lnTo>
                    <a:lnTo>
                      <a:pt x="20711" y="888"/>
                    </a:lnTo>
                    <a:lnTo>
                      <a:pt x="20301" y="888"/>
                    </a:lnTo>
                    <a:lnTo>
                      <a:pt x="20165" y="777"/>
                    </a:lnTo>
                    <a:lnTo>
                      <a:pt x="20096" y="851"/>
                    </a:lnTo>
                    <a:lnTo>
                      <a:pt x="19891" y="851"/>
                    </a:lnTo>
                    <a:lnTo>
                      <a:pt x="19754" y="777"/>
                    </a:lnTo>
                    <a:lnTo>
                      <a:pt x="19754" y="740"/>
                    </a:lnTo>
                    <a:lnTo>
                      <a:pt x="19686" y="666"/>
                    </a:lnTo>
                    <a:lnTo>
                      <a:pt x="19549" y="629"/>
                    </a:lnTo>
                    <a:lnTo>
                      <a:pt x="19481" y="555"/>
                    </a:lnTo>
                    <a:lnTo>
                      <a:pt x="19344" y="518"/>
                    </a:lnTo>
                    <a:lnTo>
                      <a:pt x="18866" y="185"/>
                    </a:lnTo>
                    <a:lnTo>
                      <a:pt x="18729" y="111"/>
                    </a:lnTo>
                    <a:lnTo>
                      <a:pt x="17841" y="0"/>
                    </a:lnTo>
                    <a:lnTo>
                      <a:pt x="17704" y="0"/>
                    </a:lnTo>
                    <a:lnTo>
                      <a:pt x="17430" y="185"/>
                    </a:lnTo>
                    <a:lnTo>
                      <a:pt x="16815" y="333"/>
                    </a:lnTo>
                    <a:lnTo>
                      <a:pt x="16405" y="407"/>
                    </a:lnTo>
                    <a:lnTo>
                      <a:pt x="16063" y="444"/>
                    </a:lnTo>
                    <a:lnTo>
                      <a:pt x="15790" y="407"/>
                    </a:lnTo>
                    <a:lnTo>
                      <a:pt x="15585" y="333"/>
                    </a:lnTo>
                    <a:lnTo>
                      <a:pt x="15448" y="333"/>
                    </a:lnTo>
                    <a:lnTo>
                      <a:pt x="15243" y="518"/>
                    </a:lnTo>
                    <a:lnTo>
                      <a:pt x="14970" y="629"/>
                    </a:lnTo>
                    <a:lnTo>
                      <a:pt x="14833" y="629"/>
                    </a:lnTo>
                    <a:lnTo>
                      <a:pt x="14765" y="666"/>
                    </a:lnTo>
                    <a:lnTo>
                      <a:pt x="14559" y="740"/>
                    </a:lnTo>
                    <a:lnTo>
                      <a:pt x="14354" y="851"/>
                    </a:lnTo>
                    <a:lnTo>
                      <a:pt x="14218" y="851"/>
                    </a:lnTo>
                    <a:lnTo>
                      <a:pt x="14218" y="777"/>
                    </a:lnTo>
                    <a:lnTo>
                      <a:pt x="13944" y="851"/>
                    </a:lnTo>
                    <a:lnTo>
                      <a:pt x="14354" y="2774"/>
                    </a:lnTo>
                    <a:lnTo>
                      <a:pt x="13534" y="4549"/>
                    </a:lnTo>
                    <a:lnTo>
                      <a:pt x="10732" y="6436"/>
                    </a:lnTo>
                    <a:lnTo>
                      <a:pt x="0" y="13981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96" name="AutoShape 79" descr="Freeform 63">
                <a:extLst>
                  <a:ext uri="{FF2B5EF4-FFF2-40B4-BE49-F238E27FC236}">
                    <a16:creationId xmlns:a16="http://schemas.microsoft.com/office/drawing/2014/main" id="{A84D942A-B283-4A55-9006-BCA5EB52B7F0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5462920" y="2386174"/>
                <a:ext cx="607849" cy="529701"/>
              </a:xfrm>
              <a:custGeom>
                <a:avLst/>
                <a:gdLst>
                  <a:gd name="T0" fmla="*/ 303925 w 21600"/>
                  <a:gd name="T1" fmla="*/ 264851 h 21600"/>
                  <a:gd name="T2" fmla="*/ 303925 w 21600"/>
                  <a:gd name="T3" fmla="*/ 264851 h 21600"/>
                  <a:gd name="T4" fmla="*/ 303925 w 21600"/>
                  <a:gd name="T5" fmla="*/ 264851 h 21600"/>
                  <a:gd name="T6" fmla="*/ 303925 w 21600"/>
                  <a:gd name="T7" fmla="*/ 2648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7239"/>
                    </a:moveTo>
                    <a:lnTo>
                      <a:pt x="163" y="6768"/>
                    </a:lnTo>
                    <a:lnTo>
                      <a:pt x="326" y="6533"/>
                    </a:lnTo>
                    <a:lnTo>
                      <a:pt x="1085" y="6003"/>
                    </a:lnTo>
                    <a:lnTo>
                      <a:pt x="1411" y="5650"/>
                    </a:lnTo>
                    <a:lnTo>
                      <a:pt x="1954" y="5179"/>
                    </a:lnTo>
                    <a:lnTo>
                      <a:pt x="2279" y="5120"/>
                    </a:lnTo>
                    <a:lnTo>
                      <a:pt x="2442" y="5003"/>
                    </a:lnTo>
                    <a:lnTo>
                      <a:pt x="2605" y="5003"/>
                    </a:lnTo>
                    <a:lnTo>
                      <a:pt x="2931" y="4767"/>
                    </a:lnTo>
                    <a:lnTo>
                      <a:pt x="3365" y="4473"/>
                    </a:lnTo>
                    <a:lnTo>
                      <a:pt x="4342" y="3943"/>
                    </a:lnTo>
                    <a:lnTo>
                      <a:pt x="5210" y="3767"/>
                    </a:lnTo>
                    <a:lnTo>
                      <a:pt x="5481" y="3708"/>
                    </a:lnTo>
                    <a:lnTo>
                      <a:pt x="6024" y="3531"/>
                    </a:lnTo>
                    <a:lnTo>
                      <a:pt x="6838" y="3355"/>
                    </a:lnTo>
                    <a:lnTo>
                      <a:pt x="7598" y="3237"/>
                    </a:lnTo>
                    <a:lnTo>
                      <a:pt x="7761" y="3178"/>
                    </a:lnTo>
                    <a:lnTo>
                      <a:pt x="8141" y="3178"/>
                    </a:lnTo>
                    <a:lnTo>
                      <a:pt x="8466" y="3002"/>
                    </a:lnTo>
                    <a:lnTo>
                      <a:pt x="9443" y="2825"/>
                    </a:lnTo>
                    <a:lnTo>
                      <a:pt x="9932" y="2649"/>
                    </a:lnTo>
                    <a:lnTo>
                      <a:pt x="10420" y="2531"/>
                    </a:lnTo>
                    <a:lnTo>
                      <a:pt x="10854" y="2472"/>
                    </a:lnTo>
                    <a:lnTo>
                      <a:pt x="11234" y="2354"/>
                    </a:lnTo>
                    <a:lnTo>
                      <a:pt x="11397" y="2178"/>
                    </a:lnTo>
                    <a:lnTo>
                      <a:pt x="11831" y="2001"/>
                    </a:lnTo>
                    <a:lnTo>
                      <a:pt x="11994" y="2001"/>
                    </a:lnTo>
                    <a:lnTo>
                      <a:pt x="12211" y="1825"/>
                    </a:lnTo>
                    <a:lnTo>
                      <a:pt x="12808" y="1295"/>
                    </a:lnTo>
                    <a:lnTo>
                      <a:pt x="12862" y="1118"/>
                    </a:lnTo>
                    <a:lnTo>
                      <a:pt x="12971" y="1059"/>
                    </a:lnTo>
                    <a:lnTo>
                      <a:pt x="13025" y="942"/>
                    </a:lnTo>
                    <a:lnTo>
                      <a:pt x="13351" y="883"/>
                    </a:lnTo>
                    <a:lnTo>
                      <a:pt x="13622" y="883"/>
                    </a:lnTo>
                    <a:lnTo>
                      <a:pt x="13948" y="706"/>
                    </a:lnTo>
                    <a:lnTo>
                      <a:pt x="14490" y="706"/>
                    </a:lnTo>
                    <a:lnTo>
                      <a:pt x="14599" y="589"/>
                    </a:lnTo>
                    <a:lnTo>
                      <a:pt x="14816" y="589"/>
                    </a:lnTo>
                    <a:lnTo>
                      <a:pt x="15305" y="706"/>
                    </a:lnTo>
                    <a:lnTo>
                      <a:pt x="15467" y="589"/>
                    </a:lnTo>
                    <a:lnTo>
                      <a:pt x="15576" y="706"/>
                    </a:lnTo>
                    <a:lnTo>
                      <a:pt x="15630" y="589"/>
                    </a:lnTo>
                    <a:lnTo>
                      <a:pt x="16119" y="177"/>
                    </a:lnTo>
                    <a:lnTo>
                      <a:pt x="16390" y="0"/>
                    </a:lnTo>
                    <a:lnTo>
                      <a:pt x="16553" y="0"/>
                    </a:lnTo>
                    <a:lnTo>
                      <a:pt x="17095" y="59"/>
                    </a:lnTo>
                    <a:lnTo>
                      <a:pt x="17584" y="0"/>
                    </a:lnTo>
                    <a:lnTo>
                      <a:pt x="18561" y="235"/>
                    </a:lnTo>
                    <a:lnTo>
                      <a:pt x="18995" y="353"/>
                    </a:lnTo>
                    <a:lnTo>
                      <a:pt x="19863" y="412"/>
                    </a:lnTo>
                    <a:lnTo>
                      <a:pt x="21003" y="706"/>
                    </a:lnTo>
                    <a:lnTo>
                      <a:pt x="21274" y="706"/>
                    </a:lnTo>
                    <a:lnTo>
                      <a:pt x="21600" y="3767"/>
                    </a:lnTo>
                    <a:lnTo>
                      <a:pt x="20949" y="6592"/>
                    </a:lnTo>
                    <a:lnTo>
                      <a:pt x="18724" y="9593"/>
                    </a:lnTo>
                    <a:lnTo>
                      <a:pt x="10203" y="21600"/>
                    </a:lnTo>
                    <a:lnTo>
                      <a:pt x="4070" y="12713"/>
                    </a:lnTo>
                    <a:lnTo>
                      <a:pt x="2931" y="11124"/>
                    </a:lnTo>
                    <a:lnTo>
                      <a:pt x="2605" y="11477"/>
                    </a:lnTo>
                    <a:lnTo>
                      <a:pt x="1899" y="11183"/>
                    </a:lnTo>
                    <a:lnTo>
                      <a:pt x="1628" y="11124"/>
                    </a:lnTo>
                    <a:lnTo>
                      <a:pt x="1248" y="10947"/>
                    </a:lnTo>
                    <a:lnTo>
                      <a:pt x="488" y="11006"/>
                    </a:lnTo>
                    <a:lnTo>
                      <a:pt x="434" y="7828"/>
                    </a:lnTo>
                    <a:lnTo>
                      <a:pt x="163" y="7828"/>
                    </a:lnTo>
                    <a:lnTo>
                      <a:pt x="0" y="7239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97" name="AutoShape 80" descr="Freeform 64">
                <a:extLst>
                  <a:ext uri="{FF2B5EF4-FFF2-40B4-BE49-F238E27FC236}">
                    <a16:creationId xmlns:a16="http://schemas.microsoft.com/office/drawing/2014/main" id="{E546E8AE-D663-438C-B453-330E36F39D8B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574183" y="715404"/>
                <a:ext cx="828355" cy="1173740"/>
              </a:xfrm>
              <a:custGeom>
                <a:avLst/>
                <a:gdLst>
                  <a:gd name="T0" fmla="*/ 414178 w 21600"/>
                  <a:gd name="T1" fmla="*/ 586870 h 21600"/>
                  <a:gd name="T2" fmla="*/ 414178 w 21600"/>
                  <a:gd name="T3" fmla="*/ 586870 h 21600"/>
                  <a:gd name="T4" fmla="*/ 414178 w 21600"/>
                  <a:gd name="T5" fmla="*/ 586870 h 21600"/>
                  <a:gd name="T6" fmla="*/ 414178 w 21600"/>
                  <a:gd name="T7" fmla="*/ 58687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8250"/>
                    </a:moveTo>
                    <a:lnTo>
                      <a:pt x="21203" y="8571"/>
                    </a:lnTo>
                    <a:lnTo>
                      <a:pt x="20885" y="8891"/>
                    </a:lnTo>
                    <a:lnTo>
                      <a:pt x="20369" y="8651"/>
                    </a:lnTo>
                    <a:lnTo>
                      <a:pt x="20012" y="8410"/>
                    </a:lnTo>
                    <a:lnTo>
                      <a:pt x="19178" y="8624"/>
                    </a:lnTo>
                    <a:lnTo>
                      <a:pt x="18900" y="9425"/>
                    </a:lnTo>
                    <a:lnTo>
                      <a:pt x="18781" y="9906"/>
                    </a:lnTo>
                    <a:lnTo>
                      <a:pt x="17947" y="10092"/>
                    </a:lnTo>
                    <a:lnTo>
                      <a:pt x="17232" y="10146"/>
                    </a:lnTo>
                    <a:lnTo>
                      <a:pt x="17034" y="10226"/>
                    </a:lnTo>
                    <a:lnTo>
                      <a:pt x="16756" y="10546"/>
                    </a:lnTo>
                    <a:lnTo>
                      <a:pt x="16319" y="10653"/>
                    </a:lnTo>
                    <a:lnTo>
                      <a:pt x="16279" y="10813"/>
                    </a:lnTo>
                    <a:lnTo>
                      <a:pt x="16319" y="11427"/>
                    </a:lnTo>
                    <a:lnTo>
                      <a:pt x="16637" y="11374"/>
                    </a:lnTo>
                    <a:lnTo>
                      <a:pt x="16796" y="11454"/>
                    </a:lnTo>
                    <a:lnTo>
                      <a:pt x="16994" y="11347"/>
                    </a:lnTo>
                    <a:lnTo>
                      <a:pt x="16994" y="11107"/>
                    </a:lnTo>
                    <a:lnTo>
                      <a:pt x="17034" y="11107"/>
                    </a:lnTo>
                    <a:lnTo>
                      <a:pt x="17510" y="11267"/>
                    </a:lnTo>
                    <a:lnTo>
                      <a:pt x="17709" y="11214"/>
                    </a:lnTo>
                    <a:lnTo>
                      <a:pt x="17947" y="11347"/>
                    </a:lnTo>
                    <a:lnTo>
                      <a:pt x="17987" y="12469"/>
                    </a:lnTo>
                    <a:lnTo>
                      <a:pt x="17749" y="12549"/>
                    </a:lnTo>
                    <a:lnTo>
                      <a:pt x="17510" y="13029"/>
                    </a:lnTo>
                    <a:lnTo>
                      <a:pt x="17232" y="13110"/>
                    </a:lnTo>
                    <a:lnTo>
                      <a:pt x="16796" y="12896"/>
                    </a:lnTo>
                    <a:lnTo>
                      <a:pt x="16518" y="12949"/>
                    </a:lnTo>
                    <a:lnTo>
                      <a:pt x="16399" y="13029"/>
                    </a:lnTo>
                    <a:lnTo>
                      <a:pt x="16160" y="13136"/>
                    </a:lnTo>
                    <a:lnTo>
                      <a:pt x="15724" y="13296"/>
                    </a:lnTo>
                    <a:lnTo>
                      <a:pt x="14890" y="13937"/>
                    </a:lnTo>
                    <a:lnTo>
                      <a:pt x="14493" y="14151"/>
                    </a:lnTo>
                    <a:lnTo>
                      <a:pt x="14731" y="14551"/>
                    </a:lnTo>
                    <a:lnTo>
                      <a:pt x="15009" y="14792"/>
                    </a:lnTo>
                    <a:lnTo>
                      <a:pt x="15088" y="15032"/>
                    </a:lnTo>
                    <a:lnTo>
                      <a:pt x="15803" y="15139"/>
                    </a:lnTo>
                    <a:lnTo>
                      <a:pt x="16041" y="15619"/>
                    </a:lnTo>
                    <a:lnTo>
                      <a:pt x="15922" y="15833"/>
                    </a:lnTo>
                    <a:lnTo>
                      <a:pt x="16279" y="15913"/>
                    </a:lnTo>
                    <a:lnTo>
                      <a:pt x="16041" y="16500"/>
                    </a:lnTo>
                    <a:lnTo>
                      <a:pt x="16081" y="16554"/>
                    </a:lnTo>
                    <a:lnTo>
                      <a:pt x="16399" y="16661"/>
                    </a:lnTo>
                    <a:lnTo>
                      <a:pt x="16399" y="16741"/>
                    </a:lnTo>
                    <a:lnTo>
                      <a:pt x="16915" y="17141"/>
                    </a:lnTo>
                    <a:lnTo>
                      <a:pt x="17471" y="17381"/>
                    </a:lnTo>
                    <a:lnTo>
                      <a:pt x="17590" y="17301"/>
                    </a:lnTo>
                    <a:lnTo>
                      <a:pt x="17749" y="17355"/>
                    </a:lnTo>
                    <a:lnTo>
                      <a:pt x="17987" y="17542"/>
                    </a:lnTo>
                    <a:lnTo>
                      <a:pt x="18066" y="17622"/>
                    </a:lnTo>
                    <a:lnTo>
                      <a:pt x="17629" y="17595"/>
                    </a:lnTo>
                    <a:lnTo>
                      <a:pt x="17510" y="17782"/>
                    </a:lnTo>
                    <a:lnTo>
                      <a:pt x="17709" y="17862"/>
                    </a:lnTo>
                    <a:lnTo>
                      <a:pt x="18463" y="18102"/>
                    </a:lnTo>
                    <a:lnTo>
                      <a:pt x="18424" y="18316"/>
                    </a:lnTo>
                    <a:lnTo>
                      <a:pt x="19178" y="18423"/>
                    </a:lnTo>
                    <a:lnTo>
                      <a:pt x="19376" y="18396"/>
                    </a:lnTo>
                    <a:lnTo>
                      <a:pt x="19734" y="18556"/>
                    </a:lnTo>
                    <a:lnTo>
                      <a:pt x="19654" y="18663"/>
                    </a:lnTo>
                    <a:lnTo>
                      <a:pt x="19496" y="18823"/>
                    </a:lnTo>
                    <a:lnTo>
                      <a:pt x="19019" y="18903"/>
                    </a:lnTo>
                    <a:lnTo>
                      <a:pt x="18781" y="18877"/>
                    </a:lnTo>
                    <a:lnTo>
                      <a:pt x="18701" y="18903"/>
                    </a:lnTo>
                    <a:lnTo>
                      <a:pt x="17947" y="18823"/>
                    </a:lnTo>
                    <a:lnTo>
                      <a:pt x="17510" y="18663"/>
                    </a:lnTo>
                    <a:lnTo>
                      <a:pt x="16756" y="18903"/>
                    </a:lnTo>
                    <a:lnTo>
                      <a:pt x="16518" y="19117"/>
                    </a:lnTo>
                    <a:lnTo>
                      <a:pt x="16438" y="19384"/>
                    </a:lnTo>
                    <a:lnTo>
                      <a:pt x="16438" y="19704"/>
                    </a:lnTo>
                    <a:lnTo>
                      <a:pt x="16796" y="19838"/>
                    </a:lnTo>
                    <a:lnTo>
                      <a:pt x="16796" y="20105"/>
                    </a:lnTo>
                    <a:lnTo>
                      <a:pt x="16637" y="20238"/>
                    </a:lnTo>
                    <a:lnTo>
                      <a:pt x="16518" y="20345"/>
                    </a:lnTo>
                    <a:lnTo>
                      <a:pt x="16518" y="20479"/>
                    </a:lnTo>
                    <a:lnTo>
                      <a:pt x="16676" y="20826"/>
                    </a:lnTo>
                    <a:lnTo>
                      <a:pt x="16676" y="20959"/>
                    </a:lnTo>
                    <a:lnTo>
                      <a:pt x="16756" y="21119"/>
                    </a:lnTo>
                    <a:lnTo>
                      <a:pt x="16796" y="21226"/>
                    </a:lnTo>
                    <a:lnTo>
                      <a:pt x="16676" y="21520"/>
                    </a:lnTo>
                    <a:lnTo>
                      <a:pt x="16518" y="21600"/>
                    </a:lnTo>
                    <a:lnTo>
                      <a:pt x="16438" y="21547"/>
                    </a:lnTo>
                    <a:lnTo>
                      <a:pt x="16399" y="21467"/>
                    </a:lnTo>
                    <a:lnTo>
                      <a:pt x="16160" y="21306"/>
                    </a:lnTo>
                    <a:lnTo>
                      <a:pt x="15962" y="21386"/>
                    </a:lnTo>
                    <a:lnTo>
                      <a:pt x="15843" y="21520"/>
                    </a:lnTo>
                    <a:lnTo>
                      <a:pt x="15485" y="21467"/>
                    </a:lnTo>
                    <a:lnTo>
                      <a:pt x="15009" y="21280"/>
                    </a:lnTo>
                    <a:lnTo>
                      <a:pt x="14493" y="20746"/>
                    </a:lnTo>
                    <a:lnTo>
                      <a:pt x="14135" y="20399"/>
                    </a:lnTo>
                    <a:lnTo>
                      <a:pt x="14016" y="20399"/>
                    </a:lnTo>
                    <a:lnTo>
                      <a:pt x="13897" y="20425"/>
                    </a:lnTo>
                    <a:lnTo>
                      <a:pt x="13301" y="20479"/>
                    </a:lnTo>
                    <a:lnTo>
                      <a:pt x="13103" y="20505"/>
                    </a:lnTo>
                    <a:lnTo>
                      <a:pt x="12944" y="20639"/>
                    </a:lnTo>
                    <a:lnTo>
                      <a:pt x="12706" y="20559"/>
                    </a:lnTo>
                    <a:lnTo>
                      <a:pt x="12587" y="20559"/>
                    </a:lnTo>
                    <a:lnTo>
                      <a:pt x="12468" y="20479"/>
                    </a:lnTo>
                    <a:lnTo>
                      <a:pt x="12388" y="20345"/>
                    </a:lnTo>
                    <a:lnTo>
                      <a:pt x="12388" y="20238"/>
                    </a:lnTo>
                    <a:lnTo>
                      <a:pt x="12349" y="20158"/>
                    </a:lnTo>
                    <a:lnTo>
                      <a:pt x="12349" y="20078"/>
                    </a:lnTo>
                    <a:lnTo>
                      <a:pt x="12269" y="20025"/>
                    </a:lnTo>
                    <a:lnTo>
                      <a:pt x="12110" y="20078"/>
                    </a:lnTo>
                    <a:lnTo>
                      <a:pt x="11912" y="20105"/>
                    </a:lnTo>
                    <a:lnTo>
                      <a:pt x="11872" y="20105"/>
                    </a:lnTo>
                    <a:lnTo>
                      <a:pt x="11793" y="20078"/>
                    </a:lnTo>
                    <a:lnTo>
                      <a:pt x="11674" y="19918"/>
                    </a:lnTo>
                    <a:lnTo>
                      <a:pt x="11634" y="19784"/>
                    </a:lnTo>
                    <a:lnTo>
                      <a:pt x="11316" y="19704"/>
                    </a:lnTo>
                    <a:lnTo>
                      <a:pt x="10959" y="19704"/>
                    </a:lnTo>
                    <a:lnTo>
                      <a:pt x="10443" y="19517"/>
                    </a:lnTo>
                    <a:lnTo>
                      <a:pt x="10125" y="19544"/>
                    </a:lnTo>
                    <a:lnTo>
                      <a:pt x="9966" y="19464"/>
                    </a:lnTo>
                    <a:lnTo>
                      <a:pt x="9609" y="19437"/>
                    </a:lnTo>
                    <a:lnTo>
                      <a:pt x="9251" y="19357"/>
                    </a:lnTo>
                    <a:lnTo>
                      <a:pt x="8418" y="19224"/>
                    </a:lnTo>
                    <a:lnTo>
                      <a:pt x="6988" y="19384"/>
                    </a:lnTo>
                    <a:lnTo>
                      <a:pt x="6671" y="19437"/>
                    </a:lnTo>
                    <a:lnTo>
                      <a:pt x="6432" y="19517"/>
                    </a:lnTo>
                    <a:lnTo>
                      <a:pt x="6194" y="19838"/>
                    </a:lnTo>
                    <a:lnTo>
                      <a:pt x="6194" y="19998"/>
                    </a:lnTo>
                    <a:lnTo>
                      <a:pt x="6035" y="20265"/>
                    </a:lnTo>
                    <a:lnTo>
                      <a:pt x="5797" y="20639"/>
                    </a:lnTo>
                    <a:lnTo>
                      <a:pt x="5479" y="20906"/>
                    </a:lnTo>
                    <a:lnTo>
                      <a:pt x="5360" y="20746"/>
                    </a:lnTo>
                    <a:lnTo>
                      <a:pt x="5122" y="20719"/>
                    </a:lnTo>
                    <a:lnTo>
                      <a:pt x="4725" y="20585"/>
                    </a:lnTo>
                    <a:lnTo>
                      <a:pt x="4368" y="20639"/>
                    </a:lnTo>
                    <a:lnTo>
                      <a:pt x="3653" y="20666"/>
                    </a:lnTo>
                    <a:lnTo>
                      <a:pt x="3534" y="20666"/>
                    </a:lnTo>
                    <a:lnTo>
                      <a:pt x="3454" y="20585"/>
                    </a:lnTo>
                    <a:lnTo>
                      <a:pt x="3097" y="20345"/>
                    </a:lnTo>
                    <a:lnTo>
                      <a:pt x="2859" y="19918"/>
                    </a:lnTo>
                    <a:lnTo>
                      <a:pt x="2700" y="19758"/>
                    </a:lnTo>
                    <a:lnTo>
                      <a:pt x="2581" y="19544"/>
                    </a:lnTo>
                    <a:lnTo>
                      <a:pt x="2263" y="19437"/>
                    </a:lnTo>
                    <a:lnTo>
                      <a:pt x="2025" y="19144"/>
                    </a:lnTo>
                    <a:lnTo>
                      <a:pt x="1866" y="19037"/>
                    </a:lnTo>
                    <a:lnTo>
                      <a:pt x="1787" y="18957"/>
                    </a:lnTo>
                    <a:lnTo>
                      <a:pt x="1787" y="18797"/>
                    </a:lnTo>
                    <a:lnTo>
                      <a:pt x="1866" y="18663"/>
                    </a:lnTo>
                    <a:lnTo>
                      <a:pt x="2025" y="18503"/>
                    </a:lnTo>
                    <a:lnTo>
                      <a:pt x="2462" y="18503"/>
                    </a:lnTo>
                    <a:lnTo>
                      <a:pt x="2462" y="18343"/>
                    </a:lnTo>
                    <a:lnTo>
                      <a:pt x="2144" y="17996"/>
                    </a:lnTo>
                    <a:lnTo>
                      <a:pt x="2104" y="17942"/>
                    </a:lnTo>
                    <a:lnTo>
                      <a:pt x="2025" y="17862"/>
                    </a:lnTo>
                    <a:lnTo>
                      <a:pt x="2025" y="17755"/>
                    </a:lnTo>
                    <a:lnTo>
                      <a:pt x="2462" y="17114"/>
                    </a:lnTo>
                    <a:lnTo>
                      <a:pt x="2621" y="16901"/>
                    </a:lnTo>
                    <a:lnTo>
                      <a:pt x="2819" y="16661"/>
                    </a:lnTo>
                    <a:lnTo>
                      <a:pt x="2740" y="16420"/>
                    </a:lnTo>
                    <a:lnTo>
                      <a:pt x="2740" y="16153"/>
                    </a:lnTo>
                    <a:lnTo>
                      <a:pt x="2700" y="15539"/>
                    </a:lnTo>
                    <a:lnTo>
                      <a:pt x="3057" y="14898"/>
                    </a:lnTo>
                    <a:lnTo>
                      <a:pt x="3097" y="14631"/>
                    </a:lnTo>
                    <a:lnTo>
                      <a:pt x="2263" y="13777"/>
                    </a:lnTo>
                    <a:lnTo>
                      <a:pt x="2025" y="13457"/>
                    </a:lnTo>
                    <a:lnTo>
                      <a:pt x="1549" y="13216"/>
                    </a:lnTo>
                    <a:lnTo>
                      <a:pt x="1390" y="12709"/>
                    </a:lnTo>
                    <a:lnTo>
                      <a:pt x="238" y="9452"/>
                    </a:lnTo>
                    <a:lnTo>
                      <a:pt x="0" y="8544"/>
                    </a:lnTo>
                    <a:lnTo>
                      <a:pt x="4407" y="3604"/>
                    </a:lnTo>
                    <a:lnTo>
                      <a:pt x="4725" y="3257"/>
                    </a:lnTo>
                    <a:lnTo>
                      <a:pt x="5797" y="2483"/>
                    </a:lnTo>
                    <a:lnTo>
                      <a:pt x="6512" y="1121"/>
                    </a:lnTo>
                    <a:lnTo>
                      <a:pt x="7346" y="534"/>
                    </a:lnTo>
                    <a:lnTo>
                      <a:pt x="7703" y="534"/>
                    </a:lnTo>
                    <a:lnTo>
                      <a:pt x="8815" y="0"/>
                    </a:lnTo>
                    <a:lnTo>
                      <a:pt x="10244" y="400"/>
                    </a:lnTo>
                    <a:lnTo>
                      <a:pt x="10324" y="320"/>
                    </a:lnTo>
                    <a:lnTo>
                      <a:pt x="10562" y="374"/>
                    </a:lnTo>
                    <a:lnTo>
                      <a:pt x="10601" y="294"/>
                    </a:lnTo>
                    <a:lnTo>
                      <a:pt x="11793" y="454"/>
                    </a:lnTo>
                    <a:lnTo>
                      <a:pt x="12944" y="454"/>
                    </a:lnTo>
                    <a:lnTo>
                      <a:pt x="12944" y="534"/>
                    </a:lnTo>
                    <a:lnTo>
                      <a:pt x="13460" y="561"/>
                    </a:lnTo>
                    <a:lnTo>
                      <a:pt x="14135" y="1095"/>
                    </a:lnTo>
                    <a:lnTo>
                      <a:pt x="14294" y="1095"/>
                    </a:lnTo>
                    <a:lnTo>
                      <a:pt x="14413" y="1495"/>
                    </a:lnTo>
                    <a:lnTo>
                      <a:pt x="14850" y="1522"/>
                    </a:lnTo>
                    <a:lnTo>
                      <a:pt x="14969" y="1682"/>
                    </a:lnTo>
                    <a:lnTo>
                      <a:pt x="15446" y="1762"/>
                    </a:lnTo>
                    <a:lnTo>
                      <a:pt x="15684" y="2083"/>
                    </a:lnTo>
                    <a:lnTo>
                      <a:pt x="16796" y="2643"/>
                    </a:lnTo>
                    <a:lnTo>
                      <a:pt x="16915" y="2937"/>
                    </a:lnTo>
                    <a:lnTo>
                      <a:pt x="17471" y="3257"/>
                    </a:lnTo>
                    <a:lnTo>
                      <a:pt x="17749" y="4058"/>
                    </a:lnTo>
                    <a:lnTo>
                      <a:pt x="19178" y="5607"/>
                    </a:lnTo>
                    <a:lnTo>
                      <a:pt x="19059" y="5687"/>
                    </a:lnTo>
                    <a:lnTo>
                      <a:pt x="19535" y="6648"/>
                    </a:lnTo>
                    <a:lnTo>
                      <a:pt x="20965" y="7609"/>
                    </a:lnTo>
                    <a:lnTo>
                      <a:pt x="21600" y="825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98" name="AutoShape 81" descr="Freeform 65">
                <a:extLst>
                  <a:ext uri="{FF2B5EF4-FFF2-40B4-BE49-F238E27FC236}">
                    <a16:creationId xmlns:a16="http://schemas.microsoft.com/office/drawing/2014/main" id="{DEB8581A-D09F-4611-AD7B-1F0067BA5712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361702" y="1175099"/>
                <a:ext cx="612516" cy="1220410"/>
              </a:xfrm>
              <a:custGeom>
                <a:avLst/>
                <a:gdLst>
                  <a:gd name="T0" fmla="*/ 306258 w 21600"/>
                  <a:gd name="T1" fmla="*/ 610205 h 21600"/>
                  <a:gd name="T2" fmla="*/ 306258 w 21600"/>
                  <a:gd name="T3" fmla="*/ 610205 h 21600"/>
                  <a:gd name="T4" fmla="*/ 306258 w 21600"/>
                  <a:gd name="T5" fmla="*/ 610205 h 21600"/>
                  <a:gd name="T6" fmla="*/ 306258 w 21600"/>
                  <a:gd name="T7" fmla="*/ 61020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6634"/>
                    </a:moveTo>
                    <a:lnTo>
                      <a:pt x="21439" y="7406"/>
                    </a:lnTo>
                    <a:lnTo>
                      <a:pt x="21331" y="7611"/>
                    </a:lnTo>
                    <a:lnTo>
                      <a:pt x="21331" y="7791"/>
                    </a:lnTo>
                    <a:lnTo>
                      <a:pt x="21009" y="8614"/>
                    </a:lnTo>
                    <a:lnTo>
                      <a:pt x="20687" y="8846"/>
                    </a:lnTo>
                    <a:lnTo>
                      <a:pt x="20042" y="9411"/>
                    </a:lnTo>
                    <a:lnTo>
                      <a:pt x="19236" y="10234"/>
                    </a:lnTo>
                    <a:lnTo>
                      <a:pt x="18752" y="10877"/>
                    </a:lnTo>
                    <a:lnTo>
                      <a:pt x="18699" y="10877"/>
                    </a:lnTo>
                    <a:lnTo>
                      <a:pt x="18269" y="11031"/>
                    </a:lnTo>
                    <a:lnTo>
                      <a:pt x="17785" y="11494"/>
                    </a:lnTo>
                    <a:lnTo>
                      <a:pt x="17785" y="11571"/>
                    </a:lnTo>
                    <a:lnTo>
                      <a:pt x="17893" y="11880"/>
                    </a:lnTo>
                    <a:lnTo>
                      <a:pt x="17731" y="12266"/>
                    </a:lnTo>
                    <a:lnTo>
                      <a:pt x="17570" y="12266"/>
                    </a:lnTo>
                    <a:lnTo>
                      <a:pt x="16979" y="12549"/>
                    </a:lnTo>
                    <a:lnTo>
                      <a:pt x="17301" y="12883"/>
                    </a:lnTo>
                    <a:lnTo>
                      <a:pt x="17731" y="12960"/>
                    </a:lnTo>
                    <a:lnTo>
                      <a:pt x="17785" y="13320"/>
                    </a:lnTo>
                    <a:lnTo>
                      <a:pt x="17301" y="14503"/>
                    </a:lnTo>
                    <a:lnTo>
                      <a:pt x="17301" y="14631"/>
                    </a:lnTo>
                    <a:lnTo>
                      <a:pt x="17570" y="14786"/>
                    </a:lnTo>
                    <a:lnTo>
                      <a:pt x="17463" y="14940"/>
                    </a:lnTo>
                    <a:lnTo>
                      <a:pt x="17624" y="16020"/>
                    </a:lnTo>
                    <a:lnTo>
                      <a:pt x="17570" y="16123"/>
                    </a:lnTo>
                    <a:lnTo>
                      <a:pt x="18107" y="17743"/>
                    </a:lnTo>
                    <a:lnTo>
                      <a:pt x="18215" y="17871"/>
                    </a:lnTo>
                    <a:lnTo>
                      <a:pt x="18215" y="18051"/>
                    </a:lnTo>
                    <a:lnTo>
                      <a:pt x="18269" y="18180"/>
                    </a:lnTo>
                    <a:lnTo>
                      <a:pt x="18376" y="18257"/>
                    </a:lnTo>
                    <a:lnTo>
                      <a:pt x="18376" y="18437"/>
                    </a:lnTo>
                    <a:lnTo>
                      <a:pt x="18430" y="18514"/>
                    </a:lnTo>
                    <a:lnTo>
                      <a:pt x="18537" y="18951"/>
                    </a:lnTo>
                    <a:lnTo>
                      <a:pt x="18430" y="18951"/>
                    </a:lnTo>
                    <a:lnTo>
                      <a:pt x="18269" y="18977"/>
                    </a:lnTo>
                    <a:lnTo>
                      <a:pt x="18215" y="19106"/>
                    </a:lnTo>
                    <a:lnTo>
                      <a:pt x="18107" y="19337"/>
                    </a:lnTo>
                    <a:lnTo>
                      <a:pt x="18215" y="19414"/>
                    </a:lnTo>
                    <a:lnTo>
                      <a:pt x="18215" y="19517"/>
                    </a:lnTo>
                    <a:lnTo>
                      <a:pt x="18054" y="19594"/>
                    </a:lnTo>
                    <a:lnTo>
                      <a:pt x="17893" y="19594"/>
                    </a:lnTo>
                    <a:lnTo>
                      <a:pt x="17785" y="19646"/>
                    </a:lnTo>
                    <a:lnTo>
                      <a:pt x="17731" y="19646"/>
                    </a:lnTo>
                    <a:lnTo>
                      <a:pt x="17570" y="19749"/>
                    </a:lnTo>
                    <a:lnTo>
                      <a:pt x="17409" y="19954"/>
                    </a:lnTo>
                    <a:lnTo>
                      <a:pt x="17570" y="19980"/>
                    </a:lnTo>
                    <a:lnTo>
                      <a:pt x="17409" y="20057"/>
                    </a:lnTo>
                    <a:lnTo>
                      <a:pt x="17140" y="20366"/>
                    </a:lnTo>
                    <a:lnTo>
                      <a:pt x="17463" y="20597"/>
                    </a:lnTo>
                    <a:lnTo>
                      <a:pt x="17624" y="20597"/>
                    </a:lnTo>
                    <a:lnTo>
                      <a:pt x="17731" y="20520"/>
                    </a:lnTo>
                    <a:lnTo>
                      <a:pt x="17893" y="20520"/>
                    </a:lnTo>
                    <a:lnTo>
                      <a:pt x="17893" y="20803"/>
                    </a:lnTo>
                    <a:lnTo>
                      <a:pt x="17946" y="20957"/>
                    </a:lnTo>
                    <a:lnTo>
                      <a:pt x="18054" y="21189"/>
                    </a:lnTo>
                    <a:lnTo>
                      <a:pt x="18107" y="21343"/>
                    </a:lnTo>
                    <a:lnTo>
                      <a:pt x="18269" y="21446"/>
                    </a:lnTo>
                    <a:lnTo>
                      <a:pt x="18376" y="21574"/>
                    </a:lnTo>
                    <a:lnTo>
                      <a:pt x="17946" y="21600"/>
                    </a:lnTo>
                    <a:lnTo>
                      <a:pt x="17570" y="21497"/>
                    </a:lnTo>
                    <a:lnTo>
                      <a:pt x="16925" y="21214"/>
                    </a:lnTo>
                    <a:lnTo>
                      <a:pt x="16657" y="21060"/>
                    </a:lnTo>
                    <a:lnTo>
                      <a:pt x="16442" y="21034"/>
                    </a:lnTo>
                    <a:lnTo>
                      <a:pt x="16173" y="20829"/>
                    </a:lnTo>
                    <a:lnTo>
                      <a:pt x="16119" y="20803"/>
                    </a:lnTo>
                    <a:lnTo>
                      <a:pt x="15797" y="20751"/>
                    </a:lnTo>
                    <a:lnTo>
                      <a:pt x="15690" y="20726"/>
                    </a:lnTo>
                    <a:lnTo>
                      <a:pt x="15636" y="20726"/>
                    </a:lnTo>
                    <a:lnTo>
                      <a:pt x="15313" y="20829"/>
                    </a:lnTo>
                    <a:lnTo>
                      <a:pt x="15206" y="20957"/>
                    </a:lnTo>
                    <a:lnTo>
                      <a:pt x="14830" y="20906"/>
                    </a:lnTo>
                    <a:lnTo>
                      <a:pt x="14669" y="20880"/>
                    </a:lnTo>
                    <a:lnTo>
                      <a:pt x="14239" y="20906"/>
                    </a:lnTo>
                    <a:lnTo>
                      <a:pt x="14024" y="20957"/>
                    </a:lnTo>
                    <a:lnTo>
                      <a:pt x="14078" y="20880"/>
                    </a:lnTo>
                    <a:lnTo>
                      <a:pt x="13863" y="20906"/>
                    </a:lnTo>
                    <a:lnTo>
                      <a:pt x="13863" y="20880"/>
                    </a:lnTo>
                    <a:lnTo>
                      <a:pt x="13433" y="20880"/>
                    </a:lnTo>
                    <a:lnTo>
                      <a:pt x="13272" y="20906"/>
                    </a:lnTo>
                    <a:lnTo>
                      <a:pt x="13218" y="20906"/>
                    </a:lnTo>
                    <a:lnTo>
                      <a:pt x="10478" y="21034"/>
                    </a:lnTo>
                    <a:lnTo>
                      <a:pt x="10531" y="20957"/>
                    </a:lnTo>
                    <a:lnTo>
                      <a:pt x="9403" y="21034"/>
                    </a:lnTo>
                    <a:lnTo>
                      <a:pt x="8382" y="20906"/>
                    </a:lnTo>
                    <a:lnTo>
                      <a:pt x="7952" y="20957"/>
                    </a:lnTo>
                    <a:lnTo>
                      <a:pt x="7415" y="20906"/>
                    </a:lnTo>
                    <a:lnTo>
                      <a:pt x="6985" y="20880"/>
                    </a:lnTo>
                    <a:lnTo>
                      <a:pt x="6501" y="20803"/>
                    </a:lnTo>
                    <a:lnTo>
                      <a:pt x="6287" y="20649"/>
                    </a:lnTo>
                    <a:lnTo>
                      <a:pt x="6179" y="20340"/>
                    </a:lnTo>
                    <a:lnTo>
                      <a:pt x="5857" y="19980"/>
                    </a:lnTo>
                    <a:lnTo>
                      <a:pt x="4997" y="19723"/>
                    </a:lnTo>
                    <a:lnTo>
                      <a:pt x="4513" y="19671"/>
                    </a:lnTo>
                    <a:lnTo>
                      <a:pt x="4513" y="19749"/>
                    </a:lnTo>
                    <a:lnTo>
                      <a:pt x="4675" y="19954"/>
                    </a:lnTo>
                    <a:lnTo>
                      <a:pt x="4567" y="20057"/>
                    </a:lnTo>
                    <a:lnTo>
                      <a:pt x="1988" y="19569"/>
                    </a:lnTo>
                    <a:lnTo>
                      <a:pt x="967" y="19440"/>
                    </a:lnTo>
                    <a:lnTo>
                      <a:pt x="860" y="19363"/>
                    </a:lnTo>
                    <a:lnTo>
                      <a:pt x="699" y="19209"/>
                    </a:lnTo>
                    <a:lnTo>
                      <a:pt x="860" y="18797"/>
                    </a:lnTo>
                    <a:lnTo>
                      <a:pt x="1343" y="18746"/>
                    </a:lnTo>
                    <a:lnTo>
                      <a:pt x="1451" y="18720"/>
                    </a:lnTo>
                    <a:lnTo>
                      <a:pt x="1504" y="18334"/>
                    </a:lnTo>
                    <a:lnTo>
                      <a:pt x="967" y="18051"/>
                    </a:lnTo>
                    <a:lnTo>
                      <a:pt x="860" y="17949"/>
                    </a:lnTo>
                    <a:lnTo>
                      <a:pt x="806" y="17820"/>
                    </a:lnTo>
                    <a:lnTo>
                      <a:pt x="269" y="17897"/>
                    </a:lnTo>
                    <a:lnTo>
                      <a:pt x="161" y="17871"/>
                    </a:lnTo>
                    <a:lnTo>
                      <a:pt x="0" y="17743"/>
                    </a:lnTo>
                    <a:lnTo>
                      <a:pt x="0" y="17640"/>
                    </a:lnTo>
                    <a:lnTo>
                      <a:pt x="322" y="17434"/>
                    </a:lnTo>
                    <a:lnTo>
                      <a:pt x="269" y="17203"/>
                    </a:lnTo>
                    <a:lnTo>
                      <a:pt x="0" y="17126"/>
                    </a:lnTo>
                    <a:lnTo>
                      <a:pt x="161" y="17023"/>
                    </a:lnTo>
                    <a:lnTo>
                      <a:pt x="484" y="16946"/>
                    </a:lnTo>
                    <a:lnTo>
                      <a:pt x="1021" y="17049"/>
                    </a:lnTo>
                    <a:lnTo>
                      <a:pt x="1182" y="17049"/>
                    </a:lnTo>
                    <a:lnTo>
                      <a:pt x="1451" y="16971"/>
                    </a:lnTo>
                    <a:lnTo>
                      <a:pt x="1451" y="16046"/>
                    </a:lnTo>
                    <a:lnTo>
                      <a:pt x="1773" y="15634"/>
                    </a:lnTo>
                    <a:lnTo>
                      <a:pt x="1827" y="15557"/>
                    </a:lnTo>
                    <a:lnTo>
                      <a:pt x="2096" y="15506"/>
                    </a:lnTo>
                    <a:lnTo>
                      <a:pt x="2472" y="15506"/>
                    </a:lnTo>
                    <a:lnTo>
                      <a:pt x="2633" y="15480"/>
                    </a:lnTo>
                    <a:lnTo>
                      <a:pt x="2794" y="15480"/>
                    </a:lnTo>
                    <a:lnTo>
                      <a:pt x="3385" y="15583"/>
                    </a:lnTo>
                    <a:lnTo>
                      <a:pt x="3600" y="15557"/>
                    </a:lnTo>
                    <a:lnTo>
                      <a:pt x="3922" y="15351"/>
                    </a:lnTo>
                    <a:lnTo>
                      <a:pt x="4728" y="15326"/>
                    </a:lnTo>
                    <a:lnTo>
                      <a:pt x="4836" y="14889"/>
                    </a:lnTo>
                    <a:lnTo>
                      <a:pt x="4997" y="14811"/>
                    </a:lnTo>
                    <a:lnTo>
                      <a:pt x="4890" y="14734"/>
                    </a:lnTo>
                    <a:lnTo>
                      <a:pt x="4728" y="14734"/>
                    </a:lnTo>
                    <a:lnTo>
                      <a:pt x="4567" y="14631"/>
                    </a:lnTo>
                    <a:lnTo>
                      <a:pt x="4030" y="14426"/>
                    </a:lnTo>
                    <a:lnTo>
                      <a:pt x="3922" y="14349"/>
                    </a:lnTo>
                    <a:lnTo>
                      <a:pt x="3761" y="14349"/>
                    </a:lnTo>
                    <a:lnTo>
                      <a:pt x="3600" y="14014"/>
                    </a:lnTo>
                    <a:lnTo>
                      <a:pt x="3600" y="13629"/>
                    </a:lnTo>
                    <a:lnTo>
                      <a:pt x="3922" y="13269"/>
                    </a:lnTo>
                    <a:lnTo>
                      <a:pt x="4084" y="13114"/>
                    </a:lnTo>
                    <a:lnTo>
                      <a:pt x="3869" y="12883"/>
                    </a:lnTo>
                    <a:lnTo>
                      <a:pt x="3707" y="12549"/>
                    </a:lnTo>
                    <a:lnTo>
                      <a:pt x="3063" y="12497"/>
                    </a:lnTo>
                    <a:lnTo>
                      <a:pt x="2955" y="12471"/>
                    </a:lnTo>
                    <a:lnTo>
                      <a:pt x="3116" y="12266"/>
                    </a:lnTo>
                    <a:lnTo>
                      <a:pt x="3707" y="12111"/>
                    </a:lnTo>
                    <a:lnTo>
                      <a:pt x="4030" y="12111"/>
                    </a:lnTo>
                    <a:lnTo>
                      <a:pt x="4030" y="12163"/>
                    </a:lnTo>
                    <a:lnTo>
                      <a:pt x="4245" y="12111"/>
                    </a:lnTo>
                    <a:lnTo>
                      <a:pt x="4513" y="12034"/>
                    </a:lnTo>
                    <a:lnTo>
                      <a:pt x="4567" y="11880"/>
                    </a:lnTo>
                    <a:lnTo>
                      <a:pt x="4728" y="11803"/>
                    </a:lnTo>
                    <a:lnTo>
                      <a:pt x="5158" y="11777"/>
                    </a:lnTo>
                    <a:lnTo>
                      <a:pt x="5534" y="11571"/>
                    </a:lnTo>
                    <a:lnTo>
                      <a:pt x="5803" y="11469"/>
                    </a:lnTo>
                    <a:lnTo>
                      <a:pt x="6287" y="11417"/>
                    </a:lnTo>
                    <a:lnTo>
                      <a:pt x="6824" y="11417"/>
                    </a:lnTo>
                    <a:lnTo>
                      <a:pt x="6931" y="11340"/>
                    </a:lnTo>
                    <a:lnTo>
                      <a:pt x="6824" y="11314"/>
                    </a:lnTo>
                    <a:lnTo>
                      <a:pt x="6824" y="11083"/>
                    </a:lnTo>
                    <a:lnTo>
                      <a:pt x="6931" y="11006"/>
                    </a:lnTo>
                    <a:lnTo>
                      <a:pt x="6824" y="10851"/>
                    </a:lnTo>
                    <a:lnTo>
                      <a:pt x="6824" y="10646"/>
                    </a:lnTo>
                    <a:lnTo>
                      <a:pt x="7254" y="10543"/>
                    </a:lnTo>
                    <a:lnTo>
                      <a:pt x="7254" y="10389"/>
                    </a:lnTo>
                    <a:lnTo>
                      <a:pt x="7791" y="10389"/>
                    </a:lnTo>
                    <a:lnTo>
                      <a:pt x="8113" y="10466"/>
                    </a:lnTo>
                    <a:lnTo>
                      <a:pt x="8543" y="10311"/>
                    </a:lnTo>
                    <a:lnTo>
                      <a:pt x="8704" y="10311"/>
                    </a:lnTo>
                    <a:lnTo>
                      <a:pt x="10639" y="9540"/>
                    </a:lnTo>
                    <a:lnTo>
                      <a:pt x="12251" y="8923"/>
                    </a:lnTo>
                    <a:lnTo>
                      <a:pt x="12251" y="8691"/>
                    </a:lnTo>
                    <a:lnTo>
                      <a:pt x="11176" y="8640"/>
                    </a:lnTo>
                    <a:lnTo>
                      <a:pt x="11122" y="8306"/>
                    </a:lnTo>
                    <a:lnTo>
                      <a:pt x="11015" y="8074"/>
                    </a:lnTo>
                    <a:lnTo>
                      <a:pt x="11015" y="6866"/>
                    </a:lnTo>
                    <a:lnTo>
                      <a:pt x="10961" y="6609"/>
                    </a:lnTo>
                    <a:lnTo>
                      <a:pt x="10478" y="6531"/>
                    </a:lnTo>
                    <a:lnTo>
                      <a:pt x="9725" y="6480"/>
                    </a:lnTo>
                    <a:lnTo>
                      <a:pt x="9564" y="6531"/>
                    </a:lnTo>
                    <a:lnTo>
                      <a:pt x="9188" y="6557"/>
                    </a:lnTo>
                    <a:lnTo>
                      <a:pt x="9081" y="6634"/>
                    </a:lnTo>
                    <a:lnTo>
                      <a:pt x="8866" y="6763"/>
                    </a:lnTo>
                    <a:lnTo>
                      <a:pt x="8704" y="6711"/>
                    </a:lnTo>
                    <a:lnTo>
                      <a:pt x="8221" y="6377"/>
                    </a:lnTo>
                    <a:lnTo>
                      <a:pt x="7630" y="6377"/>
                    </a:lnTo>
                    <a:lnTo>
                      <a:pt x="6985" y="6403"/>
                    </a:lnTo>
                    <a:lnTo>
                      <a:pt x="6770" y="5914"/>
                    </a:lnTo>
                    <a:lnTo>
                      <a:pt x="6501" y="5837"/>
                    </a:lnTo>
                    <a:lnTo>
                      <a:pt x="6018" y="5554"/>
                    </a:lnTo>
                    <a:lnTo>
                      <a:pt x="5857" y="5529"/>
                    </a:lnTo>
                    <a:lnTo>
                      <a:pt x="5642" y="5400"/>
                    </a:lnTo>
                    <a:lnTo>
                      <a:pt x="5319" y="5400"/>
                    </a:lnTo>
                    <a:lnTo>
                      <a:pt x="5158" y="5066"/>
                    </a:lnTo>
                    <a:lnTo>
                      <a:pt x="5212" y="4680"/>
                    </a:lnTo>
                    <a:lnTo>
                      <a:pt x="4890" y="4551"/>
                    </a:lnTo>
                    <a:lnTo>
                      <a:pt x="5051" y="4243"/>
                    </a:lnTo>
                    <a:lnTo>
                      <a:pt x="3922" y="4063"/>
                    </a:lnTo>
                    <a:lnTo>
                      <a:pt x="3439" y="4063"/>
                    </a:lnTo>
                    <a:lnTo>
                      <a:pt x="3278" y="4011"/>
                    </a:lnTo>
                    <a:lnTo>
                      <a:pt x="3385" y="3549"/>
                    </a:lnTo>
                    <a:lnTo>
                      <a:pt x="3707" y="3394"/>
                    </a:lnTo>
                    <a:lnTo>
                      <a:pt x="3707" y="3317"/>
                    </a:lnTo>
                    <a:lnTo>
                      <a:pt x="3546" y="3240"/>
                    </a:lnTo>
                    <a:lnTo>
                      <a:pt x="3439" y="3163"/>
                    </a:lnTo>
                    <a:lnTo>
                      <a:pt x="2740" y="3009"/>
                    </a:lnTo>
                    <a:lnTo>
                      <a:pt x="2794" y="2829"/>
                    </a:lnTo>
                    <a:lnTo>
                      <a:pt x="3116" y="2674"/>
                    </a:lnTo>
                    <a:lnTo>
                      <a:pt x="3224" y="2391"/>
                    </a:lnTo>
                    <a:lnTo>
                      <a:pt x="3116" y="2366"/>
                    </a:lnTo>
                    <a:lnTo>
                      <a:pt x="3224" y="2289"/>
                    </a:lnTo>
                    <a:lnTo>
                      <a:pt x="3063" y="2211"/>
                    </a:lnTo>
                    <a:lnTo>
                      <a:pt x="2633" y="1749"/>
                    </a:lnTo>
                    <a:lnTo>
                      <a:pt x="2472" y="1080"/>
                    </a:lnTo>
                    <a:lnTo>
                      <a:pt x="1827" y="926"/>
                    </a:lnTo>
                    <a:lnTo>
                      <a:pt x="1504" y="591"/>
                    </a:lnTo>
                    <a:lnTo>
                      <a:pt x="2579" y="0"/>
                    </a:lnTo>
                    <a:lnTo>
                      <a:pt x="2740" y="77"/>
                    </a:lnTo>
                    <a:lnTo>
                      <a:pt x="3600" y="360"/>
                    </a:lnTo>
                    <a:lnTo>
                      <a:pt x="4513" y="900"/>
                    </a:lnTo>
                    <a:lnTo>
                      <a:pt x="4836" y="1826"/>
                    </a:lnTo>
                    <a:lnTo>
                      <a:pt x="5212" y="2829"/>
                    </a:lnTo>
                    <a:lnTo>
                      <a:pt x="6179" y="3471"/>
                    </a:lnTo>
                    <a:lnTo>
                      <a:pt x="6931" y="4526"/>
                    </a:lnTo>
                    <a:lnTo>
                      <a:pt x="8113" y="5169"/>
                    </a:lnTo>
                    <a:lnTo>
                      <a:pt x="9994" y="5451"/>
                    </a:lnTo>
                    <a:lnTo>
                      <a:pt x="9994" y="5554"/>
                    </a:lnTo>
                    <a:lnTo>
                      <a:pt x="10478" y="5760"/>
                    </a:lnTo>
                    <a:lnTo>
                      <a:pt x="11176" y="5709"/>
                    </a:lnTo>
                    <a:lnTo>
                      <a:pt x="13057" y="6223"/>
                    </a:lnTo>
                    <a:lnTo>
                      <a:pt x="13379" y="6223"/>
                    </a:lnTo>
                    <a:lnTo>
                      <a:pt x="13594" y="6403"/>
                    </a:lnTo>
                    <a:lnTo>
                      <a:pt x="16442" y="6403"/>
                    </a:lnTo>
                    <a:lnTo>
                      <a:pt x="18215" y="6686"/>
                    </a:lnTo>
                    <a:lnTo>
                      <a:pt x="19075" y="7071"/>
                    </a:lnTo>
                    <a:lnTo>
                      <a:pt x="20149" y="7149"/>
                    </a:lnTo>
                    <a:lnTo>
                      <a:pt x="21600" y="6634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999" name="AutoShape 82" descr="Freeform 66">
                <a:extLst>
                  <a:ext uri="{FF2B5EF4-FFF2-40B4-BE49-F238E27FC236}">
                    <a16:creationId xmlns:a16="http://schemas.microsoft.com/office/drawing/2014/main" id="{925FA02A-EBB4-4DDE-AF3E-567599E51C4A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184507" y="2292835"/>
                <a:ext cx="947358" cy="819052"/>
              </a:xfrm>
              <a:custGeom>
                <a:avLst/>
                <a:gdLst>
                  <a:gd name="T0" fmla="*/ 473679 w 21600"/>
                  <a:gd name="T1" fmla="*/ 409526 h 21600"/>
                  <a:gd name="T2" fmla="*/ 473679 w 21600"/>
                  <a:gd name="T3" fmla="*/ 409526 h 21600"/>
                  <a:gd name="T4" fmla="*/ 473679 w 21600"/>
                  <a:gd name="T5" fmla="*/ 409526 h 21600"/>
                  <a:gd name="T6" fmla="*/ 473679 w 21600"/>
                  <a:gd name="T7" fmla="*/ 40952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2983"/>
                    </a:moveTo>
                    <a:lnTo>
                      <a:pt x="104" y="13404"/>
                    </a:lnTo>
                    <a:lnTo>
                      <a:pt x="243" y="13557"/>
                    </a:lnTo>
                    <a:lnTo>
                      <a:pt x="452" y="13864"/>
                    </a:lnTo>
                    <a:lnTo>
                      <a:pt x="522" y="13979"/>
                    </a:lnTo>
                    <a:lnTo>
                      <a:pt x="557" y="14017"/>
                    </a:lnTo>
                    <a:lnTo>
                      <a:pt x="557" y="14821"/>
                    </a:lnTo>
                    <a:lnTo>
                      <a:pt x="835" y="15357"/>
                    </a:lnTo>
                    <a:lnTo>
                      <a:pt x="1148" y="15932"/>
                    </a:lnTo>
                    <a:lnTo>
                      <a:pt x="1461" y="16391"/>
                    </a:lnTo>
                    <a:lnTo>
                      <a:pt x="1600" y="16621"/>
                    </a:lnTo>
                    <a:lnTo>
                      <a:pt x="1704" y="16851"/>
                    </a:lnTo>
                    <a:lnTo>
                      <a:pt x="1913" y="17196"/>
                    </a:lnTo>
                    <a:lnTo>
                      <a:pt x="1913" y="17311"/>
                    </a:lnTo>
                    <a:lnTo>
                      <a:pt x="1983" y="17311"/>
                    </a:lnTo>
                    <a:lnTo>
                      <a:pt x="2226" y="17655"/>
                    </a:lnTo>
                    <a:lnTo>
                      <a:pt x="2226" y="17694"/>
                    </a:lnTo>
                    <a:lnTo>
                      <a:pt x="2400" y="17694"/>
                    </a:lnTo>
                    <a:lnTo>
                      <a:pt x="2435" y="17770"/>
                    </a:lnTo>
                    <a:lnTo>
                      <a:pt x="2504" y="17809"/>
                    </a:lnTo>
                    <a:lnTo>
                      <a:pt x="2504" y="17885"/>
                    </a:lnTo>
                    <a:lnTo>
                      <a:pt x="2609" y="17923"/>
                    </a:lnTo>
                    <a:lnTo>
                      <a:pt x="2609" y="17885"/>
                    </a:lnTo>
                    <a:lnTo>
                      <a:pt x="2643" y="17885"/>
                    </a:lnTo>
                    <a:lnTo>
                      <a:pt x="2713" y="17923"/>
                    </a:lnTo>
                    <a:lnTo>
                      <a:pt x="2817" y="18038"/>
                    </a:lnTo>
                    <a:lnTo>
                      <a:pt x="2817" y="18345"/>
                    </a:lnTo>
                    <a:lnTo>
                      <a:pt x="2922" y="18460"/>
                    </a:lnTo>
                    <a:lnTo>
                      <a:pt x="2852" y="18498"/>
                    </a:lnTo>
                    <a:lnTo>
                      <a:pt x="2922" y="18574"/>
                    </a:lnTo>
                    <a:lnTo>
                      <a:pt x="2817" y="18613"/>
                    </a:lnTo>
                    <a:lnTo>
                      <a:pt x="2922" y="18689"/>
                    </a:lnTo>
                    <a:lnTo>
                      <a:pt x="2957" y="18689"/>
                    </a:lnTo>
                    <a:lnTo>
                      <a:pt x="3026" y="18804"/>
                    </a:lnTo>
                    <a:lnTo>
                      <a:pt x="3061" y="18728"/>
                    </a:lnTo>
                    <a:lnTo>
                      <a:pt x="3061" y="18919"/>
                    </a:lnTo>
                    <a:lnTo>
                      <a:pt x="3130" y="18919"/>
                    </a:lnTo>
                    <a:lnTo>
                      <a:pt x="3130" y="19034"/>
                    </a:lnTo>
                    <a:lnTo>
                      <a:pt x="3061" y="19072"/>
                    </a:lnTo>
                    <a:lnTo>
                      <a:pt x="3374" y="19417"/>
                    </a:lnTo>
                    <a:lnTo>
                      <a:pt x="3548" y="19532"/>
                    </a:lnTo>
                    <a:lnTo>
                      <a:pt x="3583" y="19609"/>
                    </a:lnTo>
                    <a:lnTo>
                      <a:pt x="3652" y="19647"/>
                    </a:lnTo>
                    <a:lnTo>
                      <a:pt x="3652" y="19609"/>
                    </a:lnTo>
                    <a:lnTo>
                      <a:pt x="3757" y="19647"/>
                    </a:lnTo>
                    <a:lnTo>
                      <a:pt x="3791" y="19762"/>
                    </a:lnTo>
                    <a:lnTo>
                      <a:pt x="3791" y="19723"/>
                    </a:lnTo>
                    <a:lnTo>
                      <a:pt x="3861" y="19647"/>
                    </a:lnTo>
                    <a:lnTo>
                      <a:pt x="4000" y="19723"/>
                    </a:lnTo>
                    <a:lnTo>
                      <a:pt x="4000" y="19647"/>
                    </a:lnTo>
                    <a:lnTo>
                      <a:pt x="3965" y="19647"/>
                    </a:lnTo>
                    <a:lnTo>
                      <a:pt x="4070" y="19609"/>
                    </a:lnTo>
                    <a:lnTo>
                      <a:pt x="4174" y="19647"/>
                    </a:lnTo>
                    <a:lnTo>
                      <a:pt x="4209" y="19647"/>
                    </a:lnTo>
                    <a:lnTo>
                      <a:pt x="4209" y="19723"/>
                    </a:lnTo>
                    <a:lnTo>
                      <a:pt x="4174" y="19877"/>
                    </a:lnTo>
                    <a:lnTo>
                      <a:pt x="4104" y="19877"/>
                    </a:lnTo>
                    <a:lnTo>
                      <a:pt x="4104" y="19991"/>
                    </a:lnTo>
                    <a:lnTo>
                      <a:pt x="4209" y="20068"/>
                    </a:lnTo>
                    <a:lnTo>
                      <a:pt x="4313" y="19991"/>
                    </a:lnTo>
                    <a:lnTo>
                      <a:pt x="4383" y="20068"/>
                    </a:lnTo>
                    <a:lnTo>
                      <a:pt x="4417" y="19991"/>
                    </a:lnTo>
                    <a:lnTo>
                      <a:pt x="4487" y="19991"/>
                    </a:lnTo>
                    <a:lnTo>
                      <a:pt x="4522" y="20068"/>
                    </a:lnTo>
                    <a:lnTo>
                      <a:pt x="4487" y="20068"/>
                    </a:lnTo>
                    <a:lnTo>
                      <a:pt x="4522" y="20106"/>
                    </a:lnTo>
                    <a:lnTo>
                      <a:pt x="4696" y="20106"/>
                    </a:lnTo>
                    <a:lnTo>
                      <a:pt x="4800" y="20183"/>
                    </a:lnTo>
                    <a:lnTo>
                      <a:pt x="4696" y="20298"/>
                    </a:lnTo>
                    <a:lnTo>
                      <a:pt x="4696" y="20336"/>
                    </a:lnTo>
                    <a:lnTo>
                      <a:pt x="4730" y="20298"/>
                    </a:lnTo>
                    <a:lnTo>
                      <a:pt x="4800" y="20336"/>
                    </a:lnTo>
                    <a:lnTo>
                      <a:pt x="4904" y="20413"/>
                    </a:lnTo>
                    <a:lnTo>
                      <a:pt x="5113" y="20528"/>
                    </a:lnTo>
                    <a:lnTo>
                      <a:pt x="5322" y="20528"/>
                    </a:lnTo>
                    <a:lnTo>
                      <a:pt x="5843" y="20221"/>
                    </a:lnTo>
                    <a:lnTo>
                      <a:pt x="5948" y="19877"/>
                    </a:lnTo>
                    <a:lnTo>
                      <a:pt x="5983" y="19838"/>
                    </a:lnTo>
                    <a:lnTo>
                      <a:pt x="6087" y="19838"/>
                    </a:lnTo>
                    <a:lnTo>
                      <a:pt x="6191" y="19877"/>
                    </a:lnTo>
                    <a:lnTo>
                      <a:pt x="6365" y="19991"/>
                    </a:lnTo>
                    <a:lnTo>
                      <a:pt x="6470" y="19991"/>
                    </a:lnTo>
                    <a:lnTo>
                      <a:pt x="6783" y="20106"/>
                    </a:lnTo>
                    <a:lnTo>
                      <a:pt x="6817" y="20106"/>
                    </a:lnTo>
                    <a:lnTo>
                      <a:pt x="6887" y="20068"/>
                    </a:lnTo>
                    <a:lnTo>
                      <a:pt x="6887" y="19953"/>
                    </a:lnTo>
                    <a:lnTo>
                      <a:pt x="6991" y="19723"/>
                    </a:lnTo>
                    <a:lnTo>
                      <a:pt x="7130" y="19877"/>
                    </a:lnTo>
                    <a:lnTo>
                      <a:pt x="7339" y="19877"/>
                    </a:lnTo>
                    <a:lnTo>
                      <a:pt x="7409" y="19838"/>
                    </a:lnTo>
                    <a:lnTo>
                      <a:pt x="7548" y="19838"/>
                    </a:lnTo>
                    <a:lnTo>
                      <a:pt x="7617" y="19762"/>
                    </a:lnTo>
                    <a:lnTo>
                      <a:pt x="7722" y="19723"/>
                    </a:lnTo>
                    <a:lnTo>
                      <a:pt x="7757" y="19762"/>
                    </a:lnTo>
                    <a:lnTo>
                      <a:pt x="7861" y="19723"/>
                    </a:lnTo>
                    <a:lnTo>
                      <a:pt x="7861" y="19647"/>
                    </a:lnTo>
                    <a:lnTo>
                      <a:pt x="8139" y="19494"/>
                    </a:lnTo>
                    <a:lnTo>
                      <a:pt x="8452" y="19264"/>
                    </a:lnTo>
                    <a:lnTo>
                      <a:pt x="8557" y="18957"/>
                    </a:lnTo>
                    <a:lnTo>
                      <a:pt x="8591" y="18919"/>
                    </a:lnTo>
                    <a:lnTo>
                      <a:pt x="8696" y="18843"/>
                    </a:lnTo>
                    <a:lnTo>
                      <a:pt x="8800" y="18843"/>
                    </a:lnTo>
                    <a:lnTo>
                      <a:pt x="9217" y="18957"/>
                    </a:lnTo>
                    <a:lnTo>
                      <a:pt x="9739" y="19072"/>
                    </a:lnTo>
                    <a:lnTo>
                      <a:pt x="9843" y="19149"/>
                    </a:lnTo>
                    <a:lnTo>
                      <a:pt x="9913" y="19072"/>
                    </a:lnTo>
                    <a:lnTo>
                      <a:pt x="10122" y="19034"/>
                    </a:lnTo>
                    <a:lnTo>
                      <a:pt x="10157" y="18957"/>
                    </a:lnTo>
                    <a:lnTo>
                      <a:pt x="10261" y="18957"/>
                    </a:lnTo>
                    <a:lnTo>
                      <a:pt x="10365" y="18843"/>
                    </a:lnTo>
                    <a:lnTo>
                      <a:pt x="10435" y="18728"/>
                    </a:lnTo>
                    <a:lnTo>
                      <a:pt x="10678" y="18574"/>
                    </a:lnTo>
                    <a:lnTo>
                      <a:pt x="10748" y="18498"/>
                    </a:lnTo>
                    <a:lnTo>
                      <a:pt x="10783" y="18498"/>
                    </a:lnTo>
                    <a:lnTo>
                      <a:pt x="10852" y="18574"/>
                    </a:lnTo>
                    <a:lnTo>
                      <a:pt x="10852" y="18689"/>
                    </a:lnTo>
                    <a:lnTo>
                      <a:pt x="10957" y="18843"/>
                    </a:lnTo>
                    <a:lnTo>
                      <a:pt x="10991" y="18919"/>
                    </a:lnTo>
                    <a:lnTo>
                      <a:pt x="11583" y="19609"/>
                    </a:lnTo>
                    <a:lnTo>
                      <a:pt x="11478" y="19723"/>
                    </a:lnTo>
                    <a:lnTo>
                      <a:pt x="11409" y="19953"/>
                    </a:lnTo>
                    <a:lnTo>
                      <a:pt x="11409" y="20221"/>
                    </a:lnTo>
                    <a:lnTo>
                      <a:pt x="11478" y="20336"/>
                    </a:lnTo>
                    <a:lnTo>
                      <a:pt x="11478" y="20451"/>
                    </a:lnTo>
                    <a:lnTo>
                      <a:pt x="11409" y="20643"/>
                    </a:lnTo>
                    <a:lnTo>
                      <a:pt x="11374" y="20796"/>
                    </a:lnTo>
                    <a:lnTo>
                      <a:pt x="11409" y="21026"/>
                    </a:lnTo>
                    <a:lnTo>
                      <a:pt x="11513" y="21217"/>
                    </a:lnTo>
                    <a:lnTo>
                      <a:pt x="11513" y="21370"/>
                    </a:lnTo>
                    <a:lnTo>
                      <a:pt x="12000" y="21562"/>
                    </a:lnTo>
                    <a:lnTo>
                      <a:pt x="12139" y="21562"/>
                    </a:lnTo>
                    <a:lnTo>
                      <a:pt x="12348" y="21332"/>
                    </a:lnTo>
                    <a:lnTo>
                      <a:pt x="12557" y="21140"/>
                    </a:lnTo>
                    <a:lnTo>
                      <a:pt x="12557" y="21217"/>
                    </a:lnTo>
                    <a:lnTo>
                      <a:pt x="12765" y="21600"/>
                    </a:lnTo>
                    <a:lnTo>
                      <a:pt x="13043" y="21600"/>
                    </a:lnTo>
                    <a:lnTo>
                      <a:pt x="13183" y="21447"/>
                    </a:lnTo>
                    <a:lnTo>
                      <a:pt x="13287" y="21370"/>
                    </a:lnTo>
                    <a:lnTo>
                      <a:pt x="13287" y="21332"/>
                    </a:lnTo>
                    <a:lnTo>
                      <a:pt x="13391" y="21332"/>
                    </a:lnTo>
                    <a:lnTo>
                      <a:pt x="13878" y="21102"/>
                    </a:lnTo>
                    <a:lnTo>
                      <a:pt x="13983" y="20987"/>
                    </a:lnTo>
                    <a:lnTo>
                      <a:pt x="14226" y="20872"/>
                    </a:lnTo>
                    <a:lnTo>
                      <a:pt x="14330" y="20643"/>
                    </a:lnTo>
                    <a:lnTo>
                      <a:pt x="14504" y="20451"/>
                    </a:lnTo>
                    <a:lnTo>
                      <a:pt x="14817" y="20183"/>
                    </a:lnTo>
                    <a:lnTo>
                      <a:pt x="15130" y="20068"/>
                    </a:lnTo>
                    <a:lnTo>
                      <a:pt x="15165" y="19991"/>
                    </a:lnTo>
                    <a:lnTo>
                      <a:pt x="15374" y="19953"/>
                    </a:lnTo>
                    <a:lnTo>
                      <a:pt x="15548" y="19991"/>
                    </a:lnTo>
                    <a:lnTo>
                      <a:pt x="15652" y="19991"/>
                    </a:lnTo>
                    <a:lnTo>
                      <a:pt x="15687" y="20106"/>
                    </a:lnTo>
                    <a:lnTo>
                      <a:pt x="15861" y="19953"/>
                    </a:lnTo>
                    <a:lnTo>
                      <a:pt x="15861" y="19723"/>
                    </a:lnTo>
                    <a:lnTo>
                      <a:pt x="15965" y="19532"/>
                    </a:lnTo>
                    <a:lnTo>
                      <a:pt x="16070" y="19532"/>
                    </a:lnTo>
                    <a:lnTo>
                      <a:pt x="16104" y="19379"/>
                    </a:lnTo>
                    <a:lnTo>
                      <a:pt x="16174" y="19302"/>
                    </a:lnTo>
                    <a:lnTo>
                      <a:pt x="16209" y="19187"/>
                    </a:lnTo>
                    <a:lnTo>
                      <a:pt x="16278" y="19187"/>
                    </a:lnTo>
                    <a:lnTo>
                      <a:pt x="16313" y="19034"/>
                    </a:lnTo>
                    <a:lnTo>
                      <a:pt x="16313" y="18804"/>
                    </a:lnTo>
                    <a:lnTo>
                      <a:pt x="16383" y="18728"/>
                    </a:lnTo>
                    <a:lnTo>
                      <a:pt x="16383" y="18689"/>
                    </a:lnTo>
                    <a:lnTo>
                      <a:pt x="16278" y="18498"/>
                    </a:lnTo>
                    <a:lnTo>
                      <a:pt x="16104" y="18460"/>
                    </a:lnTo>
                    <a:lnTo>
                      <a:pt x="16000" y="18574"/>
                    </a:lnTo>
                    <a:lnTo>
                      <a:pt x="15791" y="18689"/>
                    </a:lnTo>
                    <a:lnTo>
                      <a:pt x="15791" y="18574"/>
                    </a:lnTo>
                    <a:lnTo>
                      <a:pt x="15478" y="18728"/>
                    </a:lnTo>
                    <a:lnTo>
                      <a:pt x="15478" y="18613"/>
                    </a:lnTo>
                    <a:lnTo>
                      <a:pt x="15583" y="18498"/>
                    </a:lnTo>
                    <a:lnTo>
                      <a:pt x="15583" y="18460"/>
                    </a:lnTo>
                    <a:lnTo>
                      <a:pt x="15548" y="18153"/>
                    </a:lnTo>
                    <a:lnTo>
                      <a:pt x="15583" y="17923"/>
                    </a:lnTo>
                    <a:lnTo>
                      <a:pt x="15374" y="17694"/>
                    </a:lnTo>
                    <a:lnTo>
                      <a:pt x="15270" y="17694"/>
                    </a:lnTo>
                    <a:lnTo>
                      <a:pt x="15235" y="17464"/>
                    </a:lnTo>
                    <a:lnTo>
                      <a:pt x="14957" y="17349"/>
                    </a:lnTo>
                    <a:lnTo>
                      <a:pt x="14922" y="17119"/>
                    </a:lnTo>
                    <a:lnTo>
                      <a:pt x="15061" y="16889"/>
                    </a:lnTo>
                    <a:lnTo>
                      <a:pt x="15270" y="16889"/>
                    </a:lnTo>
                    <a:lnTo>
                      <a:pt x="15374" y="16621"/>
                    </a:lnTo>
                    <a:lnTo>
                      <a:pt x="15339" y="16391"/>
                    </a:lnTo>
                    <a:lnTo>
                      <a:pt x="15235" y="16200"/>
                    </a:lnTo>
                    <a:lnTo>
                      <a:pt x="15026" y="16047"/>
                    </a:lnTo>
                    <a:lnTo>
                      <a:pt x="14817" y="15970"/>
                    </a:lnTo>
                    <a:lnTo>
                      <a:pt x="14539" y="15702"/>
                    </a:lnTo>
                    <a:lnTo>
                      <a:pt x="14400" y="15970"/>
                    </a:lnTo>
                    <a:lnTo>
                      <a:pt x="14226" y="15817"/>
                    </a:lnTo>
                    <a:lnTo>
                      <a:pt x="14087" y="15855"/>
                    </a:lnTo>
                    <a:lnTo>
                      <a:pt x="13983" y="15970"/>
                    </a:lnTo>
                    <a:lnTo>
                      <a:pt x="13774" y="15855"/>
                    </a:lnTo>
                    <a:lnTo>
                      <a:pt x="13913" y="15587"/>
                    </a:lnTo>
                    <a:lnTo>
                      <a:pt x="13878" y="15281"/>
                    </a:lnTo>
                    <a:lnTo>
                      <a:pt x="13983" y="15013"/>
                    </a:lnTo>
                    <a:lnTo>
                      <a:pt x="14017" y="14668"/>
                    </a:lnTo>
                    <a:lnTo>
                      <a:pt x="14122" y="14591"/>
                    </a:lnTo>
                    <a:lnTo>
                      <a:pt x="14191" y="14668"/>
                    </a:lnTo>
                    <a:lnTo>
                      <a:pt x="14400" y="14668"/>
                    </a:lnTo>
                    <a:lnTo>
                      <a:pt x="14504" y="14783"/>
                    </a:lnTo>
                    <a:lnTo>
                      <a:pt x="14539" y="14783"/>
                    </a:lnTo>
                    <a:lnTo>
                      <a:pt x="14539" y="14591"/>
                    </a:lnTo>
                    <a:lnTo>
                      <a:pt x="14504" y="14591"/>
                    </a:lnTo>
                    <a:lnTo>
                      <a:pt x="14400" y="14553"/>
                    </a:lnTo>
                    <a:lnTo>
                      <a:pt x="14435" y="14477"/>
                    </a:lnTo>
                    <a:lnTo>
                      <a:pt x="14609" y="14553"/>
                    </a:lnTo>
                    <a:lnTo>
                      <a:pt x="14748" y="14591"/>
                    </a:lnTo>
                    <a:lnTo>
                      <a:pt x="14852" y="14706"/>
                    </a:lnTo>
                    <a:lnTo>
                      <a:pt x="14922" y="14898"/>
                    </a:lnTo>
                    <a:lnTo>
                      <a:pt x="14957" y="14936"/>
                    </a:lnTo>
                    <a:lnTo>
                      <a:pt x="15026" y="14936"/>
                    </a:lnTo>
                    <a:lnTo>
                      <a:pt x="15026" y="14783"/>
                    </a:lnTo>
                    <a:lnTo>
                      <a:pt x="15270" y="14783"/>
                    </a:lnTo>
                    <a:lnTo>
                      <a:pt x="15548" y="14553"/>
                    </a:lnTo>
                    <a:lnTo>
                      <a:pt x="15652" y="14438"/>
                    </a:lnTo>
                    <a:lnTo>
                      <a:pt x="15861" y="14323"/>
                    </a:lnTo>
                    <a:lnTo>
                      <a:pt x="15896" y="14323"/>
                    </a:lnTo>
                    <a:lnTo>
                      <a:pt x="15965" y="14247"/>
                    </a:lnTo>
                    <a:lnTo>
                      <a:pt x="16000" y="14132"/>
                    </a:lnTo>
                    <a:lnTo>
                      <a:pt x="16313" y="14094"/>
                    </a:lnTo>
                    <a:lnTo>
                      <a:pt x="16522" y="14094"/>
                    </a:lnTo>
                    <a:lnTo>
                      <a:pt x="16904" y="13979"/>
                    </a:lnTo>
                    <a:lnTo>
                      <a:pt x="17148" y="14017"/>
                    </a:lnTo>
                    <a:lnTo>
                      <a:pt x="17322" y="13902"/>
                    </a:lnTo>
                    <a:lnTo>
                      <a:pt x="17461" y="13902"/>
                    </a:lnTo>
                    <a:lnTo>
                      <a:pt x="17739" y="14017"/>
                    </a:lnTo>
                    <a:lnTo>
                      <a:pt x="17948" y="13864"/>
                    </a:lnTo>
                    <a:lnTo>
                      <a:pt x="18609" y="13634"/>
                    </a:lnTo>
                    <a:lnTo>
                      <a:pt x="18783" y="13557"/>
                    </a:lnTo>
                    <a:lnTo>
                      <a:pt x="19200" y="12830"/>
                    </a:lnTo>
                    <a:lnTo>
                      <a:pt x="19339" y="12600"/>
                    </a:lnTo>
                    <a:lnTo>
                      <a:pt x="19339" y="12064"/>
                    </a:lnTo>
                    <a:lnTo>
                      <a:pt x="19200" y="12064"/>
                    </a:lnTo>
                    <a:lnTo>
                      <a:pt x="18991" y="11834"/>
                    </a:lnTo>
                    <a:lnTo>
                      <a:pt x="18713" y="11374"/>
                    </a:lnTo>
                    <a:lnTo>
                      <a:pt x="18783" y="11221"/>
                    </a:lnTo>
                    <a:lnTo>
                      <a:pt x="18991" y="10991"/>
                    </a:lnTo>
                    <a:lnTo>
                      <a:pt x="19443" y="10226"/>
                    </a:lnTo>
                    <a:lnTo>
                      <a:pt x="19409" y="10072"/>
                    </a:lnTo>
                    <a:lnTo>
                      <a:pt x="19548" y="9957"/>
                    </a:lnTo>
                    <a:lnTo>
                      <a:pt x="19826" y="9651"/>
                    </a:lnTo>
                    <a:lnTo>
                      <a:pt x="20035" y="9306"/>
                    </a:lnTo>
                    <a:lnTo>
                      <a:pt x="20070" y="9153"/>
                    </a:lnTo>
                    <a:lnTo>
                      <a:pt x="20243" y="9038"/>
                    </a:lnTo>
                    <a:lnTo>
                      <a:pt x="20174" y="8694"/>
                    </a:lnTo>
                    <a:lnTo>
                      <a:pt x="20348" y="8579"/>
                    </a:lnTo>
                    <a:lnTo>
                      <a:pt x="20591" y="8694"/>
                    </a:lnTo>
                    <a:lnTo>
                      <a:pt x="20591" y="8502"/>
                    </a:lnTo>
                    <a:lnTo>
                      <a:pt x="20800" y="8502"/>
                    </a:lnTo>
                    <a:lnTo>
                      <a:pt x="21217" y="7813"/>
                    </a:lnTo>
                    <a:lnTo>
                      <a:pt x="20904" y="7430"/>
                    </a:lnTo>
                    <a:lnTo>
                      <a:pt x="20765" y="7085"/>
                    </a:lnTo>
                    <a:lnTo>
                      <a:pt x="20800" y="6855"/>
                    </a:lnTo>
                    <a:lnTo>
                      <a:pt x="20904" y="6626"/>
                    </a:lnTo>
                    <a:lnTo>
                      <a:pt x="21113" y="6434"/>
                    </a:lnTo>
                    <a:lnTo>
                      <a:pt x="21217" y="6281"/>
                    </a:lnTo>
                    <a:lnTo>
                      <a:pt x="21287" y="6166"/>
                    </a:lnTo>
                    <a:lnTo>
                      <a:pt x="21009" y="5936"/>
                    </a:lnTo>
                    <a:lnTo>
                      <a:pt x="21078" y="5860"/>
                    </a:lnTo>
                    <a:lnTo>
                      <a:pt x="21600" y="5477"/>
                    </a:lnTo>
                    <a:lnTo>
                      <a:pt x="21600" y="5247"/>
                    </a:lnTo>
                    <a:lnTo>
                      <a:pt x="21287" y="5247"/>
                    </a:lnTo>
                    <a:lnTo>
                      <a:pt x="21009" y="5132"/>
                    </a:lnTo>
                    <a:lnTo>
                      <a:pt x="20800" y="4787"/>
                    </a:lnTo>
                    <a:lnTo>
                      <a:pt x="20452" y="4596"/>
                    </a:lnTo>
                    <a:lnTo>
                      <a:pt x="20174" y="4366"/>
                    </a:lnTo>
                    <a:lnTo>
                      <a:pt x="20070" y="4366"/>
                    </a:lnTo>
                    <a:lnTo>
                      <a:pt x="19652" y="4596"/>
                    </a:lnTo>
                    <a:lnTo>
                      <a:pt x="19548" y="4557"/>
                    </a:lnTo>
                    <a:lnTo>
                      <a:pt x="19443" y="4711"/>
                    </a:lnTo>
                    <a:lnTo>
                      <a:pt x="19443" y="4940"/>
                    </a:lnTo>
                    <a:lnTo>
                      <a:pt x="19096" y="5170"/>
                    </a:lnTo>
                    <a:lnTo>
                      <a:pt x="18609" y="5400"/>
                    </a:lnTo>
                    <a:lnTo>
                      <a:pt x="18574" y="5630"/>
                    </a:lnTo>
                    <a:lnTo>
                      <a:pt x="18470" y="5745"/>
                    </a:lnTo>
                    <a:lnTo>
                      <a:pt x="17670" y="6549"/>
                    </a:lnTo>
                    <a:lnTo>
                      <a:pt x="16939" y="6434"/>
                    </a:lnTo>
                    <a:lnTo>
                      <a:pt x="16696" y="6319"/>
                    </a:lnTo>
                    <a:lnTo>
                      <a:pt x="15965" y="6051"/>
                    </a:lnTo>
                    <a:lnTo>
                      <a:pt x="15687" y="5936"/>
                    </a:lnTo>
                    <a:lnTo>
                      <a:pt x="15339" y="5936"/>
                    </a:lnTo>
                    <a:lnTo>
                      <a:pt x="15130" y="6051"/>
                    </a:lnTo>
                    <a:lnTo>
                      <a:pt x="14957" y="6511"/>
                    </a:lnTo>
                    <a:lnTo>
                      <a:pt x="14957" y="6779"/>
                    </a:lnTo>
                    <a:lnTo>
                      <a:pt x="15061" y="6970"/>
                    </a:lnTo>
                    <a:lnTo>
                      <a:pt x="15339" y="7238"/>
                    </a:lnTo>
                    <a:lnTo>
                      <a:pt x="15478" y="7315"/>
                    </a:lnTo>
                    <a:lnTo>
                      <a:pt x="15583" y="7468"/>
                    </a:lnTo>
                    <a:lnTo>
                      <a:pt x="15583" y="7928"/>
                    </a:lnTo>
                    <a:lnTo>
                      <a:pt x="15478" y="8349"/>
                    </a:lnTo>
                    <a:lnTo>
                      <a:pt x="15443" y="8387"/>
                    </a:lnTo>
                    <a:lnTo>
                      <a:pt x="15443" y="8043"/>
                    </a:lnTo>
                    <a:lnTo>
                      <a:pt x="15339" y="8004"/>
                    </a:lnTo>
                    <a:lnTo>
                      <a:pt x="15165" y="8043"/>
                    </a:lnTo>
                    <a:lnTo>
                      <a:pt x="15130" y="8349"/>
                    </a:lnTo>
                    <a:lnTo>
                      <a:pt x="14643" y="8464"/>
                    </a:lnTo>
                    <a:lnTo>
                      <a:pt x="14539" y="8694"/>
                    </a:lnTo>
                    <a:lnTo>
                      <a:pt x="14296" y="8809"/>
                    </a:lnTo>
                    <a:lnTo>
                      <a:pt x="13878" y="8732"/>
                    </a:lnTo>
                    <a:lnTo>
                      <a:pt x="13565" y="8617"/>
                    </a:lnTo>
                    <a:lnTo>
                      <a:pt x="13391" y="8847"/>
                    </a:lnTo>
                    <a:lnTo>
                      <a:pt x="13496" y="9498"/>
                    </a:lnTo>
                    <a:lnTo>
                      <a:pt x="13496" y="9766"/>
                    </a:lnTo>
                    <a:lnTo>
                      <a:pt x="13183" y="9766"/>
                    </a:lnTo>
                    <a:lnTo>
                      <a:pt x="12730" y="9613"/>
                    </a:lnTo>
                    <a:lnTo>
                      <a:pt x="12452" y="9651"/>
                    </a:lnTo>
                    <a:lnTo>
                      <a:pt x="11930" y="9728"/>
                    </a:lnTo>
                    <a:lnTo>
                      <a:pt x="11722" y="9383"/>
                    </a:lnTo>
                    <a:lnTo>
                      <a:pt x="10574" y="9191"/>
                    </a:lnTo>
                    <a:lnTo>
                      <a:pt x="10539" y="9153"/>
                    </a:lnTo>
                    <a:lnTo>
                      <a:pt x="10539" y="8847"/>
                    </a:lnTo>
                    <a:lnTo>
                      <a:pt x="9843" y="8923"/>
                    </a:lnTo>
                    <a:lnTo>
                      <a:pt x="9426" y="8809"/>
                    </a:lnTo>
                    <a:lnTo>
                      <a:pt x="9530" y="8617"/>
                    </a:lnTo>
                    <a:lnTo>
                      <a:pt x="9704" y="8043"/>
                    </a:lnTo>
                    <a:lnTo>
                      <a:pt x="9843" y="7698"/>
                    </a:lnTo>
                    <a:lnTo>
                      <a:pt x="9843" y="7468"/>
                    </a:lnTo>
                    <a:lnTo>
                      <a:pt x="10017" y="7315"/>
                    </a:lnTo>
                    <a:lnTo>
                      <a:pt x="10157" y="7353"/>
                    </a:lnTo>
                    <a:lnTo>
                      <a:pt x="10226" y="7085"/>
                    </a:lnTo>
                    <a:lnTo>
                      <a:pt x="10330" y="7238"/>
                    </a:lnTo>
                    <a:lnTo>
                      <a:pt x="10574" y="6970"/>
                    </a:lnTo>
                    <a:lnTo>
                      <a:pt x="10470" y="6855"/>
                    </a:lnTo>
                    <a:lnTo>
                      <a:pt x="10435" y="6779"/>
                    </a:lnTo>
                    <a:lnTo>
                      <a:pt x="10470" y="6740"/>
                    </a:lnTo>
                    <a:lnTo>
                      <a:pt x="10470" y="6434"/>
                    </a:lnTo>
                    <a:lnTo>
                      <a:pt x="10435" y="6166"/>
                    </a:lnTo>
                    <a:lnTo>
                      <a:pt x="10435" y="6089"/>
                    </a:lnTo>
                    <a:lnTo>
                      <a:pt x="10539" y="6204"/>
                    </a:lnTo>
                    <a:lnTo>
                      <a:pt x="10643" y="6281"/>
                    </a:lnTo>
                    <a:lnTo>
                      <a:pt x="10678" y="6051"/>
                    </a:lnTo>
                    <a:lnTo>
                      <a:pt x="10574" y="5630"/>
                    </a:lnTo>
                    <a:lnTo>
                      <a:pt x="10678" y="5477"/>
                    </a:lnTo>
                    <a:lnTo>
                      <a:pt x="10852" y="5630"/>
                    </a:lnTo>
                    <a:lnTo>
                      <a:pt x="10991" y="5591"/>
                    </a:lnTo>
                    <a:lnTo>
                      <a:pt x="11270" y="5630"/>
                    </a:lnTo>
                    <a:lnTo>
                      <a:pt x="11687" y="5017"/>
                    </a:lnTo>
                    <a:lnTo>
                      <a:pt x="12104" y="4826"/>
                    </a:lnTo>
                    <a:lnTo>
                      <a:pt x="12243" y="4826"/>
                    </a:lnTo>
                    <a:lnTo>
                      <a:pt x="12348" y="4787"/>
                    </a:lnTo>
                    <a:lnTo>
                      <a:pt x="12522" y="4481"/>
                    </a:lnTo>
                    <a:lnTo>
                      <a:pt x="12452" y="4251"/>
                    </a:lnTo>
                    <a:lnTo>
                      <a:pt x="12522" y="4098"/>
                    </a:lnTo>
                    <a:lnTo>
                      <a:pt x="12661" y="3523"/>
                    </a:lnTo>
                    <a:lnTo>
                      <a:pt x="12974" y="2949"/>
                    </a:lnTo>
                    <a:lnTo>
                      <a:pt x="13043" y="2643"/>
                    </a:lnTo>
                    <a:lnTo>
                      <a:pt x="12974" y="2374"/>
                    </a:lnTo>
                    <a:lnTo>
                      <a:pt x="12765" y="2145"/>
                    </a:lnTo>
                    <a:lnTo>
                      <a:pt x="12626" y="2145"/>
                    </a:lnTo>
                    <a:lnTo>
                      <a:pt x="12348" y="2030"/>
                    </a:lnTo>
                    <a:lnTo>
                      <a:pt x="11826" y="2030"/>
                    </a:lnTo>
                    <a:lnTo>
                      <a:pt x="11687" y="2068"/>
                    </a:lnTo>
                    <a:lnTo>
                      <a:pt x="11304" y="2489"/>
                    </a:lnTo>
                    <a:lnTo>
                      <a:pt x="11304" y="2834"/>
                    </a:lnTo>
                    <a:lnTo>
                      <a:pt x="11374" y="3064"/>
                    </a:lnTo>
                    <a:lnTo>
                      <a:pt x="11374" y="3217"/>
                    </a:lnTo>
                    <a:lnTo>
                      <a:pt x="11200" y="3562"/>
                    </a:lnTo>
                    <a:lnTo>
                      <a:pt x="11096" y="3677"/>
                    </a:lnTo>
                    <a:lnTo>
                      <a:pt x="11061" y="3791"/>
                    </a:lnTo>
                    <a:lnTo>
                      <a:pt x="10887" y="3868"/>
                    </a:lnTo>
                    <a:lnTo>
                      <a:pt x="10365" y="3753"/>
                    </a:lnTo>
                    <a:lnTo>
                      <a:pt x="10330" y="2987"/>
                    </a:lnTo>
                    <a:lnTo>
                      <a:pt x="10574" y="2068"/>
                    </a:lnTo>
                    <a:lnTo>
                      <a:pt x="10748" y="1455"/>
                    </a:lnTo>
                    <a:lnTo>
                      <a:pt x="10574" y="1340"/>
                    </a:lnTo>
                    <a:lnTo>
                      <a:pt x="10574" y="1264"/>
                    </a:lnTo>
                    <a:lnTo>
                      <a:pt x="10157" y="1226"/>
                    </a:lnTo>
                    <a:lnTo>
                      <a:pt x="10017" y="1111"/>
                    </a:lnTo>
                    <a:lnTo>
                      <a:pt x="9948" y="1149"/>
                    </a:lnTo>
                    <a:lnTo>
                      <a:pt x="9843" y="1915"/>
                    </a:lnTo>
                    <a:lnTo>
                      <a:pt x="9739" y="2374"/>
                    </a:lnTo>
                    <a:lnTo>
                      <a:pt x="9739" y="2489"/>
                    </a:lnTo>
                    <a:lnTo>
                      <a:pt x="9600" y="3064"/>
                    </a:lnTo>
                    <a:lnTo>
                      <a:pt x="9391" y="3217"/>
                    </a:lnTo>
                    <a:lnTo>
                      <a:pt x="9426" y="2030"/>
                    </a:lnTo>
                    <a:lnTo>
                      <a:pt x="9391" y="1800"/>
                    </a:lnTo>
                    <a:lnTo>
                      <a:pt x="9391" y="1723"/>
                    </a:lnTo>
                    <a:lnTo>
                      <a:pt x="9496" y="1685"/>
                    </a:lnTo>
                    <a:lnTo>
                      <a:pt x="9426" y="1226"/>
                    </a:lnTo>
                    <a:lnTo>
                      <a:pt x="9843" y="996"/>
                    </a:lnTo>
                    <a:lnTo>
                      <a:pt x="9913" y="306"/>
                    </a:lnTo>
                    <a:lnTo>
                      <a:pt x="8696" y="0"/>
                    </a:lnTo>
                    <a:lnTo>
                      <a:pt x="8661" y="77"/>
                    </a:lnTo>
                    <a:lnTo>
                      <a:pt x="8661" y="1264"/>
                    </a:lnTo>
                    <a:lnTo>
                      <a:pt x="9113" y="1570"/>
                    </a:lnTo>
                    <a:lnTo>
                      <a:pt x="9113" y="1915"/>
                    </a:lnTo>
                    <a:lnTo>
                      <a:pt x="8870" y="1915"/>
                    </a:lnTo>
                    <a:lnTo>
                      <a:pt x="7617" y="1838"/>
                    </a:lnTo>
                    <a:lnTo>
                      <a:pt x="7096" y="2949"/>
                    </a:lnTo>
                    <a:lnTo>
                      <a:pt x="6817" y="3906"/>
                    </a:lnTo>
                    <a:lnTo>
                      <a:pt x="7235" y="4826"/>
                    </a:lnTo>
                    <a:lnTo>
                      <a:pt x="7722" y="5247"/>
                    </a:lnTo>
                    <a:lnTo>
                      <a:pt x="7930" y="6511"/>
                    </a:lnTo>
                    <a:lnTo>
                      <a:pt x="7722" y="6855"/>
                    </a:lnTo>
                    <a:lnTo>
                      <a:pt x="8904" y="7889"/>
                    </a:lnTo>
                    <a:lnTo>
                      <a:pt x="8765" y="8502"/>
                    </a:lnTo>
                    <a:lnTo>
                      <a:pt x="8348" y="8809"/>
                    </a:lnTo>
                    <a:lnTo>
                      <a:pt x="7652" y="8847"/>
                    </a:lnTo>
                    <a:lnTo>
                      <a:pt x="7513" y="8962"/>
                    </a:lnTo>
                    <a:lnTo>
                      <a:pt x="7513" y="9191"/>
                    </a:lnTo>
                    <a:lnTo>
                      <a:pt x="7652" y="9383"/>
                    </a:lnTo>
                    <a:lnTo>
                      <a:pt x="7548" y="9728"/>
                    </a:lnTo>
                    <a:lnTo>
                      <a:pt x="7617" y="10072"/>
                    </a:lnTo>
                    <a:lnTo>
                      <a:pt x="7443" y="10800"/>
                    </a:lnTo>
                    <a:lnTo>
                      <a:pt x="7304" y="11221"/>
                    </a:lnTo>
                    <a:lnTo>
                      <a:pt x="7339" y="11719"/>
                    </a:lnTo>
                    <a:lnTo>
                      <a:pt x="7235" y="11681"/>
                    </a:lnTo>
                    <a:lnTo>
                      <a:pt x="6817" y="11336"/>
                    </a:lnTo>
                    <a:lnTo>
                      <a:pt x="6678" y="11030"/>
                    </a:lnTo>
                    <a:lnTo>
                      <a:pt x="6470" y="10991"/>
                    </a:lnTo>
                    <a:lnTo>
                      <a:pt x="5843" y="10226"/>
                    </a:lnTo>
                    <a:lnTo>
                      <a:pt x="5565" y="10302"/>
                    </a:lnTo>
                    <a:lnTo>
                      <a:pt x="5217" y="9996"/>
                    </a:lnTo>
                    <a:lnTo>
                      <a:pt x="4939" y="9766"/>
                    </a:lnTo>
                    <a:lnTo>
                      <a:pt x="4696" y="9728"/>
                    </a:lnTo>
                    <a:lnTo>
                      <a:pt x="4417" y="9728"/>
                    </a:lnTo>
                    <a:lnTo>
                      <a:pt x="4104" y="9996"/>
                    </a:lnTo>
                    <a:lnTo>
                      <a:pt x="3757" y="10226"/>
                    </a:lnTo>
                    <a:lnTo>
                      <a:pt x="3443" y="10187"/>
                    </a:lnTo>
                    <a:lnTo>
                      <a:pt x="3270" y="10111"/>
                    </a:lnTo>
                    <a:lnTo>
                      <a:pt x="3165" y="10187"/>
                    </a:lnTo>
                    <a:lnTo>
                      <a:pt x="3026" y="10187"/>
                    </a:lnTo>
                    <a:lnTo>
                      <a:pt x="2852" y="10417"/>
                    </a:lnTo>
                    <a:lnTo>
                      <a:pt x="2609" y="10877"/>
                    </a:lnTo>
                    <a:lnTo>
                      <a:pt x="2400" y="11106"/>
                    </a:lnTo>
                    <a:lnTo>
                      <a:pt x="2296" y="11451"/>
                    </a:lnTo>
                    <a:lnTo>
                      <a:pt x="2226" y="11489"/>
                    </a:lnTo>
                    <a:lnTo>
                      <a:pt x="2122" y="11566"/>
                    </a:lnTo>
                    <a:lnTo>
                      <a:pt x="2226" y="11681"/>
                    </a:lnTo>
                    <a:lnTo>
                      <a:pt x="2296" y="11719"/>
                    </a:lnTo>
                    <a:lnTo>
                      <a:pt x="2122" y="12140"/>
                    </a:lnTo>
                    <a:lnTo>
                      <a:pt x="1913" y="12179"/>
                    </a:lnTo>
                    <a:lnTo>
                      <a:pt x="1913" y="12255"/>
                    </a:lnTo>
                    <a:lnTo>
                      <a:pt x="1704" y="12370"/>
                    </a:lnTo>
                    <a:lnTo>
                      <a:pt x="1496" y="12409"/>
                    </a:lnTo>
                    <a:lnTo>
                      <a:pt x="1461" y="12409"/>
                    </a:lnTo>
                    <a:lnTo>
                      <a:pt x="1391" y="12485"/>
                    </a:lnTo>
                    <a:lnTo>
                      <a:pt x="1252" y="12485"/>
                    </a:lnTo>
                    <a:lnTo>
                      <a:pt x="1183" y="12523"/>
                    </a:lnTo>
                    <a:lnTo>
                      <a:pt x="1078" y="12485"/>
                    </a:lnTo>
                    <a:lnTo>
                      <a:pt x="974" y="12523"/>
                    </a:lnTo>
                    <a:lnTo>
                      <a:pt x="835" y="12485"/>
                    </a:lnTo>
                    <a:lnTo>
                      <a:pt x="730" y="12523"/>
                    </a:lnTo>
                    <a:lnTo>
                      <a:pt x="661" y="12523"/>
                    </a:lnTo>
                    <a:lnTo>
                      <a:pt x="557" y="12600"/>
                    </a:lnTo>
                    <a:lnTo>
                      <a:pt x="557" y="12523"/>
                    </a:lnTo>
                    <a:lnTo>
                      <a:pt x="522" y="12600"/>
                    </a:lnTo>
                    <a:lnTo>
                      <a:pt x="348" y="12638"/>
                    </a:lnTo>
                    <a:lnTo>
                      <a:pt x="243" y="12753"/>
                    </a:lnTo>
                    <a:lnTo>
                      <a:pt x="209" y="12753"/>
                    </a:lnTo>
                    <a:lnTo>
                      <a:pt x="139" y="12868"/>
                    </a:lnTo>
                    <a:lnTo>
                      <a:pt x="104" y="12868"/>
                    </a:lnTo>
                    <a:lnTo>
                      <a:pt x="104" y="12983"/>
                    </a:lnTo>
                    <a:lnTo>
                      <a:pt x="0" y="12983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00" name="AutoShape 83" descr="Freeform 67">
                <a:extLst>
                  <a:ext uri="{FF2B5EF4-FFF2-40B4-BE49-F238E27FC236}">
                    <a16:creationId xmlns:a16="http://schemas.microsoft.com/office/drawing/2014/main" id="{D5444663-99C5-4FE3-BE60-C41CC7A8B712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501848" y="1761969"/>
                <a:ext cx="723352" cy="896057"/>
              </a:xfrm>
              <a:custGeom>
                <a:avLst/>
                <a:gdLst>
                  <a:gd name="T0" fmla="*/ 361676 w 21600"/>
                  <a:gd name="T1" fmla="*/ 448029 h 21600"/>
                  <a:gd name="T2" fmla="*/ 361676 w 21600"/>
                  <a:gd name="T3" fmla="*/ 448029 h 21600"/>
                  <a:gd name="T4" fmla="*/ 361676 w 21600"/>
                  <a:gd name="T5" fmla="*/ 448029 h 21600"/>
                  <a:gd name="T6" fmla="*/ 361676 w 21600"/>
                  <a:gd name="T7" fmla="*/ 44802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3282"/>
                    </a:moveTo>
                    <a:lnTo>
                      <a:pt x="0" y="13736"/>
                    </a:lnTo>
                    <a:lnTo>
                      <a:pt x="137" y="14365"/>
                    </a:lnTo>
                    <a:lnTo>
                      <a:pt x="1777" y="14435"/>
                    </a:lnTo>
                    <a:lnTo>
                      <a:pt x="2096" y="14435"/>
                    </a:lnTo>
                    <a:lnTo>
                      <a:pt x="2096" y="14120"/>
                    </a:lnTo>
                    <a:lnTo>
                      <a:pt x="1504" y="13841"/>
                    </a:lnTo>
                    <a:lnTo>
                      <a:pt x="1504" y="12757"/>
                    </a:lnTo>
                    <a:lnTo>
                      <a:pt x="1549" y="12687"/>
                    </a:lnTo>
                    <a:lnTo>
                      <a:pt x="3144" y="12967"/>
                    </a:lnTo>
                    <a:lnTo>
                      <a:pt x="3053" y="13596"/>
                    </a:lnTo>
                    <a:lnTo>
                      <a:pt x="2506" y="13806"/>
                    </a:lnTo>
                    <a:lnTo>
                      <a:pt x="2597" y="14225"/>
                    </a:lnTo>
                    <a:lnTo>
                      <a:pt x="2461" y="14260"/>
                    </a:lnTo>
                    <a:lnTo>
                      <a:pt x="2461" y="14330"/>
                    </a:lnTo>
                    <a:lnTo>
                      <a:pt x="2506" y="14540"/>
                    </a:lnTo>
                    <a:lnTo>
                      <a:pt x="2461" y="15623"/>
                    </a:lnTo>
                    <a:lnTo>
                      <a:pt x="2734" y="15483"/>
                    </a:lnTo>
                    <a:lnTo>
                      <a:pt x="2916" y="14959"/>
                    </a:lnTo>
                    <a:lnTo>
                      <a:pt x="2916" y="14854"/>
                    </a:lnTo>
                    <a:lnTo>
                      <a:pt x="3053" y="14435"/>
                    </a:lnTo>
                    <a:lnTo>
                      <a:pt x="3190" y="13736"/>
                    </a:lnTo>
                    <a:lnTo>
                      <a:pt x="3281" y="13701"/>
                    </a:lnTo>
                    <a:lnTo>
                      <a:pt x="3463" y="13806"/>
                    </a:lnTo>
                    <a:lnTo>
                      <a:pt x="4010" y="13841"/>
                    </a:lnTo>
                    <a:lnTo>
                      <a:pt x="4010" y="13911"/>
                    </a:lnTo>
                    <a:lnTo>
                      <a:pt x="4238" y="14016"/>
                    </a:lnTo>
                    <a:lnTo>
                      <a:pt x="4010" y="14575"/>
                    </a:lnTo>
                    <a:lnTo>
                      <a:pt x="3691" y="15414"/>
                    </a:lnTo>
                    <a:lnTo>
                      <a:pt x="3737" y="16113"/>
                    </a:lnTo>
                    <a:lnTo>
                      <a:pt x="4420" y="16217"/>
                    </a:lnTo>
                    <a:lnTo>
                      <a:pt x="4648" y="16148"/>
                    </a:lnTo>
                    <a:lnTo>
                      <a:pt x="4694" y="16043"/>
                    </a:lnTo>
                    <a:lnTo>
                      <a:pt x="4830" y="15938"/>
                    </a:lnTo>
                    <a:lnTo>
                      <a:pt x="5058" y="15623"/>
                    </a:lnTo>
                    <a:lnTo>
                      <a:pt x="5058" y="15483"/>
                    </a:lnTo>
                    <a:lnTo>
                      <a:pt x="4967" y="15274"/>
                    </a:lnTo>
                    <a:lnTo>
                      <a:pt x="4967" y="14959"/>
                    </a:lnTo>
                    <a:lnTo>
                      <a:pt x="5468" y="14575"/>
                    </a:lnTo>
                    <a:lnTo>
                      <a:pt x="5651" y="14540"/>
                    </a:lnTo>
                    <a:lnTo>
                      <a:pt x="6334" y="14540"/>
                    </a:lnTo>
                    <a:lnTo>
                      <a:pt x="6699" y="14645"/>
                    </a:lnTo>
                    <a:lnTo>
                      <a:pt x="6881" y="14645"/>
                    </a:lnTo>
                    <a:lnTo>
                      <a:pt x="7154" y="14854"/>
                    </a:lnTo>
                    <a:lnTo>
                      <a:pt x="7246" y="15099"/>
                    </a:lnTo>
                    <a:lnTo>
                      <a:pt x="7154" y="15379"/>
                    </a:lnTo>
                    <a:lnTo>
                      <a:pt x="6744" y="15903"/>
                    </a:lnTo>
                    <a:lnTo>
                      <a:pt x="6562" y="16427"/>
                    </a:lnTo>
                    <a:lnTo>
                      <a:pt x="6471" y="16567"/>
                    </a:lnTo>
                    <a:lnTo>
                      <a:pt x="6562" y="16777"/>
                    </a:lnTo>
                    <a:lnTo>
                      <a:pt x="6334" y="17056"/>
                    </a:lnTo>
                    <a:lnTo>
                      <a:pt x="6197" y="17091"/>
                    </a:lnTo>
                    <a:lnTo>
                      <a:pt x="6015" y="17091"/>
                    </a:lnTo>
                    <a:lnTo>
                      <a:pt x="5468" y="17266"/>
                    </a:lnTo>
                    <a:lnTo>
                      <a:pt x="4922" y="17825"/>
                    </a:lnTo>
                    <a:lnTo>
                      <a:pt x="4557" y="17790"/>
                    </a:lnTo>
                    <a:lnTo>
                      <a:pt x="4375" y="17825"/>
                    </a:lnTo>
                    <a:lnTo>
                      <a:pt x="4147" y="17685"/>
                    </a:lnTo>
                    <a:lnTo>
                      <a:pt x="4010" y="17825"/>
                    </a:lnTo>
                    <a:lnTo>
                      <a:pt x="4147" y="18210"/>
                    </a:lnTo>
                    <a:lnTo>
                      <a:pt x="4101" y="18419"/>
                    </a:lnTo>
                    <a:lnTo>
                      <a:pt x="3965" y="18350"/>
                    </a:lnTo>
                    <a:lnTo>
                      <a:pt x="3828" y="18245"/>
                    </a:lnTo>
                    <a:lnTo>
                      <a:pt x="3828" y="18315"/>
                    </a:lnTo>
                    <a:lnTo>
                      <a:pt x="3873" y="18559"/>
                    </a:lnTo>
                    <a:lnTo>
                      <a:pt x="3873" y="18839"/>
                    </a:lnTo>
                    <a:lnTo>
                      <a:pt x="3828" y="18874"/>
                    </a:lnTo>
                    <a:lnTo>
                      <a:pt x="3873" y="18944"/>
                    </a:lnTo>
                    <a:lnTo>
                      <a:pt x="4010" y="19049"/>
                    </a:lnTo>
                    <a:lnTo>
                      <a:pt x="3691" y="19293"/>
                    </a:lnTo>
                    <a:lnTo>
                      <a:pt x="3554" y="19153"/>
                    </a:lnTo>
                    <a:lnTo>
                      <a:pt x="3463" y="19398"/>
                    </a:lnTo>
                    <a:lnTo>
                      <a:pt x="3281" y="19363"/>
                    </a:lnTo>
                    <a:lnTo>
                      <a:pt x="3053" y="19503"/>
                    </a:lnTo>
                    <a:lnTo>
                      <a:pt x="3053" y="19713"/>
                    </a:lnTo>
                    <a:lnTo>
                      <a:pt x="2871" y="20027"/>
                    </a:lnTo>
                    <a:lnTo>
                      <a:pt x="2643" y="20551"/>
                    </a:lnTo>
                    <a:lnTo>
                      <a:pt x="2506" y="20726"/>
                    </a:lnTo>
                    <a:lnTo>
                      <a:pt x="3053" y="20831"/>
                    </a:lnTo>
                    <a:lnTo>
                      <a:pt x="3965" y="20761"/>
                    </a:lnTo>
                    <a:lnTo>
                      <a:pt x="3965" y="21041"/>
                    </a:lnTo>
                    <a:lnTo>
                      <a:pt x="4010" y="21076"/>
                    </a:lnTo>
                    <a:lnTo>
                      <a:pt x="5514" y="21250"/>
                    </a:lnTo>
                    <a:lnTo>
                      <a:pt x="5787" y="21565"/>
                    </a:lnTo>
                    <a:lnTo>
                      <a:pt x="6471" y="21495"/>
                    </a:lnTo>
                    <a:lnTo>
                      <a:pt x="6835" y="21460"/>
                    </a:lnTo>
                    <a:lnTo>
                      <a:pt x="7428" y="21600"/>
                    </a:lnTo>
                    <a:lnTo>
                      <a:pt x="7838" y="21600"/>
                    </a:lnTo>
                    <a:lnTo>
                      <a:pt x="7838" y="21355"/>
                    </a:lnTo>
                    <a:lnTo>
                      <a:pt x="7701" y="20761"/>
                    </a:lnTo>
                    <a:lnTo>
                      <a:pt x="7929" y="20551"/>
                    </a:lnTo>
                    <a:lnTo>
                      <a:pt x="8339" y="20656"/>
                    </a:lnTo>
                    <a:lnTo>
                      <a:pt x="8886" y="20726"/>
                    </a:lnTo>
                    <a:lnTo>
                      <a:pt x="9205" y="20621"/>
                    </a:lnTo>
                    <a:lnTo>
                      <a:pt x="9342" y="20412"/>
                    </a:lnTo>
                    <a:lnTo>
                      <a:pt x="9980" y="20307"/>
                    </a:lnTo>
                    <a:lnTo>
                      <a:pt x="10025" y="20027"/>
                    </a:lnTo>
                    <a:lnTo>
                      <a:pt x="10253" y="19992"/>
                    </a:lnTo>
                    <a:lnTo>
                      <a:pt x="10390" y="20027"/>
                    </a:lnTo>
                    <a:lnTo>
                      <a:pt x="10390" y="20342"/>
                    </a:lnTo>
                    <a:lnTo>
                      <a:pt x="10435" y="20307"/>
                    </a:lnTo>
                    <a:lnTo>
                      <a:pt x="10572" y="19922"/>
                    </a:lnTo>
                    <a:lnTo>
                      <a:pt x="10572" y="19503"/>
                    </a:lnTo>
                    <a:lnTo>
                      <a:pt x="10435" y="19363"/>
                    </a:lnTo>
                    <a:lnTo>
                      <a:pt x="10253" y="19293"/>
                    </a:lnTo>
                    <a:lnTo>
                      <a:pt x="9889" y="19049"/>
                    </a:lnTo>
                    <a:lnTo>
                      <a:pt x="9752" y="18874"/>
                    </a:lnTo>
                    <a:lnTo>
                      <a:pt x="9433" y="18734"/>
                    </a:lnTo>
                    <a:lnTo>
                      <a:pt x="8795" y="18315"/>
                    </a:lnTo>
                    <a:lnTo>
                      <a:pt x="8613" y="18035"/>
                    </a:lnTo>
                    <a:lnTo>
                      <a:pt x="8613" y="17301"/>
                    </a:lnTo>
                    <a:lnTo>
                      <a:pt x="8658" y="16951"/>
                    </a:lnTo>
                    <a:lnTo>
                      <a:pt x="8932" y="16567"/>
                    </a:lnTo>
                    <a:lnTo>
                      <a:pt x="9433" y="16322"/>
                    </a:lnTo>
                    <a:lnTo>
                      <a:pt x="10116" y="16043"/>
                    </a:lnTo>
                    <a:lnTo>
                      <a:pt x="10435" y="15833"/>
                    </a:lnTo>
                    <a:lnTo>
                      <a:pt x="10572" y="15728"/>
                    </a:lnTo>
                    <a:lnTo>
                      <a:pt x="10937" y="15309"/>
                    </a:lnTo>
                    <a:lnTo>
                      <a:pt x="11119" y="15414"/>
                    </a:lnTo>
                    <a:lnTo>
                      <a:pt x="11256" y="15414"/>
                    </a:lnTo>
                    <a:lnTo>
                      <a:pt x="11620" y="15204"/>
                    </a:lnTo>
                    <a:lnTo>
                      <a:pt x="11894" y="15064"/>
                    </a:lnTo>
                    <a:lnTo>
                      <a:pt x="12076" y="14994"/>
                    </a:lnTo>
                    <a:lnTo>
                      <a:pt x="12441" y="14994"/>
                    </a:lnTo>
                    <a:lnTo>
                      <a:pt x="12486" y="14889"/>
                    </a:lnTo>
                    <a:lnTo>
                      <a:pt x="12623" y="14784"/>
                    </a:lnTo>
                    <a:lnTo>
                      <a:pt x="12987" y="14470"/>
                    </a:lnTo>
                    <a:lnTo>
                      <a:pt x="13124" y="14365"/>
                    </a:lnTo>
                    <a:lnTo>
                      <a:pt x="13170" y="14435"/>
                    </a:lnTo>
                    <a:lnTo>
                      <a:pt x="13580" y="14854"/>
                    </a:lnTo>
                    <a:lnTo>
                      <a:pt x="14218" y="14994"/>
                    </a:lnTo>
                    <a:lnTo>
                      <a:pt x="14127" y="15169"/>
                    </a:lnTo>
                    <a:lnTo>
                      <a:pt x="14263" y="15309"/>
                    </a:lnTo>
                    <a:lnTo>
                      <a:pt x="14491" y="15518"/>
                    </a:lnTo>
                    <a:lnTo>
                      <a:pt x="14810" y="15798"/>
                    </a:lnTo>
                    <a:lnTo>
                      <a:pt x="14947" y="16008"/>
                    </a:lnTo>
                    <a:lnTo>
                      <a:pt x="14810" y="16252"/>
                    </a:lnTo>
                    <a:lnTo>
                      <a:pt x="14947" y="16427"/>
                    </a:lnTo>
                    <a:lnTo>
                      <a:pt x="15311" y="16532"/>
                    </a:lnTo>
                    <a:lnTo>
                      <a:pt x="15494" y="16742"/>
                    </a:lnTo>
                    <a:lnTo>
                      <a:pt x="15767" y="16847"/>
                    </a:lnTo>
                    <a:lnTo>
                      <a:pt x="15904" y="16882"/>
                    </a:lnTo>
                    <a:lnTo>
                      <a:pt x="16451" y="16672"/>
                    </a:lnTo>
                    <a:lnTo>
                      <a:pt x="16587" y="16672"/>
                    </a:lnTo>
                    <a:lnTo>
                      <a:pt x="16952" y="16882"/>
                    </a:lnTo>
                    <a:lnTo>
                      <a:pt x="17408" y="17056"/>
                    </a:lnTo>
                    <a:lnTo>
                      <a:pt x="17681" y="17371"/>
                    </a:lnTo>
                    <a:lnTo>
                      <a:pt x="18046" y="17476"/>
                    </a:lnTo>
                    <a:lnTo>
                      <a:pt x="18456" y="17476"/>
                    </a:lnTo>
                    <a:lnTo>
                      <a:pt x="18638" y="17266"/>
                    </a:lnTo>
                    <a:lnTo>
                      <a:pt x="18775" y="17056"/>
                    </a:lnTo>
                    <a:lnTo>
                      <a:pt x="19276" y="16427"/>
                    </a:lnTo>
                    <a:lnTo>
                      <a:pt x="19276" y="15833"/>
                    </a:lnTo>
                    <a:lnTo>
                      <a:pt x="19322" y="15588"/>
                    </a:lnTo>
                    <a:lnTo>
                      <a:pt x="19322" y="14959"/>
                    </a:lnTo>
                    <a:lnTo>
                      <a:pt x="19185" y="14889"/>
                    </a:lnTo>
                    <a:lnTo>
                      <a:pt x="19048" y="14784"/>
                    </a:lnTo>
                    <a:lnTo>
                      <a:pt x="18729" y="14470"/>
                    </a:lnTo>
                    <a:lnTo>
                      <a:pt x="18729" y="14260"/>
                    </a:lnTo>
                    <a:lnTo>
                      <a:pt x="18911" y="14155"/>
                    </a:lnTo>
                    <a:lnTo>
                      <a:pt x="19276" y="13911"/>
                    </a:lnTo>
                    <a:lnTo>
                      <a:pt x="19322" y="13526"/>
                    </a:lnTo>
                    <a:lnTo>
                      <a:pt x="19185" y="13282"/>
                    </a:lnTo>
                    <a:lnTo>
                      <a:pt x="19185" y="13072"/>
                    </a:lnTo>
                    <a:lnTo>
                      <a:pt x="19139" y="12897"/>
                    </a:lnTo>
                    <a:lnTo>
                      <a:pt x="18911" y="12897"/>
                    </a:lnTo>
                    <a:lnTo>
                      <a:pt x="18729" y="12862"/>
                    </a:lnTo>
                    <a:lnTo>
                      <a:pt x="18456" y="12583"/>
                    </a:lnTo>
                    <a:lnTo>
                      <a:pt x="18182" y="12548"/>
                    </a:lnTo>
                    <a:lnTo>
                      <a:pt x="18091" y="13002"/>
                    </a:lnTo>
                    <a:lnTo>
                      <a:pt x="17818" y="13282"/>
                    </a:lnTo>
                    <a:lnTo>
                      <a:pt x="17271" y="13631"/>
                    </a:lnTo>
                    <a:lnTo>
                      <a:pt x="17134" y="13806"/>
                    </a:lnTo>
                    <a:lnTo>
                      <a:pt x="16861" y="13841"/>
                    </a:lnTo>
                    <a:lnTo>
                      <a:pt x="16405" y="13631"/>
                    </a:lnTo>
                    <a:lnTo>
                      <a:pt x="16314" y="13701"/>
                    </a:lnTo>
                    <a:lnTo>
                      <a:pt x="16314" y="13946"/>
                    </a:lnTo>
                    <a:lnTo>
                      <a:pt x="16132" y="14050"/>
                    </a:lnTo>
                    <a:lnTo>
                      <a:pt x="15904" y="13911"/>
                    </a:lnTo>
                    <a:lnTo>
                      <a:pt x="15722" y="13526"/>
                    </a:lnTo>
                    <a:lnTo>
                      <a:pt x="15038" y="13002"/>
                    </a:lnTo>
                    <a:lnTo>
                      <a:pt x="14673" y="12897"/>
                    </a:lnTo>
                    <a:lnTo>
                      <a:pt x="14491" y="12757"/>
                    </a:lnTo>
                    <a:lnTo>
                      <a:pt x="14218" y="12757"/>
                    </a:lnTo>
                    <a:lnTo>
                      <a:pt x="13944" y="12652"/>
                    </a:lnTo>
                    <a:lnTo>
                      <a:pt x="13853" y="12583"/>
                    </a:lnTo>
                    <a:lnTo>
                      <a:pt x="13716" y="12583"/>
                    </a:lnTo>
                    <a:lnTo>
                      <a:pt x="13170" y="12128"/>
                    </a:lnTo>
                    <a:lnTo>
                      <a:pt x="13124" y="11918"/>
                    </a:lnTo>
                    <a:lnTo>
                      <a:pt x="12987" y="11709"/>
                    </a:lnTo>
                    <a:lnTo>
                      <a:pt x="12987" y="10660"/>
                    </a:lnTo>
                    <a:lnTo>
                      <a:pt x="12896" y="10485"/>
                    </a:lnTo>
                    <a:lnTo>
                      <a:pt x="12349" y="10276"/>
                    </a:lnTo>
                    <a:lnTo>
                      <a:pt x="12213" y="10136"/>
                    </a:lnTo>
                    <a:lnTo>
                      <a:pt x="12623" y="9821"/>
                    </a:lnTo>
                    <a:lnTo>
                      <a:pt x="12987" y="9717"/>
                    </a:lnTo>
                    <a:lnTo>
                      <a:pt x="13033" y="9612"/>
                    </a:lnTo>
                    <a:lnTo>
                      <a:pt x="13397" y="9437"/>
                    </a:lnTo>
                    <a:lnTo>
                      <a:pt x="13944" y="9297"/>
                    </a:lnTo>
                    <a:lnTo>
                      <a:pt x="14537" y="9227"/>
                    </a:lnTo>
                    <a:lnTo>
                      <a:pt x="15220" y="9122"/>
                    </a:lnTo>
                    <a:lnTo>
                      <a:pt x="16041" y="8913"/>
                    </a:lnTo>
                    <a:lnTo>
                      <a:pt x="16268" y="8808"/>
                    </a:lnTo>
                    <a:lnTo>
                      <a:pt x="17772" y="7445"/>
                    </a:lnTo>
                    <a:lnTo>
                      <a:pt x="18091" y="7095"/>
                    </a:lnTo>
                    <a:lnTo>
                      <a:pt x="19322" y="6151"/>
                    </a:lnTo>
                    <a:lnTo>
                      <a:pt x="19322" y="6047"/>
                    </a:lnTo>
                    <a:lnTo>
                      <a:pt x="19139" y="5348"/>
                    </a:lnTo>
                    <a:lnTo>
                      <a:pt x="19048" y="5103"/>
                    </a:lnTo>
                    <a:lnTo>
                      <a:pt x="19139" y="4928"/>
                    </a:lnTo>
                    <a:lnTo>
                      <a:pt x="19276" y="4823"/>
                    </a:lnTo>
                    <a:lnTo>
                      <a:pt x="20005" y="4893"/>
                    </a:lnTo>
                    <a:lnTo>
                      <a:pt x="20278" y="4614"/>
                    </a:lnTo>
                    <a:lnTo>
                      <a:pt x="20278" y="4369"/>
                    </a:lnTo>
                    <a:lnTo>
                      <a:pt x="20415" y="3880"/>
                    </a:lnTo>
                    <a:lnTo>
                      <a:pt x="20643" y="3775"/>
                    </a:lnTo>
                    <a:lnTo>
                      <a:pt x="21190" y="3530"/>
                    </a:lnTo>
                    <a:lnTo>
                      <a:pt x="21372" y="3425"/>
                    </a:lnTo>
                    <a:lnTo>
                      <a:pt x="21600" y="3250"/>
                    </a:lnTo>
                    <a:lnTo>
                      <a:pt x="21463" y="3146"/>
                    </a:lnTo>
                    <a:lnTo>
                      <a:pt x="21327" y="3111"/>
                    </a:lnTo>
                    <a:lnTo>
                      <a:pt x="21327" y="2831"/>
                    </a:lnTo>
                    <a:lnTo>
                      <a:pt x="21190" y="2726"/>
                    </a:lnTo>
                    <a:lnTo>
                      <a:pt x="20962" y="2831"/>
                    </a:lnTo>
                    <a:lnTo>
                      <a:pt x="20825" y="3006"/>
                    </a:lnTo>
                    <a:lnTo>
                      <a:pt x="20415" y="2936"/>
                    </a:lnTo>
                    <a:lnTo>
                      <a:pt x="19868" y="2691"/>
                    </a:lnTo>
                    <a:lnTo>
                      <a:pt x="19276" y="1992"/>
                    </a:lnTo>
                    <a:lnTo>
                      <a:pt x="18866" y="1538"/>
                    </a:lnTo>
                    <a:lnTo>
                      <a:pt x="18729" y="1538"/>
                    </a:lnTo>
                    <a:lnTo>
                      <a:pt x="18592" y="1573"/>
                    </a:lnTo>
                    <a:lnTo>
                      <a:pt x="17909" y="1643"/>
                    </a:lnTo>
                    <a:lnTo>
                      <a:pt x="17681" y="1678"/>
                    </a:lnTo>
                    <a:lnTo>
                      <a:pt x="17499" y="1852"/>
                    </a:lnTo>
                    <a:lnTo>
                      <a:pt x="17225" y="1748"/>
                    </a:lnTo>
                    <a:lnTo>
                      <a:pt x="17089" y="1748"/>
                    </a:lnTo>
                    <a:lnTo>
                      <a:pt x="16952" y="1643"/>
                    </a:lnTo>
                    <a:lnTo>
                      <a:pt x="16861" y="1468"/>
                    </a:lnTo>
                    <a:lnTo>
                      <a:pt x="16861" y="1328"/>
                    </a:lnTo>
                    <a:lnTo>
                      <a:pt x="16815" y="1223"/>
                    </a:lnTo>
                    <a:lnTo>
                      <a:pt x="16815" y="1118"/>
                    </a:lnTo>
                    <a:lnTo>
                      <a:pt x="16724" y="1049"/>
                    </a:lnTo>
                    <a:lnTo>
                      <a:pt x="16542" y="1118"/>
                    </a:lnTo>
                    <a:lnTo>
                      <a:pt x="16314" y="1153"/>
                    </a:lnTo>
                    <a:lnTo>
                      <a:pt x="16268" y="1153"/>
                    </a:lnTo>
                    <a:lnTo>
                      <a:pt x="16177" y="1118"/>
                    </a:lnTo>
                    <a:lnTo>
                      <a:pt x="16041" y="909"/>
                    </a:lnTo>
                    <a:lnTo>
                      <a:pt x="15995" y="734"/>
                    </a:lnTo>
                    <a:lnTo>
                      <a:pt x="15630" y="629"/>
                    </a:lnTo>
                    <a:lnTo>
                      <a:pt x="15220" y="629"/>
                    </a:lnTo>
                    <a:lnTo>
                      <a:pt x="14628" y="384"/>
                    </a:lnTo>
                    <a:lnTo>
                      <a:pt x="14263" y="419"/>
                    </a:lnTo>
                    <a:lnTo>
                      <a:pt x="14081" y="315"/>
                    </a:lnTo>
                    <a:lnTo>
                      <a:pt x="13671" y="280"/>
                    </a:lnTo>
                    <a:lnTo>
                      <a:pt x="13261" y="175"/>
                    </a:lnTo>
                    <a:lnTo>
                      <a:pt x="12304" y="0"/>
                    </a:lnTo>
                    <a:lnTo>
                      <a:pt x="10663" y="210"/>
                    </a:lnTo>
                    <a:lnTo>
                      <a:pt x="10299" y="280"/>
                    </a:lnTo>
                    <a:lnTo>
                      <a:pt x="10025" y="384"/>
                    </a:lnTo>
                    <a:lnTo>
                      <a:pt x="10299" y="629"/>
                    </a:lnTo>
                    <a:lnTo>
                      <a:pt x="10663" y="1328"/>
                    </a:lnTo>
                    <a:lnTo>
                      <a:pt x="10982" y="1643"/>
                    </a:lnTo>
                    <a:lnTo>
                      <a:pt x="11392" y="2307"/>
                    </a:lnTo>
                    <a:lnTo>
                      <a:pt x="11529" y="3250"/>
                    </a:lnTo>
                    <a:lnTo>
                      <a:pt x="11484" y="3984"/>
                    </a:lnTo>
                    <a:lnTo>
                      <a:pt x="11256" y="4089"/>
                    </a:lnTo>
                    <a:lnTo>
                      <a:pt x="10937" y="4054"/>
                    </a:lnTo>
                    <a:lnTo>
                      <a:pt x="10435" y="4159"/>
                    </a:lnTo>
                    <a:lnTo>
                      <a:pt x="10025" y="4159"/>
                    </a:lnTo>
                    <a:lnTo>
                      <a:pt x="9570" y="4194"/>
                    </a:lnTo>
                    <a:lnTo>
                      <a:pt x="9296" y="4299"/>
                    </a:lnTo>
                    <a:lnTo>
                      <a:pt x="8795" y="4194"/>
                    </a:lnTo>
                    <a:lnTo>
                      <a:pt x="7838" y="4159"/>
                    </a:lnTo>
                    <a:lnTo>
                      <a:pt x="7154" y="3984"/>
                    </a:lnTo>
                    <a:lnTo>
                      <a:pt x="6562" y="3984"/>
                    </a:lnTo>
                    <a:lnTo>
                      <a:pt x="5878" y="3880"/>
                    </a:lnTo>
                    <a:lnTo>
                      <a:pt x="5241" y="3984"/>
                    </a:lnTo>
                    <a:lnTo>
                      <a:pt x="5058" y="4089"/>
                    </a:lnTo>
                    <a:lnTo>
                      <a:pt x="5058" y="4474"/>
                    </a:lnTo>
                    <a:lnTo>
                      <a:pt x="4922" y="4614"/>
                    </a:lnTo>
                    <a:lnTo>
                      <a:pt x="4147" y="5033"/>
                    </a:lnTo>
                    <a:lnTo>
                      <a:pt x="4010" y="5208"/>
                    </a:lnTo>
                    <a:lnTo>
                      <a:pt x="3691" y="5627"/>
                    </a:lnTo>
                    <a:lnTo>
                      <a:pt x="3463" y="5627"/>
                    </a:lnTo>
                    <a:lnTo>
                      <a:pt x="2734" y="5872"/>
                    </a:lnTo>
                    <a:lnTo>
                      <a:pt x="2597" y="6047"/>
                    </a:lnTo>
                    <a:lnTo>
                      <a:pt x="2233" y="6816"/>
                    </a:lnTo>
                    <a:lnTo>
                      <a:pt x="2370" y="7235"/>
                    </a:lnTo>
                    <a:lnTo>
                      <a:pt x="2233" y="7654"/>
                    </a:lnTo>
                    <a:lnTo>
                      <a:pt x="2506" y="7934"/>
                    </a:lnTo>
                    <a:lnTo>
                      <a:pt x="2461" y="7969"/>
                    </a:lnTo>
                    <a:lnTo>
                      <a:pt x="1686" y="8039"/>
                    </a:lnTo>
                    <a:lnTo>
                      <a:pt x="1549" y="8179"/>
                    </a:lnTo>
                    <a:lnTo>
                      <a:pt x="1504" y="8458"/>
                    </a:lnTo>
                    <a:lnTo>
                      <a:pt x="957" y="8668"/>
                    </a:lnTo>
                    <a:lnTo>
                      <a:pt x="820" y="8773"/>
                    </a:lnTo>
                    <a:lnTo>
                      <a:pt x="547" y="9437"/>
                    </a:lnTo>
                    <a:lnTo>
                      <a:pt x="547" y="10136"/>
                    </a:lnTo>
                    <a:lnTo>
                      <a:pt x="456" y="10276"/>
                    </a:lnTo>
                    <a:lnTo>
                      <a:pt x="137" y="10590"/>
                    </a:lnTo>
                    <a:lnTo>
                      <a:pt x="0" y="13282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01" name="AutoShape 84" descr="Freeform 68">
                <a:extLst>
                  <a:ext uri="{FF2B5EF4-FFF2-40B4-BE49-F238E27FC236}">
                    <a16:creationId xmlns:a16="http://schemas.microsoft.com/office/drawing/2014/main" id="{DF32BFC6-A345-49B4-B86A-33A0D3499924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10954" y="14194"/>
                <a:ext cx="773520" cy="1067567"/>
              </a:xfrm>
              <a:custGeom>
                <a:avLst/>
                <a:gdLst>
                  <a:gd name="T0" fmla="*/ 386760 w 21600"/>
                  <a:gd name="T1" fmla="*/ 533784 h 21600"/>
                  <a:gd name="T2" fmla="*/ 386760 w 21600"/>
                  <a:gd name="T3" fmla="*/ 533784 h 21600"/>
                  <a:gd name="T4" fmla="*/ 386760 w 21600"/>
                  <a:gd name="T5" fmla="*/ 533784 h 21600"/>
                  <a:gd name="T6" fmla="*/ 386760 w 21600"/>
                  <a:gd name="T7" fmla="*/ 53378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639" y="440"/>
                    </a:moveTo>
                    <a:lnTo>
                      <a:pt x="0" y="0"/>
                    </a:lnTo>
                    <a:lnTo>
                      <a:pt x="5624" y="29"/>
                    </a:lnTo>
                    <a:lnTo>
                      <a:pt x="13037" y="117"/>
                    </a:lnTo>
                    <a:lnTo>
                      <a:pt x="13207" y="117"/>
                    </a:lnTo>
                    <a:lnTo>
                      <a:pt x="12653" y="704"/>
                    </a:lnTo>
                    <a:lnTo>
                      <a:pt x="11886" y="1233"/>
                    </a:lnTo>
                    <a:lnTo>
                      <a:pt x="11290" y="1790"/>
                    </a:lnTo>
                    <a:lnTo>
                      <a:pt x="11247" y="2289"/>
                    </a:lnTo>
                    <a:lnTo>
                      <a:pt x="11120" y="2201"/>
                    </a:lnTo>
                    <a:lnTo>
                      <a:pt x="10907" y="2318"/>
                    </a:lnTo>
                    <a:lnTo>
                      <a:pt x="10907" y="3082"/>
                    </a:lnTo>
                    <a:lnTo>
                      <a:pt x="10864" y="3258"/>
                    </a:lnTo>
                    <a:lnTo>
                      <a:pt x="10651" y="3258"/>
                    </a:lnTo>
                    <a:lnTo>
                      <a:pt x="10907" y="3551"/>
                    </a:lnTo>
                    <a:lnTo>
                      <a:pt x="11120" y="3639"/>
                    </a:lnTo>
                    <a:lnTo>
                      <a:pt x="11631" y="4050"/>
                    </a:lnTo>
                    <a:lnTo>
                      <a:pt x="11759" y="4167"/>
                    </a:lnTo>
                    <a:lnTo>
                      <a:pt x="11759" y="4432"/>
                    </a:lnTo>
                    <a:lnTo>
                      <a:pt x="11886" y="4666"/>
                    </a:lnTo>
                    <a:lnTo>
                      <a:pt x="11886" y="4872"/>
                    </a:lnTo>
                    <a:lnTo>
                      <a:pt x="11673" y="4960"/>
                    </a:lnTo>
                    <a:lnTo>
                      <a:pt x="11546" y="5195"/>
                    </a:lnTo>
                    <a:lnTo>
                      <a:pt x="11546" y="5488"/>
                    </a:lnTo>
                    <a:lnTo>
                      <a:pt x="11418" y="5752"/>
                    </a:lnTo>
                    <a:lnTo>
                      <a:pt x="11247" y="6779"/>
                    </a:lnTo>
                    <a:lnTo>
                      <a:pt x="11290" y="7161"/>
                    </a:lnTo>
                    <a:lnTo>
                      <a:pt x="11503" y="7337"/>
                    </a:lnTo>
                    <a:lnTo>
                      <a:pt x="11503" y="7689"/>
                    </a:lnTo>
                    <a:lnTo>
                      <a:pt x="12014" y="8012"/>
                    </a:lnTo>
                    <a:lnTo>
                      <a:pt x="12142" y="9509"/>
                    </a:lnTo>
                    <a:lnTo>
                      <a:pt x="12312" y="10066"/>
                    </a:lnTo>
                    <a:lnTo>
                      <a:pt x="12312" y="10653"/>
                    </a:lnTo>
                    <a:lnTo>
                      <a:pt x="12057" y="11475"/>
                    </a:lnTo>
                    <a:lnTo>
                      <a:pt x="12398" y="11974"/>
                    </a:lnTo>
                    <a:lnTo>
                      <a:pt x="12824" y="12326"/>
                    </a:lnTo>
                    <a:lnTo>
                      <a:pt x="13335" y="12620"/>
                    </a:lnTo>
                    <a:lnTo>
                      <a:pt x="13292" y="13207"/>
                    </a:lnTo>
                    <a:lnTo>
                      <a:pt x="13591" y="13471"/>
                    </a:lnTo>
                    <a:lnTo>
                      <a:pt x="13931" y="13207"/>
                    </a:lnTo>
                    <a:lnTo>
                      <a:pt x="14230" y="13383"/>
                    </a:lnTo>
                    <a:lnTo>
                      <a:pt x="14613" y="13764"/>
                    </a:lnTo>
                    <a:lnTo>
                      <a:pt x="16147" y="14909"/>
                    </a:lnTo>
                    <a:lnTo>
                      <a:pt x="16658" y="15320"/>
                    </a:lnTo>
                    <a:lnTo>
                      <a:pt x="16999" y="16053"/>
                    </a:lnTo>
                    <a:lnTo>
                      <a:pt x="17382" y="16317"/>
                    </a:lnTo>
                    <a:lnTo>
                      <a:pt x="17510" y="16728"/>
                    </a:lnTo>
                    <a:lnTo>
                      <a:pt x="17553" y="17022"/>
                    </a:lnTo>
                    <a:lnTo>
                      <a:pt x="17808" y="17462"/>
                    </a:lnTo>
                    <a:lnTo>
                      <a:pt x="17936" y="17198"/>
                    </a:lnTo>
                    <a:lnTo>
                      <a:pt x="18192" y="17257"/>
                    </a:lnTo>
                    <a:lnTo>
                      <a:pt x="18447" y="17990"/>
                    </a:lnTo>
                    <a:lnTo>
                      <a:pt x="18831" y="17785"/>
                    </a:lnTo>
                    <a:lnTo>
                      <a:pt x="19214" y="17902"/>
                    </a:lnTo>
                    <a:lnTo>
                      <a:pt x="19598" y="18783"/>
                    </a:lnTo>
                    <a:lnTo>
                      <a:pt x="19811" y="19399"/>
                    </a:lnTo>
                    <a:lnTo>
                      <a:pt x="20364" y="19634"/>
                    </a:lnTo>
                    <a:lnTo>
                      <a:pt x="20876" y="19575"/>
                    </a:lnTo>
                    <a:lnTo>
                      <a:pt x="21004" y="19751"/>
                    </a:lnTo>
                    <a:lnTo>
                      <a:pt x="20833" y="20338"/>
                    </a:lnTo>
                    <a:lnTo>
                      <a:pt x="21089" y="20632"/>
                    </a:lnTo>
                    <a:lnTo>
                      <a:pt x="21217" y="20866"/>
                    </a:lnTo>
                    <a:lnTo>
                      <a:pt x="21217" y="21336"/>
                    </a:lnTo>
                    <a:lnTo>
                      <a:pt x="21600" y="21600"/>
                    </a:lnTo>
                    <a:lnTo>
                      <a:pt x="21004" y="21571"/>
                    </a:lnTo>
                    <a:lnTo>
                      <a:pt x="19299" y="21483"/>
                    </a:lnTo>
                    <a:lnTo>
                      <a:pt x="15124" y="21248"/>
                    </a:lnTo>
                    <a:lnTo>
                      <a:pt x="13676" y="21042"/>
                    </a:lnTo>
                    <a:lnTo>
                      <a:pt x="13718" y="20896"/>
                    </a:lnTo>
                    <a:lnTo>
                      <a:pt x="13931" y="20954"/>
                    </a:lnTo>
                    <a:lnTo>
                      <a:pt x="14187" y="20690"/>
                    </a:lnTo>
                    <a:lnTo>
                      <a:pt x="14315" y="20514"/>
                    </a:lnTo>
                    <a:lnTo>
                      <a:pt x="14187" y="20191"/>
                    </a:lnTo>
                    <a:lnTo>
                      <a:pt x="13804" y="20015"/>
                    </a:lnTo>
                    <a:lnTo>
                      <a:pt x="13974" y="19839"/>
                    </a:lnTo>
                    <a:lnTo>
                      <a:pt x="14357" y="19458"/>
                    </a:lnTo>
                    <a:lnTo>
                      <a:pt x="14570" y="19135"/>
                    </a:lnTo>
                    <a:lnTo>
                      <a:pt x="14315" y="18607"/>
                    </a:lnTo>
                    <a:lnTo>
                      <a:pt x="14230" y="18254"/>
                    </a:lnTo>
                    <a:lnTo>
                      <a:pt x="13804" y="18225"/>
                    </a:lnTo>
                    <a:lnTo>
                      <a:pt x="13463" y="17814"/>
                    </a:lnTo>
                    <a:lnTo>
                      <a:pt x="13164" y="17521"/>
                    </a:lnTo>
                    <a:lnTo>
                      <a:pt x="12951" y="17168"/>
                    </a:lnTo>
                    <a:lnTo>
                      <a:pt x="12568" y="16904"/>
                    </a:lnTo>
                    <a:lnTo>
                      <a:pt x="12142" y="16992"/>
                    </a:lnTo>
                    <a:lnTo>
                      <a:pt x="12014" y="16728"/>
                    </a:lnTo>
                    <a:lnTo>
                      <a:pt x="11929" y="16405"/>
                    </a:lnTo>
                    <a:lnTo>
                      <a:pt x="11631" y="16141"/>
                    </a:lnTo>
                    <a:lnTo>
                      <a:pt x="11418" y="15877"/>
                    </a:lnTo>
                    <a:lnTo>
                      <a:pt x="11120" y="15760"/>
                    </a:lnTo>
                    <a:lnTo>
                      <a:pt x="10651" y="15320"/>
                    </a:lnTo>
                    <a:lnTo>
                      <a:pt x="10353" y="14997"/>
                    </a:lnTo>
                    <a:lnTo>
                      <a:pt x="9884" y="14703"/>
                    </a:lnTo>
                    <a:lnTo>
                      <a:pt x="8989" y="14468"/>
                    </a:lnTo>
                    <a:lnTo>
                      <a:pt x="8819" y="14175"/>
                    </a:lnTo>
                    <a:lnTo>
                      <a:pt x="8350" y="13999"/>
                    </a:lnTo>
                    <a:lnTo>
                      <a:pt x="7967" y="13676"/>
                    </a:lnTo>
                    <a:lnTo>
                      <a:pt x="7456" y="13559"/>
                    </a:lnTo>
                    <a:lnTo>
                      <a:pt x="7285" y="13383"/>
                    </a:lnTo>
                    <a:lnTo>
                      <a:pt x="6817" y="13148"/>
                    </a:lnTo>
                    <a:lnTo>
                      <a:pt x="6433" y="12854"/>
                    </a:lnTo>
                    <a:lnTo>
                      <a:pt x="6518" y="12062"/>
                    </a:lnTo>
                    <a:lnTo>
                      <a:pt x="6135" y="11886"/>
                    </a:lnTo>
                    <a:lnTo>
                      <a:pt x="6178" y="10947"/>
                    </a:lnTo>
                    <a:lnTo>
                      <a:pt x="6050" y="10242"/>
                    </a:lnTo>
                    <a:lnTo>
                      <a:pt x="5538" y="9714"/>
                    </a:lnTo>
                    <a:lnTo>
                      <a:pt x="5155" y="9802"/>
                    </a:lnTo>
                    <a:lnTo>
                      <a:pt x="5112" y="9714"/>
                    </a:lnTo>
                    <a:lnTo>
                      <a:pt x="4985" y="9509"/>
                    </a:lnTo>
                    <a:lnTo>
                      <a:pt x="5155" y="8892"/>
                    </a:lnTo>
                    <a:lnTo>
                      <a:pt x="5240" y="8452"/>
                    </a:lnTo>
                    <a:lnTo>
                      <a:pt x="4729" y="7836"/>
                    </a:lnTo>
                    <a:lnTo>
                      <a:pt x="4388" y="7513"/>
                    </a:lnTo>
                    <a:lnTo>
                      <a:pt x="4005" y="7220"/>
                    </a:lnTo>
                    <a:lnTo>
                      <a:pt x="3749" y="7132"/>
                    </a:lnTo>
                    <a:lnTo>
                      <a:pt x="3834" y="6603"/>
                    </a:lnTo>
                    <a:lnTo>
                      <a:pt x="3877" y="6163"/>
                    </a:lnTo>
                    <a:lnTo>
                      <a:pt x="3579" y="5840"/>
                    </a:lnTo>
                    <a:lnTo>
                      <a:pt x="2599" y="4960"/>
                    </a:lnTo>
                    <a:lnTo>
                      <a:pt x="1789" y="4490"/>
                    </a:lnTo>
                    <a:lnTo>
                      <a:pt x="1960" y="3962"/>
                    </a:lnTo>
                    <a:lnTo>
                      <a:pt x="1662" y="3551"/>
                    </a:lnTo>
                    <a:lnTo>
                      <a:pt x="2215" y="3727"/>
                    </a:lnTo>
                    <a:lnTo>
                      <a:pt x="2343" y="3375"/>
                    </a:lnTo>
                    <a:lnTo>
                      <a:pt x="2088" y="3111"/>
                    </a:lnTo>
                    <a:lnTo>
                      <a:pt x="1278" y="2553"/>
                    </a:lnTo>
                    <a:lnTo>
                      <a:pt x="1065" y="2025"/>
                    </a:lnTo>
                    <a:lnTo>
                      <a:pt x="1406" y="1614"/>
                    </a:lnTo>
                    <a:lnTo>
                      <a:pt x="1406" y="1350"/>
                    </a:lnTo>
                    <a:lnTo>
                      <a:pt x="1278" y="1233"/>
                    </a:lnTo>
                    <a:lnTo>
                      <a:pt x="1193" y="1174"/>
                    </a:lnTo>
                    <a:lnTo>
                      <a:pt x="1022" y="1145"/>
                    </a:lnTo>
                    <a:lnTo>
                      <a:pt x="895" y="1086"/>
                    </a:lnTo>
                    <a:lnTo>
                      <a:pt x="682" y="646"/>
                    </a:lnTo>
                    <a:lnTo>
                      <a:pt x="639" y="440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02" name="AutoShape 85" descr="Freeform 69">
                <a:extLst>
                  <a:ext uri="{FF2B5EF4-FFF2-40B4-BE49-F238E27FC236}">
                    <a16:creationId xmlns:a16="http://schemas.microsoft.com/office/drawing/2014/main" id="{DA9E2FE6-397B-45D9-9B0A-45400C9B235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27129" y="1031591"/>
                <a:ext cx="1064026" cy="1207575"/>
              </a:xfrm>
              <a:custGeom>
                <a:avLst/>
                <a:gdLst>
                  <a:gd name="T0" fmla="*/ 532013 w 21600"/>
                  <a:gd name="T1" fmla="*/ 603788 h 21600"/>
                  <a:gd name="T2" fmla="*/ 532013 w 21600"/>
                  <a:gd name="T3" fmla="*/ 603788 h 21600"/>
                  <a:gd name="T4" fmla="*/ 532013 w 21600"/>
                  <a:gd name="T5" fmla="*/ 603788 h 21600"/>
                  <a:gd name="T6" fmla="*/ 532013 w 21600"/>
                  <a:gd name="T7" fmla="*/ 60378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467"/>
                    </a:moveTo>
                    <a:lnTo>
                      <a:pt x="528" y="467"/>
                    </a:lnTo>
                    <a:lnTo>
                      <a:pt x="745" y="389"/>
                    </a:lnTo>
                    <a:lnTo>
                      <a:pt x="931" y="415"/>
                    </a:lnTo>
                    <a:lnTo>
                      <a:pt x="1179" y="338"/>
                    </a:lnTo>
                    <a:lnTo>
                      <a:pt x="1459" y="493"/>
                    </a:lnTo>
                    <a:lnTo>
                      <a:pt x="2390" y="493"/>
                    </a:lnTo>
                    <a:lnTo>
                      <a:pt x="2948" y="338"/>
                    </a:lnTo>
                    <a:lnTo>
                      <a:pt x="3134" y="260"/>
                    </a:lnTo>
                    <a:lnTo>
                      <a:pt x="3134" y="104"/>
                    </a:lnTo>
                    <a:lnTo>
                      <a:pt x="3631" y="0"/>
                    </a:lnTo>
                    <a:lnTo>
                      <a:pt x="3817" y="26"/>
                    </a:lnTo>
                    <a:lnTo>
                      <a:pt x="3972" y="234"/>
                    </a:lnTo>
                    <a:lnTo>
                      <a:pt x="5028" y="415"/>
                    </a:lnTo>
                    <a:lnTo>
                      <a:pt x="8069" y="623"/>
                    </a:lnTo>
                    <a:lnTo>
                      <a:pt x="9310" y="701"/>
                    </a:lnTo>
                    <a:lnTo>
                      <a:pt x="9745" y="727"/>
                    </a:lnTo>
                    <a:lnTo>
                      <a:pt x="10210" y="1402"/>
                    </a:lnTo>
                    <a:lnTo>
                      <a:pt x="10397" y="2025"/>
                    </a:lnTo>
                    <a:lnTo>
                      <a:pt x="10893" y="2804"/>
                    </a:lnTo>
                    <a:lnTo>
                      <a:pt x="10862" y="2986"/>
                    </a:lnTo>
                    <a:lnTo>
                      <a:pt x="11141" y="3687"/>
                    </a:lnTo>
                    <a:lnTo>
                      <a:pt x="11266" y="3661"/>
                    </a:lnTo>
                    <a:lnTo>
                      <a:pt x="11266" y="3894"/>
                    </a:lnTo>
                    <a:lnTo>
                      <a:pt x="12166" y="4439"/>
                    </a:lnTo>
                    <a:lnTo>
                      <a:pt x="12072" y="4751"/>
                    </a:lnTo>
                    <a:lnTo>
                      <a:pt x="12197" y="5296"/>
                    </a:lnTo>
                    <a:lnTo>
                      <a:pt x="12476" y="5244"/>
                    </a:lnTo>
                    <a:lnTo>
                      <a:pt x="12662" y="5166"/>
                    </a:lnTo>
                    <a:lnTo>
                      <a:pt x="13593" y="5867"/>
                    </a:lnTo>
                    <a:lnTo>
                      <a:pt x="13593" y="6309"/>
                    </a:lnTo>
                    <a:lnTo>
                      <a:pt x="13934" y="6958"/>
                    </a:lnTo>
                    <a:lnTo>
                      <a:pt x="14059" y="6932"/>
                    </a:lnTo>
                    <a:lnTo>
                      <a:pt x="14121" y="7010"/>
                    </a:lnTo>
                    <a:lnTo>
                      <a:pt x="14059" y="7477"/>
                    </a:lnTo>
                    <a:lnTo>
                      <a:pt x="14214" y="7711"/>
                    </a:lnTo>
                    <a:lnTo>
                      <a:pt x="14245" y="8334"/>
                    </a:lnTo>
                    <a:lnTo>
                      <a:pt x="14431" y="8334"/>
                    </a:lnTo>
                    <a:lnTo>
                      <a:pt x="14493" y="8671"/>
                    </a:lnTo>
                    <a:lnTo>
                      <a:pt x="14245" y="9268"/>
                    </a:lnTo>
                    <a:lnTo>
                      <a:pt x="14493" y="9502"/>
                    </a:lnTo>
                    <a:lnTo>
                      <a:pt x="14431" y="9580"/>
                    </a:lnTo>
                    <a:lnTo>
                      <a:pt x="14990" y="10748"/>
                    </a:lnTo>
                    <a:lnTo>
                      <a:pt x="15517" y="11008"/>
                    </a:lnTo>
                    <a:lnTo>
                      <a:pt x="15455" y="11293"/>
                    </a:lnTo>
                    <a:lnTo>
                      <a:pt x="15610" y="11449"/>
                    </a:lnTo>
                    <a:lnTo>
                      <a:pt x="15610" y="12228"/>
                    </a:lnTo>
                    <a:lnTo>
                      <a:pt x="15828" y="12565"/>
                    </a:lnTo>
                    <a:lnTo>
                      <a:pt x="16293" y="12851"/>
                    </a:lnTo>
                    <a:lnTo>
                      <a:pt x="16666" y="13656"/>
                    </a:lnTo>
                    <a:lnTo>
                      <a:pt x="16666" y="14097"/>
                    </a:lnTo>
                    <a:lnTo>
                      <a:pt x="16355" y="14487"/>
                    </a:lnTo>
                    <a:lnTo>
                      <a:pt x="16355" y="15110"/>
                    </a:lnTo>
                    <a:lnTo>
                      <a:pt x="16541" y="15369"/>
                    </a:lnTo>
                    <a:lnTo>
                      <a:pt x="16479" y="15655"/>
                    </a:lnTo>
                    <a:lnTo>
                      <a:pt x="16759" y="16122"/>
                    </a:lnTo>
                    <a:lnTo>
                      <a:pt x="17379" y="16304"/>
                    </a:lnTo>
                    <a:lnTo>
                      <a:pt x="17876" y="16226"/>
                    </a:lnTo>
                    <a:lnTo>
                      <a:pt x="18124" y="15966"/>
                    </a:lnTo>
                    <a:lnTo>
                      <a:pt x="18341" y="15681"/>
                    </a:lnTo>
                    <a:lnTo>
                      <a:pt x="18621" y="15733"/>
                    </a:lnTo>
                    <a:lnTo>
                      <a:pt x="18683" y="15837"/>
                    </a:lnTo>
                    <a:lnTo>
                      <a:pt x="18869" y="15888"/>
                    </a:lnTo>
                    <a:lnTo>
                      <a:pt x="18993" y="16356"/>
                    </a:lnTo>
                    <a:lnTo>
                      <a:pt x="19459" y="16460"/>
                    </a:lnTo>
                    <a:lnTo>
                      <a:pt x="19614" y="17005"/>
                    </a:lnTo>
                    <a:lnTo>
                      <a:pt x="20172" y="17057"/>
                    </a:lnTo>
                    <a:lnTo>
                      <a:pt x="20359" y="17784"/>
                    </a:lnTo>
                    <a:lnTo>
                      <a:pt x="20452" y="17939"/>
                    </a:lnTo>
                    <a:lnTo>
                      <a:pt x="20576" y="18069"/>
                    </a:lnTo>
                    <a:lnTo>
                      <a:pt x="20545" y="18225"/>
                    </a:lnTo>
                    <a:lnTo>
                      <a:pt x="20390" y="18459"/>
                    </a:lnTo>
                    <a:lnTo>
                      <a:pt x="20545" y="18485"/>
                    </a:lnTo>
                    <a:lnTo>
                      <a:pt x="20855" y="18848"/>
                    </a:lnTo>
                    <a:lnTo>
                      <a:pt x="21197" y="18874"/>
                    </a:lnTo>
                    <a:lnTo>
                      <a:pt x="21321" y="19030"/>
                    </a:lnTo>
                    <a:lnTo>
                      <a:pt x="21569" y="19160"/>
                    </a:lnTo>
                    <a:lnTo>
                      <a:pt x="21507" y="19471"/>
                    </a:lnTo>
                    <a:lnTo>
                      <a:pt x="21600" y="19705"/>
                    </a:lnTo>
                    <a:lnTo>
                      <a:pt x="21600" y="20042"/>
                    </a:lnTo>
                    <a:lnTo>
                      <a:pt x="21383" y="20510"/>
                    </a:lnTo>
                    <a:lnTo>
                      <a:pt x="20855" y="20951"/>
                    </a:lnTo>
                    <a:lnTo>
                      <a:pt x="20390" y="21055"/>
                    </a:lnTo>
                    <a:lnTo>
                      <a:pt x="19738" y="21444"/>
                    </a:lnTo>
                    <a:lnTo>
                      <a:pt x="19552" y="21444"/>
                    </a:lnTo>
                    <a:lnTo>
                      <a:pt x="19521" y="21574"/>
                    </a:lnTo>
                    <a:lnTo>
                      <a:pt x="19241" y="21600"/>
                    </a:lnTo>
                    <a:lnTo>
                      <a:pt x="18962" y="21444"/>
                    </a:lnTo>
                    <a:lnTo>
                      <a:pt x="18528" y="20951"/>
                    </a:lnTo>
                    <a:lnTo>
                      <a:pt x="18528" y="20743"/>
                    </a:lnTo>
                    <a:lnTo>
                      <a:pt x="18403" y="20484"/>
                    </a:lnTo>
                    <a:lnTo>
                      <a:pt x="18434" y="20354"/>
                    </a:lnTo>
                    <a:lnTo>
                      <a:pt x="18403" y="20198"/>
                    </a:lnTo>
                    <a:lnTo>
                      <a:pt x="18403" y="20094"/>
                    </a:lnTo>
                    <a:lnTo>
                      <a:pt x="18341" y="20016"/>
                    </a:lnTo>
                    <a:lnTo>
                      <a:pt x="18217" y="19705"/>
                    </a:lnTo>
                    <a:lnTo>
                      <a:pt x="17876" y="19160"/>
                    </a:lnTo>
                    <a:lnTo>
                      <a:pt x="17597" y="18563"/>
                    </a:lnTo>
                    <a:lnTo>
                      <a:pt x="16914" y="18381"/>
                    </a:lnTo>
                    <a:lnTo>
                      <a:pt x="16666" y="18381"/>
                    </a:lnTo>
                    <a:lnTo>
                      <a:pt x="15983" y="17550"/>
                    </a:lnTo>
                    <a:lnTo>
                      <a:pt x="15983" y="17368"/>
                    </a:lnTo>
                    <a:lnTo>
                      <a:pt x="15548" y="17083"/>
                    </a:lnTo>
                    <a:lnTo>
                      <a:pt x="14307" y="16070"/>
                    </a:lnTo>
                    <a:lnTo>
                      <a:pt x="14338" y="15966"/>
                    </a:lnTo>
                    <a:lnTo>
                      <a:pt x="14121" y="15914"/>
                    </a:lnTo>
                    <a:lnTo>
                      <a:pt x="12383" y="15421"/>
                    </a:lnTo>
                    <a:lnTo>
                      <a:pt x="11979" y="14798"/>
                    </a:lnTo>
                    <a:lnTo>
                      <a:pt x="11607" y="14720"/>
                    </a:lnTo>
                    <a:lnTo>
                      <a:pt x="11638" y="14175"/>
                    </a:lnTo>
                    <a:lnTo>
                      <a:pt x="11048" y="13786"/>
                    </a:lnTo>
                    <a:lnTo>
                      <a:pt x="10614" y="13889"/>
                    </a:lnTo>
                    <a:lnTo>
                      <a:pt x="10521" y="13863"/>
                    </a:lnTo>
                    <a:lnTo>
                      <a:pt x="10521" y="13500"/>
                    </a:lnTo>
                    <a:lnTo>
                      <a:pt x="10397" y="13085"/>
                    </a:lnTo>
                    <a:lnTo>
                      <a:pt x="10490" y="12410"/>
                    </a:lnTo>
                    <a:lnTo>
                      <a:pt x="10893" y="11683"/>
                    </a:lnTo>
                    <a:lnTo>
                      <a:pt x="10986" y="11138"/>
                    </a:lnTo>
                    <a:lnTo>
                      <a:pt x="11234" y="10982"/>
                    </a:lnTo>
                    <a:lnTo>
                      <a:pt x="11141" y="10774"/>
                    </a:lnTo>
                    <a:lnTo>
                      <a:pt x="10986" y="10437"/>
                    </a:lnTo>
                    <a:lnTo>
                      <a:pt x="10893" y="8983"/>
                    </a:lnTo>
                    <a:lnTo>
                      <a:pt x="10800" y="8489"/>
                    </a:lnTo>
                    <a:lnTo>
                      <a:pt x="10614" y="8360"/>
                    </a:lnTo>
                    <a:lnTo>
                      <a:pt x="10055" y="7659"/>
                    </a:lnTo>
                    <a:lnTo>
                      <a:pt x="9838" y="7477"/>
                    </a:lnTo>
                    <a:lnTo>
                      <a:pt x="9559" y="7581"/>
                    </a:lnTo>
                    <a:lnTo>
                      <a:pt x="9186" y="7425"/>
                    </a:lnTo>
                    <a:lnTo>
                      <a:pt x="9217" y="7321"/>
                    </a:lnTo>
                    <a:lnTo>
                      <a:pt x="9093" y="7191"/>
                    </a:lnTo>
                    <a:lnTo>
                      <a:pt x="8845" y="7243"/>
                    </a:lnTo>
                    <a:lnTo>
                      <a:pt x="8721" y="7088"/>
                    </a:lnTo>
                    <a:lnTo>
                      <a:pt x="8348" y="6958"/>
                    </a:lnTo>
                    <a:lnTo>
                      <a:pt x="8286" y="6776"/>
                    </a:lnTo>
                    <a:lnTo>
                      <a:pt x="8472" y="6698"/>
                    </a:lnTo>
                    <a:lnTo>
                      <a:pt x="8379" y="6620"/>
                    </a:lnTo>
                    <a:lnTo>
                      <a:pt x="7821" y="6413"/>
                    </a:lnTo>
                    <a:lnTo>
                      <a:pt x="7697" y="6257"/>
                    </a:lnTo>
                    <a:lnTo>
                      <a:pt x="7697" y="6075"/>
                    </a:lnTo>
                    <a:lnTo>
                      <a:pt x="7417" y="5166"/>
                    </a:lnTo>
                    <a:lnTo>
                      <a:pt x="7138" y="5063"/>
                    </a:lnTo>
                    <a:lnTo>
                      <a:pt x="6486" y="5011"/>
                    </a:lnTo>
                    <a:lnTo>
                      <a:pt x="5679" y="4985"/>
                    </a:lnTo>
                    <a:lnTo>
                      <a:pt x="5214" y="5140"/>
                    </a:lnTo>
                    <a:lnTo>
                      <a:pt x="5090" y="5140"/>
                    </a:lnTo>
                    <a:lnTo>
                      <a:pt x="5090" y="4907"/>
                    </a:lnTo>
                    <a:lnTo>
                      <a:pt x="4810" y="4751"/>
                    </a:lnTo>
                    <a:lnTo>
                      <a:pt x="4624" y="4310"/>
                    </a:lnTo>
                    <a:lnTo>
                      <a:pt x="4097" y="4076"/>
                    </a:lnTo>
                    <a:lnTo>
                      <a:pt x="3631" y="4050"/>
                    </a:lnTo>
                    <a:lnTo>
                      <a:pt x="3072" y="3271"/>
                    </a:lnTo>
                    <a:lnTo>
                      <a:pt x="2607" y="3193"/>
                    </a:lnTo>
                    <a:lnTo>
                      <a:pt x="2421" y="3297"/>
                    </a:lnTo>
                    <a:lnTo>
                      <a:pt x="2203" y="3038"/>
                    </a:lnTo>
                    <a:lnTo>
                      <a:pt x="1955" y="2986"/>
                    </a:lnTo>
                    <a:lnTo>
                      <a:pt x="1862" y="2830"/>
                    </a:lnTo>
                    <a:lnTo>
                      <a:pt x="1862" y="1973"/>
                    </a:lnTo>
                    <a:lnTo>
                      <a:pt x="1303" y="1662"/>
                    </a:lnTo>
                    <a:lnTo>
                      <a:pt x="1086" y="1662"/>
                    </a:lnTo>
                    <a:lnTo>
                      <a:pt x="807" y="1168"/>
                    </a:lnTo>
                    <a:lnTo>
                      <a:pt x="807" y="857"/>
                    </a:lnTo>
                    <a:lnTo>
                      <a:pt x="621" y="935"/>
                    </a:lnTo>
                    <a:lnTo>
                      <a:pt x="372" y="935"/>
                    </a:lnTo>
                    <a:lnTo>
                      <a:pt x="279" y="1013"/>
                    </a:lnTo>
                    <a:lnTo>
                      <a:pt x="0" y="467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03" name="AutoShape 86" descr="Freeform 70">
                <a:extLst>
                  <a:ext uri="{FF2B5EF4-FFF2-40B4-BE49-F238E27FC236}">
                    <a16:creationId xmlns:a16="http://schemas.microsoft.com/office/drawing/2014/main" id="{EB428C96-9992-434E-9082-B7B155090A74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1521824" y="281377"/>
                <a:ext cx="1213364" cy="1361586"/>
              </a:xfrm>
              <a:custGeom>
                <a:avLst/>
                <a:gdLst>
                  <a:gd name="T0" fmla="*/ 606682 w 21600"/>
                  <a:gd name="T1" fmla="*/ 680793 h 21600"/>
                  <a:gd name="T2" fmla="*/ 606682 w 21600"/>
                  <a:gd name="T3" fmla="*/ 680793 h 21600"/>
                  <a:gd name="T4" fmla="*/ 606682 w 21600"/>
                  <a:gd name="T5" fmla="*/ 680793 h 21600"/>
                  <a:gd name="T6" fmla="*/ 606682 w 21600"/>
                  <a:gd name="T7" fmla="*/ 68079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013" y="253"/>
                    </a:moveTo>
                    <a:lnTo>
                      <a:pt x="7327" y="138"/>
                    </a:lnTo>
                    <a:lnTo>
                      <a:pt x="4097" y="0"/>
                    </a:lnTo>
                    <a:lnTo>
                      <a:pt x="4016" y="1564"/>
                    </a:lnTo>
                    <a:lnTo>
                      <a:pt x="1710" y="1426"/>
                    </a:lnTo>
                    <a:lnTo>
                      <a:pt x="1411" y="1794"/>
                    </a:lnTo>
                    <a:lnTo>
                      <a:pt x="1628" y="1771"/>
                    </a:lnTo>
                    <a:lnTo>
                      <a:pt x="1710" y="2346"/>
                    </a:lnTo>
                    <a:lnTo>
                      <a:pt x="1981" y="3842"/>
                    </a:lnTo>
                    <a:lnTo>
                      <a:pt x="2307" y="4624"/>
                    </a:lnTo>
                    <a:lnTo>
                      <a:pt x="2469" y="5705"/>
                    </a:lnTo>
                    <a:lnTo>
                      <a:pt x="2198" y="8143"/>
                    </a:lnTo>
                    <a:lnTo>
                      <a:pt x="1872" y="8074"/>
                    </a:lnTo>
                    <a:lnTo>
                      <a:pt x="1954" y="8603"/>
                    </a:lnTo>
                    <a:lnTo>
                      <a:pt x="2035" y="9362"/>
                    </a:lnTo>
                    <a:lnTo>
                      <a:pt x="2144" y="10006"/>
                    </a:lnTo>
                    <a:lnTo>
                      <a:pt x="2062" y="10397"/>
                    </a:lnTo>
                    <a:lnTo>
                      <a:pt x="1954" y="10742"/>
                    </a:lnTo>
                    <a:lnTo>
                      <a:pt x="2062" y="11111"/>
                    </a:lnTo>
                    <a:lnTo>
                      <a:pt x="2062" y="11594"/>
                    </a:lnTo>
                    <a:lnTo>
                      <a:pt x="2144" y="11847"/>
                    </a:lnTo>
                    <a:lnTo>
                      <a:pt x="2144" y="11939"/>
                    </a:lnTo>
                    <a:lnTo>
                      <a:pt x="1791" y="12146"/>
                    </a:lnTo>
                    <a:lnTo>
                      <a:pt x="1384" y="11985"/>
                    </a:lnTo>
                    <a:lnTo>
                      <a:pt x="1167" y="11939"/>
                    </a:lnTo>
                    <a:lnTo>
                      <a:pt x="678" y="11985"/>
                    </a:lnTo>
                    <a:lnTo>
                      <a:pt x="570" y="11939"/>
                    </a:lnTo>
                    <a:lnTo>
                      <a:pt x="434" y="11870"/>
                    </a:lnTo>
                    <a:lnTo>
                      <a:pt x="353" y="11847"/>
                    </a:lnTo>
                    <a:lnTo>
                      <a:pt x="271" y="11870"/>
                    </a:lnTo>
                    <a:lnTo>
                      <a:pt x="244" y="11939"/>
                    </a:lnTo>
                    <a:lnTo>
                      <a:pt x="81" y="12008"/>
                    </a:lnTo>
                    <a:lnTo>
                      <a:pt x="0" y="12123"/>
                    </a:lnTo>
                    <a:lnTo>
                      <a:pt x="0" y="12399"/>
                    </a:lnTo>
                    <a:lnTo>
                      <a:pt x="163" y="12698"/>
                    </a:lnTo>
                    <a:lnTo>
                      <a:pt x="244" y="12836"/>
                    </a:lnTo>
                    <a:lnTo>
                      <a:pt x="271" y="12905"/>
                    </a:lnTo>
                    <a:lnTo>
                      <a:pt x="407" y="12951"/>
                    </a:lnTo>
                    <a:lnTo>
                      <a:pt x="516" y="13020"/>
                    </a:lnTo>
                    <a:lnTo>
                      <a:pt x="651" y="13181"/>
                    </a:lnTo>
                    <a:lnTo>
                      <a:pt x="841" y="13664"/>
                    </a:lnTo>
                    <a:lnTo>
                      <a:pt x="1248" y="14078"/>
                    </a:lnTo>
                    <a:lnTo>
                      <a:pt x="1248" y="14262"/>
                    </a:lnTo>
                    <a:lnTo>
                      <a:pt x="1303" y="14400"/>
                    </a:lnTo>
                    <a:lnTo>
                      <a:pt x="1547" y="14538"/>
                    </a:lnTo>
                    <a:lnTo>
                      <a:pt x="1628" y="14883"/>
                    </a:lnTo>
                    <a:lnTo>
                      <a:pt x="1818" y="15251"/>
                    </a:lnTo>
                    <a:lnTo>
                      <a:pt x="1574" y="15435"/>
                    </a:lnTo>
                    <a:lnTo>
                      <a:pt x="1411" y="15573"/>
                    </a:lnTo>
                    <a:lnTo>
                      <a:pt x="1384" y="15665"/>
                    </a:lnTo>
                    <a:lnTo>
                      <a:pt x="1384" y="15918"/>
                    </a:lnTo>
                    <a:lnTo>
                      <a:pt x="1547" y="16125"/>
                    </a:lnTo>
                    <a:lnTo>
                      <a:pt x="1791" y="16263"/>
                    </a:lnTo>
                    <a:lnTo>
                      <a:pt x="1981" y="16424"/>
                    </a:lnTo>
                    <a:lnTo>
                      <a:pt x="2361" y="16217"/>
                    </a:lnTo>
                    <a:lnTo>
                      <a:pt x="2469" y="16263"/>
                    </a:lnTo>
                    <a:lnTo>
                      <a:pt x="2686" y="16263"/>
                    </a:lnTo>
                    <a:lnTo>
                      <a:pt x="2849" y="16286"/>
                    </a:lnTo>
                    <a:lnTo>
                      <a:pt x="3093" y="16470"/>
                    </a:lnTo>
                    <a:lnTo>
                      <a:pt x="3365" y="16608"/>
                    </a:lnTo>
                    <a:lnTo>
                      <a:pt x="3582" y="16838"/>
                    </a:lnTo>
                    <a:lnTo>
                      <a:pt x="3582" y="17045"/>
                    </a:lnTo>
                    <a:lnTo>
                      <a:pt x="3690" y="17298"/>
                    </a:lnTo>
                    <a:lnTo>
                      <a:pt x="3826" y="17712"/>
                    </a:lnTo>
                    <a:lnTo>
                      <a:pt x="3989" y="18012"/>
                    </a:lnTo>
                    <a:lnTo>
                      <a:pt x="4152" y="18633"/>
                    </a:lnTo>
                    <a:lnTo>
                      <a:pt x="4152" y="18909"/>
                    </a:lnTo>
                    <a:lnTo>
                      <a:pt x="4233" y="19369"/>
                    </a:lnTo>
                    <a:lnTo>
                      <a:pt x="4342" y="19461"/>
                    </a:lnTo>
                    <a:lnTo>
                      <a:pt x="4396" y="19530"/>
                    </a:lnTo>
                    <a:lnTo>
                      <a:pt x="4559" y="19645"/>
                    </a:lnTo>
                    <a:lnTo>
                      <a:pt x="4667" y="19645"/>
                    </a:lnTo>
                    <a:lnTo>
                      <a:pt x="5129" y="19737"/>
                    </a:lnTo>
                    <a:lnTo>
                      <a:pt x="5454" y="19783"/>
                    </a:lnTo>
                    <a:lnTo>
                      <a:pt x="5617" y="19737"/>
                    </a:lnTo>
                    <a:lnTo>
                      <a:pt x="5807" y="19852"/>
                    </a:lnTo>
                    <a:lnTo>
                      <a:pt x="5861" y="20013"/>
                    </a:lnTo>
                    <a:lnTo>
                      <a:pt x="5888" y="20404"/>
                    </a:lnTo>
                    <a:lnTo>
                      <a:pt x="5970" y="20542"/>
                    </a:lnTo>
                    <a:lnTo>
                      <a:pt x="6214" y="20634"/>
                    </a:lnTo>
                    <a:lnTo>
                      <a:pt x="6540" y="20979"/>
                    </a:lnTo>
                    <a:lnTo>
                      <a:pt x="6703" y="21186"/>
                    </a:lnTo>
                    <a:lnTo>
                      <a:pt x="6784" y="21531"/>
                    </a:lnTo>
                    <a:lnTo>
                      <a:pt x="7354" y="21577"/>
                    </a:lnTo>
                    <a:lnTo>
                      <a:pt x="7652" y="21531"/>
                    </a:lnTo>
                    <a:lnTo>
                      <a:pt x="7761" y="21577"/>
                    </a:lnTo>
                    <a:lnTo>
                      <a:pt x="7978" y="21600"/>
                    </a:lnTo>
                    <a:lnTo>
                      <a:pt x="8466" y="21462"/>
                    </a:lnTo>
                    <a:lnTo>
                      <a:pt x="8792" y="21324"/>
                    </a:lnTo>
                    <a:lnTo>
                      <a:pt x="8873" y="20358"/>
                    </a:lnTo>
                    <a:lnTo>
                      <a:pt x="8955" y="20220"/>
                    </a:lnTo>
                    <a:lnTo>
                      <a:pt x="9199" y="20059"/>
                    </a:lnTo>
                    <a:lnTo>
                      <a:pt x="9280" y="19944"/>
                    </a:lnTo>
                    <a:lnTo>
                      <a:pt x="9280" y="19783"/>
                    </a:lnTo>
                    <a:lnTo>
                      <a:pt x="9145" y="19392"/>
                    </a:lnTo>
                    <a:lnTo>
                      <a:pt x="9145" y="19231"/>
                    </a:lnTo>
                    <a:lnTo>
                      <a:pt x="9226" y="19185"/>
                    </a:lnTo>
                    <a:lnTo>
                      <a:pt x="9362" y="19162"/>
                    </a:lnTo>
                    <a:lnTo>
                      <a:pt x="9525" y="19162"/>
                    </a:lnTo>
                    <a:lnTo>
                      <a:pt x="9850" y="19116"/>
                    </a:lnTo>
                    <a:lnTo>
                      <a:pt x="10040" y="19047"/>
                    </a:lnTo>
                    <a:lnTo>
                      <a:pt x="10094" y="18840"/>
                    </a:lnTo>
                    <a:lnTo>
                      <a:pt x="10040" y="18357"/>
                    </a:lnTo>
                    <a:lnTo>
                      <a:pt x="10284" y="18127"/>
                    </a:lnTo>
                    <a:lnTo>
                      <a:pt x="10447" y="17919"/>
                    </a:lnTo>
                    <a:lnTo>
                      <a:pt x="10529" y="18012"/>
                    </a:lnTo>
                    <a:lnTo>
                      <a:pt x="10691" y="18012"/>
                    </a:lnTo>
                    <a:lnTo>
                      <a:pt x="10827" y="17781"/>
                    </a:lnTo>
                    <a:lnTo>
                      <a:pt x="10909" y="17712"/>
                    </a:lnTo>
                    <a:lnTo>
                      <a:pt x="10990" y="17712"/>
                    </a:lnTo>
                    <a:lnTo>
                      <a:pt x="11153" y="17735"/>
                    </a:lnTo>
                    <a:lnTo>
                      <a:pt x="11478" y="18127"/>
                    </a:lnTo>
                    <a:lnTo>
                      <a:pt x="11587" y="18150"/>
                    </a:lnTo>
                    <a:lnTo>
                      <a:pt x="11994" y="18357"/>
                    </a:lnTo>
                    <a:lnTo>
                      <a:pt x="12238" y="18357"/>
                    </a:lnTo>
                    <a:lnTo>
                      <a:pt x="12374" y="18472"/>
                    </a:lnTo>
                    <a:lnTo>
                      <a:pt x="12971" y="18955"/>
                    </a:lnTo>
                    <a:lnTo>
                      <a:pt x="13215" y="19093"/>
                    </a:lnTo>
                    <a:lnTo>
                      <a:pt x="13622" y="19231"/>
                    </a:lnTo>
                    <a:lnTo>
                      <a:pt x="13704" y="19162"/>
                    </a:lnTo>
                    <a:lnTo>
                      <a:pt x="13785" y="19047"/>
                    </a:lnTo>
                    <a:lnTo>
                      <a:pt x="13921" y="18978"/>
                    </a:lnTo>
                    <a:lnTo>
                      <a:pt x="14192" y="18978"/>
                    </a:lnTo>
                    <a:lnTo>
                      <a:pt x="14328" y="19047"/>
                    </a:lnTo>
                    <a:lnTo>
                      <a:pt x="14572" y="19231"/>
                    </a:lnTo>
                    <a:lnTo>
                      <a:pt x="15060" y="19024"/>
                    </a:lnTo>
                    <a:lnTo>
                      <a:pt x="15169" y="19024"/>
                    </a:lnTo>
                    <a:lnTo>
                      <a:pt x="15820" y="19185"/>
                    </a:lnTo>
                    <a:lnTo>
                      <a:pt x="15874" y="19231"/>
                    </a:lnTo>
                    <a:lnTo>
                      <a:pt x="16037" y="19530"/>
                    </a:lnTo>
                    <a:lnTo>
                      <a:pt x="16444" y="19576"/>
                    </a:lnTo>
                    <a:lnTo>
                      <a:pt x="16933" y="18978"/>
                    </a:lnTo>
                    <a:lnTo>
                      <a:pt x="17177" y="18633"/>
                    </a:lnTo>
                    <a:lnTo>
                      <a:pt x="17611" y="18334"/>
                    </a:lnTo>
                    <a:lnTo>
                      <a:pt x="18344" y="18288"/>
                    </a:lnTo>
                    <a:lnTo>
                      <a:pt x="18588" y="18403"/>
                    </a:lnTo>
                    <a:lnTo>
                      <a:pt x="19646" y="18564"/>
                    </a:lnTo>
                    <a:lnTo>
                      <a:pt x="19538" y="18127"/>
                    </a:lnTo>
                    <a:lnTo>
                      <a:pt x="18751" y="15320"/>
                    </a:lnTo>
                    <a:lnTo>
                      <a:pt x="18588" y="14538"/>
                    </a:lnTo>
                    <a:lnTo>
                      <a:pt x="21600" y="10282"/>
                    </a:lnTo>
                    <a:lnTo>
                      <a:pt x="20786" y="10075"/>
                    </a:lnTo>
                    <a:lnTo>
                      <a:pt x="20297" y="9707"/>
                    </a:lnTo>
                    <a:lnTo>
                      <a:pt x="19483" y="9385"/>
                    </a:lnTo>
                    <a:lnTo>
                      <a:pt x="19321" y="9247"/>
                    </a:lnTo>
                    <a:lnTo>
                      <a:pt x="18588" y="9086"/>
                    </a:lnTo>
                    <a:lnTo>
                      <a:pt x="18181" y="8810"/>
                    </a:lnTo>
                    <a:lnTo>
                      <a:pt x="17747" y="8350"/>
                    </a:lnTo>
                    <a:lnTo>
                      <a:pt x="16851" y="7913"/>
                    </a:lnTo>
                    <a:lnTo>
                      <a:pt x="16227" y="6602"/>
                    </a:lnTo>
                    <a:lnTo>
                      <a:pt x="16146" y="5728"/>
                    </a:lnTo>
                    <a:lnTo>
                      <a:pt x="15630" y="4762"/>
                    </a:lnTo>
                    <a:lnTo>
                      <a:pt x="15305" y="4394"/>
                    </a:lnTo>
                    <a:lnTo>
                      <a:pt x="15223" y="4256"/>
                    </a:lnTo>
                    <a:lnTo>
                      <a:pt x="13921" y="3588"/>
                    </a:lnTo>
                    <a:lnTo>
                      <a:pt x="13052" y="2691"/>
                    </a:lnTo>
                    <a:lnTo>
                      <a:pt x="12618" y="2461"/>
                    </a:lnTo>
                    <a:lnTo>
                      <a:pt x="11804" y="1656"/>
                    </a:lnTo>
                    <a:lnTo>
                      <a:pt x="11343" y="1518"/>
                    </a:lnTo>
                    <a:lnTo>
                      <a:pt x="11017" y="1242"/>
                    </a:lnTo>
                    <a:lnTo>
                      <a:pt x="10420" y="391"/>
                    </a:lnTo>
                    <a:lnTo>
                      <a:pt x="10094" y="345"/>
                    </a:lnTo>
                    <a:lnTo>
                      <a:pt x="10013" y="253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04" name="AutoShape 87" descr="Freeform 71">
                <a:extLst>
                  <a:ext uri="{FF2B5EF4-FFF2-40B4-BE49-F238E27FC236}">
                    <a16:creationId xmlns:a16="http://schemas.microsoft.com/office/drawing/2014/main" id="{11758C6D-D2CA-44AE-B0A0-10EFE3A856C4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95963" y="36362"/>
                <a:ext cx="1258866" cy="1459592"/>
              </a:xfrm>
              <a:custGeom>
                <a:avLst/>
                <a:gdLst>
                  <a:gd name="T0" fmla="*/ 629433 w 21600"/>
                  <a:gd name="T1" fmla="*/ 729796 h 21600"/>
                  <a:gd name="T2" fmla="*/ 629433 w 21600"/>
                  <a:gd name="T3" fmla="*/ 729796 h 21600"/>
                  <a:gd name="T4" fmla="*/ 629433 w 21600"/>
                  <a:gd name="T5" fmla="*/ 729796 h 21600"/>
                  <a:gd name="T6" fmla="*/ 629433 w 21600"/>
                  <a:gd name="T7" fmla="*/ 72979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867" y="5287"/>
                    </a:moveTo>
                    <a:lnTo>
                      <a:pt x="20579" y="5631"/>
                    </a:lnTo>
                    <a:lnTo>
                      <a:pt x="20788" y="5610"/>
                    </a:lnTo>
                    <a:lnTo>
                      <a:pt x="20867" y="6147"/>
                    </a:lnTo>
                    <a:lnTo>
                      <a:pt x="21129" y="7544"/>
                    </a:lnTo>
                    <a:lnTo>
                      <a:pt x="21443" y="8275"/>
                    </a:lnTo>
                    <a:lnTo>
                      <a:pt x="21600" y="9285"/>
                    </a:lnTo>
                    <a:lnTo>
                      <a:pt x="21338" y="11563"/>
                    </a:lnTo>
                    <a:lnTo>
                      <a:pt x="21024" y="11499"/>
                    </a:lnTo>
                    <a:lnTo>
                      <a:pt x="21103" y="11993"/>
                    </a:lnTo>
                    <a:lnTo>
                      <a:pt x="21181" y="12702"/>
                    </a:lnTo>
                    <a:lnTo>
                      <a:pt x="21286" y="13304"/>
                    </a:lnTo>
                    <a:lnTo>
                      <a:pt x="21207" y="13669"/>
                    </a:lnTo>
                    <a:lnTo>
                      <a:pt x="21103" y="13992"/>
                    </a:lnTo>
                    <a:lnTo>
                      <a:pt x="21207" y="14336"/>
                    </a:lnTo>
                    <a:lnTo>
                      <a:pt x="21207" y="14787"/>
                    </a:lnTo>
                    <a:lnTo>
                      <a:pt x="21286" y="15023"/>
                    </a:lnTo>
                    <a:lnTo>
                      <a:pt x="21286" y="15109"/>
                    </a:lnTo>
                    <a:lnTo>
                      <a:pt x="20945" y="15303"/>
                    </a:lnTo>
                    <a:lnTo>
                      <a:pt x="20553" y="15152"/>
                    </a:lnTo>
                    <a:lnTo>
                      <a:pt x="20343" y="15109"/>
                    </a:lnTo>
                    <a:lnTo>
                      <a:pt x="19872" y="15152"/>
                    </a:lnTo>
                    <a:lnTo>
                      <a:pt x="19767" y="15109"/>
                    </a:lnTo>
                    <a:lnTo>
                      <a:pt x="19636" y="15045"/>
                    </a:lnTo>
                    <a:lnTo>
                      <a:pt x="19558" y="15023"/>
                    </a:lnTo>
                    <a:lnTo>
                      <a:pt x="19479" y="15045"/>
                    </a:lnTo>
                    <a:lnTo>
                      <a:pt x="19453" y="15109"/>
                    </a:lnTo>
                    <a:lnTo>
                      <a:pt x="19296" y="15174"/>
                    </a:lnTo>
                    <a:lnTo>
                      <a:pt x="19217" y="15281"/>
                    </a:lnTo>
                    <a:lnTo>
                      <a:pt x="19217" y="15539"/>
                    </a:lnTo>
                    <a:lnTo>
                      <a:pt x="19375" y="15819"/>
                    </a:lnTo>
                    <a:lnTo>
                      <a:pt x="19453" y="15947"/>
                    </a:lnTo>
                    <a:lnTo>
                      <a:pt x="19479" y="16012"/>
                    </a:lnTo>
                    <a:lnTo>
                      <a:pt x="19610" y="16055"/>
                    </a:lnTo>
                    <a:lnTo>
                      <a:pt x="19715" y="16119"/>
                    </a:lnTo>
                    <a:lnTo>
                      <a:pt x="19846" y="16270"/>
                    </a:lnTo>
                    <a:lnTo>
                      <a:pt x="20029" y="16721"/>
                    </a:lnTo>
                    <a:lnTo>
                      <a:pt x="20422" y="17108"/>
                    </a:lnTo>
                    <a:lnTo>
                      <a:pt x="20422" y="17280"/>
                    </a:lnTo>
                    <a:lnTo>
                      <a:pt x="20474" y="17409"/>
                    </a:lnTo>
                    <a:lnTo>
                      <a:pt x="20710" y="17538"/>
                    </a:lnTo>
                    <a:lnTo>
                      <a:pt x="20788" y="17860"/>
                    </a:lnTo>
                    <a:lnTo>
                      <a:pt x="20972" y="18204"/>
                    </a:lnTo>
                    <a:lnTo>
                      <a:pt x="20736" y="18376"/>
                    </a:lnTo>
                    <a:lnTo>
                      <a:pt x="20579" y="18505"/>
                    </a:lnTo>
                    <a:lnTo>
                      <a:pt x="20553" y="18591"/>
                    </a:lnTo>
                    <a:lnTo>
                      <a:pt x="20553" y="18827"/>
                    </a:lnTo>
                    <a:lnTo>
                      <a:pt x="20710" y="19021"/>
                    </a:lnTo>
                    <a:lnTo>
                      <a:pt x="20945" y="19150"/>
                    </a:lnTo>
                    <a:lnTo>
                      <a:pt x="21129" y="19300"/>
                    </a:lnTo>
                    <a:lnTo>
                      <a:pt x="21129" y="19666"/>
                    </a:lnTo>
                    <a:lnTo>
                      <a:pt x="21181" y="19816"/>
                    </a:lnTo>
                    <a:lnTo>
                      <a:pt x="21129" y="19924"/>
                    </a:lnTo>
                    <a:lnTo>
                      <a:pt x="20736" y="20332"/>
                    </a:lnTo>
                    <a:lnTo>
                      <a:pt x="20239" y="20654"/>
                    </a:lnTo>
                    <a:lnTo>
                      <a:pt x="19087" y="21278"/>
                    </a:lnTo>
                    <a:lnTo>
                      <a:pt x="18589" y="21600"/>
                    </a:lnTo>
                    <a:lnTo>
                      <a:pt x="18432" y="21299"/>
                    </a:lnTo>
                    <a:lnTo>
                      <a:pt x="18353" y="21299"/>
                    </a:lnTo>
                    <a:lnTo>
                      <a:pt x="18301" y="20826"/>
                    </a:lnTo>
                    <a:lnTo>
                      <a:pt x="18196" y="20654"/>
                    </a:lnTo>
                    <a:lnTo>
                      <a:pt x="18144" y="20590"/>
                    </a:lnTo>
                    <a:lnTo>
                      <a:pt x="18039" y="20504"/>
                    </a:lnTo>
                    <a:lnTo>
                      <a:pt x="17961" y="20396"/>
                    </a:lnTo>
                    <a:lnTo>
                      <a:pt x="17830" y="20310"/>
                    </a:lnTo>
                    <a:lnTo>
                      <a:pt x="17594" y="20246"/>
                    </a:lnTo>
                    <a:lnTo>
                      <a:pt x="17568" y="20267"/>
                    </a:lnTo>
                    <a:lnTo>
                      <a:pt x="17437" y="20203"/>
                    </a:lnTo>
                    <a:lnTo>
                      <a:pt x="17359" y="20117"/>
                    </a:lnTo>
                    <a:lnTo>
                      <a:pt x="17201" y="20181"/>
                    </a:lnTo>
                    <a:lnTo>
                      <a:pt x="17044" y="20139"/>
                    </a:lnTo>
                    <a:lnTo>
                      <a:pt x="16966" y="20181"/>
                    </a:lnTo>
                    <a:lnTo>
                      <a:pt x="16940" y="20203"/>
                    </a:lnTo>
                    <a:lnTo>
                      <a:pt x="16887" y="20203"/>
                    </a:lnTo>
                    <a:lnTo>
                      <a:pt x="16730" y="20139"/>
                    </a:lnTo>
                    <a:lnTo>
                      <a:pt x="16652" y="20074"/>
                    </a:lnTo>
                    <a:lnTo>
                      <a:pt x="16547" y="20053"/>
                    </a:lnTo>
                    <a:lnTo>
                      <a:pt x="16390" y="19881"/>
                    </a:lnTo>
                    <a:lnTo>
                      <a:pt x="16233" y="19365"/>
                    </a:lnTo>
                    <a:lnTo>
                      <a:pt x="16076" y="19150"/>
                    </a:lnTo>
                    <a:lnTo>
                      <a:pt x="16076" y="19107"/>
                    </a:lnTo>
                    <a:lnTo>
                      <a:pt x="16180" y="19042"/>
                    </a:lnTo>
                    <a:lnTo>
                      <a:pt x="16180" y="18913"/>
                    </a:lnTo>
                    <a:lnTo>
                      <a:pt x="16076" y="18784"/>
                    </a:lnTo>
                    <a:lnTo>
                      <a:pt x="15945" y="18763"/>
                    </a:lnTo>
                    <a:lnTo>
                      <a:pt x="15709" y="18849"/>
                    </a:lnTo>
                    <a:lnTo>
                      <a:pt x="15552" y="18720"/>
                    </a:lnTo>
                    <a:lnTo>
                      <a:pt x="15395" y="18699"/>
                    </a:lnTo>
                    <a:lnTo>
                      <a:pt x="15002" y="18591"/>
                    </a:lnTo>
                    <a:lnTo>
                      <a:pt x="14897" y="18570"/>
                    </a:lnTo>
                    <a:lnTo>
                      <a:pt x="14767" y="18505"/>
                    </a:lnTo>
                    <a:lnTo>
                      <a:pt x="14609" y="18333"/>
                    </a:lnTo>
                    <a:lnTo>
                      <a:pt x="14609" y="18269"/>
                    </a:lnTo>
                    <a:lnTo>
                      <a:pt x="14452" y="18183"/>
                    </a:lnTo>
                    <a:lnTo>
                      <a:pt x="14295" y="18075"/>
                    </a:lnTo>
                    <a:lnTo>
                      <a:pt x="14191" y="18075"/>
                    </a:lnTo>
                    <a:lnTo>
                      <a:pt x="14138" y="18054"/>
                    </a:lnTo>
                    <a:lnTo>
                      <a:pt x="14191" y="18054"/>
                    </a:lnTo>
                    <a:lnTo>
                      <a:pt x="14295" y="17946"/>
                    </a:lnTo>
                    <a:lnTo>
                      <a:pt x="14295" y="17860"/>
                    </a:lnTo>
                    <a:lnTo>
                      <a:pt x="14348" y="17817"/>
                    </a:lnTo>
                    <a:lnTo>
                      <a:pt x="14217" y="17753"/>
                    </a:lnTo>
                    <a:lnTo>
                      <a:pt x="14138" y="17796"/>
                    </a:lnTo>
                    <a:lnTo>
                      <a:pt x="14033" y="17796"/>
                    </a:lnTo>
                    <a:lnTo>
                      <a:pt x="14060" y="17753"/>
                    </a:lnTo>
                    <a:lnTo>
                      <a:pt x="14033" y="17667"/>
                    </a:lnTo>
                    <a:lnTo>
                      <a:pt x="14060" y="17624"/>
                    </a:lnTo>
                    <a:lnTo>
                      <a:pt x="14060" y="17559"/>
                    </a:lnTo>
                    <a:lnTo>
                      <a:pt x="13955" y="17559"/>
                    </a:lnTo>
                    <a:lnTo>
                      <a:pt x="13981" y="17366"/>
                    </a:lnTo>
                    <a:lnTo>
                      <a:pt x="13981" y="17301"/>
                    </a:lnTo>
                    <a:lnTo>
                      <a:pt x="13955" y="17151"/>
                    </a:lnTo>
                    <a:lnTo>
                      <a:pt x="13903" y="17108"/>
                    </a:lnTo>
                    <a:lnTo>
                      <a:pt x="13876" y="17044"/>
                    </a:lnTo>
                    <a:lnTo>
                      <a:pt x="13876" y="16850"/>
                    </a:lnTo>
                    <a:lnTo>
                      <a:pt x="13903" y="16786"/>
                    </a:lnTo>
                    <a:lnTo>
                      <a:pt x="13955" y="16829"/>
                    </a:lnTo>
                    <a:lnTo>
                      <a:pt x="13981" y="16721"/>
                    </a:lnTo>
                    <a:lnTo>
                      <a:pt x="13981" y="16592"/>
                    </a:lnTo>
                    <a:lnTo>
                      <a:pt x="13955" y="16571"/>
                    </a:lnTo>
                    <a:lnTo>
                      <a:pt x="13955" y="16313"/>
                    </a:lnTo>
                    <a:lnTo>
                      <a:pt x="14060" y="16313"/>
                    </a:lnTo>
                    <a:lnTo>
                      <a:pt x="14060" y="16248"/>
                    </a:lnTo>
                    <a:lnTo>
                      <a:pt x="13981" y="16205"/>
                    </a:lnTo>
                    <a:lnTo>
                      <a:pt x="13824" y="16076"/>
                    </a:lnTo>
                    <a:lnTo>
                      <a:pt x="13798" y="16076"/>
                    </a:lnTo>
                    <a:lnTo>
                      <a:pt x="13588" y="16012"/>
                    </a:lnTo>
                    <a:lnTo>
                      <a:pt x="13327" y="15947"/>
                    </a:lnTo>
                    <a:lnTo>
                      <a:pt x="13169" y="15990"/>
                    </a:lnTo>
                    <a:lnTo>
                      <a:pt x="13117" y="16012"/>
                    </a:lnTo>
                    <a:lnTo>
                      <a:pt x="13117" y="16055"/>
                    </a:lnTo>
                    <a:lnTo>
                      <a:pt x="13091" y="16076"/>
                    </a:lnTo>
                    <a:lnTo>
                      <a:pt x="13117" y="16076"/>
                    </a:lnTo>
                    <a:lnTo>
                      <a:pt x="12777" y="16012"/>
                    </a:lnTo>
                    <a:lnTo>
                      <a:pt x="12777" y="15947"/>
                    </a:lnTo>
                    <a:lnTo>
                      <a:pt x="12803" y="15990"/>
                    </a:lnTo>
                    <a:lnTo>
                      <a:pt x="12855" y="15947"/>
                    </a:lnTo>
                    <a:lnTo>
                      <a:pt x="12803" y="15926"/>
                    </a:lnTo>
                    <a:lnTo>
                      <a:pt x="12777" y="15883"/>
                    </a:lnTo>
                    <a:lnTo>
                      <a:pt x="12724" y="15861"/>
                    </a:lnTo>
                    <a:lnTo>
                      <a:pt x="12724" y="15819"/>
                    </a:lnTo>
                    <a:lnTo>
                      <a:pt x="12698" y="15797"/>
                    </a:lnTo>
                    <a:lnTo>
                      <a:pt x="12567" y="15797"/>
                    </a:lnTo>
                    <a:lnTo>
                      <a:pt x="12489" y="15819"/>
                    </a:lnTo>
                    <a:lnTo>
                      <a:pt x="12489" y="15861"/>
                    </a:lnTo>
                    <a:lnTo>
                      <a:pt x="12463" y="15861"/>
                    </a:lnTo>
                    <a:lnTo>
                      <a:pt x="12463" y="15819"/>
                    </a:lnTo>
                    <a:lnTo>
                      <a:pt x="12410" y="15819"/>
                    </a:lnTo>
                    <a:lnTo>
                      <a:pt x="12463" y="15883"/>
                    </a:lnTo>
                    <a:lnTo>
                      <a:pt x="12410" y="15861"/>
                    </a:lnTo>
                    <a:lnTo>
                      <a:pt x="12305" y="15861"/>
                    </a:lnTo>
                    <a:lnTo>
                      <a:pt x="12305" y="15819"/>
                    </a:lnTo>
                    <a:lnTo>
                      <a:pt x="12332" y="15819"/>
                    </a:lnTo>
                    <a:lnTo>
                      <a:pt x="12305" y="15754"/>
                    </a:lnTo>
                    <a:lnTo>
                      <a:pt x="12253" y="15797"/>
                    </a:lnTo>
                    <a:lnTo>
                      <a:pt x="12253" y="15733"/>
                    </a:lnTo>
                    <a:lnTo>
                      <a:pt x="12227" y="15733"/>
                    </a:lnTo>
                    <a:lnTo>
                      <a:pt x="12175" y="15690"/>
                    </a:lnTo>
                    <a:lnTo>
                      <a:pt x="12070" y="15668"/>
                    </a:lnTo>
                    <a:lnTo>
                      <a:pt x="12017" y="15561"/>
                    </a:lnTo>
                    <a:lnTo>
                      <a:pt x="11991" y="15539"/>
                    </a:lnTo>
                    <a:lnTo>
                      <a:pt x="11939" y="15475"/>
                    </a:lnTo>
                    <a:lnTo>
                      <a:pt x="11860" y="15475"/>
                    </a:lnTo>
                    <a:lnTo>
                      <a:pt x="11860" y="15432"/>
                    </a:lnTo>
                    <a:lnTo>
                      <a:pt x="11834" y="15432"/>
                    </a:lnTo>
                    <a:lnTo>
                      <a:pt x="11834" y="15410"/>
                    </a:lnTo>
                    <a:lnTo>
                      <a:pt x="11756" y="15346"/>
                    </a:lnTo>
                    <a:lnTo>
                      <a:pt x="11756" y="15238"/>
                    </a:lnTo>
                    <a:lnTo>
                      <a:pt x="11703" y="15238"/>
                    </a:lnTo>
                    <a:lnTo>
                      <a:pt x="11703" y="15174"/>
                    </a:lnTo>
                    <a:lnTo>
                      <a:pt x="11677" y="15174"/>
                    </a:lnTo>
                    <a:lnTo>
                      <a:pt x="11677" y="15152"/>
                    </a:lnTo>
                    <a:lnTo>
                      <a:pt x="11625" y="15152"/>
                    </a:lnTo>
                    <a:lnTo>
                      <a:pt x="11625" y="15109"/>
                    </a:lnTo>
                    <a:lnTo>
                      <a:pt x="11599" y="15088"/>
                    </a:lnTo>
                    <a:lnTo>
                      <a:pt x="11599" y="14980"/>
                    </a:lnTo>
                    <a:lnTo>
                      <a:pt x="11520" y="14916"/>
                    </a:lnTo>
                    <a:lnTo>
                      <a:pt x="11441" y="14894"/>
                    </a:lnTo>
                    <a:lnTo>
                      <a:pt x="11441" y="14787"/>
                    </a:lnTo>
                    <a:lnTo>
                      <a:pt x="11389" y="14765"/>
                    </a:lnTo>
                    <a:lnTo>
                      <a:pt x="11363" y="14701"/>
                    </a:lnTo>
                    <a:lnTo>
                      <a:pt x="11311" y="14658"/>
                    </a:lnTo>
                    <a:lnTo>
                      <a:pt x="11284" y="14658"/>
                    </a:lnTo>
                    <a:lnTo>
                      <a:pt x="11284" y="14636"/>
                    </a:lnTo>
                    <a:lnTo>
                      <a:pt x="11206" y="14593"/>
                    </a:lnTo>
                    <a:lnTo>
                      <a:pt x="11206" y="14529"/>
                    </a:lnTo>
                    <a:lnTo>
                      <a:pt x="11153" y="14464"/>
                    </a:lnTo>
                    <a:lnTo>
                      <a:pt x="11206" y="14400"/>
                    </a:lnTo>
                    <a:lnTo>
                      <a:pt x="11153" y="14379"/>
                    </a:lnTo>
                    <a:lnTo>
                      <a:pt x="11075" y="14314"/>
                    </a:lnTo>
                    <a:lnTo>
                      <a:pt x="10970" y="14250"/>
                    </a:lnTo>
                    <a:lnTo>
                      <a:pt x="10839" y="14207"/>
                    </a:lnTo>
                    <a:lnTo>
                      <a:pt x="10577" y="14078"/>
                    </a:lnTo>
                    <a:lnTo>
                      <a:pt x="10368" y="14056"/>
                    </a:lnTo>
                    <a:lnTo>
                      <a:pt x="10342" y="14056"/>
                    </a:lnTo>
                    <a:lnTo>
                      <a:pt x="10342" y="13992"/>
                    </a:lnTo>
                    <a:lnTo>
                      <a:pt x="10368" y="13949"/>
                    </a:lnTo>
                    <a:lnTo>
                      <a:pt x="10342" y="13863"/>
                    </a:lnTo>
                    <a:lnTo>
                      <a:pt x="10263" y="13798"/>
                    </a:lnTo>
                    <a:lnTo>
                      <a:pt x="10263" y="13669"/>
                    </a:lnTo>
                    <a:lnTo>
                      <a:pt x="10211" y="13626"/>
                    </a:lnTo>
                    <a:lnTo>
                      <a:pt x="10211" y="13605"/>
                    </a:lnTo>
                    <a:lnTo>
                      <a:pt x="10132" y="13497"/>
                    </a:lnTo>
                    <a:lnTo>
                      <a:pt x="9949" y="13368"/>
                    </a:lnTo>
                    <a:lnTo>
                      <a:pt x="9818" y="13282"/>
                    </a:lnTo>
                    <a:lnTo>
                      <a:pt x="9818" y="13218"/>
                    </a:lnTo>
                    <a:lnTo>
                      <a:pt x="9740" y="13175"/>
                    </a:lnTo>
                    <a:lnTo>
                      <a:pt x="9740" y="13153"/>
                    </a:lnTo>
                    <a:lnTo>
                      <a:pt x="9713" y="13110"/>
                    </a:lnTo>
                    <a:lnTo>
                      <a:pt x="9661" y="13046"/>
                    </a:lnTo>
                    <a:lnTo>
                      <a:pt x="9635" y="13024"/>
                    </a:lnTo>
                    <a:lnTo>
                      <a:pt x="9635" y="12981"/>
                    </a:lnTo>
                    <a:lnTo>
                      <a:pt x="9583" y="12767"/>
                    </a:lnTo>
                    <a:lnTo>
                      <a:pt x="9347" y="12659"/>
                    </a:lnTo>
                    <a:lnTo>
                      <a:pt x="9321" y="12573"/>
                    </a:lnTo>
                    <a:lnTo>
                      <a:pt x="9190" y="12444"/>
                    </a:lnTo>
                    <a:lnTo>
                      <a:pt x="9190" y="12380"/>
                    </a:lnTo>
                    <a:lnTo>
                      <a:pt x="9111" y="12315"/>
                    </a:lnTo>
                    <a:lnTo>
                      <a:pt x="8954" y="12272"/>
                    </a:lnTo>
                    <a:lnTo>
                      <a:pt x="8928" y="12272"/>
                    </a:lnTo>
                    <a:lnTo>
                      <a:pt x="9007" y="12251"/>
                    </a:lnTo>
                    <a:lnTo>
                      <a:pt x="9007" y="12186"/>
                    </a:lnTo>
                    <a:lnTo>
                      <a:pt x="8954" y="12079"/>
                    </a:lnTo>
                    <a:lnTo>
                      <a:pt x="8954" y="11950"/>
                    </a:lnTo>
                    <a:lnTo>
                      <a:pt x="8876" y="11928"/>
                    </a:lnTo>
                    <a:lnTo>
                      <a:pt x="8954" y="11864"/>
                    </a:lnTo>
                    <a:lnTo>
                      <a:pt x="9007" y="11799"/>
                    </a:lnTo>
                    <a:lnTo>
                      <a:pt x="8928" y="11692"/>
                    </a:lnTo>
                    <a:lnTo>
                      <a:pt x="8876" y="11670"/>
                    </a:lnTo>
                    <a:lnTo>
                      <a:pt x="8928" y="11627"/>
                    </a:lnTo>
                    <a:lnTo>
                      <a:pt x="8876" y="11606"/>
                    </a:lnTo>
                    <a:lnTo>
                      <a:pt x="8797" y="11606"/>
                    </a:lnTo>
                    <a:lnTo>
                      <a:pt x="8876" y="11413"/>
                    </a:lnTo>
                    <a:lnTo>
                      <a:pt x="8849" y="11284"/>
                    </a:lnTo>
                    <a:lnTo>
                      <a:pt x="8797" y="11176"/>
                    </a:lnTo>
                    <a:lnTo>
                      <a:pt x="8719" y="11112"/>
                    </a:lnTo>
                    <a:lnTo>
                      <a:pt x="8640" y="11090"/>
                    </a:lnTo>
                    <a:lnTo>
                      <a:pt x="8483" y="11112"/>
                    </a:lnTo>
                    <a:lnTo>
                      <a:pt x="8457" y="11219"/>
                    </a:lnTo>
                    <a:lnTo>
                      <a:pt x="8404" y="11112"/>
                    </a:lnTo>
                    <a:lnTo>
                      <a:pt x="8247" y="11047"/>
                    </a:lnTo>
                    <a:lnTo>
                      <a:pt x="8221" y="11026"/>
                    </a:lnTo>
                    <a:lnTo>
                      <a:pt x="8221" y="10918"/>
                    </a:lnTo>
                    <a:lnTo>
                      <a:pt x="8378" y="10639"/>
                    </a:lnTo>
                    <a:lnTo>
                      <a:pt x="8378" y="10531"/>
                    </a:lnTo>
                    <a:lnTo>
                      <a:pt x="8326" y="10510"/>
                    </a:lnTo>
                    <a:lnTo>
                      <a:pt x="8300" y="10510"/>
                    </a:lnTo>
                    <a:lnTo>
                      <a:pt x="8221" y="10445"/>
                    </a:lnTo>
                    <a:lnTo>
                      <a:pt x="8221" y="10338"/>
                    </a:lnTo>
                    <a:lnTo>
                      <a:pt x="8143" y="10252"/>
                    </a:lnTo>
                    <a:lnTo>
                      <a:pt x="8064" y="10209"/>
                    </a:lnTo>
                    <a:lnTo>
                      <a:pt x="8012" y="10123"/>
                    </a:lnTo>
                    <a:lnTo>
                      <a:pt x="7985" y="10123"/>
                    </a:lnTo>
                    <a:lnTo>
                      <a:pt x="7855" y="9887"/>
                    </a:lnTo>
                    <a:lnTo>
                      <a:pt x="7855" y="9865"/>
                    </a:lnTo>
                    <a:lnTo>
                      <a:pt x="7776" y="9822"/>
                    </a:lnTo>
                    <a:lnTo>
                      <a:pt x="7671" y="9543"/>
                    </a:lnTo>
                    <a:lnTo>
                      <a:pt x="7540" y="9371"/>
                    </a:lnTo>
                    <a:lnTo>
                      <a:pt x="7540" y="9177"/>
                    </a:lnTo>
                    <a:lnTo>
                      <a:pt x="7462" y="9156"/>
                    </a:lnTo>
                    <a:lnTo>
                      <a:pt x="7436" y="9156"/>
                    </a:lnTo>
                    <a:lnTo>
                      <a:pt x="7383" y="9113"/>
                    </a:lnTo>
                    <a:lnTo>
                      <a:pt x="7305" y="9113"/>
                    </a:lnTo>
                    <a:lnTo>
                      <a:pt x="7279" y="9091"/>
                    </a:lnTo>
                    <a:lnTo>
                      <a:pt x="7305" y="8704"/>
                    </a:lnTo>
                    <a:lnTo>
                      <a:pt x="7226" y="8597"/>
                    </a:lnTo>
                    <a:lnTo>
                      <a:pt x="7305" y="8275"/>
                    </a:lnTo>
                    <a:lnTo>
                      <a:pt x="7226" y="8081"/>
                    </a:lnTo>
                    <a:lnTo>
                      <a:pt x="7148" y="7952"/>
                    </a:lnTo>
                    <a:lnTo>
                      <a:pt x="7069" y="7931"/>
                    </a:lnTo>
                    <a:lnTo>
                      <a:pt x="6964" y="7931"/>
                    </a:lnTo>
                    <a:lnTo>
                      <a:pt x="7043" y="7737"/>
                    </a:lnTo>
                    <a:lnTo>
                      <a:pt x="7043" y="7544"/>
                    </a:lnTo>
                    <a:lnTo>
                      <a:pt x="6912" y="7307"/>
                    </a:lnTo>
                    <a:lnTo>
                      <a:pt x="6650" y="7028"/>
                    </a:lnTo>
                    <a:lnTo>
                      <a:pt x="6362" y="6598"/>
                    </a:lnTo>
                    <a:lnTo>
                      <a:pt x="6336" y="6469"/>
                    </a:lnTo>
                    <a:lnTo>
                      <a:pt x="6284" y="6254"/>
                    </a:lnTo>
                    <a:lnTo>
                      <a:pt x="6257" y="6082"/>
                    </a:lnTo>
                    <a:lnTo>
                      <a:pt x="6284" y="6061"/>
                    </a:lnTo>
                    <a:lnTo>
                      <a:pt x="6362" y="5889"/>
                    </a:lnTo>
                    <a:lnTo>
                      <a:pt x="6415" y="5631"/>
                    </a:lnTo>
                    <a:lnTo>
                      <a:pt x="6415" y="5502"/>
                    </a:lnTo>
                    <a:lnTo>
                      <a:pt x="6336" y="5352"/>
                    </a:lnTo>
                    <a:lnTo>
                      <a:pt x="6362" y="5287"/>
                    </a:lnTo>
                    <a:lnTo>
                      <a:pt x="6362" y="5309"/>
                    </a:lnTo>
                    <a:lnTo>
                      <a:pt x="6598" y="5287"/>
                    </a:lnTo>
                    <a:lnTo>
                      <a:pt x="6650" y="5158"/>
                    </a:lnTo>
                    <a:lnTo>
                      <a:pt x="6676" y="5051"/>
                    </a:lnTo>
                    <a:lnTo>
                      <a:pt x="6650" y="5029"/>
                    </a:lnTo>
                    <a:lnTo>
                      <a:pt x="6598" y="4965"/>
                    </a:lnTo>
                    <a:lnTo>
                      <a:pt x="6572" y="4965"/>
                    </a:lnTo>
                    <a:lnTo>
                      <a:pt x="6572" y="4922"/>
                    </a:lnTo>
                    <a:lnTo>
                      <a:pt x="6441" y="4900"/>
                    </a:lnTo>
                    <a:lnTo>
                      <a:pt x="6415" y="4900"/>
                    </a:lnTo>
                    <a:lnTo>
                      <a:pt x="6179" y="4771"/>
                    </a:lnTo>
                    <a:lnTo>
                      <a:pt x="6127" y="4707"/>
                    </a:lnTo>
                    <a:lnTo>
                      <a:pt x="6048" y="4707"/>
                    </a:lnTo>
                    <a:lnTo>
                      <a:pt x="5577" y="4578"/>
                    </a:lnTo>
                    <a:lnTo>
                      <a:pt x="5393" y="4535"/>
                    </a:lnTo>
                    <a:lnTo>
                      <a:pt x="5341" y="4513"/>
                    </a:lnTo>
                    <a:lnTo>
                      <a:pt x="5001" y="4449"/>
                    </a:lnTo>
                    <a:lnTo>
                      <a:pt x="5001" y="4406"/>
                    </a:lnTo>
                    <a:lnTo>
                      <a:pt x="4922" y="4341"/>
                    </a:lnTo>
                    <a:lnTo>
                      <a:pt x="4765" y="4320"/>
                    </a:lnTo>
                    <a:lnTo>
                      <a:pt x="4713" y="4277"/>
                    </a:lnTo>
                    <a:lnTo>
                      <a:pt x="4713" y="4256"/>
                    </a:lnTo>
                    <a:lnTo>
                      <a:pt x="4791" y="4148"/>
                    </a:lnTo>
                    <a:lnTo>
                      <a:pt x="4791" y="4127"/>
                    </a:lnTo>
                    <a:lnTo>
                      <a:pt x="4765" y="4019"/>
                    </a:lnTo>
                    <a:lnTo>
                      <a:pt x="4765" y="3933"/>
                    </a:lnTo>
                    <a:lnTo>
                      <a:pt x="4713" y="3804"/>
                    </a:lnTo>
                    <a:lnTo>
                      <a:pt x="4634" y="3740"/>
                    </a:lnTo>
                    <a:lnTo>
                      <a:pt x="4608" y="3697"/>
                    </a:lnTo>
                    <a:lnTo>
                      <a:pt x="4320" y="3568"/>
                    </a:lnTo>
                    <a:lnTo>
                      <a:pt x="4241" y="3546"/>
                    </a:lnTo>
                    <a:lnTo>
                      <a:pt x="4215" y="3546"/>
                    </a:lnTo>
                    <a:lnTo>
                      <a:pt x="4137" y="3482"/>
                    </a:lnTo>
                    <a:lnTo>
                      <a:pt x="4058" y="3439"/>
                    </a:lnTo>
                    <a:lnTo>
                      <a:pt x="3980" y="3439"/>
                    </a:lnTo>
                    <a:lnTo>
                      <a:pt x="3927" y="3417"/>
                    </a:lnTo>
                    <a:lnTo>
                      <a:pt x="3901" y="3374"/>
                    </a:lnTo>
                    <a:lnTo>
                      <a:pt x="3823" y="3374"/>
                    </a:lnTo>
                    <a:lnTo>
                      <a:pt x="3692" y="3417"/>
                    </a:lnTo>
                    <a:lnTo>
                      <a:pt x="3665" y="3417"/>
                    </a:lnTo>
                    <a:lnTo>
                      <a:pt x="3613" y="3439"/>
                    </a:lnTo>
                    <a:lnTo>
                      <a:pt x="3587" y="3482"/>
                    </a:lnTo>
                    <a:lnTo>
                      <a:pt x="3508" y="3417"/>
                    </a:lnTo>
                    <a:lnTo>
                      <a:pt x="3220" y="3503"/>
                    </a:lnTo>
                    <a:lnTo>
                      <a:pt x="3220" y="3611"/>
                    </a:lnTo>
                    <a:lnTo>
                      <a:pt x="3142" y="3675"/>
                    </a:lnTo>
                    <a:lnTo>
                      <a:pt x="2959" y="3632"/>
                    </a:lnTo>
                    <a:lnTo>
                      <a:pt x="2828" y="3568"/>
                    </a:lnTo>
                    <a:lnTo>
                      <a:pt x="2723" y="3503"/>
                    </a:lnTo>
                    <a:lnTo>
                      <a:pt x="2592" y="3439"/>
                    </a:lnTo>
                    <a:lnTo>
                      <a:pt x="2487" y="3353"/>
                    </a:lnTo>
                    <a:lnTo>
                      <a:pt x="2487" y="3310"/>
                    </a:lnTo>
                    <a:lnTo>
                      <a:pt x="2356" y="3224"/>
                    </a:lnTo>
                    <a:lnTo>
                      <a:pt x="2121" y="3095"/>
                    </a:lnTo>
                    <a:lnTo>
                      <a:pt x="2095" y="3095"/>
                    </a:lnTo>
                    <a:lnTo>
                      <a:pt x="2042" y="3030"/>
                    </a:lnTo>
                    <a:lnTo>
                      <a:pt x="1885" y="2966"/>
                    </a:lnTo>
                    <a:lnTo>
                      <a:pt x="1885" y="2923"/>
                    </a:lnTo>
                    <a:lnTo>
                      <a:pt x="1780" y="2837"/>
                    </a:lnTo>
                    <a:lnTo>
                      <a:pt x="1780" y="2794"/>
                    </a:lnTo>
                    <a:lnTo>
                      <a:pt x="1702" y="2730"/>
                    </a:lnTo>
                    <a:lnTo>
                      <a:pt x="1466" y="2665"/>
                    </a:lnTo>
                    <a:lnTo>
                      <a:pt x="1388" y="2665"/>
                    </a:lnTo>
                    <a:lnTo>
                      <a:pt x="1309" y="2644"/>
                    </a:lnTo>
                    <a:lnTo>
                      <a:pt x="1073" y="2450"/>
                    </a:lnTo>
                    <a:lnTo>
                      <a:pt x="995" y="2450"/>
                    </a:lnTo>
                    <a:lnTo>
                      <a:pt x="916" y="2407"/>
                    </a:lnTo>
                    <a:lnTo>
                      <a:pt x="864" y="2515"/>
                    </a:lnTo>
                    <a:lnTo>
                      <a:pt x="864" y="2601"/>
                    </a:lnTo>
                    <a:lnTo>
                      <a:pt x="681" y="2536"/>
                    </a:lnTo>
                    <a:lnTo>
                      <a:pt x="602" y="2450"/>
                    </a:lnTo>
                    <a:lnTo>
                      <a:pt x="288" y="2149"/>
                    </a:lnTo>
                    <a:lnTo>
                      <a:pt x="157" y="2085"/>
                    </a:lnTo>
                    <a:lnTo>
                      <a:pt x="0" y="1870"/>
                    </a:lnTo>
                    <a:lnTo>
                      <a:pt x="131" y="1870"/>
                    </a:lnTo>
                    <a:lnTo>
                      <a:pt x="157" y="1741"/>
                    </a:lnTo>
                    <a:lnTo>
                      <a:pt x="157" y="1182"/>
                    </a:lnTo>
                    <a:lnTo>
                      <a:pt x="288" y="1096"/>
                    </a:lnTo>
                    <a:lnTo>
                      <a:pt x="367" y="1161"/>
                    </a:lnTo>
                    <a:lnTo>
                      <a:pt x="393" y="795"/>
                    </a:lnTo>
                    <a:lnTo>
                      <a:pt x="759" y="387"/>
                    </a:lnTo>
                    <a:lnTo>
                      <a:pt x="1231" y="0"/>
                    </a:lnTo>
                    <a:lnTo>
                      <a:pt x="1649" y="451"/>
                    </a:lnTo>
                    <a:lnTo>
                      <a:pt x="5969" y="2128"/>
                    </a:lnTo>
                    <a:lnTo>
                      <a:pt x="11939" y="4341"/>
                    </a:lnTo>
                    <a:lnTo>
                      <a:pt x="11991" y="4384"/>
                    </a:lnTo>
                    <a:lnTo>
                      <a:pt x="12410" y="4535"/>
                    </a:lnTo>
                    <a:lnTo>
                      <a:pt x="12541" y="4578"/>
                    </a:lnTo>
                    <a:lnTo>
                      <a:pt x="13353" y="4900"/>
                    </a:lnTo>
                    <a:lnTo>
                      <a:pt x="15473" y="5029"/>
                    </a:lnTo>
                    <a:lnTo>
                      <a:pt x="20239" y="5287"/>
                    </a:lnTo>
                    <a:lnTo>
                      <a:pt x="20867" y="5287"/>
                    </a:ln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05" name="AutoShape 88" descr="Freeform 73">
                <a:extLst>
                  <a:ext uri="{FF2B5EF4-FFF2-40B4-BE49-F238E27FC236}">
                    <a16:creationId xmlns:a16="http://schemas.microsoft.com/office/drawing/2014/main" id="{ACBBAA79-0CC4-49FB-93E4-A3CFE253B57E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5304675" y="3258234"/>
                <a:ext cx="96183" cy="129364"/>
              </a:xfrm>
              <a:custGeom>
                <a:avLst/>
                <a:gdLst>
                  <a:gd name="T0" fmla="*/ 48092 w 21600"/>
                  <a:gd name="T1" fmla="*/ 64682 h 21600"/>
                  <a:gd name="T2" fmla="*/ 48092 w 21600"/>
                  <a:gd name="T3" fmla="*/ 64682 h 21600"/>
                  <a:gd name="T4" fmla="*/ 48092 w 21600"/>
                  <a:gd name="T5" fmla="*/ 64682 h 21600"/>
                  <a:gd name="T6" fmla="*/ 48092 w 21600"/>
                  <a:gd name="T7" fmla="*/ 6468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1600" y="20400"/>
                    </a:lnTo>
                    <a:lnTo>
                      <a:pt x="20299" y="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06" name="AutoShape 89" descr="Freeform 74">
                <a:extLst>
                  <a:ext uri="{FF2B5EF4-FFF2-40B4-BE49-F238E27FC236}">
                    <a16:creationId xmlns:a16="http://schemas.microsoft.com/office/drawing/2014/main" id="{E9661A86-A05D-4231-9C83-C8AD6461F14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021584" y="3332574"/>
                <a:ext cx="719623" cy="335388"/>
              </a:xfrm>
              <a:custGeom>
                <a:avLst/>
                <a:gdLst>
                  <a:gd name="T0" fmla="*/ 359812 w 21600"/>
                  <a:gd name="T1" fmla="*/ 167694 h 21600"/>
                  <a:gd name="T2" fmla="*/ 359812 w 21600"/>
                  <a:gd name="T3" fmla="*/ 167694 h 21600"/>
                  <a:gd name="T4" fmla="*/ 359812 w 21600"/>
                  <a:gd name="T5" fmla="*/ 167694 h 21600"/>
                  <a:gd name="T6" fmla="*/ 359812 w 21600"/>
                  <a:gd name="T7" fmla="*/ 1676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523"/>
                    </a:moveTo>
                    <a:lnTo>
                      <a:pt x="21357" y="21600"/>
                    </a:lnTo>
                    <a:lnTo>
                      <a:pt x="21043" y="20983"/>
                    </a:lnTo>
                    <a:lnTo>
                      <a:pt x="20835" y="20751"/>
                    </a:lnTo>
                    <a:lnTo>
                      <a:pt x="20696" y="20366"/>
                    </a:lnTo>
                    <a:lnTo>
                      <a:pt x="20626" y="20134"/>
                    </a:lnTo>
                    <a:lnTo>
                      <a:pt x="20696" y="19903"/>
                    </a:lnTo>
                    <a:lnTo>
                      <a:pt x="20626" y="19903"/>
                    </a:lnTo>
                    <a:lnTo>
                      <a:pt x="20348" y="19517"/>
                    </a:lnTo>
                    <a:lnTo>
                      <a:pt x="20139" y="19363"/>
                    </a:lnTo>
                    <a:lnTo>
                      <a:pt x="19826" y="19363"/>
                    </a:lnTo>
                    <a:lnTo>
                      <a:pt x="19826" y="19517"/>
                    </a:lnTo>
                    <a:lnTo>
                      <a:pt x="19722" y="19671"/>
                    </a:lnTo>
                    <a:lnTo>
                      <a:pt x="19026" y="19054"/>
                    </a:lnTo>
                    <a:lnTo>
                      <a:pt x="18991" y="19054"/>
                    </a:lnTo>
                    <a:lnTo>
                      <a:pt x="18991" y="18977"/>
                    </a:lnTo>
                    <a:lnTo>
                      <a:pt x="18852" y="18977"/>
                    </a:lnTo>
                    <a:lnTo>
                      <a:pt x="18087" y="18669"/>
                    </a:lnTo>
                    <a:lnTo>
                      <a:pt x="17670" y="18514"/>
                    </a:lnTo>
                    <a:lnTo>
                      <a:pt x="17391" y="18437"/>
                    </a:lnTo>
                    <a:lnTo>
                      <a:pt x="17078" y="18437"/>
                    </a:lnTo>
                    <a:lnTo>
                      <a:pt x="16696" y="18206"/>
                    </a:lnTo>
                    <a:lnTo>
                      <a:pt x="16383" y="17897"/>
                    </a:lnTo>
                    <a:lnTo>
                      <a:pt x="15687" y="17589"/>
                    </a:lnTo>
                    <a:lnTo>
                      <a:pt x="15478" y="17589"/>
                    </a:lnTo>
                    <a:lnTo>
                      <a:pt x="15130" y="17357"/>
                    </a:lnTo>
                    <a:lnTo>
                      <a:pt x="14991" y="17589"/>
                    </a:lnTo>
                    <a:lnTo>
                      <a:pt x="14226" y="17357"/>
                    </a:lnTo>
                    <a:lnTo>
                      <a:pt x="13913" y="17049"/>
                    </a:lnTo>
                    <a:lnTo>
                      <a:pt x="13774" y="16817"/>
                    </a:lnTo>
                    <a:lnTo>
                      <a:pt x="13391" y="16200"/>
                    </a:lnTo>
                    <a:lnTo>
                      <a:pt x="13252" y="16277"/>
                    </a:lnTo>
                    <a:lnTo>
                      <a:pt x="13113" y="15969"/>
                    </a:lnTo>
                    <a:lnTo>
                      <a:pt x="13113" y="15891"/>
                    </a:lnTo>
                    <a:lnTo>
                      <a:pt x="12939" y="15583"/>
                    </a:lnTo>
                    <a:lnTo>
                      <a:pt x="12870" y="15583"/>
                    </a:lnTo>
                    <a:lnTo>
                      <a:pt x="12800" y="15429"/>
                    </a:lnTo>
                    <a:lnTo>
                      <a:pt x="12730" y="15120"/>
                    </a:lnTo>
                    <a:lnTo>
                      <a:pt x="12591" y="14889"/>
                    </a:lnTo>
                    <a:lnTo>
                      <a:pt x="12452" y="14580"/>
                    </a:lnTo>
                    <a:lnTo>
                      <a:pt x="12000" y="14271"/>
                    </a:lnTo>
                    <a:lnTo>
                      <a:pt x="11652" y="14040"/>
                    </a:lnTo>
                    <a:lnTo>
                      <a:pt x="11513" y="14040"/>
                    </a:lnTo>
                    <a:lnTo>
                      <a:pt x="11443" y="13963"/>
                    </a:lnTo>
                    <a:lnTo>
                      <a:pt x="11304" y="14040"/>
                    </a:lnTo>
                    <a:lnTo>
                      <a:pt x="10296" y="13114"/>
                    </a:lnTo>
                    <a:lnTo>
                      <a:pt x="9461" y="12343"/>
                    </a:lnTo>
                    <a:lnTo>
                      <a:pt x="8765" y="11957"/>
                    </a:lnTo>
                    <a:lnTo>
                      <a:pt x="8417" y="11726"/>
                    </a:lnTo>
                    <a:lnTo>
                      <a:pt x="7861" y="11186"/>
                    </a:lnTo>
                    <a:lnTo>
                      <a:pt x="7130" y="10646"/>
                    </a:lnTo>
                    <a:lnTo>
                      <a:pt x="6748" y="10414"/>
                    </a:lnTo>
                    <a:lnTo>
                      <a:pt x="6226" y="10029"/>
                    </a:lnTo>
                    <a:lnTo>
                      <a:pt x="5670" y="9566"/>
                    </a:lnTo>
                    <a:lnTo>
                      <a:pt x="5530" y="9566"/>
                    </a:lnTo>
                    <a:lnTo>
                      <a:pt x="5391" y="9257"/>
                    </a:lnTo>
                    <a:lnTo>
                      <a:pt x="5252" y="9257"/>
                    </a:lnTo>
                    <a:lnTo>
                      <a:pt x="5252" y="8717"/>
                    </a:lnTo>
                    <a:lnTo>
                      <a:pt x="5113" y="8409"/>
                    </a:lnTo>
                    <a:lnTo>
                      <a:pt x="4522" y="7560"/>
                    </a:lnTo>
                    <a:lnTo>
                      <a:pt x="4383" y="7174"/>
                    </a:lnTo>
                    <a:lnTo>
                      <a:pt x="3826" y="6634"/>
                    </a:lnTo>
                    <a:lnTo>
                      <a:pt x="3130" y="5863"/>
                    </a:lnTo>
                    <a:lnTo>
                      <a:pt x="2643" y="5554"/>
                    </a:lnTo>
                    <a:lnTo>
                      <a:pt x="2748" y="5554"/>
                    </a:lnTo>
                    <a:lnTo>
                      <a:pt x="2609" y="5554"/>
                    </a:lnTo>
                    <a:lnTo>
                      <a:pt x="2643" y="5323"/>
                    </a:lnTo>
                    <a:lnTo>
                      <a:pt x="2748" y="5323"/>
                    </a:lnTo>
                    <a:lnTo>
                      <a:pt x="2748" y="5246"/>
                    </a:lnTo>
                    <a:lnTo>
                      <a:pt x="2330" y="4243"/>
                    </a:lnTo>
                    <a:lnTo>
                      <a:pt x="2226" y="4243"/>
                    </a:lnTo>
                    <a:lnTo>
                      <a:pt x="2191" y="4397"/>
                    </a:lnTo>
                    <a:lnTo>
                      <a:pt x="2087" y="4243"/>
                    </a:lnTo>
                    <a:lnTo>
                      <a:pt x="2052" y="4397"/>
                    </a:lnTo>
                    <a:lnTo>
                      <a:pt x="1948" y="4397"/>
                    </a:lnTo>
                    <a:lnTo>
                      <a:pt x="1948" y="4243"/>
                    </a:lnTo>
                    <a:lnTo>
                      <a:pt x="2052" y="4243"/>
                    </a:lnTo>
                    <a:lnTo>
                      <a:pt x="2052" y="4089"/>
                    </a:lnTo>
                    <a:lnTo>
                      <a:pt x="1948" y="4089"/>
                    </a:lnTo>
                    <a:lnTo>
                      <a:pt x="1948" y="4243"/>
                    </a:lnTo>
                    <a:lnTo>
                      <a:pt x="1913" y="4397"/>
                    </a:lnTo>
                    <a:lnTo>
                      <a:pt x="1809" y="4089"/>
                    </a:lnTo>
                    <a:lnTo>
                      <a:pt x="1670" y="3934"/>
                    </a:lnTo>
                    <a:lnTo>
                      <a:pt x="1635" y="3857"/>
                    </a:lnTo>
                    <a:lnTo>
                      <a:pt x="1635" y="3626"/>
                    </a:lnTo>
                    <a:lnTo>
                      <a:pt x="1357" y="3626"/>
                    </a:lnTo>
                    <a:lnTo>
                      <a:pt x="1357" y="3009"/>
                    </a:lnTo>
                    <a:lnTo>
                      <a:pt x="1078" y="2237"/>
                    </a:lnTo>
                    <a:lnTo>
                      <a:pt x="939" y="2160"/>
                    </a:lnTo>
                    <a:lnTo>
                      <a:pt x="730" y="1697"/>
                    </a:lnTo>
                    <a:lnTo>
                      <a:pt x="661" y="1311"/>
                    </a:lnTo>
                    <a:lnTo>
                      <a:pt x="591" y="1311"/>
                    </a:lnTo>
                    <a:lnTo>
                      <a:pt x="522" y="1003"/>
                    </a:lnTo>
                    <a:lnTo>
                      <a:pt x="452" y="771"/>
                    </a:lnTo>
                    <a:lnTo>
                      <a:pt x="174" y="15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07" name="AutoShape 90" descr="Freeform 75">
                <a:extLst>
                  <a:ext uri="{FF2B5EF4-FFF2-40B4-BE49-F238E27FC236}">
                    <a16:creationId xmlns:a16="http://schemas.microsoft.com/office/drawing/2014/main" id="{FDC21E92-2D17-4A81-9543-49D7060AE8D2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614408" y="3177741"/>
                <a:ext cx="400950" cy="166497"/>
              </a:xfrm>
              <a:custGeom>
                <a:avLst/>
                <a:gdLst>
                  <a:gd name="T0" fmla="*/ 200475 w 21600"/>
                  <a:gd name="T1" fmla="*/ 83249 h 21600"/>
                  <a:gd name="T2" fmla="*/ 200475 w 21600"/>
                  <a:gd name="T3" fmla="*/ 83249 h 21600"/>
                  <a:gd name="T4" fmla="*/ 200475 w 21600"/>
                  <a:gd name="T5" fmla="*/ 83249 h 21600"/>
                  <a:gd name="T6" fmla="*/ 200475 w 21600"/>
                  <a:gd name="T7" fmla="*/ 8324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50" y="0"/>
                    </a:moveTo>
                    <a:lnTo>
                      <a:pt x="437" y="622"/>
                    </a:lnTo>
                    <a:lnTo>
                      <a:pt x="250" y="1243"/>
                    </a:lnTo>
                    <a:lnTo>
                      <a:pt x="250" y="1709"/>
                    </a:lnTo>
                    <a:lnTo>
                      <a:pt x="0" y="1709"/>
                    </a:lnTo>
                    <a:lnTo>
                      <a:pt x="187" y="1865"/>
                    </a:lnTo>
                    <a:lnTo>
                      <a:pt x="250" y="1865"/>
                    </a:lnTo>
                    <a:lnTo>
                      <a:pt x="749" y="2797"/>
                    </a:lnTo>
                    <a:lnTo>
                      <a:pt x="1373" y="3574"/>
                    </a:lnTo>
                    <a:lnTo>
                      <a:pt x="1623" y="4506"/>
                    </a:lnTo>
                    <a:lnTo>
                      <a:pt x="1998" y="5750"/>
                    </a:lnTo>
                    <a:lnTo>
                      <a:pt x="2123" y="6216"/>
                    </a:lnTo>
                    <a:lnTo>
                      <a:pt x="2372" y="7304"/>
                    </a:lnTo>
                    <a:lnTo>
                      <a:pt x="2435" y="8547"/>
                    </a:lnTo>
                    <a:lnTo>
                      <a:pt x="2684" y="9479"/>
                    </a:lnTo>
                    <a:lnTo>
                      <a:pt x="2934" y="9790"/>
                    </a:lnTo>
                    <a:lnTo>
                      <a:pt x="3871" y="10878"/>
                    </a:lnTo>
                    <a:lnTo>
                      <a:pt x="4120" y="10878"/>
                    </a:lnTo>
                    <a:lnTo>
                      <a:pt x="4183" y="11188"/>
                    </a:lnTo>
                    <a:lnTo>
                      <a:pt x="4869" y="11188"/>
                    </a:lnTo>
                    <a:lnTo>
                      <a:pt x="5431" y="11965"/>
                    </a:lnTo>
                    <a:lnTo>
                      <a:pt x="5931" y="12432"/>
                    </a:lnTo>
                    <a:lnTo>
                      <a:pt x="5931" y="12587"/>
                    </a:lnTo>
                    <a:lnTo>
                      <a:pt x="6305" y="12587"/>
                    </a:lnTo>
                    <a:lnTo>
                      <a:pt x="6680" y="12898"/>
                    </a:lnTo>
                    <a:lnTo>
                      <a:pt x="7054" y="13053"/>
                    </a:lnTo>
                    <a:lnTo>
                      <a:pt x="7304" y="13053"/>
                    </a:lnTo>
                    <a:lnTo>
                      <a:pt x="8053" y="13675"/>
                    </a:lnTo>
                    <a:lnTo>
                      <a:pt x="8802" y="14607"/>
                    </a:lnTo>
                    <a:lnTo>
                      <a:pt x="8865" y="14607"/>
                    </a:lnTo>
                    <a:lnTo>
                      <a:pt x="9551" y="15384"/>
                    </a:lnTo>
                    <a:lnTo>
                      <a:pt x="10051" y="16006"/>
                    </a:lnTo>
                    <a:lnTo>
                      <a:pt x="10363" y="16317"/>
                    </a:lnTo>
                    <a:lnTo>
                      <a:pt x="10613" y="16472"/>
                    </a:lnTo>
                    <a:lnTo>
                      <a:pt x="11487" y="17404"/>
                    </a:lnTo>
                    <a:lnTo>
                      <a:pt x="11736" y="17715"/>
                    </a:lnTo>
                    <a:lnTo>
                      <a:pt x="12236" y="17715"/>
                    </a:lnTo>
                    <a:lnTo>
                      <a:pt x="12298" y="18026"/>
                    </a:lnTo>
                    <a:lnTo>
                      <a:pt x="12985" y="18026"/>
                    </a:lnTo>
                    <a:lnTo>
                      <a:pt x="13235" y="18181"/>
                    </a:lnTo>
                    <a:lnTo>
                      <a:pt x="13984" y="18803"/>
                    </a:lnTo>
                    <a:lnTo>
                      <a:pt x="14046" y="18803"/>
                    </a:lnTo>
                    <a:lnTo>
                      <a:pt x="16481" y="20357"/>
                    </a:lnTo>
                    <a:lnTo>
                      <a:pt x="17230" y="20823"/>
                    </a:lnTo>
                    <a:lnTo>
                      <a:pt x="17917" y="21600"/>
                    </a:lnTo>
                    <a:lnTo>
                      <a:pt x="18416" y="21600"/>
                    </a:lnTo>
                    <a:lnTo>
                      <a:pt x="18916" y="20512"/>
                    </a:lnTo>
                    <a:lnTo>
                      <a:pt x="18978" y="19891"/>
                    </a:lnTo>
                    <a:lnTo>
                      <a:pt x="19165" y="19891"/>
                    </a:lnTo>
                    <a:lnTo>
                      <a:pt x="19477" y="19735"/>
                    </a:lnTo>
                    <a:lnTo>
                      <a:pt x="19602" y="19891"/>
                    </a:lnTo>
                    <a:lnTo>
                      <a:pt x="19727" y="19735"/>
                    </a:lnTo>
                    <a:lnTo>
                      <a:pt x="20102" y="19891"/>
                    </a:lnTo>
                    <a:lnTo>
                      <a:pt x="20351" y="20357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08" name="AutoShape 91" descr="Freeform 76">
                <a:extLst>
                  <a:ext uri="{FF2B5EF4-FFF2-40B4-BE49-F238E27FC236}">
                    <a16:creationId xmlns:a16="http://schemas.microsoft.com/office/drawing/2014/main" id="{400C4418-F7A8-4285-BE18-DB47F7B1DF29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431968" y="3071131"/>
                <a:ext cx="184253" cy="112595"/>
              </a:xfrm>
              <a:custGeom>
                <a:avLst/>
                <a:gdLst>
                  <a:gd name="T0" fmla="*/ 92127 w 21600"/>
                  <a:gd name="T1" fmla="*/ 56297 h 21600"/>
                  <a:gd name="T2" fmla="*/ 92127 w 21600"/>
                  <a:gd name="T3" fmla="*/ 56297 h 21600"/>
                  <a:gd name="T4" fmla="*/ 92127 w 21600"/>
                  <a:gd name="T5" fmla="*/ 56297 h 21600"/>
                  <a:gd name="T6" fmla="*/ 92127 w 21600"/>
                  <a:gd name="T7" fmla="*/ 5629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74" y="1149"/>
                    </a:lnTo>
                    <a:lnTo>
                      <a:pt x="2309" y="1149"/>
                    </a:lnTo>
                    <a:lnTo>
                      <a:pt x="2717" y="1609"/>
                    </a:lnTo>
                    <a:lnTo>
                      <a:pt x="2717" y="1838"/>
                    </a:lnTo>
                    <a:lnTo>
                      <a:pt x="2853" y="2528"/>
                    </a:lnTo>
                    <a:lnTo>
                      <a:pt x="2853" y="1838"/>
                    </a:lnTo>
                    <a:lnTo>
                      <a:pt x="3804" y="1838"/>
                    </a:lnTo>
                    <a:lnTo>
                      <a:pt x="3940" y="2528"/>
                    </a:lnTo>
                    <a:lnTo>
                      <a:pt x="3940" y="1609"/>
                    </a:lnTo>
                    <a:lnTo>
                      <a:pt x="4347" y="1149"/>
                    </a:lnTo>
                    <a:lnTo>
                      <a:pt x="4891" y="1149"/>
                    </a:lnTo>
                    <a:lnTo>
                      <a:pt x="5026" y="1609"/>
                    </a:lnTo>
                    <a:lnTo>
                      <a:pt x="5026" y="2757"/>
                    </a:lnTo>
                    <a:lnTo>
                      <a:pt x="5434" y="1838"/>
                    </a:lnTo>
                    <a:lnTo>
                      <a:pt x="5570" y="1838"/>
                    </a:lnTo>
                    <a:lnTo>
                      <a:pt x="6113" y="2757"/>
                    </a:lnTo>
                    <a:lnTo>
                      <a:pt x="6385" y="3677"/>
                    </a:lnTo>
                    <a:lnTo>
                      <a:pt x="5570" y="4366"/>
                    </a:lnTo>
                    <a:lnTo>
                      <a:pt x="5570" y="5285"/>
                    </a:lnTo>
                    <a:lnTo>
                      <a:pt x="6385" y="5745"/>
                    </a:lnTo>
                    <a:lnTo>
                      <a:pt x="8287" y="7353"/>
                    </a:lnTo>
                    <a:lnTo>
                      <a:pt x="11275" y="9191"/>
                    </a:lnTo>
                    <a:lnTo>
                      <a:pt x="12362" y="9881"/>
                    </a:lnTo>
                    <a:lnTo>
                      <a:pt x="13585" y="11030"/>
                    </a:lnTo>
                    <a:lnTo>
                      <a:pt x="15079" y="12409"/>
                    </a:lnTo>
                    <a:lnTo>
                      <a:pt x="15623" y="13328"/>
                    </a:lnTo>
                    <a:lnTo>
                      <a:pt x="19291" y="17694"/>
                    </a:lnTo>
                    <a:lnTo>
                      <a:pt x="19970" y="19302"/>
                    </a:lnTo>
                    <a:lnTo>
                      <a:pt x="20513" y="19991"/>
                    </a:lnTo>
                    <a:lnTo>
                      <a:pt x="20377" y="20221"/>
                    </a:lnTo>
                    <a:lnTo>
                      <a:pt x="20921" y="20681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09" name="AutoShape 92" descr="Freeform 77">
                <a:extLst>
                  <a:ext uri="{FF2B5EF4-FFF2-40B4-BE49-F238E27FC236}">
                    <a16:creationId xmlns:a16="http://schemas.microsoft.com/office/drawing/2014/main" id="{FDC50FFE-7A18-4910-952A-19A0E14FD9A2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191195" y="2318521"/>
                <a:ext cx="111247" cy="415642"/>
              </a:xfrm>
              <a:custGeom>
                <a:avLst/>
                <a:gdLst>
                  <a:gd name="T0" fmla="*/ 55624 w 21600"/>
                  <a:gd name="T1" fmla="*/ 207821 h 21600"/>
                  <a:gd name="T2" fmla="*/ 55624 w 21600"/>
                  <a:gd name="T3" fmla="*/ 207821 h 21600"/>
                  <a:gd name="T4" fmla="*/ 55624 w 21600"/>
                  <a:gd name="T5" fmla="*/ 207821 h 21600"/>
                  <a:gd name="T6" fmla="*/ 55624 w 21600"/>
                  <a:gd name="T7" fmla="*/ 20782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62"/>
                    </a:lnTo>
                    <a:lnTo>
                      <a:pt x="900" y="685"/>
                    </a:lnTo>
                    <a:lnTo>
                      <a:pt x="3150" y="1867"/>
                    </a:lnTo>
                    <a:lnTo>
                      <a:pt x="3825" y="3922"/>
                    </a:lnTo>
                    <a:lnTo>
                      <a:pt x="3825" y="5042"/>
                    </a:lnTo>
                    <a:lnTo>
                      <a:pt x="3600" y="5229"/>
                    </a:lnTo>
                    <a:lnTo>
                      <a:pt x="2925" y="6100"/>
                    </a:lnTo>
                    <a:lnTo>
                      <a:pt x="3600" y="6412"/>
                    </a:lnTo>
                    <a:lnTo>
                      <a:pt x="3825" y="6536"/>
                    </a:lnTo>
                    <a:lnTo>
                      <a:pt x="4500" y="6785"/>
                    </a:lnTo>
                    <a:lnTo>
                      <a:pt x="4725" y="7034"/>
                    </a:lnTo>
                    <a:lnTo>
                      <a:pt x="5625" y="7407"/>
                    </a:lnTo>
                    <a:lnTo>
                      <a:pt x="6300" y="7532"/>
                    </a:lnTo>
                    <a:lnTo>
                      <a:pt x="7425" y="8154"/>
                    </a:lnTo>
                    <a:lnTo>
                      <a:pt x="7425" y="8341"/>
                    </a:lnTo>
                    <a:lnTo>
                      <a:pt x="7875" y="8154"/>
                    </a:lnTo>
                    <a:lnTo>
                      <a:pt x="7875" y="8403"/>
                    </a:lnTo>
                    <a:lnTo>
                      <a:pt x="8775" y="8777"/>
                    </a:lnTo>
                    <a:lnTo>
                      <a:pt x="8775" y="8839"/>
                    </a:lnTo>
                    <a:lnTo>
                      <a:pt x="9225" y="8839"/>
                    </a:lnTo>
                    <a:lnTo>
                      <a:pt x="9225" y="9088"/>
                    </a:lnTo>
                    <a:lnTo>
                      <a:pt x="9675" y="9088"/>
                    </a:lnTo>
                    <a:lnTo>
                      <a:pt x="11025" y="9960"/>
                    </a:lnTo>
                    <a:lnTo>
                      <a:pt x="11025" y="10582"/>
                    </a:lnTo>
                    <a:lnTo>
                      <a:pt x="11475" y="10644"/>
                    </a:lnTo>
                    <a:lnTo>
                      <a:pt x="11025" y="10644"/>
                    </a:lnTo>
                    <a:lnTo>
                      <a:pt x="12600" y="11018"/>
                    </a:lnTo>
                    <a:lnTo>
                      <a:pt x="13500" y="11080"/>
                    </a:lnTo>
                    <a:lnTo>
                      <a:pt x="15975" y="11454"/>
                    </a:lnTo>
                    <a:lnTo>
                      <a:pt x="17100" y="11703"/>
                    </a:lnTo>
                    <a:lnTo>
                      <a:pt x="17775" y="11703"/>
                    </a:lnTo>
                    <a:lnTo>
                      <a:pt x="18000" y="11952"/>
                    </a:lnTo>
                    <a:lnTo>
                      <a:pt x="18675" y="12014"/>
                    </a:lnTo>
                    <a:lnTo>
                      <a:pt x="19575" y="12014"/>
                    </a:lnTo>
                    <a:lnTo>
                      <a:pt x="18900" y="11952"/>
                    </a:lnTo>
                    <a:lnTo>
                      <a:pt x="19575" y="11765"/>
                    </a:lnTo>
                    <a:lnTo>
                      <a:pt x="19800" y="11952"/>
                    </a:lnTo>
                    <a:lnTo>
                      <a:pt x="21150" y="12387"/>
                    </a:lnTo>
                    <a:lnTo>
                      <a:pt x="21150" y="12450"/>
                    </a:lnTo>
                    <a:lnTo>
                      <a:pt x="21600" y="12636"/>
                    </a:lnTo>
                    <a:lnTo>
                      <a:pt x="21150" y="12823"/>
                    </a:lnTo>
                    <a:lnTo>
                      <a:pt x="20700" y="13072"/>
                    </a:lnTo>
                    <a:lnTo>
                      <a:pt x="20700" y="13134"/>
                    </a:lnTo>
                    <a:lnTo>
                      <a:pt x="19575" y="13757"/>
                    </a:lnTo>
                    <a:lnTo>
                      <a:pt x="19575" y="13944"/>
                    </a:lnTo>
                    <a:lnTo>
                      <a:pt x="18900" y="13944"/>
                    </a:lnTo>
                    <a:lnTo>
                      <a:pt x="19800" y="14379"/>
                    </a:lnTo>
                    <a:lnTo>
                      <a:pt x="20475" y="14877"/>
                    </a:lnTo>
                    <a:lnTo>
                      <a:pt x="19800" y="15188"/>
                    </a:lnTo>
                    <a:lnTo>
                      <a:pt x="20475" y="15313"/>
                    </a:lnTo>
                    <a:lnTo>
                      <a:pt x="20475" y="15562"/>
                    </a:lnTo>
                    <a:lnTo>
                      <a:pt x="19575" y="15749"/>
                    </a:lnTo>
                    <a:lnTo>
                      <a:pt x="19575" y="15998"/>
                    </a:lnTo>
                    <a:lnTo>
                      <a:pt x="19800" y="15998"/>
                    </a:lnTo>
                    <a:lnTo>
                      <a:pt x="19575" y="16184"/>
                    </a:lnTo>
                    <a:lnTo>
                      <a:pt x="18900" y="16184"/>
                    </a:lnTo>
                    <a:lnTo>
                      <a:pt x="19575" y="16309"/>
                    </a:lnTo>
                    <a:lnTo>
                      <a:pt x="18900" y="16433"/>
                    </a:lnTo>
                    <a:lnTo>
                      <a:pt x="19575" y="16682"/>
                    </a:lnTo>
                    <a:lnTo>
                      <a:pt x="18900" y="17118"/>
                    </a:lnTo>
                    <a:lnTo>
                      <a:pt x="18000" y="17429"/>
                    </a:lnTo>
                    <a:lnTo>
                      <a:pt x="16875" y="17429"/>
                    </a:lnTo>
                    <a:lnTo>
                      <a:pt x="16200" y="17305"/>
                    </a:lnTo>
                    <a:lnTo>
                      <a:pt x="15975" y="17616"/>
                    </a:lnTo>
                    <a:lnTo>
                      <a:pt x="15300" y="17616"/>
                    </a:lnTo>
                    <a:lnTo>
                      <a:pt x="15075" y="17865"/>
                    </a:lnTo>
                    <a:lnTo>
                      <a:pt x="14400" y="17990"/>
                    </a:lnTo>
                    <a:lnTo>
                      <a:pt x="14175" y="18114"/>
                    </a:lnTo>
                    <a:lnTo>
                      <a:pt x="12600" y="18488"/>
                    </a:lnTo>
                    <a:lnTo>
                      <a:pt x="12375" y="18488"/>
                    </a:lnTo>
                    <a:lnTo>
                      <a:pt x="9675" y="19235"/>
                    </a:lnTo>
                    <a:lnTo>
                      <a:pt x="9675" y="19359"/>
                    </a:lnTo>
                    <a:lnTo>
                      <a:pt x="7875" y="19857"/>
                    </a:lnTo>
                    <a:lnTo>
                      <a:pt x="7425" y="19857"/>
                    </a:lnTo>
                    <a:lnTo>
                      <a:pt x="6975" y="19795"/>
                    </a:lnTo>
                    <a:lnTo>
                      <a:pt x="6525" y="19857"/>
                    </a:lnTo>
                    <a:lnTo>
                      <a:pt x="6300" y="20044"/>
                    </a:lnTo>
                    <a:lnTo>
                      <a:pt x="6525" y="20231"/>
                    </a:lnTo>
                    <a:lnTo>
                      <a:pt x="6525" y="20106"/>
                    </a:lnTo>
                    <a:lnTo>
                      <a:pt x="7425" y="20044"/>
                    </a:lnTo>
                    <a:lnTo>
                      <a:pt x="8775" y="20355"/>
                    </a:lnTo>
                    <a:lnTo>
                      <a:pt x="10125" y="20355"/>
                    </a:lnTo>
                    <a:lnTo>
                      <a:pt x="11475" y="20542"/>
                    </a:lnTo>
                    <a:lnTo>
                      <a:pt x="11700" y="20542"/>
                    </a:lnTo>
                    <a:lnTo>
                      <a:pt x="13500" y="20355"/>
                    </a:lnTo>
                    <a:lnTo>
                      <a:pt x="14175" y="20355"/>
                    </a:lnTo>
                    <a:lnTo>
                      <a:pt x="16200" y="21413"/>
                    </a:lnTo>
                    <a:lnTo>
                      <a:pt x="16875" y="21227"/>
                    </a:lnTo>
                    <a:lnTo>
                      <a:pt x="16875" y="21476"/>
                    </a:lnTo>
                    <a:lnTo>
                      <a:pt x="17100" y="21600"/>
                    </a:lnTo>
                    <a:lnTo>
                      <a:pt x="18000" y="21476"/>
                    </a:lnTo>
                    <a:lnTo>
                      <a:pt x="18675" y="21413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10" name="AutoShape 93" descr="Freeform 78">
                <a:extLst>
                  <a:ext uri="{FF2B5EF4-FFF2-40B4-BE49-F238E27FC236}">
                    <a16:creationId xmlns:a16="http://schemas.microsoft.com/office/drawing/2014/main" id="{6D0A49DE-B598-44E8-A502-2862FA130B4C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1448982" y="1454178"/>
                <a:ext cx="725417" cy="864820"/>
              </a:xfrm>
              <a:custGeom>
                <a:avLst/>
                <a:gdLst>
                  <a:gd name="T0" fmla="*/ 362709 w 21600"/>
                  <a:gd name="T1" fmla="*/ 432410 h 21600"/>
                  <a:gd name="T2" fmla="*/ 362709 w 21600"/>
                  <a:gd name="T3" fmla="*/ 432410 h 21600"/>
                  <a:gd name="T4" fmla="*/ 362709 w 21600"/>
                  <a:gd name="T5" fmla="*/ 432410 h 21600"/>
                  <a:gd name="T6" fmla="*/ 362709 w 21600"/>
                  <a:gd name="T7" fmla="*/ 43241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4" y="0"/>
                    </a:moveTo>
                    <a:lnTo>
                      <a:pt x="1380" y="0"/>
                    </a:lnTo>
                    <a:lnTo>
                      <a:pt x="1277" y="180"/>
                    </a:lnTo>
                    <a:lnTo>
                      <a:pt x="1380" y="299"/>
                    </a:lnTo>
                    <a:lnTo>
                      <a:pt x="1139" y="419"/>
                    </a:lnTo>
                    <a:lnTo>
                      <a:pt x="863" y="957"/>
                    </a:lnTo>
                    <a:lnTo>
                      <a:pt x="449" y="1406"/>
                    </a:lnTo>
                    <a:lnTo>
                      <a:pt x="449" y="1466"/>
                    </a:lnTo>
                    <a:lnTo>
                      <a:pt x="138" y="1915"/>
                    </a:lnTo>
                    <a:lnTo>
                      <a:pt x="35" y="2004"/>
                    </a:lnTo>
                    <a:lnTo>
                      <a:pt x="0" y="2244"/>
                    </a:lnTo>
                    <a:lnTo>
                      <a:pt x="0" y="2393"/>
                    </a:lnTo>
                    <a:lnTo>
                      <a:pt x="138" y="2483"/>
                    </a:lnTo>
                    <a:lnTo>
                      <a:pt x="173" y="2573"/>
                    </a:lnTo>
                    <a:lnTo>
                      <a:pt x="0" y="2932"/>
                    </a:lnTo>
                    <a:lnTo>
                      <a:pt x="0" y="3111"/>
                    </a:lnTo>
                    <a:lnTo>
                      <a:pt x="138" y="3261"/>
                    </a:lnTo>
                    <a:lnTo>
                      <a:pt x="173" y="3680"/>
                    </a:lnTo>
                    <a:lnTo>
                      <a:pt x="138" y="3889"/>
                    </a:lnTo>
                    <a:lnTo>
                      <a:pt x="311" y="3979"/>
                    </a:lnTo>
                    <a:lnTo>
                      <a:pt x="414" y="3979"/>
                    </a:lnTo>
                    <a:lnTo>
                      <a:pt x="587" y="3889"/>
                    </a:lnTo>
                    <a:lnTo>
                      <a:pt x="863" y="3979"/>
                    </a:lnTo>
                    <a:lnTo>
                      <a:pt x="1139" y="4009"/>
                    </a:lnTo>
                    <a:lnTo>
                      <a:pt x="1415" y="4188"/>
                    </a:lnTo>
                    <a:lnTo>
                      <a:pt x="1553" y="4338"/>
                    </a:lnTo>
                    <a:lnTo>
                      <a:pt x="1553" y="4458"/>
                    </a:lnTo>
                    <a:lnTo>
                      <a:pt x="1622" y="4458"/>
                    </a:lnTo>
                    <a:lnTo>
                      <a:pt x="1622" y="4398"/>
                    </a:lnTo>
                    <a:lnTo>
                      <a:pt x="1553" y="4398"/>
                    </a:lnTo>
                    <a:lnTo>
                      <a:pt x="1622" y="4308"/>
                    </a:lnTo>
                    <a:lnTo>
                      <a:pt x="1898" y="4338"/>
                    </a:lnTo>
                    <a:lnTo>
                      <a:pt x="1967" y="4338"/>
                    </a:lnTo>
                    <a:lnTo>
                      <a:pt x="1898" y="4517"/>
                    </a:lnTo>
                    <a:lnTo>
                      <a:pt x="2105" y="4757"/>
                    </a:lnTo>
                    <a:lnTo>
                      <a:pt x="2105" y="4847"/>
                    </a:lnTo>
                    <a:lnTo>
                      <a:pt x="2243" y="4876"/>
                    </a:lnTo>
                    <a:lnTo>
                      <a:pt x="2312" y="4996"/>
                    </a:lnTo>
                    <a:lnTo>
                      <a:pt x="2484" y="4996"/>
                    </a:lnTo>
                    <a:lnTo>
                      <a:pt x="2484" y="4966"/>
                    </a:lnTo>
                    <a:lnTo>
                      <a:pt x="2450" y="4876"/>
                    </a:lnTo>
                    <a:lnTo>
                      <a:pt x="2450" y="4757"/>
                    </a:lnTo>
                    <a:lnTo>
                      <a:pt x="2726" y="4757"/>
                    </a:lnTo>
                    <a:lnTo>
                      <a:pt x="2760" y="4847"/>
                    </a:lnTo>
                    <a:lnTo>
                      <a:pt x="2898" y="4876"/>
                    </a:lnTo>
                    <a:lnTo>
                      <a:pt x="3002" y="4996"/>
                    </a:lnTo>
                    <a:lnTo>
                      <a:pt x="3140" y="4966"/>
                    </a:lnTo>
                    <a:lnTo>
                      <a:pt x="3174" y="4966"/>
                    </a:lnTo>
                    <a:lnTo>
                      <a:pt x="3174" y="4876"/>
                    </a:lnTo>
                    <a:lnTo>
                      <a:pt x="3278" y="4847"/>
                    </a:lnTo>
                    <a:lnTo>
                      <a:pt x="3174" y="4727"/>
                    </a:lnTo>
                    <a:lnTo>
                      <a:pt x="3174" y="4637"/>
                    </a:lnTo>
                    <a:lnTo>
                      <a:pt x="3312" y="4517"/>
                    </a:lnTo>
                    <a:lnTo>
                      <a:pt x="3588" y="4517"/>
                    </a:lnTo>
                    <a:lnTo>
                      <a:pt x="3588" y="4667"/>
                    </a:lnTo>
                    <a:lnTo>
                      <a:pt x="3692" y="4727"/>
                    </a:lnTo>
                    <a:lnTo>
                      <a:pt x="3692" y="4757"/>
                    </a:lnTo>
                    <a:lnTo>
                      <a:pt x="3968" y="4847"/>
                    </a:lnTo>
                    <a:lnTo>
                      <a:pt x="3968" y="4996"/>
                    </a:lnTo>
                    <a:lnTo>
                      <a:pt x="3830" y="5086"/>
                    </a:lnTo>
                    <a:lnTo>
                      <a:pt x="3865" y="5086"/>
                    </a:lnTo>
                    <a:lnTo>
                      <a:pt x="3865" y="5176"/>
                    </a:lnTo>
                    <a:lnTo>
                      <a:pt x="3830" y="5325"/>
                    </a:lnTo>
                    <a:lnTo>
                      <a:pt x="3830" y="5535"/>
                    </a:lnTo>
                    <a:lnTo>
                      <a:pt x="3865" y="5594"/>
                    </a:lnTo>
                    <a:lnTo>
                      <a:pt x="4003" y="5594"/>
                    </a:lnTo>
                    <a:lnTo>
                      <a:pt x="4555" y="5744"/>
                    </a:lnTo>
                    <a:lnTo>
                      <a:pt x="5245" y="6043"/>
                    </a:lnTo>
                    <a:lnTo>
                      <a:pt x="5348" y="6043"/>
                    </a:lnTo>
                    <a:lnTo>
                      <a:pt x="5486" y="6163"/>
                    </a:lnTo>
                    <a:lnTo>
                      <a:pt x="5590" y="6163"/>
                    </a:lnTo>
                    <a:lnTo>
                      <a:pt x="5866" y="6283"/>
                    </a:lnTo>
                    <a:lnTo>
                      <a:pt x="5900" y="6372"/>
                    </a:lnTo>
                    <a:lnTo>
                      <a:pt x="6176" y="6731"/>
                    </a:lnTo>
                    <a:lnTo>
                      <a:pt x="6832" y="6731"/>
                    </a:lnTo>
                    <a:lnTo>
                      <a:pt x="6832" y="6791"/>
                    </a:lnTo>
                    <a:lnTo>
                      <a:pt x="7108" y="6851"/>
                    </a:lnTo>
                    <a:lnTo>
                      <a:pt x="7212" y="6911"/>
                    </a:lnTo>
                    <a:lnTo>
                      <a:pt x="7557" y="7240"/>
                    </a:lnTo>
                    <a:lnTo>
                      <a:pt x="7764" y="7240"/>
                    </a:lnTo>
                    <a:lnTo>
                      <a:pt x="7971" y="7360"/>
                    </a:lnTo>
                    <a:lnTo>
                      <a:pt x="8074" y="7360"/>
                    </a:lnTo>
                    <a:lnTo>
                      <a:pt x="8212" y="7449"/>
                    </a:lnTo>
                    <a:lnTo>
                      <a:pt x="8350" y="7659"/>
                    </a:lnTo>
                    <a:lnTo>
                      <a:pt x="8212" y="7808"/>
                    </a:lnTo>
                    <a:lnTo>
                      <a:pt x="8212" y="7898"/>
                    </a:lnTo>
                    <a:lnTo>
                      <a:pt x="8316" y="7898"/>
                    </a:lnTo>
                    <a:lnTo>
                      <a:pt x="8454" y="7988"/>
                    </a:lnTo>
                    <a:lnTo>
                      <a:pt x="8488" y="8227"/>
                    </a:lnTo>
                    <a:lnTo>
                      <a:pt x="8350" y="8317"/>
                    </a:lnTo>
                    <a:lnTo>
                      <a:pt x="8350" y="8437"/>
                    </a:lnTo>
                    <a:lnTo>
                      <a:pt x="8454" y="8586"/>
                    </a:lnTo>
                    <a:lnTo>
                      <a:pt x="8350" y="8676"/>
                    </a:lnTo>
                    <a:lnTo>
                      <a:pt x="8178" y="8975"/>
                    </a:lnTo>
                    <a:lnTo>
                      <a:pt x="7971" y="9005"/>
                    </a:lnTo>
                    <a:lnTo>
                      <a:pt x="8316" y="9304"/>
                    </a:lnTo>
                    <a:lnTo>
                      <a:pt x="8350" y="9424"/>
                    </a:lnTo>
                    <a:lnTo>
                      <a:pt x="8316" y="9543"/>
                    </a:lnTo>
                    <a:lnTo>
                      <a:pt x="8316" y="9663"/>
                    </a:lnTo>
                    <a:lnTo>
                      <a:pt x="8454" y="9843"/>
                    </a:lnTo>
                    <a:lnTo>
                      <a:pt x="8764" y="10052"/>
                    </a:lnTo>
                    <a:lnTo>
                      <a:pt x="9454" y="10501"/>
                    </a:lnTo>
                    <a:lnTo>
                      <a:pt x="9558" y="10501"/>
                    </a:lnTo>
                    <a:lnTo>
                      <a:pt x="9592" y="10531"/>
                    </a:lnTo>
                    <a:lnTo>
                      <a:pt x="9592" y="10620"/>
                    </a:lnTo>
                    <a:lnTo>
                      <a:pt x="9696" y="10710"/>
                    </a:lnTo>
                    <a:lnTo>
                      <a:pt x="11318" y="11698"/>
                    </a:lnTo>
                    <a:lnTo>
                      <a:pt x="11904" y="12236"/>
                    </a:lnTo>
                    <a:lnTo>
                      <a:pt x="12008" y="12236"/>
                    </a:lnTo>
                    <a:lnTo>
                      <a:pt x="12042" y="12356"/>
                    </a:lnTo>
                    <a:lnTo>
                      <a:pt x="12422" y="12445"/>
                    </a:lnTo>
                    <a:lnTo>
                      <a:pt x="12698" y="12595"/>
                    </a:lnTo>
                    <a:lnTo>
                      <a:pt x="13284" y="13104"/>
                    </a:lnTo>
                    <a:lnTo>
                      <a:pt x="14458" y="13971"/>
                    </a:lnTo>
                    <a:lnTo>
                      <a:pt x="15010" y="14450"/>
                    </a:lnTo>
                    <a:lnTo>
                      <a:pt x="15044" y="14749"/>
                    </a:lnTo>
                    <a:lnTo>
                      <a:pt x="15286" y="14958"/>
                    </a:lnTo>
                    <a:lnTo>
                      <a:pt x="15286" y="15078"/>
                    </a:lnTo>
                    <a:lnTo>
                      <a:pt x="15458" y="15198"/>
                    </a:lnTo>
                    <a:lnTo>
                      <a:pt x="15458" y="15497"/>
                    </a:lnTo>
                    <a:lnTo>
                      <a:pt x="15562" y="15527"/>
                    </a:lnTo>
                    <a:lnTo>
                      <a:pt x="15734" y="15766"/>
                    </a:lnTo>
                    <a:lnTo>
                      <a:pt x="15803" y="15766"/>
                    </a:lnTo>
                    <a:lnTo>
                      <a:pt x="15872" y="15856"/>
                    </a:lnTo>
                    <a:lnTo>
                      <a:pt x="15941" y="15856"/>
                    </a:lnTo>
                    <a:lnTo>
                      <a:pt x="16079" y="15976"/>
                    </a:lnTo>
                    <a:lnTo>
                      <a:pt x="16286" y="16275"/>
                    </a:lnTo>
                    <a:lnTo>
                      <a:pt x="16493" y="16365"/>
                    </a:lnTo>
                    <a:lnTo>
                      <a:pt x="16631" y="16574"/>
                    </a:lnTo>
                    <a:lnTo>
                      <a:pt x="16942" y="16843"/>
                    </a:lnTo>
                    <a:lnTo>
                      <a:pt x="17321" y="17232"/>
                    </a:lnTo>
                    <a:lnTo>
                      <a:pt x="17356" y="17471"/>
                    </a:lnTo>
                    <a:lnTo>
                      <a:pt x="17321" y="17471"/>
                    </a:lnTo>
                    <a:lnTo>
                      <a:pt x="17459" y="17561"/>
                    </a:lnTo>
                    <a:lnTo>
                      <a:pt x="17494" y="17830"/>
                    </a:lnTo>
                    <a:lnTo>
                      <a:pt x="17735" y="17920"/>
                    </a:lnTo>
                    <a:lnTo>
                      <a:pt x="17735" y="18249"/>
                    </a:lnTo>
                    <a:lnTo>
                      <a:pt x="17770" y="18160"/>
                    </a:lnTo>
                    <a:lnTo>
                      <a:pt x="17770" y="18249"/>
                    </a:lnTo>
                    <a:lnTo>
                      <a:pt x="17873" y="18160"/>
                    </a:lnTo>
                    <a:lnTo>
                      <a:pt x="18288" y="18429"/>
                    </a:lnTo>
                    <a:lnTo>
                      <a:pt x="18529" y="18698"/>
                    </a:lnTo>
                    <a:lnTo>
                      <a:pt x="18529" y="18638"/>
                    </a:lnTo>
                    <a:lnTo>
                      <a:pt x="18598" y="18638"/>
                    </a:lnTo>
                    <a:lnTo>
                      <a:pt x="18598" y="18758"/>
                    </a:lnTo>
                    <a:lnTo>
                      <a:pt x="18736" y="18878"/>
                    </a:lnTo>
                    <a:lnTo>
                      <a:pt x="18874" y="19027"/>
                    </a:lnTo>
                    <a:lnTo>
                      <a:pt x="19150" y="19237"/>
                    </a:lnTo>
                    <a:lnTo>
                      <a:pt x="19288" y="19416"/>
                    </a:lnTo>
                    <a:lnTo>
                      <a:pt x="19633" y="19655"/>
                    </a:lnTo>
                    <a:lnTo>
                      <a:pt x="19668" y="19835"/>
                    </a:lnTo>
                    <a:lnTo>
                      <a:pt x="19944" y="20074"/>
                    </a:lnTo>
                    <a:lnTo>
                      <a:pt x="20047" y="20224"/>
                    </a:lnTo>
                    <a:lnTo>
                      <a:pt x="20047" y="20284"/>
                    </a:lnTo>
                    <a:lnTo>
                      <a:pt x="20047" y="20164"/>
                    </a:lnTo>
                    <a:lnTo>
                      <a:pt x="20082" y="20224"/>
                    </a:lnTo>
                    <a:lnTo>
                      <a:pt x="20599" y="20493"/>
                    </a:lnTo>
                    <a:lnTo>
                      <a:pt x="20737" y="20643"/>
                    </a:lnTo>
                    <a:lnTo>
                      <a:pt x="20772" y="20643"/>
                    </a:lnTo>
                    <a:lnTo>
                      <a:pt x="20875" y="20762"/>
                    </a:lnTo>
                    <a:lnTo>
                      <a:pt x="21289" y="21091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11" name="AutoShape 94" descr="Freeform 79">
                <a:extLst>
                  <a:ext uri="{FF2B5EF4-FFF2-40B4-BE49-F238E27FC236}">
                    <a16:creationId xmlns:a16="http://schemas.microsoft.com/office/drawing/2014/main" id="{B128CF73-2FB9-4E04-B0A6-10308BC9DBF8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741303" y="708050"/>
                <a:ext cx="659364" cy="449180"/>
              </a:xfrm>
              <a:custGeom>
                <a:avLst/>
                <a:gdLst>
                  <a:gd name="T0" fmla="*/ 329682 w 21600"/>
                  <a:gd name="T1" fmla="*/ 224590 h 21600"/>
                  <a:gd name="T2" fmla="*/ 329682 w 21600"/>
                  <a:gd name="T3" fmla="*/ 224590 h 21600"/>
                  <a:gd name="T4" fmla="*/ 329682 w 21600"/>
                  <a:gd name="T5" fmla="*/ 224590 h 21600"/>
                  <a:gd name="T6" fmla="*/ 329682 w 21600"/>
                  <a:gd name="T7" fmla="*/ 22459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9446"/>
                    </a:moveTo>
                    <a:lnTo>
                      <a:pt x="380" y="8525"/>
                    </a:lnTo>
                    <a:lnTo>
                      <a:pt x="1746" y="6509"/>
                    </a:lnTo>
                    <a:lnTo>
                      <a:pt x="2657" y="2938"/>
                    </a:lnTo>
                    <a:lnTo>
                      <a:pt x="3682" y="1382"/>
                    </a:lnTo>
                    <a:lnTo>
                      <a:pt x="4138" y="1382"/>
                    </a:lnTo>
                    <a:lnTo>
                      <a:pt x="5542" y="0"/>
                    </a:lnTo>
                    <a:lnTo>
                      <a:pt x="7327" y="1037"/>
                    </a:lnTo>
                    <a:lnTo>
                      <a:pt x="7440" y="864"/>
                    </a:lnTo>
                    <a:lnTo>
                      <a:pt x="7744" y="979"/>
                    </a:lnTo>
                    <a:lnTo>
                      <a:pt x="7782" y="749"/>
                    </a:lnTo>
                    <a:lnTo>
                      <a:pt x="9263" y="1210"/>
                    </a:lnTo>
                    <a:lnTo>
                      <a:pt x="10705" y="1210"/>
                    </a:lnTo>
                    <a:lnTo>
                      <a:pt x="10705" y="1382"/>
                    </a:lnTo>
                    <a:lnTo>
                      <a:pt x="11388" y="1440"/>
                    </a:lnTo>
                    <a:lnTo>
                      <a:pt x="12224" y="2880"/>
                    </a:lnTo>
                    <a:lnTo>
                      <a:pt x="12413" y="2880"/>
                    </a:lnTo>
                    <a:lnTo>
                      <a:pt x="12565" y="3917"/>
                    </a:lnTo>
                    <a:lnTo>
                      <a:pt x="13135" y="3974"/>
                    </a:lnTo>
                    <a:lnTo>
                      <a:pt x="13286" y="4378"/>
                    </a:lnTo>
                    <a:lnTo>
                      <a:pt x="13856" y="4608"/>
                    </a:lnTo>
                    <a:lnTo>
                      <a:pt x="14160" y="5472"/>
                    </a:lnTo>
                    <a:lnTo>
                      <a:pt x="15564" y="6912"/>
                    </a:lnTo>
                    <a:lnTo>
                      <a:pt x="15716" y="7661"/>
                    </a:lnTo>
                    <a:lnTo>
                      <a:pt x="16399" y="8525"/>
                    </a:lnTo>
                    <a:lnTo>
                      <a:pt x="16779" y="10598"/>
                    </a:lnTo>
                    <a:lnTo>
                      <a:pt x="18563" y="14688"/>
                    </a:lnTo>
                    <a:lnTo>
                      <a:pt x="18411" y="14861"/>
                    </a:lnTo>
                    <a:lnTo>
                      <a:pt x="19019" y="17395"/>
                    </a:lnTo>
                    <a:lnTo>
                      <a:pt x="19398" y="17971"/>
                    </a:lnTo>
                    <a:lnTo>
                      <a:pt x="20803" y="1993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12" name="AutoShape 95" descr="Freeform 80">
                <a:extLst>
                  <a:ext uri="{FF2B5EF4-FFF2-40B4-BE49-F238E27FC236}">
                    <a16:creationId xmlns:a16="http://schemas.microsoft.com/office/drawing/2014/main" id="{758ECEC8-AD87-4999-98D0-3CD7CA45B27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405089" y="1124204"/>
                <a:ext cx="573613" cy="1264889"/>
              </a:xfrm>
              <a:custGeom>
                <a:avLst/>
                <a:gdLst>
                  <a:gd name="T0" fmla="*/ 286807 w 21600"/>
                  <a:gd name="T1" fmla="*/ 632445 h 21600"/>
                  <a:gd name="T2" fmla="*/ 286807 w 21600"/>
                  <a:gd name="T3" fmla="*/ 632445 h 21600"/>
                  <a:gd name="T4" fmla="*/ 286807 w 21600"/>
                  <a:gd name="T5" fmla="*/ 632445 h 21600"/>
                  <a:gd name="T6" fmla="*/ 286807 w 21600"/>
                  <a:gd name="T7" fmla="*/ 63244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440" y="859"/>
                    </a:lnTo>
                    <a:lnTo>
                      <a:pt x="2356" y="1125"/>
                    </a:lnTo>
                    <a:lnTo>
                      <a:pt x="3360" y="1636"/>
                    </a:lnTo>
                    <a:lnTo>
                      <a:pt x="3665" y="2536"/>
                    </a:lnTo>
                    <a:lnTo>
                      <a:pt x="4102" y="3498"/>
                    </a:lnTo>
                    <a:lnTo>
                      <a:pt x="5105" y="4132"/>
                    </a:lnTo>
                    <a:lnTo>
                      <a:pt x="5935" y="5155"/>
                    </a:lnTo>
                    <a:lnTo>
                      <a:pt x="7200" y="5768"/>
                    </a:lnTo>
                    <a:lnTo>
                      <a:pt x="9207" y="6034"/>
                    </a:lnTo>
                    <a:lnTo>
                      <a:pt x="9207" y="6136"/>
                    </a:lnTo>
                    <a:lnTo>
                      <a:pt x="9731" y="6341"/>
                    </a:lnTo>
                    <a:lnTo>
                      <a:pt x="10473" y="6280"/>
                    </a:lnTo>
                    <a:lnTo>
                      <a:pt x="12480" y="6791"/>
                    </a:lnTo>
                    <a:lnTo>
                      <a:pt x="12829" y="6791"/>
                    </a:lnTo>
                    <a:lnTo>
                      <a:pt x="13047" y="6955"/>
                    </a:lnTo>
                    <a:lnTo>
                      <a:pt x="16102" y="6955"/>
                    </a:lnTo>
                    <a:lnTo>
                      <a:pt x="17978" y="7220"/>
                    </a:lnTo>
                    <a:lnTo>
                      <a:pt x="18895" y="7609"/>
                    </a:lnTo>
                    <a:lnTo>
                      <a:pt x="20029" y="7670"/>
                    </a:lnTo>
                    <a:lnTo>
                      <a:pt x="21600" y="7180"/>
                    </a:lnTo>
                    <a:lnTo>
                      <a:pt x="21425" y="7916"/>
                    </a:lnTo>
                    <a:lnTo>
                      <a:pt x="21295" y="8120"/>
                    </a:lnTo>
                    <a:lnTo>
                      <a:pt x="21295" y="8305"/>
                    </a:lnTo>
                    <a:lnTo>
                      <a:pt x="20989" y="9082"/>
                    </a:lnTo>
                    <a:lnTo>
                      <a:pt x="20640" y="9307"/>
                    </a:lnTo>
                    <a:lnTo>
                      <a:pt x="19942" y="9859"/>
                    </a:lnTo>
                    <a:lnTo>
                      <a:pt x="19069" y="10657"/>
                    </a:lnTo>
                    <a:lnTo>
                      <a:pt x="18545" y="11270"/>
                    </a:lnTo>
                    <a:lnTo>
                      <a:pt x="18502" y="11270"/>
                    </a:lnTo>
                    <a:lnTo>
                      <a:pt x="18022" y="11414"/>
                    </a:lnTo>
                    <a:lnTo>
                      <a:pt x="17978" y="11475"/>
                    </a:lnTo>
                    <a:lnTo>
                      <a:pt x="17542" y="11864"/>
                    </a:lnTo>
                    <a:lnTo>
                      <a:pt x="17542" y="11945"/>
                    </a:lnTo>
                    <a:lnTo>
                      <a:pt x="17629" y="12232"/>
                    </a:lnTo>
                    <a:lnTo>
                      <a:pt x="17455" y="12620"/>
                    </a:lnTo>
                    <a:lnTo>
                      <a:pt x="17280" y="12620"/>
                    </a:lnTo>
                    <a:lnTo>
                      <a:pt x="16669" y="12886"/>
                    </a:lnTo>
                    <a:lnTo>
                      <a:pt x="17018" y="13214"/>
                    </a:lnTo>
                    <a:lnTo>
                      <a:pt x="17455" y="13275"/>
                    </a:lnTo>
                    <a:lnTo>
                      <a:pt x="17542" y="13623"/>
                    </a:lnTo>
                    <a:lnTo>
                      <a:pt x="17018" y="14768"/>
                    </a:lnTo>
                    <a:lnTo>
                      <a:pt x="17018" y="14891"/>
                    </a:lnTo>
                    <a:lnTo>
                      <a:pt x="17280" y="15055"/>
                    </a:lnTo>
                    <a:lnTo>
                      <a:pt x="17193" y="15198"/>
                    </a:lnTo>
                    <a:lnTo>
                      <a:pt x="17367" y="16241"/>
                    </a:lnTo>
                    <a:lnTo>
                      <a:pt x="17280" y="16343"/>
                    </a:lnTo>
                    <a:lnTo>
                      <a:pt x="17847" y="17898"/>
                    </a:lnTo>
                    <a:lnTo>
                      <a:pt x="17978" y="18020"/>
                    </a:lnTo>
                    <a:lnTo>
                      <a:pt x="17978" y="18205"/>
                    </a:lnTo>
                    <a:lnTo>
                      <a:pt x="18022" y="18327"/>
                    </a:lnTo>
                    <a:lnTo>
                      <a:pt x="18153" y="18389"/>
                    </a:lnTo>
                    <a:lnTo>
                      <a:pt x="18153" y="18573"/>
                    </a:lnTo>
                    <a:lnTo>
                      <a:pt x="18196" y="18634"/>
                    </a:lnTo>
                    <a:lnTo>
                      <a:pt x="18327" y="19064"/>
                    </a:lnTo>
                    <a:lnTo>
                      <a:pt x="18196" y="19064"/>
                    </a:lnTo>
                    <a:lnTo>
                      <a:pt x="18022" y="19084"/>
                    </a:lnTo>
                    <a:lnTo>
                      <a:pt x="17978" y="19207"/>
                    </a:lnTo>
                    <a:lnTo>
                      <a:pt x="17847" y="19432"/>
                    </a:lnTo>
                    <a:lnTo>
                      <a:pt x="17978" y="19514"/>
                    </a:lnTo>
                    <a:lnTo>
                      <a:pt x="17978" y="19616"/>
                    </a:lnTo>
                    <a:lnTo>
                      <a:pt x="17804" y="19677"/>
                    </a:lnTo>
                    <a:lnTo>
                      <a:pt x="17629" y="19677"/>
                    </a:lnTo>
                    <a:lnTo>
                      <a:pt x="17542" y="19739"/>
                    </a:lnTo>
                    <a:lnTo>
                      <a:pt x="17455" y="19739"/>
                    </a:lnTo>
                    <a:lnTo>
                      <a:pt x="17280" y="19841"/>
                    </a:lnTo>
                    <a:lnTo>
                      <a:pt x="17105" y="20025"/>
                    </a:lnTo>
                    <a:lnTo>
                      <a:pt x="17280" y="20066"/>
                    </a:lnTo>
                    <a:lnTo>
                      <a:pt x="17105" y="20127"/>
                    </a:lnTo>
                    <a:lnTo>
                      <a:pt x="16844" y="20434"/>
                    </a:lnTo>
                    <a:lnTo>
                      <a:pt x="17193" y="20659"/>
                    </a:lnTo>
                    <a:lnTo>
                      <a:pt x="17367" y="20659"/>
                    </a:lnTo>
                    <a:lnTo>
                      <a:pt x="17455" y="20577"/>
                    </a:lnTo>
                    <a:lnTo>
                      <a:pt x="17629" y="20577"/>
                    </a:lnTo>
                    <a:lnTo>
                      <a:pt x="17629" y="20843"/>
                    </a:lnTo>
                    <a:lnTo>
                      <a:pt x="17716" y="21007"/>
                    </a:lnTo>
                    <a:lnTo>
                      <a:pt x="17804" y="21232"/>
                    </a:lnTo>
                    <a:lnTo>
                      <a:pt x="17847" y="21375"/>
                    </a:lnTo>
                    <a:lnTo>
                      <a:pt x="18022" y="21477"/>
                    </a:lnTo>
                    <a:lnTo>
                      <a:pt x="18153" y="2160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13" name="AutoShape 96" descr="Freeform 81">
                <a:extLst>
                  <a:ext uri="{FF2B5EF4-FFF2-40B4-BE49-F238E27FC236}">
                    <a16:creationId xmlns:a16="http://schemas.microsoft.com/office/drawing/2014/main" id="{BA6455E1-FDD5-47C1-80E7-2A2A73ADFA4A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2194349" y="2730524"/>
                <a:ext cx="232923" cy="343772"/>
              </a:xfrm>
              <a:custGeom>
                <a:avLst/>
                <a:gdLst>
                  <a:gd name="T0" fmla="*/ 116462 w 21600"/>
                  <a:gd name="T1" fmla="*/ 171886 h 21600"/>
                  <a:gd name="T2" fmla="*/ 116462 w 21600"/>
                  <a:gd name="T3" fmla="*/ 171886 h 21600"/>
                  <a:gd name="T4" fmla="*/ 116462 w 21600"/>
                  <a:gd name="T5" fmla="*/ 171886 h 21600"/>
                  <a:gd name="T6" fmla="*/ 116462 w 21600"/>
                  <a:gd name="T7" fmla="*/ 17188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9349" y="0"/>
                    </a:moveTo>
                    <a:lnTo>
                      <a:pt x="9027" y="75"/>
                    </a:lnTo>
                    <a:lnTo>
                      <a:pt x="8597" y="226"/>
                    </a:lnTo>
                    <a:lnTo>
                      <a:pt x="9027" y="527"/>
                    </a:lnTo>
                    <a:lnTo>
                      <a:pt x="9349" y="602"/>
                    </a:lnTo>
                    <a:lnTo>
                      <a:pt x="8597" y="1580"/>
                    </a:lnTo>
                    <a:lnTo>
                      <a:pt x="7737" y="1731"/>
                    </a:lnTo>
                    <a:lnTo>
                      <a:pt x="7737" y="1882"/>
                    </a:lnTo>
                    <a:lnTo>
                      <a:pt x="6878" y="2183"/>
                    </a:lnTo>
                    <a:lnTo>
                      <a:pt x="6125" y="2258"/>
                    </a:lnTo>
                    <a:lnTo>
                      <a:pt x="5910" y="2258"/>
                    </a:lnTo>
                    <a:lnTo>
                      <a:pt x="5696" y="2408"/>
                    </a:lnTo>
                    <a:lnTo>
                      <a:pt x="5051" y="2408"/>
                    </a:lnTo>
                    <a:lnTo>
                      <a:pt x="4836" y="2559"/>
                    </a:lnTo>
                    <a:lnTo>
                      <a:pt x="4406" y="2408"/>
                    </a:lnTo>
                    <a:lnTo>
                      <a:pt x="3976" y="2559"/>
                    </a:lnTo>
                    <a:lnTo>
                      <a:pt x="3439" y="2408"/>
                    </a:lnTo>
                    <a:lnTo>
                      <a:pt x="3009" y="2559"/>
                    </a:lnTo>
                    <a:lnTo>
                      <a:pt x="2687" y="2559"/>
                    </a:lnTo>
                    <a:lnTo>
                      <a:pt x="2257" y="2709"/>
                    </a:lnTo>
                    <a:lnTo>
                      <a:pt x="2257" y="2559"/>
                    </a:lnTo>
                    <a:lnTo>
                      <a:pt x="2149" y="2709"/>
                    </a:lnTo>
                    <a:lnTo>
                      <a:pt x="1397" y="2785"/>
                    </a:lnTo>
                    <a:lnTo>
                      <a:pt x="967" y="3086"/>
                    </a:lnTo>
                    <a:lnTo>
                      <a:pt x="860" y="3086"/>
                    </a:lnTo>
                    <a:lnTo>
                      <a:pt x="537" y="3311"/>
                    </a:lnTo>
                    <a:lnTo>
                      <a:pt x="430" y="3311"/>
                    </a:lnTo>
                    <a:lnTo>
                      <a:pt x="430" y="3613"/>
                    </a:lnTo>
                    <a:lnTo>
                      <a:pt x="0" y="3613"/>
                    </a:lnTo>
                    <a:lnTo>
                      <a:pt x="430" y="4591"/>
                    </a:lnTo>
                    <a:lnTo>
                      <a:pt x="967" y="4967"/>
                    </a:lnTo>
                    <a:lnTo>
                      <a:pt x="1827" y="5720"/>
                    </a:lnTo>
                    <a:lnTo>
                      <a:pt x="2149" y="6021"/>
                    </a:lnTo>
                    <a:lnTo>
                      <a:pt x="2257" y="6096"/>
                    </a:lnTo>
                    <a:lnTo>
                      <a:pt x="2257" y="7978"/>
                    </a:lnTo>
                    <a:lnTo>
                      <a:pt x="3439" y="9257"/>
                    </a:lnTo>
                    <a:lnTo>
                      <a:pt x="4621" y="10687"/>
                    </a:lnTo>
                    <a:lnTo>
                      <a:pt x="6555" y="12268"/>
                    </a:lnTo>
                    <a:lnTo>
                      <a:pt x="6770" y="12644"/>
                    </a:lnTo>
                    <a:lnTo>
                      <a:pt x="6878" y="12870"/>
                    </a:lnTo>
                    <a:lnTo>
                      <a:pt x="7737" y="13698"/>
                    </a:lnTo>
                    <a:lnTo>
                      <a:pt x="7737" y="13923"/>
                    </a:lnTo>
                    <a:lnTo>
                      <a:pt x="8060" y="13923"/>
                    </a:lnTo>
                    <a:lnTo>
                      <a:pt x="9027" y="14751"/>
                    </a:lnTo>
                    <a:lnTo>
                      <a:pt x="9027" y="14826"/>
                    </a:lnTo>
                    <a:lnTo>
                      <a:pt x="9779" y="14826"/>
                    </a:lnTo>
                    <a:lnTo>
                      <a:pt x="9887" y="15052"/>
                    </a:lnTo>
                    <a:lnTo>
                      <a:pt x="10209" y="15128"/>
                    </a:lnTo>
                    <a:lnTo>
                      <a:pt x="10209" y="15278"/>
                    </a:lnTo>
                    <a:lnTo>
                      <a:pt x="10639" y="15429"/>
                    </a:lnTo>
                    <a:lnTo>
                      <a:pt x="10639" y="15278"/>
                    </a:lnTo>
                    <a:lnTo>
                      <a:pt x="10746" y="15278"/>
                    </a:lnTo>
                    <a:lnTo>
                      <a:pt x="11069" y="15429"/>
                    </a:lnTo>
                    <a:lnTo>
                      <a:pt x="11499" y="15654"/>
                    </a:lnTo>
                    <a:lnTo>
                      <a:pt x="11499" y="16407"/>
                    </a:lnTo>
                    <a:lnTo>
                      <a:pt x="11928" y="16708"/>
                    </a:lnTo>
                    <a:lnTo>
                      <a:pt x="11606" y="16783"/>
                    </a:lnTo>
                    <a:lnTo>
                      <a:pt x="11928" y="16934"/>
                    </a:lnTo>
                    <a:lnTo>
                      <a:pt x="11499" y="17009"/>
                    </a:lnTo>
                    <a:lnTo>
                      <a:pt x="11928" y="17235"/>
                    </a:lnTo>
                    <a:lnTo>
                      <a:pt x="12036" y="17235"/>
                    </a:lnTo>
                    <a:lnTo>
                      <a:pt x="12251" y="17461"/>
                    </a:lnTo>
                    <a:lnTo>
                      <a:pt x="12466" y="17310"/>
                    </a:lnTo>
                    <a:lnTo>
                      <a:pt x="12466" y="17762"/>
                    </a:lnTo>
                    <a:lnTo>
                      <a:pt x="12681" y="17762"/>
                    </a:lnTo>
                    <a:lnTo>
                      <a:pt x="12681" y="18063"/>
                    </a:lnTo>
                    <a:lnTo>
                      <a:pt x="12466" y="18138"/>
                    </a:lnTo>
                    <a:lnTo>
                      <a:pt x="13755" y="18966"/>
                    </a:lnTo>
                    <a:lnTo>
                      <a:pt x="14400" y="19267"/>
                    </a:lnTo>
                    <a:lnTo>
                      <a:pt x="14615" y="19417"/>
                    </a:lnTo>
                    <a:lnTo>
                      <a:pt x="14830" y="19493"/>
                    </a:lnTo>
                    <a:lnTo>
                      <a:pt x="14830" y="19417"/>
                    </a:lnTo>
                    <a:lnTo>
                      <a:pt x="15260" y="19493"/>
                    </a:lnTo>
                    <a:lnTo>
                      <a:pt x="15367" y="19794"/>
                    </a:lnTo>
                    <a:lnTo>
                      <a:pt x="15367" y="19718"/>
                    </a:lnTo>
                    <a:lnTo>
                      <a:pt x="15690" y="19493"/>
                    </a:lnTo>
                    <a:lnTo>
                      <a:pt x="16227" y="19718"/>
                    </a:lnTo>
                    <a:lnTo>
                      <a:pt x="16227" y="19493"/>
                    </a:lnTo>
                    <a:lnTo>
                      <a:pt x="16119" y="19493"/>
                    </a:lnTo>
                    <a:lnTo>
                      <a:pt x="16549" y="19417"/>
                    </a:lnTo>
                    <a:lnTo>
                      <a:pt x="16979" y="19493"/>
                    </a:lnTo>
                    <a:lnTo>
                      <a:pt x="17087" y="19493"/>
                    </a:lnTo>
                    <a:lnTo>
                      <a:pt x="17087" y="19718"/>
                    </a:lnTo>
                    <a:lnTo>
                      <a:pt x="16979" y="20020"/>
                    </a:lnTo>
                    <a:lnTo>
                      <a:pt x="16657" y="20020"/>
                    </a:lnTo>
                    <a:lnTo>
                      <a:pt x="16657" y="20321"/>
                    </a:lnTo>
                    <a:lnTo>
                      <a:pt x="17087" y="20471"/>
                    </a:lnTo>
                    <a:lnTo>
                      <a:pt x="17516" y="20321"/>
                    </a:lnTo>
                    <a:lnTo>
                      <a:pt x="17839" y="20471"/>
                    </a:lnTo>
                    <a:lnTo>
                      <a:pt x="17946" y="20321"/>
                    </a:lnTo>
                    <a:lnTo>
                      <a:pt x="18269" y="20321"/>
                    </a:lnTo>
                    <a:lnTo>
                      <a:pt x="18376" y="20471"/>
                    </a:lnTo>
                    <a:lnTo>
                      <a:pt x="18269" y="20471"/>
                    </a:lnTo>
                    <a:lnTo>
                      <a:pt x="18376" y="20622"/>
                    </a:lnTo>
                    <a:lnTo>
                      <a:pt x="19128" y="20622"/>
                    </a:lnTo>
                    <a:lnTo>
                      <a:pt x="19558" y="20772"/>
                    </a:lnTo>
                    <a:lnTo>
                      <a:pt x="19128" y="21073"/>
                    </a:lnTo>
                    <a:lnTo>
                      <a:pt x="19128" y="21148"/>
                    </a:lnTo>
                    <a:lnTo>
                      <a:pt x="19236" y="21073"/>
                    </a:lnTo>
                    <a:lnTo>
                      <a:pt x="19558" y="21148"/>
                    </a:lnTo>
                    <a:lnTo>
                      <a:pt x="19988" y="21299"/>
                    </a:lnTo>
                    <a:lnTo>
                      <a:pt x="2074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14" name="AutoShape 97" descr="Freeform 82">
                <a:extLst>
                  <a:ext uri="{FF2B5EF4-FFF2-40B4-BE49-F238E27FC236}">
                    <a16:creationId xmlns:a16="http://schemas.microsoft.com/office/drawing/2014/main" id="{8D6255B4-8282-4AC2-82FF-30E05185682D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33333" y="1025724"/>
                <a:ext cx="1062631" cy="1208593"/>
              </a:xfrm>
              <a:custGeom>
                <a:avLst/>
                <a:gdLst>
                  <a:gd name="T0" fmla="*/ 531316 w 21600"/>
                  <a:gd name="T1" fmla="*/ 604297 h 21600"/>
                  <a:gd name="T2" fmla="*/ 531316 w 21600"/>
                  <a:gd name="T3" fmla="*/ 604297 h 21600"/>
                  <a:gd name="T4" fmla="*/ 531316 w 21600"/>
                  <a:gd name="T5" fmla="*/ 604297 h 21600"/>
                  <a:gd name="T6" fmla="*/ 531316 w 21600"/>
                  <a:gd name="T7" fmla="*/ 60429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9752" y="728"/>
                    </a:moveTo>
                    <a:lnTo>
                      <a:pt x="10199" y="1391"/>
                    </a:lnTo>
                    <a:lnTo>
                      <a:pt x="10388" y="2034"/>
                    </a:lnTo>
                    <a:lnTo>
                      <a:pt x="10882" y="2804"/>
                    </a:lnTo>
                    <a:lnTo>
                      <a:pt x="10859" y="2976"/>
                    </a:lnTo>
                    <a:lnTo>
                      <a:pt x="11142" y="3682"/>
                    </a:lnTo>
                    <a:lnTo>
                      <a:pt x="11259" y="3661"/>
                    </a:lnTo>
                    <a:lnTo>
                      <a:pt x="11259" y="3896"/>
                    </a:lnTo>
                    <a:lnTo>
                      <a:pt x="12154" y="4431"/>
                    </a:lnTo>
                    <a:lnTo>
                      <a:pt x="12084" y="4752"/>
                    </a:lnTo>
                    <a:lnTo>
                      <a:pt x="12202" y="5288"/>
                    </a:lnTo>
                    <a:lnTo>
                      <a:pt x="12484" y="5245"/>
                    </a:lnTo>
                    <a:lnTo>
                      <a:pt x="12673" y="5159"/>
                    </a:lnTo>
                    <a:lnTo>
                      <a:pt x="13591" y="5866"/>
                    </a:lnTo>
                    <a:lnTo>
                      <a:pt x="13591" y="6315"/>
                    </a:lnTo>
                    <a:lnTo>
                      <a:pt x="13945" y="6957"/>
                    </a:lnTo>
                    <a:lnTo>
                      <a:pt x="14062" y="6936"/>
                    </a:lnTo>
                    <a:lnTo>
                      <a:pt x="14109" y="7000"/>
                    </a:lnTo>
                    <a:lnTo>
                      <a:pt x="14062" y="7471"/>
                    </a:lnTo>
                    <a:lnTo>
                      <a:pt x="14204" y="7707"/>
                    </a:lnTo>
                    <a:lnTo>
                      <a:pt x="14251" y="8327"/>
                    </a:lnTo>
                    <a:lnTo>
                      <a:pt x="14439" y="8327"/>
                    </a:lnTo>
                    <a:lnTo>
                      <a:pt x="14486" y="8670"/>
                    </a:lnTo>
                    <a:lnTo>
                      <a:pt x="14251" y="9269"/>
                    </a:lnTo>
                    <a:lnTo>
                      <a:pt x="14486" y="9505"/>
                    </a:lnTo>
                    <a:lnTo>
                      <a:pt x="14439" y="9590"/>
                    </a:lnTo>
                    <a:lnTo>
                      <a:pt x="14981" y="10746"/>
                    </a:lnTo>
                    <a:lnTo>
                      <a:pt x="15523" y="11003"/>
                    </a:lnTo>
                    <a:lnTo>
                      <a:pt x="15452" y="11303"/>
                    </a:lnTo>
                    <a:lnTo>
                      <a:pt x="15617" y="11453"/>
                    </a:lnTo>
                    <a:lnTo>
                      <a:pt x="15617" y="12224"/>
                    </a:lnTo>
                    <a:lnTo>
                      <a:pt x="15829" y="12566"/>
                    </a:lnTo>
                    <a:lnTo>
                      <a:pt x="16300" y="12844"/>
                    </a:lnTo>
                    <a:lnTo>
                      <a:pt x="16677" y="13658"/>
                    </a:lnTo>
                    <a:lnTo>
                      <a:pt x="16677" y="14107"/>
                    </a:lnTo>
                    <a:lnTo>
                      <a:pt x="16347" y="14493"/>
                    </a:lnTo>
                    <a:lnTo>
                      <a:pt x="16347" y="15114"/>
                    </a:lnTo>
                    <a:lnTo>
                      <a:pt x="16536" y="15370"/>
                    </a:lnTo>
                    <a:lnTo>
                      <a:pt x="16489" y="15649"/>
                    </a:lnTo>
                    <a:lnTo>
                      <a:pt x="16748" y="16120"/>
                    </a:lnTo>
                    <a:lnTo>
                      <a:pt x="17384" y="16312"/>
                    </a:lnTo>
                    <a:lnTo>
                      <a:pt x="17878" y="16227"/>
                    </a:lnTo>
                    <a:lnTo>
                      <a:pt x="18114" y="15970"/>
                    </a:lnTo>
                    <a:lnTo>
                      <a:pt x="18349" y="15670"/>
                    </a:lnTo>
                    <a:lnTo>
                      <a:pt x="18632" y="15734"/>
                    </a:lnTo>
                    <a:lnTo>
                      <a:pt x="18679" y="15841"/>
                    </a:lnTo>
                    <a:lnTo>
                      <a:pt x="18868" y="15884"/>
                    </a:lnTo>
                    <a:lnTo>
                      <a:pt x="18985" y="16355"/>
                    </a:lnTo>
                    <a:lnTo>
                      <a:pt x="19456" y="16462"/>
                    </a:lnTo>
                    <a:lnTo>
                      <a:pt x="19621" y="16997"/>
                    </a:lnTo>
                    <a:lnTo>
                      <a:pt x="20163" y="17062"/>
                    </a:lnTo>
                    <a:lnTo>
                      <a:pt x="20352" y="17789"/>
                    </a:lnTo>
                    <a:lnTo>
                      <a:pt x="20446" y="17939"/>
                    </a:lnTo>
                    <a:lnTo>
                      <a:pt x="20587" y="18068"/>
                    </a:lnTo>
                    <a:lnTo>
                      <a:pt x="20540" y="18218"/>
                    </a:lnTo>
                    <a:lnTo>
                      <a:pt x="20399" y="18453"/>
                    </a:lnTo>
                    <a:lnTo>
                      <a:pt x="20540" y="18475"/>
                    </a:lnTo>
                    <a:lnTo>
                      <a:pt x="20846" y="18838"/>
                    </a:lnTo>
                    <a:lnTo>
                      <a:pt x="21200" y="18881"/>
                    </a:lnTo>
                    <a:lnTo>
                      <a:pt x="21317" y="19031"/>
                    </a:lnTo>
                    <a:lnTo>
                      <a:pt x="21576" y="19160"/>
                    </a:lnTo>
                    <a:lnTo>
                      <a:pt x="21506" y="19481"/>
                    </a:lnTo>
                    <a:lnTo>
                      <a:pt x="21600" y="19695"/>
                    </a:lnTo>
                    <a:lnTo>
                      <a:pt x="21600" y="20037"/>
                    </a:lnTo>
                    <a:lnTo>
                      <a:pt x="21388" y="20508"/>
                    </a:lnTo>
                    <a:lnTo>
                      <a:pt x="21035" y="20787"/>
                    </a:lnTo>
                    <a:lnTo>
                      <a:pt x="20846" y="20958"/>
                    </a:lnTo>
                    <a:lnTo>
                      <a:pt x="20399" y="21065"/>
                    </a:lnTo>
                    <a:lnTo>
                      <a:pt x="19739" y="21450"/>
                    </a:lnTo>
                    <a:lnTo>
                      <a:pt x="19551" y="21450"/>
                    </a:lnTo>
                    <a:lnTo>
                      <a:pt x="19527" y="21579"/>
                    </a:lnTo>
                    <a:lnTo>
                      <a:pt x="19244" y="21600"/>
                    </a:lnTo>
                    <a:lnTo>
                      <a:pt x="18962" y="21450"/>
                    </a:lnTo>
                    <a:lnTo>
                      <a:pt x="18538" y="20958"/>
                    </a:lnTo>
                    <a:lnTo>
                      <a:pt x="18538" y="20744"/>
                    </a:lnTo>
                    <a:lnTo>
                      <a:pt x="18397" y="20487"/>
                    </a:lnTo>
                    <a:lnTo>
                      <a:pt x="18444" y="20358"/>
                    </a:lnTo>
                    <a:lnTo>
                      <a:pt x="18397" y="20209"/>
                    </a:lnTo>
                    <a:lnTo>
                      <a:pt x="18397" y="20101"/>
                    </a:lnTo>
                    <a:lnTo>
                      <a:pt x="18349" y="20016"/>
                    </a:lnTo>
                    <a:lnTo>
                      <a:pt x="18208" y="19695"/>
                    </a:lnTo>
                    <a:lnTo>
                      <a:pt x="17878" y="19160"/>
                    </a:lnTo>
                    <a:lnTo>
                      <a:pt x="17596" y="18560"/>
                    </a:lnTo>
                    <a:lnTo>
                      <a:pt x="16913" y="18389"/>
                    </a:lnTo>
                    <a:lnTo>
                      <a:pt x="16677" y="18389"/>
                    </a:lnTo>
                    <a:lnTo>
                      <a:pt x="15994" y="17554"/>
                    </a:lnTo>
                    <a:lnTo>
                      <a:pt x="15994" y="17361"/>
                    </a:lnTo>
                    <a:lnTo>
                      <a:pt x="15546" y="17083"/>
                    </a:lnTo>
                    <a:lnTo>
                      <a:pt x="14298" y="16077"/>
                    </a:lnTo>
                    <a:lnTo>
                      <a:pt x="14345" y="15970"/>
                    </a:lnTo>
                    <a:lnTo>
                      <a:pt x="14109" y="15906"/>
                    </a:lnTo>
                    <a:lnTo>
                      <a:pt x="12390" y="15413"/>
                    </a:lnTo>
                    <a:lnTo>
                      <a:pt x="11990" y="14792"/>
                    </a:lnTo>
                    <a:lnTo>
                      <a:pt x="11613" y="14728"/>
                    </a:lnTo>
                    <a:lnTo>
                      <a:pt x="11636" y="14172"/>
                    </a:lnTo>
                    <a:lnTo>
                      <a:pt x="11047" y="13786"/>
                    </a:lnTo>
                    <a:lnTo>
                      <a:pt x="10623" y="13893"/>
                    </a:lnTo>
                    <a:lnTo>
                      <a:pt x="10529" y="13872"/>
                    </a:lnTo>
                    <a:lnTo>
                      <a:pt x="10529" y="13508"/>
                    </a:lnTo>
                    <a:lnTo>
                      <a:pt x="10388" y="13080"/>
                    </a:lnTo>
                    <a:lnTo>
                      <a:pt x="10482" y="12416"/>
                    </a:lnTo>
                    <a:lnTo>
                      <a:pt x="10882" y="11688"/>
                    </a:lnTo>
                    <a:lnTo>
                      <a:pt x="10977" y="11132"/>
                    </a:lnTo>
                    <a:lnTo>
                      <a:pt x="11236" y="10982"/>
                    </a:lnTo>
                    <a:lnTo>
                      <a:pt x="11142" y="10768"/>
                    </a:lnTo>
                    <a:lnTo>
                      <a:pt x="10977" y="10447"/>
                    </a:lnTo>
                    <a:lnTo>
                      <a:pt x="10882" y="8991"/>
                    </a:lnTo>
                    <a:lnTo>
                      <a:pt x="10812" y="8499"/>
                    </a:lnTo>
                    <a:lnTo>
                      <a:pt x="10623" y="8370"/>
                    </a:lnTo>
                    <a:lnTo>
                      <a:pt x="10058" y="7664"/>
                    </a:lnTo>
                    <a:lnTo>
                      <a:pt x="9846" y="7471"/>
                    </a:lnTo>
                    <a:lnTo>
                      <a:pt x="9563" y="7578"/>
                    </a:lnTo>
                    <a:lnTo>
                      <a:pt x="9186" y="7428"/>
                    </a:lnTo>
                    <a:lnTo>
                      <a:pt x="9210" y="7321"/>
                    </a:lnTo>
                    <a:lnTo>
                      <a:pt x="9092" y="7193"/>
                    </a:lnTo>
                    <a:lnTo>
                      <a:pt x="8833" y="7236"/>
                    </a:lnTo>
                    <a:lnTo>
                      <a:pt x="8715" y="7086"/>
                    </a:lnTo>
                    <a:lnTo>
                      <a:pt x="8338" y="6957"/>
                    </a:lnTo>
                    <a:lnTo>
                      <a:pt x="8291" y="6786"/>
                    </a:lnTo>
                    <a:lnTo>
                      <a:pt x="8480" y="6700"/>
                    </a:lnTo>
                    <a:lnTo>
                      <a:pt x="8386" y="6615"/>
                    </a:lnTo>
                    <a:lnTo>
                      <a:pt x="7820" y="6422"/>
                    </a:lnTo>
                    <a:lnTo>
                      <a:pt x="7703" y="6251"/>
                    </a:lnTo>
                    <a:lnTo>
                      <a:pt x="7703" y="6080"/>
                    </a:lnTo>
                    <a:lnTo>
                      <a:pt x="7420" y="5159"/>
                    </a:lnTo>
                    <a:lnTo>
                      <a:pt x="7137" y="5052"/>
                    </a:lnTo>
                    <a:lnTo>
                      <a:pt x="6478" y="5009"/>
                    </a:lnTo>
                    <a:lnTo>
                      <a:pt x="5677" y="4988"/>
                    </a:lnTo>
                    <a:lnTo>
                      <a:pt x="5206" y="5138"/>
                    </a:lnTo>
                    <a:lnTo>
                      <a:pt x="5088" y="5138"/>
                    </a:lnTo>
                    <a:lnTo>
                      <a:pt x="5088" y="4902"/>
                    </a:lnTo>
                    <a:lnTo>
                      <a:pt x="4805" y="4752"/>
                    </a:lnTo>
                    <a:lnTo>
                      <a:pt x="4617" y="4303"/>
                    </a:lnTo>
                    <a:lnTo>
                      <a:pt x="4099" y="4067"/>
                    </a:lnTo>
                    <a:lnTo>
                      <a:pt x="3627" y="4046"/>
                    </a:lnTo>
                    <a:lnTo>
                      <a:pt x="3062" y="3275"/>
                    </a:lnTo>
                    <a:lnTo>
                      <a:pt x="2615" y="3190"/>
                    </a:lnTo>
                    <a:lnTo>
                      <a:pt x="2426" y="3297"/>
                    </a:lnTo>
                    <a:lnTo>
                      <a:pt x="2214" y="3040"/>
                    </a:lnTo>
                    <a:lnTo>
                      <a:pt x="1955" y="2976"/>
                    </a:lnTo>
                    <a:lnTo>
                      <a:pt x="1861" y="2826"/>
                    </a:lnTo>
                    <a:lnTo>
                      <a:pt x="1861" y="1969"/>
                    </a:lnTo>
                    <a:lnTo>
                      <a:pt x="1296" y="1670"/>
                    </a:lnTo>
                    <a:lnTo>
                      <a:pt x="1084" y="1670"/>
                    </a:lnTo>
                    <a:lnTo>
                      <a:pt x="801" y="1177"/>
                    </a:lnTo>
                    <a:lnTo>
                      <a:pt x="801" y="856"/>
                    </a:lnTo>
                    <a:lnTo>
                      <a:pt x="612" y="942"/>
                    </a:lnTo>
                    <a:lnTo>
                      <a:pt x="377" y="942"/>
                    </a:lnTo>
                    <a:lnTo>
                      <a:pt x="283" y="1006"/>
                    </a:lnTo>
                    <a:lnTo>
                      <a:pt x="0" y="471"/>
                    </a:lnTo>
                    <a:lnTo>
                      <a:pt x="518" y="471"/>
                    </a:lnTo>
                    <a:lnTo>
                      <a:pt x="754" y="385"/>
                    </a:lnTo>
                    <a:lnTo>
                      <a:pt x="942" y="407"/>
                    </a:lnTo>
                    <a:lnTo>
                      <a:pt x="1178" y="343"/>
                    </a:lnTo>
                    <a:lnTo>
                      <a:pt x="1460" y="492"/>
                    </a:lnTo>
                    <a:lnTo>
                      <a:pt x="2379" y="492"/>
                    </a:lnTo>
                    <a:lnTo>
                      <a:pt x="2944" y="343"/>
                    </a:lnTo>
                    <a:lnTo>
                      <a:pt x="3133" y="257"/>
                    </a:lnTo>
                    <a:lnTo>
                      <a:pt x="3133" y="107"/>
                    </a:lnTo>
                    <a:lnTo>
                      <a:pt x="3627" y="0"/>
                    </a:lnTo>
                    <a:lnTo>
                      <a:pt x="3816" y="21"/>
                    </a:lnTo>
                    <a:lnTo>
                      <a:pt x="3981" y="235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15" name="AutoShape 98" descr="Freeform 83">
                <a:extLst>
                  <a:ext uri="{FF2B5EF4-FFF2-40B4-BE49-F238E27FC236}">
                    <a16:creationId xmlns:a16="http://schemas.microsoft.com/office/drawing/2014/main" id="{37F9180D-3993-458F-A050-CD5834959EAB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469595" y="23276"/>
                <a:ext cx="2260843" cy="910337"/>
              </a:xfrm>
              <a:custGeom>
                <a:avLst/>
                <a:gdLst>
                  <a:gd name="T0" fmla="*/ 1130422 w 21600"/>
                  <a:gd name="T1" fmla="*/ 455169 h 21600"/>
                  <a:gd name="T2" fmla="*/ 1130422 w 21600"/>
                  <a:gd name="T3" fmla="*/ 455169 h 21600"/>
                  <a:gd name="T4" fmla="*/ 1130422 w 21600"/>
                  <a:gd name="T5" fmla="*/ 455169 h 21600"/>
                  <a:gd name="T6" fmla="*/ 1130422 w 21600"/>
                  <a:gd name="T7" fmla="*/ 45516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168" y="21287"/>
                    </a:lnTo>
                    <a:lnTo>
                      <a:pt x="20903" y="20747"/>
                    </a:lnTo>
                    <a:lnTo>
                      <a:pt x="20460" y="20264"/>
                    </a:lnTo>
                    <a:lnTo>
                      <a:pt x="20382" y="20065"/>
                    </a:lnTo>
                    <a:lnTo>
                      <a:pt x="19984" y="19809"/>
                    </a:lnTo>
                    <a:lnTo>
                      <a:pt x="19762" y="19412"/>
                    </a:lnTo>
                    <a:lnTo>
                      <a:pt x="19530" y="18729"/>
                    </a:lnTo>
                    <a:lnTo>
                      <a:pt x="19054" y="18076"/>
                    </a:lnTo>
                    <a:lnTo>
                      <a:pt x="18721" y="16115"/>
                    </a:lnTo>
                    <a:lnTo>
                      <a:pt x="18677" y="14807"/>
                    </a:lnTo>
                    <a:lnTo>
                      <a:pt x="18400" y="13358"/>
                    </a:lnTo>
                    <a:lnTo>
                      <a:pt x="18223" y="12789"/>
                    </a:lnTo>
                    <a:lnTo>
                      <a:pt x="18179" y="12591"/>
                    </a:lnTo>
                    <a:lnTo>
                      <a:pt x="17481" y="11596"/>
                    </a:lnTo>
                    <a:lnTo>
                      <a:pt x="17017" y="10260"/>
                    </a:lnTo>
                    <a:lnTo>
                      <a:pt x="16784" y="9919"/>
                    </a:lnTo>
                    <a:lnTo>
                      <a:pt x="16341" y="8697"/>
                    </a:lnTo>
                    <a:lnTo>
                      <a:pt x="16098" y="8498"/>
                    </a:lnTo>
                    <a:lnTo>
                      <a:pt x="15920" y="8072"/>
                    </a:lnTo>
                    <a:lnTo>
                      <a:pt x="15599" y="6821"/>
                    </a:lnTo>
                    <a:lnTo>
                      <a:pt x="15422" y="6736"/>
                    </a:lnTo>
                    <a:lnTo>
                      <a:pt x="15378" y="6594"/>
                    </a:lnTo>
                    <a:lnTo>
                      <a:pt x="13939" y="6423"/>
                    </a:lnTo>
                    <a:lnTo>
                      <a:pt x="12212" y="6224"/>
                    </a:lnTo>
                    <a:lnTo>
                      <a:pt x="12167" y="8612"/>
                    </a:lnTo>
                    <a:lnTo>
                      <a:pt x="6776" y="7844"/>
                    </a:lnTo>
                    <a:lnTo>
                      <a:pt x="299" y="68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16" name="AutoShape 99" descr="Freeform 84">
                <a:extLst>
                  <a:ext uri="{FF2B5EF4-FFF2-40B4-BE49-F238E27FC236}">
                    <a16:creationId xmlns:a16="http://schemas.microsoft.com/office/drawing/2014/main" id="{39BAAEAA-39A1-4D26-96F8-16B991E2741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443187" y="194684"/>
                <a:ext cx="1034820" cy="1276868"/>
              </a:xfrm>
              <a:custGeom>
                <a:avLst/>
                <a:gdLst>
                  <a:gd name="T0" fmla="*/ 517410 w 21600"/>
                  <a:gd name="T1" fmla="*/ 638434 h 21600"/>
                  <a:gd name="T2" fmla="*/ 517410 w 21600"/>
                  <a:gd name="T3" fmla="*/ 638434 h 21600"/>
                  <a:gd name="T4" fmla="*/ 517410 w 21600"/>
                  <a:gd name="T5" fmla="*/ 638434 h 21600"/>
                  <a:gd name="T6" fmla="*/ 517410 w 21600"/>
                  <a:gd name="T7" fmla="*/ 63843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503" y="21600"/>
                    </a:lnTo>
                    <a:lnTo>
                      <a:pt x="21431" y="21053"/>
                    </a:lnTo>
                    <a:lnTo>
                      <a:pt x="21310" y="20871"/>
                    </a:lnTo>
                    <a:lnTo>
                      <a:pt x="21237" y="20789"/>
                    </a:lnTo>
                    <a:lnTo>
                      <a:pt x="21116" y="20688"/>
                    </a:lnTo>
                    <a:lnTo>
                      <a:pt x="21019" y="20567"/>
                    </a:lnTo>
                    <a:lnTo>
                      <a:pt x="20850" y="20465"/>
                    </a:lnTo>
                    <a:lnTo>
                      <a:pt x="20584" y="20405"/>
                    </a:lnTo>
                    <a:lnTo>
                      <a:pt x="20536" y="20425"/>
                    </a:lnTo>
                    <a:lnTo>
                      <a:pt x="20391" y="20344"/>
                    </a:lnTo>
                    <a:lnTo>
                      <a:pt x="20294" y="20242"/>
                    </a:lnTo>
                    <a:lnTo>
                      <a:pt x="20100" y="20323"/>
                    </a:lnTo>
                    <a:lnTo>
                      <a:pt x="19907" y="20283"/>
                    </a:lnTo>
                    <a:lnTo>
                      <a:pt x="19810" y="20323"/>
                    </a:lnTo>
                    <a:lnTo>
                      <a:pt x="19786" y="20344"/>
                    </a:lnTo>
                    <a:lnTo>
                      <a:pt x="19713" y="20344"/>
                    </a:lnTo>
                    <a:lnTo>
                      <a:pt x="19520" y="20283"/>
                    </a:lnTo>
                    <a:lnTo>
                      <a:pt x="19496" y="20242"/>
                    </a:lnTo>
                    <a:lnTo>
                      <a:pt x="19423" y="20202"/>
                    </a:lnTo>
                    <a:lnTo>
                      <a:pt x="19302" y="20182"/>
                    </a:lnTo>
                    <a:lnTo>
                      <a:pt x="19109" y="19979"/>
                    </a:lnTo>
                    <a:lnTo>
                      <a:pt x="18915" y="19391"/>
                    </a:lnTo>
                    <a:lnTo>
                      <a:pt x="18722" y="19148"/>
                    </a:lnTo>
                    <a:lnTo>
                      <a:pt x="18722" y="19087"/>
                    </a:lnTo>
                    <a:lnTo>
                      <a:pt x="18867" y="19027"/>
                    </a:lnTo>
                    <a:lnTo>
                      <a:pt x="18867" y="18865"/>
                    </a:lnTo>
                    <a:lnTo>
                      <a:pt x="18722" y="18723"/>
                    </a:lnTo>
                    <a:lnTo>
                      <a:pt x="18576" y="18702"/>
                    </a:lnTo>
                    <a:lnTo>
                      <a:pt x="18286" y="18804"/>
                    </a:lnTo>
                    <a:lnTo>
                      <a:pt x="18093" y="18642"/>
                    </a:lnTo>
                    <a:lnTo>
                      <a:pt x="17899" y="18621"/>
                    </a:lnTo>
                    <a:lnTo>
                      <a:pt x="17609" y="18561"/>
                    </a:lnTo>
                    <a:lnTo>
                      <a:pt x="17415" y="18500"/>
                    </a:lnTo>
                    <a:lnTo>
                      <a:pt x="17295" y="18480"/>
                    </a:lnTo>
                    <a:lnTo>
                      <a:pt x="17125" y="18398"/>
                    </a:lnTo>
                    <a:lnTo>
                      <a:pt x="16956" y="18216"/>
                    </a:lnTo>
                    <a:lnTo>
                      <a:pt x="16956" y="18135"/>
                    </a:lnTo>
                    <a:lnTo>
                      <a:pt x="16762" y="18034"/>
                    </a:lnTo>
                    <a:lnTo>
                      <a:pt x="16569" y="17912"/>
                    </a:lnTo>
                    <a:lnTo>
                      <a:pt x="16424" y="17912"/>
                    </a:lnTo>
                    <a:lnTo>
                      <a:pt x="16375" y="17892"/>
                    </a:lnTo>
                    <a:lnTo>
                      <a:pt x="16424" y="17892"/>
                    </a:lnTo>
                    <a:lnTo>
                      <a:pt x="16569" y="17770"/>
                    </a:lnTo>
                    <a:lnTo>
                      <a:pt x="16569" y="17669"/>
                    </a:lnTo>
                    <a:lnTo>
                      <a:pt x="16617" y="17629"/>
                    </a:lnTo>
                    <a:lnTo>
                      <a:pt x="16472" y="17547"/>
                    </a:lnTo>
                    <a:lnTo>
                      <a:pt x="16375" y="17588"/>
                    </a:lnTo>
                    <a:lnTo>
                      <a:pt x="16254" y="17588"/>
                    </a:lnTo>
                    <a:lnTo>
                      <a:pt x="16279" y="17547"/>
                    </a:lnTo>
                    <a:lnTo>
                      <a:pt x="16254" y="17446"/>
                    </a:lnTo>
                    <a:lnTo>
                      <a:pt x="16279" y="17406"/>
                    </a:lnTo>
                    <a:lnTo>
                      <a:pt x="16279" y="17325"/>
                    </a:lnTo>
                    <a:lnTo>
                      <a:pt x="16158" y="17325"/>
                    </a:lnTo>
                    <a:lnTo>
                      <a:pt x="16182" y="17102"/>
                    </a:lnTo>
                    <a:lnTo>
                      <a:pt x="16182" y="17021"/>
                    </a:lnTo>
                    <a:lnTo>
                      <a:pt x="16158" y="16859"/>
                    </a:lnTo>
                    <a:lnTo>
                      <a:pt x="16085" y="16798"/>
                    </a:lnTo>
                    <a:lnTo>
                      <a:pt x="16061" y="16737"/>
                    </a:lnTo>
                    <a:lnTo>
                      <a:pt x="16061" y="16514"/>
                    </a:lnTo>
                    <a:lnTo>
                      <a:pt x="16085" y="16433"/>
                    </a:lnTo>
                    <a:lnTo>
                      <a:pt x="16158" y="16494"/>
                    </a:lnTo>
                    <a:lnTo>
                      <a:pt x="16182" y="16372"/>
                    </a:lnTo>
                    <a:lnTo>
                      <a:pt x="16182" y="16210"/>
                    </a:lnTo>
                    <a:lnTo>
                      <a:pt x="16158" y="16190"/>
                    </a:lnTo>
                    <a:lnTo>
                      <a:pt x="16158" y="15906"/>
                    </a:lnTo>
                    <a:lnTo>
                      <a:pt x="16279" y="15906"/>
                    </a:lnTo>
                    <a:lnTo>
                      <a:pt x="16279" y="15825"/>
                    </a:lnTo>
                    <a:lnTo>
                      <a:pt x="16182" y="15785"/>
                    </a:lnTo>
                    <a:lnTo>
                      <a:pt x="16158" y="15744"/>
                    </a:lnTo>
                    <a:lnTo>
                      <a:pt x="16061" y="15683"/>
                    </a:lnTo>
                    <a:lnTo>
                      <a:pt x="15988" y="15623"/>
                    </a:lnTo>
                    <a:lnTo>
                      <a:pt x="15964" y="15623"/>
                    </a:lnTo>
                    <a:lnTo>
                      <a:pt x="15698" y="15562"/>
                    </a:lnTo>
                    <a:lnTo>
                      <a:pt x="15384" y="15481"/>
                    </a:lnTo>
                    <a:lnTo>
                      <a:pt x="15190" y="15521"/>
                    </a:lnTo>
                    <a:lnTo>
                      <a:pt x="15118" y="15562"/>
                    </a:lnTo>
                    <a:lnTo>
                      <a:pt x="15118" y="15602"/>
                    </a:lnTo>
                    <a:lnTo>
                      <a:pt x="15093" y="15623"/>
                    </a:lnTo>
                    <a:lnTo>
                      <a:pt x="15118" y="15623"/>
                    </a:lnTo>
                    <a:lnTo>
                      <a:pt x="14706" y="15562"/>
                    </a:lnTo>
                    <a:lnTo>
                      <a:pt x="14706" y="15481"/>
                    </a:lnTo>
                    <a:lnTo>
                      <a:pt x="14755" y="15521"/>
                    </a:lnTo>
                    <a:lnTo>
                      <a:pt x="14803" y="15481"/>
                    </a:lnTo>
                    <a:lnTo>
                      <a:pt x="14755" y="15460"/>
                    </a:lnTo>
                    <a:lnTo>
                      <a:pt x="14706" y="15400"/>
                    </a:lnTo>
                    <a:lnTo>
                      <a:pt x="14658" y="15379"/>
                    </a:lnTo>
                    <a:lnTo>
                      <a:pt x="14658" y="15339"/>
                    </a:lnTo>
                    <a:lnTo>
                      <a:pt x="14610" y="15319"/>
                    </a:lnTo>
                    <a:lnTo>
                      <a:pt x="14465" y="15319"/>
                    </a:lnTo>
                    <a:lnTo>
                      <a:pt x="14368" y="15339"/>
                    </a:lnTo>
                    <a:lnTo>
                      <a:pt x="14368" y="15379"/>
                    </a:lnTo>
                    <a:lnTo>
                      <a:pt x="14344" y="15379"/>
                    </a:lnTo>
                    <a:lnTo>
                      <a:pt x="14344" y="15339"/>
                    </a:lnTo>
                    <a:lnTo>
                      <a:pt x="14271" y="15339"/>
                    </a:lnTo>
                    <a:lnTo>
                      <a:pt x="14344" y="15400"/>
                    </a:lnTo>
                    <a:lnTo>
                      <a:pt x="14271" y="15379"/>
                    </a:lnTo>
                    <a:lnTo>
                      <a:pt x="14150" y="15379"/>
                    </a:lnTo>
                    <a:lnTo>
                      <a:pt x="14150" y="15339"/>
                    </a:lnTo>
                    <a:lnTo>
                      <a:pt x="14174" y="15339"/>
                    </a:lnTo>
                    <a:lnTo>
                      <a:pt x="14150" y="15258"/>
                    </a:lnTo>
                    <a:lnTo>
                      <a:pt x="14077" y="15319"/>
                    </a:lnTo>
                    <a:lnTo>
                      <a:pt x="14077" y="15238"/>
                    </a:lnTo>
                    <a:lnTo>
                      <a:pt x="14053" y="15238"/>
                    </a:lnTo>
                    <a:lnTo>
                      <a:pt x="13981" y="15177"/>
                    </a:lnTo>
                    <a:lnTo>
                      <a:pt x="13860" y="15156"/>
                    </a:lnTo>
                    <a:lnTo>
                      <a:pt x="13787" y="15035"/>
                    </a:lnTo>
                    <a:lnTo>
                      <a:pt x="13763" y="15015"/>
                    </a:lnTo>
                    <a:lnTo>
                      <a:pt x="13690" y="14934"/>
                    </a:lnTo>
                    <a:lnTo>
                      <a:pt x="13594" y="14934"/>
                    </a:lnTo>
                    <a:lnTo>
                      <a:pt x="13594" y="14893"/>
                    </a:lnTo>
                    <a:lnTo>
                      <a:pt x="13570" y="14893"/>
                    </a:lnTo>
                    <a:lnTo>
                      <a:pt x="13570" y="14873"/>
                    </a:lnTo>
                    <a:lnTo>
                      <a:pt x="13473" y="14792"/>
                    </a:lnTo>
                    <a:lnTo>
                      <a:pt x="13473" y="14670"/>
                    </a:lnTo>
                    <a:lnTo>
                      <a:pt x="13400" y="14670"/>
                    </a:lnTo>
                    <a:lnTo>
                      <a:pt x="13400" y="14589"/>
                    </a:lnTo>
                    <a:lnTo>
                      <a:pt x="13376" y="14589"/>
                    </a:lnTo>
                    <a:lnTo>
                      <a:pt x="13376" y="14569"/>
                    </a:lnTo>
                    <a:lnTo>
                      <a:pt x="13303" y="14569"/>
                    </a:lnTo>
                    <a:lnTo>
                      <a:pt x="13303" y="14528"/>
                    </a:lnTo>
                    <a:lnTo>
                      <a:pt x="13279" y="14488"/>
                    </a:lnTo>
                    <a:lnTo>
                      <a:pt x="13279" y="14366"/>
                    </a:lnTo>
                    <a:lnTo>
                      <a:pt x="13183" y="14305"/>
                    </a:lnTo>
                    <a:lnTo>
                      <a:pt x="13086" y="14285"/>
                    </a:lnTo>
                    <a:lnTo>
                      <a:pt x="13086" y="14143"/>
                    </a:lnTo>
                    <a:lnTo>
                      <a:pt x="13037" y="14123"/>
                    </a:lnTo>
                    <a:lnTo>
                      <a:pt x="12941" y="14002"/>
                    </a:lnTo>
                    <a:lnTo>
                      <a:pt x="12892" y="14002"/>
                    </a:lnTo>
                    <a:lnTo>
                      <a:pt x="12892" y="13981"/>
                    </a:lnTo>
                    <a:lnTo>
                      <a:pt x="12796" y="13941"/>
                    </a:lnTo>
                    <a:lnTo>
                      <a:pt x="12796" y="13860"/>
                    </a:lnTo>
                    <a:lnTo>
                      <a:pt x="12747" y="13779"/>
                    </a:lnTo>
                    <a:lnTo>
                      <a:pt x="12796" y="13718"/>
                    </a:lnTo>
                    <a:lnTo>
                      <a:pt x="12747" y="13677"/>
                    </a:lnTo>
                    <a:lnTo>
                      <a:pt x="12650" y="13617"/>
                    </a:lnTo>
                    <a:lnTo>
                      <a:pt x="12529" y="13535"/>
                    </a:lnTo>
                    <a:lnTo>
                      <a:pt x="12360" y="13495"/>
                    </a:lnTo>
                    <a:lnTo>
                      <a:pt x="12046" y="13333"/>
                    </a:lnTo>
                    <a:lnTo>
                      <a:pt x="11780" y="13313"/>
                    </a:lnTo>
                    <a:lnTo>
                      <a:pt x="11755" y="13313"/>
                    </a:lnTo>
                    <a:lnTo>
                      <a:pt x="11755" y="13252"/>
                    </a:lnTo>
                    <a:lnTo>
                      <a:pt x="11780" y="13191"/>
                    </a:lnTo>
                    <a:lnTo>
                      <a:pt x="11755" y="13090"/>
                    </a:lnTo>
                    <a:lnTo>
                      <a:pt x="11659" y="13029"/>
                    </a:lnTo>
                    <a:lnTo>
                      <a:pt x="11659" y="12867"/>
                    </a:lnTo>
                    <a:lnTo>
                      <a:pt x="11586" y="12826"/>
                    </a:lnTo>
                    <a:lnTo>
                      <a:pt x="11586" y="12806"/>
                    </a:lnTo>
                    <a:lnTo>
                      <a:pt x="11489" y="12684"/>
                    </a:lnTo>
                    <a:lnTo>
                      <a:pt x="11272" y="12522"/>
                    </a:lnTo>
                    <a:lnTo>
                      <a:pt x="11127" y="12441"/>
                    </a:lnTo>
                    <a:lnTo>
                      <a:pt x="11127" y="12360"/>
                    </a:lnTo>
                    <a:lnTo>
                      <a:pt x="11030" y="12320"/>
                    </a:lnTo>
                    <a:lnTo>
                      <a:pt x="11030" y="12279"/>
                    </a:lnTo>
                    <a:lnTo>
                      <a:pt x="10981" y="12239"/>
                    </a:lnTo>
                    <a:lnTo>
                      <a:pt x="10933" y="12158"/>
                    </a:lnTo>
                    <a:lnTo>
                      <a:pt x="10885" y="12137"/>
                    </a:lnTo>
                    <a:lnTo>
                      <a:pt x="10885" y="12097"/>
                    </a:lnTo>
                    <a:lnTo>
                      <a:pt x="10836" y="11833"/>
                    </a:lnTo>
                    <a:lnTo>
                      <a:pt x="10546" y="11712"/>
                    </a:lnTo>
                    <a:lnTo>
                      <a:pt x="10522" y="11631"/>
                    </a:lnTo>
                    <a:lnTo>
                      <a:pt x="10353" y="11469"/>
                    </a:lnTo>
                    <a:lnTo>
                      <a:pt x="10353" y="11408"/>
                    </a:lnTo>
                    <a:lnTo>
                      <a:pt x="10256" y="11327"/>
                    </a:lnTo>
                    <a:lnTo>
                      <a:pt x="10062" y="11286"/>
                    </a:lnTo>
                    <a:lnTo>
                      <a:pt x="10038" y="11286"/>
                    </a:lnTo>
                    <a:lnTo>
                      <a:pt x="10135" y="11246"/>
                    </a:lnTo>
                    <a:lnTo>
                      <a:pt x="10135" y="11185"/>
                    </a:lnTo>
                    <a:lnTo>
                      <a:pt x="10062" y="11063"/>
                    </a:lnTo>
                    <a:lnTo>
                      <a:pt x="10062" y="10901"/>
                    </a:lnTo>
                    <a:lnTo>
                      <a:pt x="9966" y="10881"/>
                    </a:lnTo>
                    <a:lnTo>
                      <a:pt x="10062" y="10820"/>
                    </a:lnTo>
                    <a:lnTo>
                      <a:pt x="10135" y="10739"/>
                    </a:lnTo>
                    <a:lnTo>
                      <a:pt x="10038" y="10618"/>
                    </a:lnTo>
                    <a:lnTo>
                      <a:pt x="9966" y="10597"/>
                    </a:lnTo>
                    <a:lnTo>
                      <a:pt x="10038" y="10537"/>
                    </a:lnTo>
                    <a:lnTo>
                      <a:pt x="9966" y="10516"/>
                    </a:lnTo>
                    <a:lnTo>
                      <a:pt x="9869" y="10516"/>
                    </a:lnTo>
                    <a:lnTo>
                      <a:pt x="9966" y="10293"/>
                    </a:lnTo>
                    <a:lnTo>
                      <a:pt x="9941" y="10152"/>
                    </a:lnTo>
                    <a:lnTo>
                      <a:pt x="9869" y="10030"/>
                    </a:lnTo>
                    <a:lnTo>
                      <a:pt x="9772" y="9949"/>
                    </a:lnTo>
                    <a:lnTo>
                      <a:pt x="9675" y="9929"/>
                    </a:lnTo>
                    <a:lnTo>
                      <a:pt x="9506" y="9949"/>
                    </a:lnTo>
                    <a:lnTo>
                      <a:pt x="9458" y="10071"/>
                    </a:lnTo>
                    <a:lnTo>
                      <a:pt x="9409" y="9949"/>
                    </a:lnTo>
                    <a:lnTo>
                      <a:pt x="9167" y="9848"/>
                    </a:lnTo>
                    <a:lnTo>
                      <a:pt x="9167" y="9726"/>
                    </a:lnTo>
                    <a:lnTo>
                      <a:pt x="9361" y="9402"/>
                    </a:lnTo>
                    <a:lnTo>
                      <a:pt x="9361" y="9280"/>
                    </a:lnTo>
                    <a:lnTo>
                      <a:pt x="9312" y="9260"/>
                    </a:lnTo>
                    <a:lnTo>
                      <a:pt x="9264" y="9260"/>
                    </a:lnTo>
                    <a:lnTo>
                      <a:pt x="9167" y="9179"/>
                    </a:lnTo>
                    <a:lnTo>
                      <a:pt x="9167" y="9057"/>
                    </a:lnTo>
                    <a:lnTo>
                      <a:pt x="9071" y="8976"/>
                    </a:lnTo>
                    <a:lnTo>
                      <a:pt x="8974" y="8916"/>
                    </a:lnTo>
                    <a:lnTo>
                      <a:pt x="8925" y="8814"/>
                    </a:lnTo>
                    <a:lnTo>
                      <a:pt x="8877" y="8814"/>
                    </a:lnTo>
                    <a:lnTo>
                      <a:pt x="8732" y="8551"/>
                    </a:lnTo>
                    <a:lnTo>
                      <a:pt x="8732" y="8531"/>
                    </a:lnTo>
                    <a:lnTo>
                      <a:pt x="8635" y="8470"/>
                    </a:lnTo>
                    <a:lnTo>
                      <a:pt x="8514" y="8166"/>
                    </a:lnTo>
                    <a:lnTo>
                      <a:pt x="8345" y="7963"/>
                    </a:lnTo>
                    <a:lnTo>
                      <a:pt x="8345" y="7740"/>
                    </a:lnTo>
                    <a:lnTo>
                      <a:pt x="8248" y="7720"/>
                    </a:lnTo>
                    <a:lnTo>
                      <a:pt x="8224" y="7720"/>
                    </a:lnTo>
                    <a:lnTo>
                      <a:pt x="8151" y="7659"/>
                    </a:lnTo>
                    <a:lnTo>
                      <a:pt x="8055" y="7659"/>
                    </a:lnTo>
                    <a:lnTo>
                      <a:pt x="8030" y="7639"/>
                    </a:lnTo>
                    <a:lnTo>
                      <a:pt x="8055" y="7193"/>
                    </a:lnTo>
                    <a:lnTo>
                      <a:pt x="7958" y="7072"/>
                    </a:lnTo>
                    <a:lnTo>
                      <a:pt x="8055" y="6707"/>
                    </a:lnTo>
                    <a:lnTo>
                      <a:pt x="7958" y="6484"/>
                    </a:lnTo>
                    <a:lnTo>
                      <a:pt x="7861" y="6342"/>
                    </a:lnTo>
                    <a:lnTo>
                      <a:pt x="7764" y="6322"/>
                    </a:lnTo>
                    <a:lnTo>
                      <a:pt x="7643" y="6322"/>
                    </a:lnTo>
                    <a:lnTo>
                      <a:pt x="7740" y="6099"/>
                    </a:lnTo>
                    <a:lnTo>
                      <a:pt x="7740" y="5876"/>
                    </a:lnTo>
                    <a:lnTo>
                      <a:pt x="7595" y="5592"/>
                    </a:lnTo>
                    <a:lnTo>
                      <a:pt x="7256" y="5289"/>
                    </a:lnTo>
                    <a:lnTo>
                      <a:pt x="6918" y="4782"/>
                    </a:lnTo>
                    <a:lnTo>
                      <a:pt x="6894" y="4640"/>
                    </a:lnTo>
                    <a:lnTo>
                      <a:pt x="6821" y="4397"/>
                    </a:lnTo>
                    <a:lnTo>
                      <a:pt x="6797" y="4194"/>
                    </a:lnTo>
                    <a:lnTo>
                      <a:pt x="6821" y="4174"/>
                    </a:lnTo>
                    <a:lnTo>
                      <a:pt x="6918" y="3971"/>
                    </a:lnTo>
                    <a:lnTo>
                      <a:pt x="6990" y="3688"/>
                    </a:lnTo>
                    <a:lnTo>
                      <a:pt x="6990" y="3546"/>
                    </a:lnTo>
                    <a:lnTo>
                      <a:pt x="6894" y="3364"/>
                    </a:lnTo>
                    <a:lnTo>
                      <a:pt x="6918" y="3283"/>
                    </a:lnTo>
                    <a:lnTo>
                      <a:pt x="6918" y="3323"/>
                    </a:lnTo>
                    <a:lnTo>
                      <a:pt x="7208" y="3283"/>
                    </a:lnTo>
                    <a:lnTo>
                      <a:pt x="7256" y="3141"/>
                    </a:lnTo>
                    <a:lnTo>
                      <a:pt x="7305" y="3019"/>
                    </a:lnTo>
                    <a:lnTo>
                      <a:pt x="7256" y="2999"/>
                    </a:lnTo>
                    <a:lnTo>
                      <a:pt x="7208" y="2918"/>
                    </a:lnTo>
                    <a:lnTo>
                      <a:pt x="7160" y="2918"/>
                    </a:lnTo>
                    <a:lnTo>
                      <a:pt x="7160" y="2877"/>
                    </a:lnTo>
                    <a:lnTo>
                      <a:pt x="7015" y="2857"/>
                    </a:lnTo>
                    <a:lnTo>
                      <a:pt x="6990" y="2857"/>
                    </a:lnTo>
                    <a:lnTo>
                      <a:pt x="6700" y="2695"/>
                    </a:lnTo>
                    <a:lnTo>
                      <a:pt x="6628" y="2634"/>
                    </a:lnTo>
                    <a:lnTo>
                      <a:pt x="6531" y="2634"/>
                    </a:lnTo>
                    <a:lnTo>
                      <a:pt x="6337" y="2573"/>
                    </a:lnTo>
                    <a:lnTo>
                      <a:pt x="5950" y="2472"/>
                    </a:lnTo>
                    <a:lnTo>
                      <a:pt x="5733" y="2432"/>
                    </a:lnTo>
                    <a:lnTo>
                      <a:pt x="5684" y="2411"/>
                    </a:lnTo>
                    <a:lnTo>
                      <a:pt x="5249" y="2330"/>
                    </a:lnTo>
                    <a:lnTo>
                      <a:pt x="5249" y="2290"/>
                    </a:lnTo>
                    <a:lnTo>
                      <a:pt x="5152" y="2209"/>
                    </a:lnTo>
                    <a:lnTo>
                      <a:pt x="4983" y="2188"/>
                    </a:lnTo>
                    <a:lnTo>
                      <a:pt x="4910" y="2128"/>
                    </a:lnTo>
                    <a:lnTo>
                      <a:pt x="4910" y="2107"/>
                    </a:lnTo>
                    <a:lnTo>
                      <a:pt x="5007" y="1986"/>
                    </a:lnTo>
                    <a:lnTo>
                      <a:pt x="5007" y="1965"/>
                    </a:lnTo>
                    <a:lnTo>
                      <a:pt x="4983" y="1844"/>
                    </a:lnTo>
                    <a:lnTo>
                      <a:pt x="4983" y="1743"/>
                    </a:lnTo>
                    <a:lnTo>
                      <a:pt x="4910" y="1601"/>
                    </a:lnTo>
                    <a:lnTo>
                      <a:pt x="4813" y="1520"/>
                    </a:lnTo>
                    <a:lnTo>
                      <a:pt x="4789" y="1479"/>
                    </a:lnTo>
                    <a:lnTo>
                      <a:pt x="4426" y="1317"/>
                    </a:lnTo>
                    <a:lnTo>
                      <a:pt x="4330" y="1297"/>
                    </a:lnTo>
                    <a:lnTo>
                      <a:pt x="4305" y="1297"/>
                    </a:lnTo>
                    <a:lnTo>
                      <a:pt x="4209" y="1216"/>
                    </a:lnTo>
                    <a:lnTo>
                      <a:pt x="4112" y="1175"/>
                    </a:lnTo>
                    <a:lnTo>
                      <a:pt x="4015" y="1175"/>
                    </a:lnTo>
                    <a:lnTo>
                      <a:pt x="3943" y="1155"/>
                    </a:lnTo>
                    <a:lnTo>
                      <a:pt x="3918" y="1094"/>
                    </a:lnTo>
                    <a:lnTo>
                      <a:pt x="3822" y="1094"/>
                    </a:lnTo>
                    <a:lnTo>
                      <a:pt x="3677" y="1155"/>
                    </a:lnTo>
                    <a:lnTo>
                      <a:pt x="3628" y="1155"/>
                    </a:lnTo>
                    <a:lnTo>
                      <a:pt x="3580" y="1175"/>
                    </a:lnTo>
                    <a:lnTo>
                      <a:pt x="3531" y="1216"/>
                    </a:lnTo>
                    <a:lnTo>
                      <a:pt x="3435" y="1155"/>
                    </a:lnTo>
                    <a:lnTo>
                      <a:pt x="3096" y="1256"/>
                    </a:lnTo>
                    <a:lnTo>
                      <a:pt x="3096" y="1378"/>
                    </a:lnTo>
                    <a:lnTo>
                      <a:pt x="2999" y="1439"/>
                    </a:lnTo>
                    <a:lnTo>
                      <a:pt x="2782" y="1398"/>
                    </a:lnTo>
                    <a:lnTo>
                      <a:pt x="2612" y="1317"/>
                    </a:lnTo>
                    <a:lnTo>
                      <a:pt x="2491" y="1256"/>
                    </a:lnTo>
                    <a:lnTo>
                      <a:pt x="2322" y="1175"/>
                    </a:lnTo>
                    <a:lnTo>
                      <a:pt x="2201" y="1074"/>
                    </a:lnTo>
                    <a:lnTo>
                      <a:pt x="2201" y="1033"/>
                    </a:lnTo>
                    <a:lnTo>
                      <a:pt x="2032" y="932"/>
                    </a:lnTo>
                    <a:lnTo>
                      <a:pt x="1766" y="790"/>
                    </a:lnTo>
                    <a:lnTo>
                      <a:pt x="1717" y="790"/>
                    </a:lnTo>
                    <a:lnTo>
                      <a:pt x="1669" y="709"/>
                    </a:lnTo>
                    <a:lnTo>
                      <a:pt x="1524" y="669"/>
                    </a:lnTo>
                    <a:lnTo>
                      <a:pt x="1475" y="628"/>
                    </a:lnTo>
                    <a:lnTo>
                      <a:pt x="1475" y="588"/>
                    </a:lnTo>
                    <a:lnTo>
                      <a:pt x="1427" y="567"/>
                    </a:lnTo>
                    <a:lnTo>
                      <a:pt x="1355" y="486"/>
                    </a:lnTo>
                    <a:lnTo>
                      <a:pt x="1355" y="446"/>
                    </a:lnTo>
                    <a:lnTo>
                      <a:pt x="1258" y="365"/>
                    </a:lnTo>
                    <a:lnTo>
                      <a:pt x="1161" y="344"/>
                    </a:lnTo>
                    <a:lnTo>
                      <a:pt x="968" y="284"/>
                    </a:lnTo>
                    <a:lnTo>
                      <a:pt x="871" y="284"/>
                    </a:lnTo>
                    <a:lnTo>
                      <a:pt x="774" y="263"/>
                    </a:lnTo>
                    <a:lnTo>
                      <a:pt x="605" y="142"/>
                    </a:lnTo>
                    <a:lnTo>
                      <a:pt x="484" y="41"/>
                    </a:lnTo>
                    <a:lnTo>
                      <a:pt x="387" y="41"/>
                    </a:lnTo>
                    <a:lnTo>
                      <a:pt x="290" y="0"/>
                    </a:lnTo>
                    <a:lnTo>
                      <a:pt x="218" y="122"/>
                    </a:lnTo>
                    <a:lnTo>
                      <a:pt x="218" y="223"/>
                    </a:lnTo>
                    <a:lnTo>
                      <a:pt x="0" y="142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17" name="AutoShape 100" descr="Freeform 85">
                <a:extLst>
                  <a:ext uri="{FF2B5EF4-FFF2-40B4-BE49-F238E27FC236}">
                    <a16:creationId xmlns:a16="http://schemas.microsoft.com/office/drawing/2014/main" id="{FD855363-1CFC-4F86-ABD6-649E71F1A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17340" y="12292"/>
                <a:ext cx="521467" cy="1040899"/>
              </a:xfrm>
              <a:custGeom>
                <a:avLst/>
                <a:gdLst>
                  <a:gd name="T0" fmla="*/ 260734 w 21600"/>
                  <a:gd name="T1" fmla="*/ 520450 h 21600"/>
                  <a:gd name="T2" fmla="*/ 260734 w 21600"/>
                  <a:gd name="T3" fmla="*/ 520450 h 21600"/>
                  <a:gd name="T4" fmla="*/ 260734 w 21600"/>
                  <a:gd name="T5" fmla="*/ 520450 h 21600"/>
                  <a:gd name="T6" fmla="*/ 260734 w 21600"/>
                  <a:gd name="T7" fmla="*/ 52045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56" y="21600"/>
                    </a:moveTo>
                    <a:lnTo>
                      <a:pt x="20352" y="21451"/>
                    </a:lnTo>
                    <a:lnTo>
                      <a:pt x="20640" y="21501"/>
                    </a:lnTo>
                    <a:lnTo>
                      <a:pt x="21024" y="21227"/>
                    </a:lnTo>
                    <a:lnTo>
                      <a:pt x="21216" y="21053"/>
                    </a:lnTo>
                    <a:lnTo>
                      <a:pt x="21024" y="20730"/>
                    </a:lnTo>
                    <a:lnTo>
                      <a:pt x="20448" y="20556"/>
                    </a:lnTo>
                    <a:lnTo>
                      <a:pt x="20736" y="20357"/>
                    </a:lnTo>
                    <a:lnTo>
                      <a:pt x="21264" y="19984"/>
                    </a:lnTo>
                    <a:lnTo>
                      <a:pt x="21600" y="19636"/>
                    </a:lnTo>
                    <a:lnTo>
                      <a:pt x="21216" y="19090"/>
                    </a:lnTo>
                    <a:lnTo>
                      <a:pt x="21072" y="18742"/>
                    </a:lnTo>
                    <a:lnTo>
                      <a:pt x="20448" y="18717"/>
                    </a:lnTo>
                    <a:lnTo>
                      <a:pt x="19968" y="18294"/>
                    </a:lnTo>
                    <a:lnTo>
                      <a:pt x="19536" y="17996"/>
                    </a:lnTo>
                    <a:lnTo>
                      <a:pt x="19200" y="17623"/>
                    </a:lnTo>
                    <a:lnTo>
                      <a:pt x="18624" y="17350"/>
                    </a:lnTo>
                    <a:lnTo>
                      <a:pt x="18000" y="17449"/>
                    </a:lnTo>
                    <a:lnTo>
                      <a:pt x="17808" y="17176"/>
                    </a:lnTo>
                    <a:lnTo>
                      <a:pt x="17664" y="16828"/>
                    </a:lnTo>
                    <a:lnTo>
                      <a:pt x="17232" y="16579"/>
                    </a:lnTo>
                    <a:lnTo>
                      <a:pt x="16944" y="16306"/>
                    </a:lnTo>
                    <a:lnTo>
                      <a:pt x="16464" y="16181"/>
                    </a:lnTo>
                    <a:lnTo>
                      <a:pt x="15792" y="15734"/>
                    </a:lnTo>
                    <a:lnTo>
                      <a:pt x="15360" y="15386"/>
                    </a:lnTo>
                    <a:lnTo>
                      <a:pt x="14640" y="15088"/>
                    </a:lnTo>
                    <a:lnTo>
                      <a:pt x="13344" y="14839"/>
                    </a:lnTo>
                    <a:lnTo>
                      <a:pt x="13056" y="14541"/>
                    </a:lnTo>
                    <a:lnTo>
                      <a:pt x="12384" y="14367"/>
                    </a:lnTo>
                    <a:lnTo>
                      <a:pt x="11808" y="14044"/>
                    </a:lnTo>
                    <a:lnTo>
                      <a:pt x="11040" y="13919"/>
                    </a:lnTo>
                    <a:lnTo>
                      <a:pt x="10800" y="13745"/>
                    </a:lnTo>
                    <a:lnTo>
                      <a:pt x="10080" y="13497"/>
                    </a:lnTo>
                    <a:lnTo>
                      <a:pt x="9552" y="13199"/>
                    </a:lnTo>
                    <a:lnTo>
                      <a:pt x="9648" y="12378"/>
                    </a:lnTo>
                    <a:lnTo>
                      <a:pt x="9072" y="12204"/>
                    </a:lnTo>
                    <a:lnTo>
                      <a:pt x="9168" y="11235"/>
                    </a:lnTo>
                    <a:lnTo>
                      <a:pt x="8976" y="10514"/>
                    </a:lnTo>
                    <a:lnTo>
                      <a:pt x="8208" y="9967"/>
                    </a:lnTo>
                    <a:lnTo>
                      <a:pt x="7632" y="10067"/>
                    </a:lnTo>
                    <a:lnTo>
                      <a:pt x="7584" y="9967"/>
                    </a:lnTo>
                    <a:lnTo>
                      <a:pt x="7392" y="9768"/>
                    </a:lnTo>
                    <a:lnTo>
                      <a:pt x="7632" y="9122"/>
                    </a:lnTo>
                    <a:lnTo>
                      <a:pt x="7776" y="8675"/>
                    </a:lnTo>
                    <a:lnTo>
                      <a:pt x="7008" y="8053"/>
                    </a:lnTo>
                    <a:lnTo>
                      <a:pt x="6528" y="7705"/>
                    </a:lnTo>
                    <a:lnTo>
                      <a:pt x="5952" y="7407"/>
                    </a:lnTo>
                    <a:lnTo>
                      <a:pt x="5568" y="7333"/>
                    </a:lnTo>
                    <a:lnTo>
                      <a:pt x="5664" y="6786"/>
                    </a:lnTo>
                    <a:lnTo>
                      <a:pt x="5760" y="6338"/>
                    </a:lnTo>
                    <a:lnTo>
                      <a:pt x="5328" y="5990"/>
                    </a:lnTo>
                    <a:lnTo>
                      <a:pt x="3840" y="5096"/>
                    </a:lnTo>
                    <a:lnTo>
                      <a:pt x="2640" y="4598"/>
                    </a:lnTo>
                    <a:lnTo>
                      <a:pt x="2928" y="4076"/>
                    </a:lnTo>
                    <a:lnTo>
                      <a:pt x="2448" y="3654"/>
                    </a:lnTo>
                    <a:lnTo>
                      <a:pt x="3264" y="3828"/>
                    </a:lnTo>
                    <a:lnTo>
                      <a:pt x="3456" y="3455"/>
                    </a:lnTo>
                    <a:lnTo>
                      <a:pt x="3072" y="3182"/>
                    </a:lnTo>
                    <a:lnTo>
                      <a:pt x="1872" y="2610"/>
                    </a:lnTo>
                    <a:lnTo>
                      <a:pt x="1584" y="2088"/>
                    </a:lnTo>
                    <a:lnTo>
                      <a:pt x="2064" y="1665"/>
                    </a:lnTo>
                    <a:lnTo>
                      <a:pt x="2064" y="1392"/>
                    </a:lnTo>
                    <a:lnTo>
                      <a:pt x="1872" y="1268"/>
                    </a:lnTo>
                    <a:lnTo>
                      <a:pt x="1776" y="1193"/>
                    </a:lnTo>
                    <a:lnTo>
                      <a:pt x="1536" y="1168"/>
                    </a:lnTo>
                    <a:lnTo>
                      <a:pt x="1344" y="1119"/>
                    </a:lnTo>
                    <a:lnTo>
                      <a:pt x="1008" y="671"/>
                    </a:lnTo>
                    <a:lnTo>
                      <a:pt x="960" y="447"/>
                    </a:lnTo>
                    <a:lnTo>
                      <a:pt x="0" y="0"/>
                    </a:lnTo>
                    <a:lnTo>
                      <a:pt x="8352" y="25"/>
                    </a:lnTo>
                    <a:lnTo>
                      <a:pt x="19344" y="124"/>
                    </a:lnTo>
                    <a:lnTo>
                      <a:pt x="19584" y="124"/>
                    </a:lnTo>
                    <a:lnTo>
                      <a:pt x="18720" y="671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18" name="AutoShape 101" descr="Freeform 86">
                <a:extLst>
                  <a:ext uri="{FF2B5EF4-FFF2-40B4-BE49-F238E27FC236}">
                    <a16:creationId xmlns:a16="http://schemas.microsoft.com/office/drawing/2014/main" id="{FF6CB724-7B33-4002-BBD3-55101EFB1AF5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421731" y="205545"/>
                <a:ext cx="370821" cy="868414"/>
              </a:xfrm>
              <a:custGeom>
                <a:avLst/>
                <a:gdLst>
                  <a:gd name="T0" fmla="*/ 185411 w 21600"/>
                  <a:gd name="T1" fmla="*/ 434207 h 21600"/>
                  <a:gd name="T2" fmla="*/ 185411 w 21600"/>
                  <a:gd name="T3" fmla="*/ 434207 h 21600"/>
                  <a:gd name="T4" fmla="*/ 185411 w 21600"/>
                  <a:gd name="T5" fmla="*/ 434207 h 21600"/>
                  <a:gd name="T6" fmla="*/ 185411 w 21600"/>
                  <a:gd name="T7" fmla="*/ 4342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810" y="0"/>
                    </a:moveTo>
                    <a:lnTo>
                      <a:pt x="1080" y="149"/>
                    </a:lnTo>
                    <a:lnTo>
                      <a:pt x="1080" y="477"/>
                    </a:lnTo>
                    <a:lnTo>
                      <a:pt x="1350" y="775"/>
                    </a:lnTo>
                    <a:lnTo>
                      <a:pt x="1350" y="1013"/>
                    </a:lnTo>
                    <a:lnTo>
                      <a:pt x="878" y="1132"/>
                    </a:lnTo>
                    <a:lnTo>
                      <a:pt x="675" y="1430"/>
                    </a:lnTo>
                    <a:lnTo>
                      <a:pt x="675" y="1788"/>
                    </a:lnTo>
                    <a:lnTo>
                      <a:pt x="405" y="2115"/>
                    </a:lnTo>
                    <a:lnTo>
                      <a:pt x="0" y="3367"/>
                    </a:lnTo>
                    <a:lnTo>
                      <a:pt x="135" y="3843"/>
                    </a:lnTo>
                    <a:lnTo>
                      <a:pt x="540" y="4052"/>
                    </a:lnTo>
                    <a:lnTo>
                      <a:pt x="540" y="4499"/>
                    </a:lnTo>
                    <a:lnTo>
                      <a:pt x="1620" y="4886"/>
                    </a:lnTo>
                    <a:lnTo>
                      <a:pt x="1890" y="6733"/>
                    </a:lnTo>
                    <a:lnTo>
                      <a:pt x="2228" y="7418"/>
                    </a:lnTo>
                    <a:lnTo>
                      <a:pt x="2228" y="8134"/>
                    </a:lnTo>
                    <a:lnTo>
                      <a:pt x="1688" y="9146"/>
                    </a:lnTo>
                    <a:lnTo>
                      <a:pt x="2430" y="9742"/>
                    </a:lnTo>
                    <a:lnTo>
                      <a:pt x="3308" y="10189"/>
                    </a:lnTo>
                    <a:lnTo>
                      <a:pt x="4387" y="10547"/>
                    </a:lnTo>
                    <a:lnTo>
                      <a:pt x="4253" y="11262"/>
                    </a:lnTo>
                    <a:lnTo>
                      <a:pt x="4927" y="11590"/>
                    </a:lnTo>
                    <a:lnTo>
                      <a:pt x="5602" y="11262"/>
                    </a:lnTo>
                    <a:lnTo>
                      <a:pt x="6210" y="11500"/>
                    </a:lnTo>
                    <a:lnTo>
                      <a:pt x="7020" y="11947"/>
                    </a:lnTo>
                    <a:lnTo>
                      <a:pt x="10260" y="13377"/>
                    </a:lnTo>
                    <a:lnTo>
                      <a:pt x="11272" y="13884"/>
                    </a:lnTo>
                    <a:lnTo>
                      <a:pt x="12015" y="14777"/>
                    </a:lnTo>
                    <a:lnTo>
                      <a:pt x="12825" y="15105"/>
                    </a:lnTo>
                    <a:lnTo>
                      <a:pt x="13095" y="15612"/>
                    </a:lnTo>
                    <a:lnTo>
                      <a:pt x="13163" y="15969"/>
                    </a:lnTo>
                    <a:lnTo>
                      <a:pt x="13702" y="16505"/>
                    </a:lnTo>
                    <a:lnTo>
                      <a:pt x="13972" y="16178"/>
                    </a:lnTo>
                    <a:lnTo>
                      <a:pt x="14512" y="16267"/>
                    </a:lnTo>
                    <a:lnTo>
                      <a:pt x="15052" y="17161"/>
                    </a:lnTo>
                    <a:lnTo>
                      <a:pt x="15795" y="16893"/>
                    </a:lnTo>
                    <a:lnTo>
                      <a:pt x="16605" y="17042"/>
                    </a:lnTo>
                    <a:lnTo>
                      <a:pt x="17415" y="18144"/>
                    </a:lnTo>
                    <a:lnTo>
                      <a:pt x="17887" y="18889"/>
                    </a:lnTo>
                    <a:lnTo>
                      <a:pt x="19035" y="19187"/>
                    </a:lnTo>
                    <a:lnTo>
                      <a:pt x="20115" y="19097"/>
                    </a:lnTo>
                    <a:lnTo>
                      <a:pt x="20385" y="19336"/>
                    </a:lnTo>
                    <a:lnTo>
                      <a:pt x="19980" y="20051"/>
                    </a:lnTo>
                    <a:lnTo>
                      <a:pt x="20520" y="20408"/>
                    </a:lnTo>
                    <a:lnTo>
                      <a:pt x="20790" y="20706"/>
                    </a:lnTo>
                    <a:lnTo>
                      <a:pt x="20790" y="21272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19" name="AutoShape 102" descr="Freeform 87">
                <a:extLst>
                  <a:ext uri="{FF2B5EF4-FFF2-40B4-BE49-F238E27FC236}">
                    <a16:creationId xmlns:a16="http://schemas.microsoft.com/office/drawing/2014/main" id="{9D976183-7A2A-4F93-86D4-55949560076B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740023" y="3622774"/>
                <a:ext cx="993103" cy="183266"/>
              </a:xfrm>
              <a:custGeom>
                <a:avLst/>
                <a:gdLst>
                  <a:gd name="T0" fmla="*/ 496552 w 21600"/>
                  <a:gd name="T1" fmla="*/ 91633 h 21600"/>
                  <a:gd name="T2" fmla="*/ 496552 w 21600"/>
                  <a:gd name="T3" fmla="*/ 91633 h 21600"/>
                  <a:gd name="T4" fmla="*/ 496552 w 21600"/>
                  <a:gd name="T5" fmla="*/ 91633 h 21600"/>
                  <a:gd name="T6" fmla="*/ 496552 w 21600"/>
                  <a:gd name="T7" fmla="*/ 9163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9176"/>
                    </a:moveTo>
                    <a:lnTo>
                      <a:pt x="21524" y="9176"/>
                    </a:lnTo>
                    <a:lnTo>
                      <a:pt x="21323" y="8753"/>
                    </a:lnTo>
                    <a:lnTo>
                      <a:pt x="21298" y="8753"/>
                    </a:lnTo>
                    <a:lnTo>
                      <a:pt x="20894" y="8047"/>
                    </a:lnTo>
                    <a:lnTo>
                      <a:pt x="20793" y="8047"/>
                    </a:lnTo>
                    <a:lnTo>
                      <a:pt x="20315" y="7059"/>
                    </a:lnTo>
                    <a:lnTo>
                      <a:pt x="20037" y="6494"/>
                    </a:lnTo>
                    <a:lnTo>
                      <a:pt x="19609" y="6494"/>
                    </a:lnTo>
                    <a:lnTo>
                      <a:pt x="19130" y="6212"/>
                    </a:lnTo>
                    <a:lnTo>
                      <a:pt x="18702" y="6071"/>
                    </a:lnTo>
                    <a:lnTo>
                      <a:pt x="18626" y="6212"/>
                    </a:lnTo>
                    <a:lnTo>
                      <a:pt x="18601" y="5647"/>
                    </a:lnTo>
                    <a:lnTo>
                      <a:pt x="18802" y="5224"/>
                    </a:lnTo>
                    <a:lnTo>
                      <a:pt x="18928" y="5224"/>
                    </a:lnTo>
                    <a:lnTo>
                      <a:pt x="19130" y="4659"/>
                    </a:lnTo>
                    <a:lnTo>
                      <a:pt x="19206" y="4518"/>
                    </a:lnTo>
                    <a:lnTo>
                      <a:pt x="19231" y="4094"/>
                    </a:lnTo>
                    <a:lnTo>
                      <a:pt x="19332" y="3106"/>
                    </a:lnTo>
                    <a:lnTo>
                      <a:pt x="19332" y="2965"/>
                    </a:lnTo>
                    <a:lnTo>
                      <a:pt x="19231" y="2118"/>
                    </a:lnTo>
                    <a:lnTo>
                      <a:pt x="19029" y="1976"/>
                    </a:lnTo>
                    <a:lnTo>
                      <a:pt x="18903" y="1976"/>
                    </a:lnTo>
                    <a:lnTo>
                      <a:pt x="18727" y="2400"/>
                    </a:lnTo>
                    <a:lnTo>
                      <a:pt x="18702" y="2541"/>
                    </a:lnTo>
                    <a:lnTo>
                      <a:pt x="18626" y="3106"/>
                    </a:lnTo>
                    <a:lnTo>
                      <a:pt x="18626" y="3529"/>
                    </a:lnTo>
                    <a:lnTo>
                      <a:pt x="18601" y="3671"/>
                    </a:lnTo>
                    <a:lnTo>
                      <a:pt x="18399" y="3671"/>
                    </a:lnTo>
                    <a:lnTo>
                      <a:pt x="18298" y="4518"/>
                    </a:lnTo>
                    <a:lnTo>
                      <a:pt x="18248" y="3953"/>
                    </a:lnTo>
                    <a:lnTo>
                      <a:pt x="18248" y="3671"/>
                    </a:lnTo>
                    <a:lnTo>
                      <a:pt x="18399" y="3106"/>
                    </a:lnTo>
                    <a:lnTo>
                      <a:pt x="18424" y="2965"/>
                    </a:lnTo>
                    <a:lnTo>
                      <a:pt x="18399" y="2541"/>
                    </a:lnTo>
                    <a:lnTo>
                      <a:pt x="18298" y="2400"/>
                    </a:lnTo>
                    <a:lnTo>
                      <a:pt x="18248" y="1976"/>
                    </a:lnTo>
                    <a:lnTo>
                      <a:pt x="18197" y="1976"/>
                    </a:lnTo>
                    <a:lnTo>
                      <a:pt x="18197" y="1553"/>
                    </a:lnTo>
                    <a:lnTo>
                      <a:pt x="18248" y="1412"/>
                    </a:lnTo>
                    <a:lnTo>
                      <a:pt x="18248" y="1129"/>
                    </a:lnTo>
                    <a:lnTo>
                      <a:pt x="18097" y="847"/>
                    </a:lnTo>
                    <a:lnTo>
                      <a:pt x="18097" y="424"/>
                    </a:lnTo>
                    <a:lnTo>
                      <a:pt x="17996" y="0"/>
                    </a:lnTo>
                    <a:lnTo>
                      <a:pt x="17945" y="0"/>
                    </a:lnTo>
                    <a:lnTo>
                      <a:pt x="17895" y="424"/>
                    </a:lnTo>
                    <a:lnTo>
                      <a:pt x="17719" y="565"/>
                    </a:lnTo>
                    <a:lnTo>
                      <a:pt x="17542" y="1553"/>
                    </a:lnTo>
                    <a:lnTo>
                      <a:pt x="17441" y="2965"/>
                    </a:lnTo>
                    <a:lnTo>
                      <a:pt x="17416" y="3106"/>
                    </a:lnTo>
                    <a:lnTo>
                      <a:pt x="17240" y="3106"/>
                    </a:lnTo>
                    <a:lnTo>
                      <a:pt x="17038" y="3953"/>
                    </a:lnTo>
                    <a:lnTo>
                      <a:pt x="17013" y="3953"/>
                    </a:lnTo>
                    <a:lnTo>
                      <a:pt x="17013" y="4659"/>
                    </a:lnTo>
                    <a:lnTo>
                      <a:pt x="17038" y="4941"/>
                    </a:lnTo>
                    <a:lnTo>
                      <a:pt x="17315" y="4941"/>
                    </a:lnTo>
                    <a:lnTo>
                      <a:pt x="17315" y="6212"/>
                    </a:lnTo>
                    <a:lnTo>
                      <a:pt x="17139" y="6494"/>
                    </a:lnTo>
                    <a:lnTo>
                      <a:pt x="16836" y="6776"/>
                    </a:lnTo>
                    <a:lnTo>
                      <a:pt x="16710" y="6494"/>
                    </a:lnTo>
                    <a:lnTo>
                      <a:pt x="16635" y="6494"/>
                    </a:lnTo>
                    <a:lnTo>
                      <a:pt x="16635" y="7059"/>
                    </a:lnTo>
                    <a:lnTo>
                      <a:pt x="16610" y="7200"/>
                    </a:lnTo>
                    <a:lnTo>
                      <a:pt x="16408" y="7200"/>
                    </a:lnTo>
                    <a:lnTo>
                      <a:pt x="16408" y="7624"/>
                    </a:lnTo>
                    <a:lnTo>
                      <a:pt x="16307" y="7624"/>
                    </a:lnTo>
                    <a:lnTo>
                      <a:pt x="16206" y="7765"/>
                    </a:lnTo>
                    <a:lnTo>
                      <a:pt x="16156" y="8188"/>
                    </a:lnTo>
                    <a:lnTo>
                      <a:pt x="16105" y="8188"/>
                    </a:lnTo>
                    <a:lnTo>
                      <a:pt x="16055" y="8612"/>
                    </a:lnTo>
                    <a:lnTo>
                      <a:pt x="16055" y="9176"/>
                    </a:lnTo>
                    <a:lnTo>
                      <a:pt x="15904" y="9318"/>
                    </a:lnTo>
                    <a:lnTo>
                      <a:pt x="15727" y="9741"/>
                    </a:lnTo>
                    <a:lnTo>
                      <a:pt x="15627" y="10165"/>
                    </a:lnTo>
                    <a:lnTo>
                      <a:pt x="15551" y="10588"/>
                    </a:lnTo>
                    <a:lnTo>
                      <a:pt x="15551" y="11718"/>
                    </a:lnTo>
                    <a:lnTo>
                      <a:pt x="15425" y="11718"/>
                    </a:lnTo>
                    <a:lnTo>
                      <a:pt x="15249" y="12141"/>
                    </a:lnTo>
                    <a:lnTo>
                      <a:pt x="15223" y="12706"/>
                    </a:lnTo>
                    <a:lnTo>
                      <a:pt x="15022" y="12706"/>
                    </a:lnTo>
                    <a:lnTo>
                      <a:pt x="14618" y="13271"/>
                    </a:lnTo>
                    <a:lnTo>
                      <a:pt x="14543" y="13412"/>
                    </a:lnTo>
                    <a:lnTo>
                      <a:pt x="14417" y="13412"/>
                    </a:lnTo>
                    <a:lnTo>
                      <a:pt x="14417" y="13694"/>
                    </a:lnTo>
                    <a:lnTo>
                      <a:pt x="14316" y="13694"/>
                    </a:lnTo>
                    <a:lnTo>
                      <a:pt x="14215" y="14259"/>
                    </a:lnTo>
                    <a:lnTo>
                      <a:pt x="13963" y="14400"/>
                    </a:lnTo>
                    <a:lnTo>
                      <a:pt x="13761" y="14824"/>
                    </a:lnTo>
                    <a:lnTo>
                      <a:pt x="13661" y="14965"/>
                    </a:lnTo>
                    <a:lnTo>
                      <a:pt x="13661" y="15247"/>
                    </a:lnTo>
                    <a:lnTo>
                      <a:pt x="13232" y="15953"/>
                    </a:lnTo>
                    <a:lnTo>
                      <a:pt x="13157" y="16235"/>
                    </a:lnTo>
                    <a:lnTo>
                      <a:pt x="12854" y="16800"/>
                    </a:lnTo>
                    <a:lnTo>
                      <a:pt x="12753" y="17365"/>
                    </a:lnTo>
                    <a:lnTo>
                      <a:pt x="12627" y="17506"/>
                    </a:lnTo>
                    <a:lnTo>
                      <a:pt x="12426" y="18353"/>
                    </a:lnTo>
                    <a:lnTo>
                      <a:pt x="12274" y="18353"/>
                    </a:lnTo>
                    <a:lnTo>
                      <a:pt x="12274" y="18918"/>
                    </a:lnTo>
                    <a:lnTo>
                      <a:pt x="12174" y="18494"/>
                    </a:lnTo>
                    <a:lnTo>
                      <a:pt x="12123" y="18494"/>
                    </a:lnTo>
                    <a:lnTo>
                      <a:pt x="12174" y="18918"/>
                    </a:lnTo>
                    <a:lnTo>
                      <a:pt x="12123" y="19059"/>
                    </a:lnTo>
                    <a:lnTo>
                      <a:pt x="12022" y="18918"/>
                    </a:lnTo>
                    <a:lnTo>
                      <a:pt x="12022" y="19059"/>
                    </a:lnTo>
                    <a:lnTo>
                      <a:pt x="11972" y="19059"/>
                    </a:lnTo>
                    <a:lnTo>
                      <a:pt x="11972" y="19341"/>
                    </a:lnTo>
                    <a:lnTo>
                      <a:pt x="11922" y="19482"/>
                    </a:lnTo>
                    <a:lnTo>
                      <a:pt x="11871" y="19341"/>
                    </a:lnTo>
                    <a:lnTo>
                      <a:pt x="11871" y="19906"/>
                    </a:lnTo>
                    <a:lnTo>
                      <a:pt x="11846" y="19906"/>
                    </a:lnTo>
                    <a:lnTo>
                      <a:pt x="11670" y="20047"/>
                    </a:lnTo>
                    <a:lnTo>
                      <a:pt x="11644" y="20047"/>
                    </a:lnTo>
                    <a:lnTo>
                      <a:pt x="11644" y="20471"/>
                    </a:lnTo>
                    <a:lnTo>
                      <a:pt x="11544" y="20471"/>
                    </a:lnTo>
                    <a:lnTo>
                      <a:pt x="11468" y="20612"/>
                    </a:lnTo>
                    <a:lnTo>
                      <a:pt x="11443" y="20894"/>
                    </a:lnTo>
                    <a:lnTo>
                      <a:pt x="11266" y="20612"/>
                    </a:lnTo>
                    <a:lnTo>
                      <a:pt x="11241" y="20894"/>
                    </a:lnTo>
                    <a:lnTo>
                      <a:pt x="11039" y="20612"/>
                    </a:lnTo>
                    <a:lnTo>
                      <a:pt x="10939" y="20894"/>
                    </a:lnTo>
                    <a:lnTo>
                      <a:pt x="10939" y="20612"/>
                    </a:lnTo>
                    <a:lnTo>
                      <a:pt x="10838" y="20894"/>
                    </a:lnTo>
                    <a:lnTo>
                      <a:pt x="10535" y="20612"/>
                    </a:lnTo>
                    <a:lnTo>
                      <a:pt x="10435" y="20894"/>
                    </a:lnTo>
                    <a:lnTo>
                      <a:pt x="10384" y="20894"/>
                    </a:lnTo>
                    <a:lnTo>
                      <a:pt x="10334" y="21035"/>
                    </a:lnTo>
                    <a:lnTo>
                      <a:pt x="10283" y="21459"/>
                    </a:lnTo>
                    <a:lnTo>
                      <a:pt x="10233" y="21600"/>
                    </a:lnTo>
                    <a:lnTo>
                      <a:pt x="9956" y="21459"/>
                    </a:lnTo>
                    <a:lnTo>
                      <a:pt x="9880" y="21600"/>
                    </a:lnTo>
                    <a:lnTo>
                      <a:pt x="9779" y="21035"/>
                    </a:lnTo>
                    <a:lnTo>
                      <a:pt x="9552" y="20894"/>
                    </a:lnTo>
                    <a:lnTo>
                      <a:pt x="9376" y="20471"/>
                    </a:lnTo>
                    <a:lnTo>
                      <a:pt x="9250" y="20471"/>
                    </a:lnTo>
                    <a:lnTo>
                      <a:pt x="9174" y="20047"/>
                    </a:lnTo>
                    <a:lnTo>
                      <a:pt x="8645" y="19482"/>
                    </a:lnTo>
                    <a:lnTo>
                      <a:pt x="8494" y="19482"/>
                    </a:lnTo>
                    <a:lnTo>
                      <a:pt x="8040" y="18494"/>
                    </a:lnTo>
                    <a:lnTo>
                      <a:pt x="7889" y="18353"/>
                    </a:lnTo>
                    <a:lnTo>
                      <a:pt x="7763" y="18071"/>
                    </a:lnTo>
                    <a:lnTo>
                      <a:pt x="7561" y="17506"/>
                    </a:lnTo>
                    <a:lnTo>
                      <a:pt x="7561" y="17365"/>
                    </a:lnTo>
                    <a:lnTo>
                      <a:pt x="7486" y="16941"/>
                    </a:lnTo>
                    <a:lnTo>
                      <a:pt x="7486" y="16800"/>
                    </a:lnTo>
                    <a:lnTo>
                      <a:pt x="7460" y="16518"/>
                    </a:lnTo>
                    <a:lnTo>
                      <a:pt x="7385" y="16518"/>
                    </a:lnTo>
                    <a:lnTo>
                      <a:pt x="7158" y="15812"/>
                    </a:lnTo>
                    <a:lnTo>
                      <a:pt x="6881" y="15247"/>
                    </a:lnTo>
                    <a:lnTo>
                      <a:pt x="6452" y="14965"/>
                    </a:lnTo>
                    <a:lnTo>
                      <a:pt x="6351" y="14965"/>
                    </a:lnTo>
                    <a:lnTo>
                      <a:pt x="6251" y="14824"/>
                    </a:lnTo>
                    <a:lnTo>
                      <a:pt x="6099" y="14824"/>
                    </a:lnTo>
                    <a:lnTo>
                      <a:pt x="5999" y="14965"/>
                    </a:lnTo>
                    <a:lnTo>
                      <a:pt x="5772" y="14965"/>
                    </a:lnTo>
                    <a:lnTo>
                      <a:pt x="5469" y="14824"/>
                    </a:lnTo>
                    <a:lnTo>
                      <a:pt x="5368" y="14400"/>
                    </a:lnTo>
                    <a:lnTo>
                      <a:pt x="5192" y="14259"/>
                    </a:lnTo>
                    <a:lnTo>
                      <a:pt x="5066" y="14400"/>
                    </a:lnTo>
                    <a:lnTo>
                      <a:pt x="4965" y="14400"/>
                    </a:lnTo>
                    <a:lnTo>
                      <a:pt x="4663" y="13835"/>
                    </a:lnTo>
                    <a:lnTo>
                      <a:pt x="4562" y="13835"/>
                    </a:lnTo>
                    <a:lnTo>
                      <a:pt x="4411" y="14259"/>
                    </a:lnTo>
                    <a:lnTo>
                      <a:pt x="4083" y="13835"/>
                    </a:lnTo>
                    <a:lnTo>
                      <a:pt x="3907" y="13835"/>
                    </a:lnTo>
                    <a:lnTo>
                      <a:pt x="3806" y="13412"/>
                    </a:lnTo>
                    <a:lnTo>
                      <a:pt x="3478" y="12141"/>
                    </a:lnTo>
                    <a:lnTo>
                      <a:pt x="3377" y="11718"/>
                    </a:lnTo>
                    <a:lnTo>
                      <a:pt x="3201" y="11153"/>
                    </a:lnTo>
                    <a:lnTo>
                      <a:pt x="3075" y="10588"/>
                    </a:lnTo>
                    <a:lnTo>
                      <a:pt x="2999" y="10306"/>
                    </a:lnTo>
                    <a:lnTo>
                      <a:pt x="2974" y="10306"/>
                    </a:lnTo>
                    <a:lnTo>
                      <a:pt x="2898" y="10165"/>
                    </a:lnTo>
                    <a:lnTo>
                      <a:pt x="2873" y="10165"/>
                    </a:lnTo>
                    <a:lnTo>
                      <a:pt x="2772" y="9600"/>
                    </a:lnTo>
                    <a:lnTo>
                      <a:pt x="2520" y="9176"/>
                    </a:lnTo>
                    <a:lnTo>
                      <a:pt x="2470" y="8753"/>
                    </a:lnTo>
                    <a:lnTo>
                      <a:pt x="2016" y="7765"/>
                    </a:lnTo>
                    <a:lnTo>
                      <a:pt x="1890" y="7200"/>
                    </a:lnTo>
                    <a:lnTo>
                      <a:pt x="1714" y="7200"/>
                    </a:lnTo>
                    <a:lnTo>
                      <a:pt x="1487" y="6776"/>
                    </a:lnTo>
                    <a:lnTo>
                      <a:pt x="1285" y="6776"/>
                    </a:lnTo>
                    <a:lnTo>
                      <a:pt x="1084" y="6212"/>
                    </a:lnTo>
                    <a:lnTo>
                      <a:pt x="882" y="6212"/>
                    </a:lnTo>
                    <a:lnTo>
                      <a:pt x="681" y="5647"/>
                    </a:lnTo>
                    <a:lnTo>
                      <a:pt x="328" y="5365"/>
                    </a:lnTo>
                    <a:lnTo>
                      <a:pt x="0" y="3247"/>
                    </a:lnTo>
                    <a:lnTo>
                      <a:pt x="151" y="4941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20" name="AutoShape 103" descr="Freeform 88">
                <a:extLst>
                  <a:ext uri="{FF2B5EF4-FFF2-40B4-BE49-F238E27FC236}">
                    <a16:creationId xmlns:a16="http://schemas.microsoft.com/office/drawing/2014/main" id="{84238096-3352-4D78-B685-419B1396D887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3907949" y="2374260"/>
                <a:ext cx="792629" cy="875601"/>
              </a:xfrm>
              <a:custGeom>
                <a:avLst/>
                <a:gdLst>
                  <a:gd name="T0" fmla="*/ 396315 w 21600"/>
                  <a:gd name="T1" fmla="*/ 437801 h 21600"/>
                  <a:gd name="T2" fmla="*/ 396315 w 21600"/>
                  <a:gd name="T3" fmla="*/ 437801 h 21600"/>
                  <a:gd name="T4" fmla="*/ 396315 w 21600"/>
                  <a:gd name="T5" fmla="*/ 437801 h 21600"/>
                  <a:gd name="T6" fmla="*/ 396315 w 21600"/>
                  <a:gd name="T7" fmla="*/ 43780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068"/>
                    </a:moveTo>
                    <a:lnTo>
                      <a:pt x="21379" y="21245"/>
                    </a:lnTo>
                    <a:lnTo>
                      <a:pt x="21347" y="21245"/>
                    </a:lnTo>
                    <a:lnTo>
                      <a:pt x="21095" y="21275"/>
                    </a:lnTo>
                    <a:lnTo>
                      <a:pt x="20589" y="21393"/>
                    </a:lnTo>
                    <a:lnTo>
                      <a:pt x="20211" y="21393"/>
                    </a:lnTo>
                    <a:lnTo>
                      <a:pt x="20116" y="21452"/>
                    </a:lnTo>
                    <a:lnTo>
                      <a:pt x="19611" y="21452"/>
                    </a:lnTo>
                    <a:lnTo>
                      <a:pt x="19642" y="21511"/>
                    </a:lnTo>
                    <a:lnTo>
                      <a:pt x="19516" y="21600"/>
                    </a:lnTo>
                    <a:lnTo>
                      <a:pt x="19484" y="21600"/>
                    </a:lnTo>
                    <a:lnTo>
                      <a:pt x="19484" y="21452"/>
                    </a:lnTo>
                    <a:lnTo>
                      <a:pt x="19011" y="21452"/>
                    </a:lnTo>
                    <a:lnTo>
                      <a:pt x="18758" y="21364"/>
                    </a:lnTo>
                    <a:lnTo>
                      <a:pt x="18537" y="21127"/>
                    </a:lnTo>
                    <a:lnTo>
                      <a:pt x="17968" y="20714"/>
                    </a:lnTo>
                    <a:lnTo>
                      <a:pt x="17905" y="20625"/>
                    </a:lnTo>
                    <a:lnTo>
                      <a:pt x="17779" y="20418"/>
                    </a:lnTo>
                    <a:lnTo>
                      <a:pt x="17526" y="20270"/>
                    </a:lnTo>
                    <a:lnTo>
                      <a:pt x="17147" y="19768"/>
                    </a:lnTo>
                    <a:lnTo>
                      <a:pt x="16989" y="19679"/>
                    </a:lnTo>
                    <a:lnTo>
                      <a:pt x="16737" y="19561"/>
                    </a:lnTo>
                    <a:lnTo>
                      <a:pt x="16389" y="19532"/>
                    </a:lnTo>
                    <a:lnTo>
                      <a:pt x="16358" y="19561"/>
                    </a:lnTo>
                    <a:lnTo>
                      <a:pt x="16358" y="19532"/>
                    </a:lnTo>
                    <a:lnTo>
                      <a:pt x="16042" y="19413"/>
                    </a:lnTo>
                    <a:lnTo>
                      <a:pt x="15789" y="19207"/>
                    </a:lnTo>
                    <a:lnTo>
                      <a:pt x="15726" y="19029"/>
                    </a:lnTo>
                    <a:lnTo>
                      <a:pt x="15663" y="19000"/>
                    </a:lnTo>
                    <a:lnTo>
                      <a:pt x="15663" y="18882"/>
                    </a:lnTo>
                    <a:lnTo>
                      <a:pt x="15474" y="18882"/>
                    </a:lnTo>
                    <a:lnTo>
                      <a:pt x="15158" y="18586"/>
                    </a:lnTo>
                    <a:lnTo>
                      <a:pt x="15000" y="18586"/>
                    </a:lnTo>
                    <a:lnTo>
                      <a:pt x="14779" y="18675"/>
                    </a:lnTo>
                    <a:lnTo>
                      <a:pt x="14621" y="18675"/>
                    </a:lnTo>
                    <a:lnTo>
                      <a:pt x="14400" y="18586"/>
                    </a:lnTo>
                    <a:lnTo>
                      <a:pt x="14368" y="18586"/>
                    </a:lnTo>
                    <a:lnTo>
                      <a:pt x="14147" y="18675"/>
                    </a:lnTo>
                    <a:lnTo>
                      <a:pt x="14147" y="18556"/>
                    </a:lnTo>
                    <a:lnTo>
                      <a:pt x="13989" y="18586"/>
                    </a:lnTo>
                    <a:lnTo>
                      <a:pt x="13611" y="18586"/>
                    </a:lnTo>
                    <a:lnTo>
                      <a:pt x="13042" y="18556"/>
                    </a:lnTo>
                    <a:lnTo>
                      <a:pt x="12284" y="18468"/>
                    </a:lnTo>
                    <a:lnTo>
                      <a:pt x="11526" y="18143"/>
                    </a:lnTo>
                    <a:lnTo>
                      <a:pt x="11495" y="18054"/>
                    </a:lnTo>
                    <a:lnTo>
                      <a:pt x="10989" y="18025"/>
                    </a:lnTo>
                    <a:lnTo>
                      <a:pt x="10863" y="17906"/>
                    </a:lnTo>
                    <a:lnTo>
                      <a:pt x="10737" y="17581"/>
                    </a:lnTo>
                    <a:lnTo>
                      <a:pt x="10389" y="17493"/>
                    </a:lnTo>
                    <a:lnTo>
                      <a:pt x="10263" y="17375"/>
                    </a:lnTo>
                    <a:lnTo>
                      <a:pt x="10042" y="17197"/>
                    </a:lnTo>
                    <a:lnTo>
                      <a:pt x="10011" y="17109"/>
                    </a:lnTo>
                    <a:lnTo>
                      <a:pt x="10042" y="16961"/>
                    </a:lnTo>
                    <a:lnTo>
                      <a:pt x="10042" y="16784"/>
                    </a:lnTo>
                    <a:lnTo>
                      <a:pt x="9884" y="16547"/>
                    </a:lnTo>
                    <a:lnTo>
                      <a:pt x="9411" y="16104"/>
                    </a:lnTo>
                    <a:lnTo>
                      <a:pt x="9158" y="15927"/>
                    </a:lnTo>
                    <a:lnTo>
                      <a:pt x="8747" y="15602"/>
                    </a:lnTo>
                    <a:lnTo>
                      <a:pt x="8179" y="15247"/>
                    </a:lnTo>
                    <a:lnTo>
                      <a:pt x="8053" y="14804"/>
                    </a:lnTo>
                    <a:lnTo>
                      <a:pt x="8147" y="14597"/>
                    </a:lnTo>
                    <a:lnTo>
                      <a:pt x="8179" y="14065"/>
                    </a:lnTo>
                    <a:lnTo>
                      <a:pt x="8053" y="13740"/>
                    </a:lnTo>
                    <a:lnTo>
                      <a:pt x="7926" y="13445"/>
                    </a:lnTo>
                    <a:lnTo>
                      <a:pt x="7800" y="13238"/>
                    </a:lnTo>
                    <a:lnTo>
                      <a:pt x="7674" y="13120"/>
                    </a:lnTo>
                    <a:lnTo>
                      <a:pt x="7768" y="13090"/>
                    </a:lnTo>
                    <a:lnTo>
                      <a:pt x="7547" y="12913"/>
                    </a:lnTo>
                    <a:lnTo>
                      <a:pt x="7263" y="12440"/>
                    </a:lnTo>
                    <a:lnTo>
                      <a:pt x="7263" y="12322"/>
                    </a:lnTo>
                    <a:lnTo>
                      <a:pt x="7042" y="12233"/>
                    </a:lnTo>
                    <a:lnTo>
                      <a:pt x="6916" y="11819"/>
                    </a:lnTo>
                    <a:lnTo>
                      <a:pt x="5400" y="9781"/>
                    </a:lnTo>
                    <a:lnTo>
                      <a:pt x="5274" y="9751"/>
                    </a:lnTo>
                    <a:lnTo>
                      <a:pt x="5021" y="9633"/>
                    </a:lnTo>
                    <a:lnTo>
                      <a:pt x="4011" y="8687"/>
                    </a:lnTo>
                    <a:lnTo>
                      <a:pt x="3947" y="8717"/>
                    </a:lnTo>
                    <a:lnTo>
                      <a:pt x="3884" y="8392"/>
                    </a:lnTo>
                    <a:lnTo>
                      <a:pt x="3821" y="8362"/>
                    </a:lnTo>
                    <a:lnTo>
                      <a:pt x="3632" y="8244"/>
                    </a:lnTo>
                    <a:lnTo>
                      <a:pt x="3758" y="8185"/>
                    </a:lnTo>
                    <a:lnTo>
                      <a:pt x="3568" y="7919"/>
                    </a:lnTo>
                    <a:lnTo>
                      <a:pt x="2811" y="6117"/>
                    </a:lnTo>
                    <a:lnTo>
                      <a:pt x="2684" y="5141"/>
                    </a:lnTo>
                    <a:lnTo>
                      <a:pt x="2811" y="4757"/>
                    </a:lnTo>
                    <a:lnTo>
                      <a:pt x="2811" y="4639"/>
                    </a:lnTo>
                    <a:lnTo>
                      <a:pt x="3063" y="3960"/>
                    </a:lnTo>
                    <a:lnTo>
                      <a:pt x="3158" y="3575"/>
                    </a:lnTo>
                    <a:lnTo>
                      <a:pt x="3063" y="3457"/>
                    </a:lnTo>
                    <a:lnTo>
                      <a:pt x="3032" y="3428"/>
                    </a:lnTo>
                    <a:lnTo>
                      <a:pt x="2526" y="3103"/>
                    </a:lnTo>
                    <a:lnTo>
                      <a:pt x="2053" y="2807"/>
                    </a:lnTo>
                    <a:lnTo>
                      <a:pt x="1832" y="2600"/>
                    </a:lnTo>
                    <a:lnTo>
                      <a:pt x="1326" y="2009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21" name="AutoShape 104" descr="Freeform 89">
                <a:extLst>
                  <a:ext uri="{FF2B5EF4-FFF2-40B4-BE49-F238E27FC236}">
                    <a16:creationId xmlns:a16="http://schemas.microsoft.com/office/drawing/2014/main" id="{74B26F07-240E-49C7-B7A7-F42F42993FC2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4732980" y="3390693"/>
                <a:ext cx="832027" cy="614478"/>
              </a:xfrm>
              <a:custGeom>
                <a:avLst/>
                <a:gdLst>
                  <a:gd name="T0" fmla="*/ 416014 w 21600"/>
                  <a:gd name="T1" fmla="*/ 307239 h 21600"/>
                  <a:gd name="T2" fmla="*/ 416014 w 21600"/>
                  <a:gd name="T3" fmla="*/ 307239 h 21600"/>
                  <a:gd name="T4" fmla="*/ 416014 w 21600"/>
                  <a:gd name="T5" fmla="*/ 307239 h 21600"/>
                  <a:gd name="T6" fmla="*/ 416014 w 21600"/>
                  <a:gd name="T7" fmla="*/ 30723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072" y="0"/>
                    </a:moveTo>
                    <a:lnTo>
                      <a:pt x="14982" y="295"/>
                    </a:lnTo>
                    <a:lnTo>
                      <a:pt x="14952" y="295"/>
                    </a:lnTo>
                    <a:lnTo>
                      <a:pt x="14861" y="463"/>
                    </a:lnTo>
                    <a:lnTo>
                      <a:pt x="14982" y="463"/>
                    </a:lnTo>
                    <a:lnTo>
                      <a:pt x="15794" y="842"/>
                    </a:lnTo>
                    <a:lnTo>
                      <a:pt x="17208" y="2442"/>
                    </a:lnTo>
                    <a:lnTo>
                      <a:pt x="18080" y="3200"/>
                    </a:lnTo>
                    <a:lnTo>
                      <a:pt x="19103" y="3916"/>
                    </a:lnTo>
                    <a:lnTo>
                      <a:pt x="19855" y="4716"/>
                    </a:lnTo>
                    <a:lnTo>
                      <a:pt x="20517" y="5811"/>
                    </a:lnTo>
                    <a:lnTo>
                      <a:pt x="21119" y="5979"/>
                    </a:lnTo>
                    <a:lnTo>
                      <a:pt x="21600" y="6274"/>
                    </a:lnTo>
                    <a:lnTo>
                      <a:pt x="21359" y="7663"/>
                    </a:lnTo>
                    <a:lnTo>
                      <a:pt x="20818" y="9011"/>
                    </a:lnTo>
                    <a:lnTo>
                      <a:pt x="14109" y="9811"/>
                    </a:lnTo>
                    <a:lnTo>
                      <a:pt x="13447" y="10863"/>
                    </a:lnTo>
                    <a:lnTo>
                      <a:pt x="13086" y="11747"/>
                    </a:lnTo>
                    <a:lnTo>
                      <a:pt x="11853" y="14653"/>
                    </a:lnTo>
                    <a:lnTo>
                      <a:pt x="11522" y="14863"/>
                    </a:lnTo>
                    <a:lnTo>
                      <a:pt x="11432" y="14947"/>
                    </a:lnTo>
                    <a:lnTo>
                      <a:pt x="11402" y="15116"/>
                    </a:lnTo>
                    <a:lnTo>
                      <a:pt x="11432" y="15242"/>
                    </a:lnTo>
                    <a:lnTo>
                      <a:pt x="11642" y="15326"/>
                    </a:lnTo>
                    <a:lnTo>
                      <a:pt x="11642" y="16084"/>
                    </a:lnTo>
                    <a:lnTo>
                      <a:pt x="11522" y="16632"/>
                    </a:lnTo>
                    <a:lnTo>
                      <a:pt x="11642" y="16842"/>
                    </a:lnTo>
                    <a:lnTo>
                      <a:pt x="12154" y="17011"/>
                    </a:lnTo>
                    <a:lnTo>
                      <a:pt x="12154" y="18063"/>
                    </a:lnTo>
                    <a:lnTo>
                      <a:pt x="11973" y="18400"/>
                    </a:lnTo>
                    <a:lnTo>
                      <a:pt x="11672" y="18695"/>
                    </a:lnTo>
                    <a:lnTo>
                      <a:pt x="11793" y="19705"/>
                    </a:lnTo>
                    <a:lnTo>
                      <a:pt x="11733" y="20000"/>
                    </a:lnTo>
                    <a:lnTo>
                      <a:pt x="11853" y="20800"/>
                    </a:lnTo>
                    <a:lnTo>
                      <a:pt x="11432" y="21600"/>
                    </a:lnTo>
                    <a:lnTo>
                      <a:pt x="11281" y="21432"/>
                    </a:lnTo>
                    <a:lnTo>
                      <a:pt x="11191" y="21389"/>
                    </a:lnTo>
                    <a:lnTo>
                      <a:pt x="11281" y="21389"/>
                    </a:lnTo>
                    <a:lnTo>
                      <a:pt x="11161" y="21263"/>
                    </a:lnTo>
                    <a:lnTo>
                      <a:pt x="9536" y="19453"/>
                    </a:lnTo>
                    <a:lnTo>
                      <a:pt x="8814" y="18653"/>
                    </a:lnTo>
                    <a:lnTo>
                      <a:pt x="8905" y="18653"/>
                    </a:lnTo>
                    <a:lnTo>
                      <a:pt x="8784" y="18484"/>
                    </a:lnTo>
                    <a:lnTo>
                      <a:pt x="8784" y="18526"/>
                    </a:lnTo>
                    <a:lnTo>
                      <a:pt x="8664" y="18400"/>
                    </a:lnTo>
                    <a:lnTo>
                      <a:pt x="8213" y="17768"/>
                    </a:lnTo>
                    <a:lnTo>
                      <a:pt x="8183" y="17600"/>
                    </a:lnTo>
                    <a:lnTo>
                      <a:pt x="8092" y="17474"/>
                    </a:lnTo>
                    <a:lnTo>
                      <a:pt x="7942" y="17558"/>
                    </a:lnTo>
                    <a:lnTo>
                      <a:pt x="7340" y="16674"/>
                    </a:lnTo>
                    <a:lnTo>
                      <a:pt x="7401" y="16674"/>
                    </a:lnTo>
                    <a:lnTo>
                      <a:pt x="7401" y="16632"/>
                    </a:lnTo>
                    <a:lnTo>
                      <a:pt x="7250" y="16505"/>
                    </a:lnTo>
                    <a:lnTo>
                      <a:pt x="7160" y="16337"/>
                    </a:lnTo>
                    <a:lnTo>
                      <a:pt x="7040" y="16337"/>
                    </a:lnTo>
                    <a:lnTo>
                      <a:pt x="7040" y="16253"/>
                    </a:lnTo>
                    <a:lnTo>
                      <a:pt x="6889" y="16168"/>
                    </a:lnTo>
                    <a:lnTo>
                      <a:pt x="6769" y="16042"/>
                    </a:lnTo>
                    <a:lnTo>
                      <a:pt x="6679" y="16042"/>
                    </a:lnTo>
                    <a:lnTo>
                      <a:pt x="6799" y="16168"/>
                    </a:lnTo>
                    <a:lnTo>
                      <a:pt x="6648" y="16042"/>
                    </a:lnTo>
                    <a:lnTo>
                      <a:pt x="6408" y="15789"/>
                    </a:lnTo>
                    <a:lnTo>
                      <a:pt x="6287" y="15621"/>
                    </a:lnTo>
                    <a:lnTo>
                      <a:pt x="5565" y="14821"/>
                    </a:lnTo>
                    <a:lnTo>
                      <a:pt x="5385" y="14653"/>
                    </a:lnTo>
                    <a:lnTo>
                      <a:pt x="5385" y="14568"/>
                    </a:lnTo>
                    <a:lnTo>
                      <a:pt x="4633" y="13895"/>
                    </a:lnTo>
                    <a:lnTo>
                      <a:pt x="4543" y="13726"/>
                    </a:lnTo>
                    <a:lnTo>
                      <a:pt x="4182" y="13432"/>
                    </a:lnTo>
                    <a:lnTo>
                      <a:pt x="3670" y="12842"/>
                    </a:lnTo>
                    <a:lnTo>
                      <a:pt x="3189" y="12421"/>
                    </a:lnTo>
                    <a:lnTo>
                      <a:pt x="2948" y="12253"/>
                    </a:lnTo>
                    <a:lnTo>
                      <a:pt x="2617" y="11874"/>
                    </a:lnTo>
                    <a:lnTo>
                      <a:pt x="2377" y="11747"/>
                    </a:lnTo>
                    <a:lnTo>
                      <a:pt x="2016" y="11411"/>
                    </a:lnTo>
                    <a:lnTo>
                      <a:pt x="1895" y="11326"/>
                    </a:lnTo>
                    <a:lnTo>
                      <a:pt x="1775" y="11158"/>
                    </a:lnTo>
                    <a:lnTo>
                      <a:pt x="1414" y="10989"/>
                    </a:lnTo>
                    <a:lnTo>
                      <a:pt x="1113" y="10863"/>
                    </a:lnTo>
                    <a:lnTo>
                      <a:pt x="1053" y="10863"/>
                    </a:lnTo>
                    <a:lnTo>
                      <a:pt x="933" y="10695"/>
                    </a:lnTo>
                    <a:lnTo>
                      <a:pt x="933" y="10653"/>
                    </a:lnTo>
                    <a:lnTo>
                      <a:pt x="812" y="10568"/>
                    </a:lnTo>
                    <a:lnTo>
                      <a:pt x="361" y="10568"/>
                    </a:lnTo>
                    <a:lnTo>
                      <a:pt x="30" y="10400"/>
                    </a:lnTo>
                    <a:lnTo>
                      <a:pt x="0" y="10358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22" name="AutoShape 105" descr="Freeform 90">
                <a:extLst>
                  <a:ext uri="{FF2B5EF4-FFF2-40B4-BE49-F238E27FC236}">
                    <a16:creationId xmlns:a16="http://schemas.microsoft.com/office/drawing/2014/main" id="{D9157120-2DCE-42F8-8C03-A047ADC03F83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5780386" y="2360547"/>
                <a:ext cx="458890" cy="848052"/>
              </a:xfrm>
              <a:custGeom>
                <a:avLst/>
                <a:gdLst>
                  <a:gd name="T0" fmla="*/ 229445 w 21600"/>
                  <a:gd name="T1" fmla="*/ 424026 h 21600"/>
                  <a:gd name="T2" fmla="*/ 229445 w 21600"/>
                  <a:gd name="T3" fmla="*/ 424026 h 21600"/>
                  <a:gd name="T4" fmla="*/ 229445 w 21600"/>
                  <a:gd name="T5" fmla="*/ 424026 h 21600"/>
                  <a:gd name="T6" fmla="*/ 229445 w 21600"/>
                  <a:gd name="T7" fmla="*/ 42402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264"/>
                    </a:moveTo>
                    <a:lnTo>
                      <a:pt x="55" y="21203"/>
                    </a:lnTo>
                    <a:lnTo>
                      <a:pt x="218" y="21142"/>
                    </a:lnTo>
                    <a:lnTo>
                      <a:pt x="436" y="21081"/>
                    </a:lnTo>
                    <a:lnTo>
                      <a:pt x="491" y="21051"/>
                    </a:lnTo>
                    <a:lnTo>
                      <a:pt x="1036" y="20929"/>
                    </a:lnTo>
                    <a:lnTo>
                      <a:pt x="1145" y="20929"/>
                    </a:lnTo>
                    <a:lnTo>
                      <a:pt x="1473" y="21051"/>
                    </a:lnTo>
                    <a:lnTo>
                      <a:pt x="1691" y="21142"/>
                    </a:lnTo>
                    <a:lnTo>
                      <a:pt x="2127" y="21142"/>
                    </a:lnTo>
                    <a:lnTo>
                      <a:pt x="2455" y="21295"/>
                    </a:lnTo>
                    <a:lnTo>
                      <a:pt x="2782" y="21386"/>
                    </a:lnTo>
                    <a:lnTo>
                      <a:pt x="3218" y="21600"/>
                    </a:lnTo>
                    <a:lnTo>
                      <a:pt x="3055" y="21264"/>
                    </a:lnTo>
                    <a:lnTo>
                      <a:pt x="3218" y="21203"/>
                    </a:lnTo>
                    <a:lnTo>
                      <a:pt x="3436" y="21142"/>
                    </a:lnTo>
                    <a:lnTo>
                      <a:pt x="3491" y="20959"/>
                    </a:lnTo>
                    <a:lnTo>
                      <a:pt x="3709" y="20929"/>
                    </a:lnTo>
                    <a:lnTo>
                      <a:pt x="3709" y="20868"/>
                    </a:lnTo>
                    <a:lnTo>
                      <a:pt x="3873" y="20746"/>
                    </a:lnTo>
                    <a:lnTo>
                      <a:pt x="3927" y="20624"/>
                    </a:lnTo>
                    <a:lnTo>
                      <a:pt x="4091" y="20532"/>
                    </a:lnTo>
                    <a:lnTo>
                      <a:pt x="4527" y="20410"/>
                    </a:lnTo>
                    <a:lnTo>
                      <a:pt x="4582" y="20380"/>
                    </a:lnTo>
                    <a:lnTo>
                      <a:pt x="4582" y="20197"/>
                    </a:lnTo>
                    <a:lnTo>
                      <a:pt x="4800" y="19983"/>
                    </a:lnTo>
                    <a:lnTo>
                      <a:pt x="4964" y="19831"/>
                    </a:lnTo>
                    <a:lnTo>
                      <a:pt x="5182" y="19617"/>
                    </a:lnTo>
                    <a:lnTo>
                      <a:pt x="5236" y="19525"/>
                    </a:lnTo>
                    <a:lnTo>
                      <a:pt x="5345" y="19403"/>
                    </a:lnTo>
                    <a:lnTo>
                      <a:pt x="5345" y="19098"/>
                    </a:lnTo>
                    <a:lnTo>
                      <a:pt x="5891" y="18763"/>
                    </a:lnTo>
                    <a:lnTo>
                      <a:pt x="5782" y="18641"/>
                    </a:lnTo>
                    <a:lnTo>
                      <a:pt x="5891" y="18427"/>
                    </a:lnTo>
                    <a:lnTo>
                      <a:pt x="6109" y="18153"/>
                    </a:lnTo>
                    <a:lnTo>
                      <a:pt x="6436" y="17939"/>
                    </a:lnTo>
                    <a:lnTo>
                      <a:pt x="6655" y="17969"/>
                    </a:lnTo>
                    <a:lnTo>
                      <a:pt x="6709" y="17969"/>
                    </a:lnTo>
                    <a:lnTo>
                      <a:pt x="6709" y="18061"/>
                    </a:lnTo>
                    <a:lnTo>
                      <a:pt x="7309" y="17878"/>
                    </a:lnTo>
                    <a:lnTo>
                      <a:pt x="7527" y="17969"/>
                    </a:lnTo>
                    <a:lnTo>
                      <a:pt x="7964" y="17939"/>
                    </a:lnTo>
                    <a:lnTo>
                      <a:pt x="8400" y="17939"/>
                    </a:lnTo>
                    <a:lnTo>
                      <a:pt x="8673" y="17756"/>
                    </a:lnTo>
                    <a:lnTo>
                      <a:pt x="8673" y="17634"/>
                    </a:lnTo>
                    <a:lnTo>
                      <a:pt x="9055" y="17298"/>
                    </a:lnTo>
                    <a:lnTo>
                      <a:pt x="9055" y="17268"/>
                    </a:lnTo>
                    <a:lnTo>
                      <a:pt x="9109" y="17207"/>
                    </a:lnTo>
                    <a:lnTo>
                      <a:pt x="9273" y="17054"/>
                    </a:lnTo>
                    <a:lnTo>
                      <a:pt x="9273" y="16932"/>
                    </a:lnTo>
                    <a:lnTo>
                      <a:pt x="9327" y="16841"/>
                    </a:lnTo>
                    <a:lnTo>
                      <a:pt x="9655" y="16749"/>
                    </a:lnTo>
                    <a:lnTo>
                      <a:pt x="9764" y="16597"/>
                    </a:lnTo>
                    <a:lnTo>
                      <a:pt x="9873" y="16536"/>
                    </a:lnTo>
                    <a:lnTo>
                      <a:pt x="9764" y="16505"/>
                    </a:lnTo>
                    <a:lnTo>
                      <a:pt x="9873" y="16383"/>
                    </a:lnTo>
                    <a:lnTo>
                      <a:pt x="9873" y="16261"/>
                    </a:lnTo>
                    <a:lnTo>
                      <a:pt x="10091" y="16078"/>
                    </a:lnTo>
                    <a:lnTo>
                      <a:pt x="10091" y="15986"/>
                    </a:lnTo>
                    <a:lnTo>
                      <a:pt x="10309" y="15864"/>
                    </a:lnTo>
                    <a:lnTo>
                      <a:pt x="10418" y="15712"/>
                    </a:lnTo>
                    <a:lnTo>
                      <a:pt x="10636" y="15712"/>
                    </a:lnTo>
                    <a:lnTo>
                      <a:pt x="10636" y="15742"/>
                    </a:lnTo>
                    <a:lnTo>
                      <a:pt x="10745" y="15956"/>
                    </a:lnTo>
                    <a:lnTo>
                      <a:pt x="10855" y="15986"/>
                    </a:lnTo>
                    <a:lnTo>
                      <a:pt x="10964" y="16078"/>
                    </a:lnTo>
                    <a:lnTo>
                      <a:pt x="11018" y="16200"/>
                    </a:lnTo>
                    <a:lnTo>
                      <a:pt x="11018" y="16963"/>
                    </a:lnTo>
                    <a:lnTo>
                      <a:pt x="10855" y="17054"/>
                    </a:lnTo>
                    <a:lnTo>
                      <a:pt x="10745" y="17207"/>
                    </a:lnTo>
                    <a:lnTo>
                      <a:pt x="10855" y="17268"/>
                    </a:lnTo>
                    <a:lnTo>
                      <a:pt x="10745" y="17298"/>
                    </a:lnTo>
                    <a:lnTo>
                      <a:pt x="10745" y="17481"/>
                    </a:lnTo>
                    <a:lnTo>
                      <a:pt x="10527" y="17603"/>
                    </a:lnTo>
                    <a:lnTo>
                      <a:pt x="10418" y="17603"/>
                    </a:lnTo>
                    <a:lnTo>
                      <a:pt x="10527" y="17725"/>
                    </a:lnTo>
                    <a:lnTo>
                      <a:pt x="10527" y="17817"/>
                    </a:lnTo>
                    <a:lnTo>
                      <a:pt x="10745" y="17817"/>
                    </a:lnTo>
                    <a:lnTo>
                      <a:pt x="11618" y="17969"/>
                    </a:lnTo>
                    <a:lnTo>
                      <a:pt x="11891" y="17969"/>
                    </a:lnTo>
                    <a:lnTo>
                      <a:pt x="12055" y="18061"/>
                    </a:lnTo>
                    <a:lnTo>
                      <a:pt x="11891" y="18183"/>
                    </a:lnTo>
                    <a:lnTo>
                      <a:pt x="12109" y="18305"/>
                    </a:lnTo>
                    <a:lnTo>
                      <a:pt x="12327" y="18305"/>
                    </a:lnTo>
                    <a:lnTo>
                      <a:pt x="12491" y="18397"/>
                    </a:lnTo>
                    <a:lnTo>
                      <a:pt x="12491" y="18488"/>
                    </a:lnTo>
                    <a:lnTo>
                      <a:pt x="12709" y="18488"/>
                    </a:lnTo>
                    <a:lnTo>
                      <a:pt x="12709" y="18641"/>
                    </a:lnTo>
                    <a:lnTo>
                      <a:pt x="12545" y="18763"/>
                    </a:lnTo>
                    <a:lnTo>
                      <a:pt x="12491" y="18763"/>
                    </a:lnTo>
                    <a:lnTo>
                      <a:pt x="12545" y="18946"/>
                    </a:lnTo>
                    <a:lnTo>
                      <a:pt x="12709" y="18854"/>
                    </a:lnTo>
                    <a:lnTo>
                      <a:pt x="12709" y="18946"/>
                    </a:lnTo>
                    <a:lnTo>
                      <a:pt x="12764" y="19098"/>
                    </a:lnTo>
                    <a:lnTo>
                      <a:pt x="12709" y="19190"/>
                    </a:lnTo>
                    <a:lnTo>
                      <a:pt x="12709" y="19281"/>
                    </a:lnTo>
                    <a:lnTo>
                      <a:pt x="12927" y="19312"/>
                    </a:lnTo>
                    <a:lnTo>
                      <a:pt x="12927" y="19281"/>
                    </a:lnTo>
                    <a:lnTo>
                      <a:pt x="12982" y="19281"/>
                    </a:lnTo>
                    <a:lnTo>
                      <a:pt x="12927" y="19190"/>
                    </a:lnTo>
                    <a:lnTo>
                      <a:pt x="12982" y="19159"/>
                    </a:lnTo>
                    <a:lnTo>
                      <a:pt x="12982" y="19312"/>
                    </a:lnTo>
                    <a:lnTo>
                      <a:pt x="13145" y="19312"/>
                    </a:lnTo>
                    <a:lnTo>
                      <a:pt x="13200" y="19403"/>
                    </a:lnTo>
                    <a:lnTo>
                      <a:pt x="13200" y="19190"/>
                    </a:lnTo>
                    <a:lnTo>
                      <a:pt x="13364" y="18763"/>
                    </a:lnTo>
                    <a:lnTo>
                      <a:pt x="13418" y="18610"/>
                    </a:lnTo>
                    <a:lnTo>
                      <a:pt x="13582" y="18488"/>
                    </a:lnTo>
                    <a:lnTo>
                      <a:pt x="13582" y="18397"/>
                    </a:lnTo>
                    <a:lnTo>
                      <a:pt x="13855" y="18092"/>
                    </a:lnTo>
                    <a:lnTo>
                      <a:pt x="13855" y="17542"/>
                    </a:lnTo>
                    <a:lnTo>
                      <a:pt x="14073" y="17390"/>
                    </a:lnTo>
                    <a:lnTo>
                      <a:pt x="13964" y="16963"/>
                    </a:lnTo>
                    <a:lnTo>
                      <a:pt x="13964" y="16597"/>
                    </a:lnTo>
                    <a:lnTo>
                      <a:pt x="14073" y="16383"/>
                    </a:lnTo>
                    <a:lnTo>
                      <a:pt x="14400" y="16261"/>
                    </a:lnTo>
                    <a:lnTo>
                      <a:pt x="14509" y="16169"/>
                    </a:lnTo>
                    <a:lnTo>
                      <a:pt x="14618" y="15986"/>
                    </a:lnTo>
                    <a:lnTo>
                      <a:pt x="14618" y="15651"/>
                    </a:lnTo>
                    <a:lnTo>
                      <a:pt x="14836" y="15529"/>
                    </a:lnTo>
                    <a:lnTo>
                      <a:pt x="14836" y="15041"/>
                    </a:lnTo>
                    <a:lnTo>
                      <a:pt x="14945" y="14766"/>
                    </a:lnTo>
                    <a:lnTo>
                      <a:pt x="14945" y="14736"/>
                    </a:lnTo>
                    <a:lnTo>
                      <a:pt x="15164" y="14522"/>
                    </a:lnTo>
                    <a:lnTo>
                      <a:pt x="15055" y="14522"/>
                    </a:lnTo>
                    <a:lnTo>
                      <a:pt x="15164" y="14492"/>
                    </a:lnTo>
                    <a:lnTo>
                      <a:pt x="15164" y="14308"/>
                    </a:lnTo>
                    <a:lnTo>
                      <a:pt x="15327" y="14156"/>
                    </a:lnTo>
                    <a:lnTo>
                      <a:pt x="15273" y="13942"/>
                    </a:lnTo>
                    <a:lnTo>
                      <a:pt x="15491" y="13424"/>
                    </a:lnTo>
                    <a:lnTo>
                      <a:pt x="16145" y="12997"/>
                    </a:lnTo>
                    <a:lnTo>
                      <a:pt x="16145" y="12875"/>
                    </a:lnTo>
                    <a:lnTo>
                      <a:pt x="15982" y="12997"/>
                    </a:lnTo>
                    <a:lnTo>
                      <a:pt x="15764" y="12997"/>
                    </a:lnTo>
                    <a:lnTo>
                      <a:pt x="15709" y="12875"/>
                    </a:lnTo>
                    <a:lnTo>
                      <a:pt x="15545" y="12875"/>
                    </a:lnTo>
                    <a:lnTo>
                      <a:pt x="15491" y="12936"/>
                    </a:lnTo>
                    <a:lnTo>
                      <a:pt x="15273" y="12997"/>
                    </a:lnTo>
                    <a:lnTo>
                      <a:pt x="14509" y="13393"/>
                    </a:lnTo>
                    <a:lnTo>
                      <a:pt x="14291" y="13515"/>
                    </a:lnTo>
                    <a:lnTo>
                      <a:pt x="13964" y="13424"/>
                    </a:lnTo>
                    <a:lnTo>
                      <a:pt x="13964" y="13302"/>
                    </a:lnTo>
                    <a:lnTo>
                      <a:pt x="14073" y="13210"/>
                    </a:lnTo>
                    <a:lnTo>
                      <a:pt x="14073" y="13180"/>
                    </a:lnTo>
                    <a:lnTo>
                      <a:pt x="13964" y="13088"/>
                    </a:lnTo>
                    <a:lnTo>
                      <a:pt x="14073" y="13058"/>
                    </a:lnTo>
                    <a:lnTo>
                      <a:pt x="14073" y="12875"/>
                    </a:lnTo>
                    <a:lnTo>
                      <a:pt x="13964" y="12844"/>
                    </a:lnTo>
                    <a:lnTo>
                      <a:pt x="14182" y="12661"/>
                    </a:lnTo>
                    <a:lnTo>
                      <a:pt x="14291" y="12600"/>
                    </a:lnTo>
                    <a:lnTo>
                      <a:pt x="14509" y="12539"/>
                    </a:lnTo>
                    <a:lnTo>
                      <a:pt x="14727" y="12508"/>
                    </a:lnTo>
                    <a:lnTo>
                      <a:pt x="14945" y="12539"/>
                    </a:lnTo>
                    <a:lnTo>
                      <a:pt x="14836" y="12539"/>
                    </a:lnTo>
                    <a:lnTo>
                      <a:pt x="15164" y="12539"/>
                    </a:lnTo>
                    <a:lnTo>
                      <a:pt x="15327" y="12508"/>
                    </a:lnTo>
                    <a:lnTo>
                      <a:pt x="15545" y="12264"/>
                    </a:lnTo>
                    <a:lnTo>
                      <a:pt x="15982" y="12081"/>
                    </a:lnTo>
                    <a:lnTo>
                      <a:pt x="16145" y="12081"/>
                    </a:lnTo>
                    <a:lnTo>
                      <a:pt x="16364" y="11502"/>
                    </a:lnTo>
                    <a:lnTo>
                      <a:pt x="16364" y="11380"/>
                    </a:lnTo>
                    <a:lnTo>
                      <a:pt x="16145" y="11288"/>
                    </a:lnTo>
                    <a:lnTo>
                      <a:pt x="15927" y="11166"/>
                    </a:lnTo>
                    <a:lnTo>
                      <a:pt x="15927" y="11197"/>
                    </a:lnTo>
                    <a:lnTo>
                      <a:pt x="15982" y="11288"/>
                    </a:lnTo>
                    <a:lnTo>
                      <a:pt x="15982" y="11319"/>
                    </a:lnTo>
                    <a:lnTo>
                      <a:pt x="15764" y="11319"/>
                    </a:lnTo>
                    <a:lnTo>
                      <a:pt x="15764" y="11380"/>
                    </a:lnTo>
                    <a:lnTo>
                      <a:pt x="15709" y="11380"/>
                    </a:lnTo>
                    <a:lnTo>
                      <a:pt x="15491" y="11441"/>
                    </a:lnTo>
                    <a:lnTo>
                      <a:pt x="15164" y="11502"/>
                    </a:lnTo>
                    <a:lnTo>
                      <a:pt x="14945" y="11532"/>
                    </a:lnTo>
                    <a:lnTo>
                      <a:pt x="14945" y="11502"/>
                    </a:lnTo>
                    <a:lnTo>
                      <a:pt x="14618" y="11654"/>
                    </a:lnTo>
                    <a:lnTo>
                      <a:pt x="14509" y="11654"/>
                    </a:lnTo>
                    <a:lnTo>
                      <a:pt x="14291" y="11776"/>
                    </a:lnTo>
                    <a:lnTo>
                      <a:pt x="13855" y="11715"/>
                    </a:lnTo>
                    <a:lnTo>
                      <a:pt x="13855" y="11654"/>
                    </a:lnTo>
                    <a:lnTo>
                      <a:pt x="13800" y="11654"/>
                    </a:lnTo>
                    <a:lnTo>
                      <a:pt x="13582" y="11715"/>
                    </a:lnTo>
                    <a:lnTo>
                      <a:pt x="13418" y="11654"/>
                    </a:lnTo>
                    <a:lnTo>
                      <a:pt x="13418" y="11624"/>
                    </a:lnTo>
                    <a:lnTo>
                      <a:pt x="13636" y="11380"/>
                    </a:lnTo>
                    <a:lnTo>
                      <a:pt x="13800" y="11319"/>
                    </a:lnTo>
                    <a:lnTo>
                      <a:pt x="13964" y="10953"/>
                    </a:lnTo>
                    <a:lnTo>
                      <a:pt x="14182" y="10769"/>
                    </a:lnTo>
                    <a:lnTo>
                      <a:pt x="14509" y="10312"/>
                    </a:lnTo>
                    <a:lnTo>
                      <a:pt x="14618" y="10220"/>
                    </a:lnTo>
                    <a:lnTo>
                      <a:pt x="14836" y="10281"/>
                    </a:lnTo>
                    <a:lnTo>
                      <a:pt x="15164" y="10220"/>
                    </a:lnTo>
                    <a:lnTo>
                      <a:pt x="15491" y="10220"/>
                    </a:lnTo>
                    <a:lnTo>
                      <a:pt x="15491" y="10312"/>
                    </a:lnTo>
                    <a:lnTo>
                      <a:pt x="15545" y="10312"/>
                    </a:lnTo>
                    <a:lnTo>
                      <a:pt x="15545" y="10098"/>
                    </a:lnTo>
                    <a:lnTo>
                      <a:pt x="15764" y="9976"/>
                    </a:lnTo>
                    <a:lnTo>
                      <a:pt x="15927" y="9732"/>
                    </a:lnTo>
                    <a:lnTo>
                      <a:pt x="15764" y="9427"/>
                    </a:lnTo>
                    <a:lnTo>
                      <a:pt x="15709" y="9519"/>
                    </a:lnTo>
                    <a:lnTo>
                      <a:pt x="15491" y="9336"/>
                    </a:lnTo>
                    <a:lnTo>
                      <a:pt x="15327" y="9061"/>
                    </a:lnTo>
                    <a:lnTo>
                      <a:pt x="15273" y="8420"/>
                    </a:lnTo>
                    <a:lnTo>
                      <a:pt x="15709" y="7841"/>
                    </a:lnTo>
                    <a:lnTo>
                      <a:pt x="15927" y="7627"/>
                    </a:lnTo>
                    <a:lnTo>
                      <a:pt x="15982" y="7536"/>
                    </a:lnTo>
                    <a:lnTo>
                      <a:pt x="15982" y="7505"/>
                    </a:lnTo>
                    <a:lnTo>
                      <a:pt x="16145" y="7505"/>
                    </a:lnTo>
                    <a:lnTo>
                      <a:pt x="16200" y="7200"/>
                    </a:lnTo>
                    <a:lnTo>
                      <a:pt x="17018" y="6559"/>
                    </a:lnTo>
                    <a:lnTo>
                      <a:pt x="17236" y="6407"/>
                    </a:lnTo>
                    <a:lnTo>
                      <a:pt x="17291" y="6407"/>
                    </a:lnTo>
                    <a:lnTo>
                      <a:pt x="17236" y="6315"/>
                    </a:lnTo>
                    <a:lnTo>
                      <a:pt x="18164" y="5858"/>
                    </a:lnTo>
                    <a:lnTo>
                      <a:pt x="19145" y="5278"/>
                    </a:lnTo>
                    <a:lnTo>
                      <a:pt x="19255" y="5095"/>
                    </a:lnTo>
                    <a:lnTo>
                      <a:pt x="19636" y="4942"/>
                    </a:lnTo>
                    <a:lnTo>
                      <a:pt x="19800" y="4851"/>
                    </a:lnTo>
                    <a:lnTo>
                      <a:pt x="20073" y="4515"/>
                    </a:lnTo>
                    <a:lnTo>
                      <a:pt x="20291" y="4393"/>
                    </a:lnTo>
                    <a:lnTo>
                      <a:pt x="20509" y="4180"/>
                    </a:lnTo>
                    <a:lnTo>
                      <a:pt x="20509" y="3997"/>
                    </a:lnTo>
                    <a:lnTo>
                      <a:pt x="20673" y="3844"/>
                    </a:lnTo>
                    <a:lnTo>
                      <a:pt x="20727" y="3844"/>
                    </a:lnTo>
                    <a:lnTo>
                      <a:pt x="20891" y="3325"/>
                    </a:lnTo>
                    <a:lnTo>
                      <a:pt x="21109" y="3173"/>
                    </a:lnTo>
                    <a:lnTo>
                      <a:pt x="21164" y="3081"/>
                    </a:lnTo>
                    <a:lnTo>
                      <a:pt x="21327" y="3112"/>
                    </a:lnTo>
                    <a:lnTo>
                      <a:pt x="21382" y="3081"/>
                    </a:lnTo>
                    <a:lnTo>
                      <a:pt x="21382" y="2990"/>
                    </a:lnTo>
                    <a:lnTo>
                      <a:pt x="21545" y="2654"/>
                    </a:lnTo>
                    <a:lnTo>
                      <a:pt x="21600" y="2441"/>
                    </a:lnTo>
                    <a:lnTo>
                      <a:pt x="21109" y="2410"/>
                    </a:lnTo>
                    <a:lnTo>
                      <a:pt x="20891" y="2227"/>
                    </a:lnTo>
                    <a:lnTo>
                      <a:pt x="20891" y="1892"/>
                    </a:lnTo>
                    <a:lnTo>
                      <a:pt x="20673" y="1678"/>
                    </a:lnTo>
                    <a:lnTo>
                      <a:pt x="20673" y="1525"/>
                    </a:lnTo>
                    <a:lnTo>
                      <a:pt x="20891" y="1342"/>
                    </a:lnTo>
                    <a:lnTo>
                      <a:pt x="20891" y="1220"/>
                    </a:lnTo>
                    <a:lnTo>
                      <a:pt x="20727" y="1068"/>
                    </a:lnTo>
                    <a:lnTo>
                      <a:pt x="20673" y="885"/>
                    </a:lnTo>
                    <a:lnTo>
                      <a:pt x="20236" y="885"/>
                    </a:lnTo>
                    <a:lnTo>
                      <a:pt x="20073" y="763"/>
                    </a:lnTo>
                    <a:lnTo>
                      <a:pt x="20018" y="854"/>
                    </a:lnTo>
                    <a:lnTo>
                      <a:pt x="19800" y="854"/>
                    </a:lnTo>
                    <a:lnTo>
                      <a:pt x="19636" y="763"/>
                    </a:lnTo>
                    <a:lnTo>
                      <a:pt x="19636" y="732"/>
                    </a:lnTo>
                    <a:lnTo>
                      <a:pt x="19582" y="671"/>
                    </a:lnTo>
                    <a:lnTo>
                      <a:pt x="19473" y="641"/>
                    </a:lnTo>
                    <a:lnTo>
                      <a:pt x="19364" y="549"/>
                    </a:lnTo>
                    <a:lnTo>
                      <a:pt x="19255" y="519"/>
                    </a:lnTo>
                    <a:lnTo>
                      <a:pt x="18709" y="183"/>
                    </a:lnTo>
                    <a:lnTo>
                      <a:pt x="18600" y="122"/>
                    </a:lnTo>
                    <a:lnTo>
                      <a:pt x="17673" y="0"/>
                    </a:lnTo>
                    <a:lnTo>
                      <a:pt x="17509" y="0"/>
                    </a:lnTo>
                    <a:lnTo>
                      <a:pt x="17236" y="183"/>
                    </a:lnTo>
                    <a:lnTo>
                      <a:pt x="16582" y="336"/>
                    </a:lnTo>
                    <a:lnTo>
                      <a:pt x="16145" y="397"/>
                    </a:lnTo>
                    <a:lnTo>
                      <a:pt x="15764" y="458"/>
                    </a:lnTo>
                    <a:lnTo>
                      <a:pt x="15491" y="397"/>
                    </a:lnTo>
                    <a:lnTo>
                      <a:pt x="15273" y="336"/>
                    </a:lnTo>
                    <a:lnTo>
                      <a:pt x="15164" y="336"/>
                    </a:lnTo>
                    <a:lnTo>
                      <a:pt x="14945" y="519"/>
                    </a:lnTo>
                    <a:lnTo>
                      <a:pt x="14618" y="641"/>
                    </a:lnTo>
                    <a:lnTo>
                      <a:pt x="14509" y="641"/>
                    </a:lnTo>
                    <a:lnTo>
                      <a:pt x="14182" y="732"/>
                    </a:lnTo>
                    <a:lnTo>
                      <a:pt x="13964" y="854"/>
                    </a:lnTo>
                    <a:lnTo>
                      <a:pt x="13855" y="854"/>
                    </a:lnTo>
                    <a:lnTo>
                      <a:pt x="13855" y="763"/>
                    </a:lnTo>
                    <a:lnTo>
                      <a:pt x="13582" y="854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23" name="AutoShape 106" descr="Freeform 91">
                <a:extLst>
                  <a:ext uri="{FF2B5EF4-FFF2-40B4-BE49-F238E27FC236}">
                    <a16:creationId xmlns:a16="http://schemas.microsoft.com/office/drawing/2014/main" id="{5340FEB3-2100-42BC-9F1B-206DF5E98601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5464608" y="2382343"/>
                <a:ext cx="597948" cy="192848"/>
              </a:xfrm>
              <a:custGeom>
                <a:avLst/>
                <a:gdLst>
                  <a:gd name="T0" fmla="*/ 298974 w 21600"/>
                  <a:gd name="T1" fmla="*/ 96424 h 21600"/>
                  <a:gd name="T2" fmla="*/ 298974 w 21600"/>
                  <a:gd name="T3" fmla="*/ 96424 h 21600"/>
                  <a:gd name="T4" fmla="*/ 298974 w 21600"/>
                  <a:gd name="T5" fmla="*/ 96424 h 21600"/>
                  <a:gd name="T6" fmla="*/ 298974 w 21600"/>
                  <a:gd name="T7" fmla="*/ 9642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7" y="21600"/>
                    </a:moveTo>
                    <a:lnTo>
                      <a:pt x="0" y="19856"/>
                    </a:lnTo>
                    <a:lnTo>
                      <a:pt x="167" y="18648"/>
                    </a:lnTo>
                    <a:lnTo>
                      <a:pt x="335" y="17978"/>
                    </a:lnTo>
                    <a:lnTo>
                      <a:pt x="1088" y="16502"/>
                    </a:lnTo>
                    <a:lnTo>
                      <a:pt x="1423" y="15563"/>
                    </a:lnTo>
                    <a:lnTo>
                      <a:pt x="1967" y="14221"/>
                    </a:lnTo>
                    <a:lnTo>
                      <a:pt x="2302" y="14087"/>
                    </a:lnTo>
                    <a:lnTo>
                      <a:pt x="2470" y="13819"/>
                    </a:lnTo>
                    <a:lnTo>
                      <a:pt x="2637" y="13819"/>
                    </a:lnTo>
                    <a:lnTo>
                      <a:pt x="2972" y="13148"/>
                    </a:lnTo>
                    <a:lnTo>
                      <a:pt x="3433" y="12343"/>
                    </a:lnTo>
                    <a:lnTo>
                      <a:pt x="4060" y="11270"/>
                    </a:lnTo>
                    <a:lnTo>
                      <a:pt x="4395" y="10867"/>
                    </a:lnTo>
                    <a:lnTo>
                      <a:pt x="5274" y="10330"/>
                    </a:lnTo>
                    <a:lnTo>
                      <a:pt x="5567" y="10196"/>
                    </a:lnTo>
                    <a:lnTo>
                      <a:pt x="6112" y="9660"/>
                    </a:lnTo>
                    <a:lnTo>
                      <a:pt x="6949" y="9257"/>
                    </a:lnTo>
                    <a:lnTo>
                      <a:pt x="7702" y="8855"/>
                    </a:lnTo>
                    <a:lnTo>
                      <a:pt x="7870" y="8720"/>
                    </a:lnTo>
                    <a:lnTo>
                      <a:pt x="8247" y="8720"/>
                    </a:lnTo>
                    <a:lnTo>
                      <a:pt x="8581" y="8318"/>
                    </a:lnTo>
                    <a:lnTo>
                      <a:pt x="9586" y="7781"/>
                    </a:lnTo>
                    <a:lnTo>
                      <a:pt x="10088" y="7245"/>
                    </a:lnTo>
                    <a:lnTo>
                      <a:pt x="10591" y="6976"/>
                    </a:lnTo>
                    <a:lnTo>
                      <a:pt x="11009" y="6842"/>
                    </a:lnTo>
                    <a:lnTo>
                      <a:pt x="11428" y="6440"/>
                    </a:lnTo>
                    <a:lnTo>
                      <a:pt x="11553" y="6037"/>
                    </a:lnTo>
                    <a:lnTo>
                      <a:pt x="12014" y="5501"/>
                    </a:lnTo>
                    <a:lnTo>
                      <a:pt x="12181" y="5501"/>
                    </a:lnTo>
                    <a:lnTo>
                      <a:pt x="12391" y="4964"/>
                    </a:lnTo>
                    <a:lnTo>
                      <a:pt x="13019" y="3622"/>
                    </a:lnTo>
                    <a:lnTo>
                      <a:pt x="13060" y="3086"/>
                    </a:lnTo>
                    <a:lnTo>
                      <a:pt x="13186" y="2952"/>
                    </a:lnTo>
                    <a:lnTo>
                      <a:pt x="13228" y="2549"/>
                    </a:lnTo>
                    <a:lnTo>
                      <a:pt x="13563" y="2415"/>
                    </a:lnTo>
                    <a:lnTo>
                      <a:pt x="13814" y="2415"/>
                    </a:lnTo>
                    <a:lnTo>
                      <a:pt x="14149" y="1878"/>
                    </a:lnTo>
                    <a:lnTo>
                      <a:pt x="14735" y="1878"/>
                    </a:lnTo>
                    <a:lnTo>
                      <a:pt x="14819" y="1610"/>
                    </a:lnTo>
                    <a:lnTo>
                      <a:pt x="15028" y="1610"/>
                    </a:lnTo>
                    <a:lnTo>
                      <a:pt x="15530" y="1878"/>
                    </a:lnTo>
                    <a:lnTo>
                      <a:pt x="15698" y="1610"/>
                    </a:lnTo>
                    <a:lnTo>
                      <a:pt x="15823" y="1878"/>
                    </a:lnTo>
                    <a:lnTo>
                      <a:pt x="15865" y="1610"/>
                    </a:lnTo>
                    <a:lnTo>
                      <a:pt x="16367" y="537"/>
                    </a:lnTo>
                    <a:lnTo>
                      <a:pt x="16660" y="0"/>
                    </a:lnTo>
                    <a:lnTo>
                      <a:pt x="16828" y="0"/>
                    </a:lnTo>
                    <a:lnTo>
                      <a:pt x="17372" y="134"/>
                    </a:lnTo>
                    <a:lnTo>
                      <a:pt x="17874" y="0"/>
                    </a:lnTo>
                    <a:lnTo>
                      <a:pt x="18837" y="671"/>
                    </a:lnTo>
                    <a:lnTo>
                      <a:pt x="19298" y="939"/>
                    </a:lnTo>
                    <a:lnTo>
                      <a:pt x="20177" y="1073"/>
                    </a:lnTo>
                    <a:lnTo>
                      <a:pt x="21349" y="1878"/>
                    </a:lnTo>
                    <a:lnTo>
                      <a:pt x="21600" y="1878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24" name="AutoShape 107" descr="Freeform 92">
                <a:extLst>
                  <a:ext uri="{FF2B5EF4-FFF2-40B4-BE49-F238E27FC236}">
                    <a16:creationId xmlns:a16="http://schemas.microsoft.com/office/drawing/2014/main" id="{B5756C75-FDBA-469E-BBA3-FCA5D2EE3CE5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4709055" y="3105001"/>
                <a:ext cx="348804" cy="110200"/>
              </a:xfrm>
              <a:custGeom>
                <a:avLst/>
                <a:gdLst>
                  <a:gd name="T0" fmla="*/ 174402 w 21600"/>
                  <a:gd name="T1" fmla="*/ 55100 h 21600"/>
                  <a:gd name="T2" fmla="*/ 174402 w 21600"/>
                  <a:gd name="T3" fmla="*/ 55100 h 21600"/>
                  <a:gd name="T4" fmla="*/ 174402 w 21600"/>
                  <a:gd name="T5" fmla="*/ 55100 h 21600"/>
                  <a:gd name="T6" fmla="*/ 174402 w 21600"/>
                  <a:gd name="T7" fmla="*/ 5510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1528" y="235"/>
                    </a:lnTo>
                    <a:lnTo>
                      <a:pt x="19950" y="1878"/>
                    </a:lnTo>
                    <a:lnTo>
                      <a:pt x="19232" y="2583"/>
                    </a:lnTo>
                    <a:lnTo>
                      <a:pt x="18801" y="1878"/>
                    </a:lnTo>
                    <a:lnTo>
                      <a:pt x="18801" y="2583"/>
                    </a:lnTo>
                    <a:lnTo>
                      <a:pt x="18443" y="2817"/>
                    </a:lnTo>
                    <a:lnTo>
                      <a:pt x="18514" y="3757"/>
                    </a:lnTo>
                    <a:lnTo>
                      <a:pt x="18443" y="4226"/>
                    </a:lnTo>
                    <a:lnTo>
                      <a:pt x="18443" y="5165"/>
                    </a:lnTo>
                    <a:lnTo>
                      <a:pt x="17366" y="7043"/>
                    </a:lnTo>
                    <a:lnTo>
                      <a:pt x="16433" y="8922"/>
                    </a:lnTo>
                    <a:lnTo>
                      <a:pt x="15357" y="10330"/>
                    </a:lnTo>
                    <a:lnTo>
                      <a:pt x="14854" y="10565"/>
                    </a:lnTo>
                    <a:lnTo>
                      <a:pt x="13419" y="10330"/>
                    </a:lnTo>
                    <a:lnTo>
                      <a:pt x="13419" y="10565"/>
                    </a:lnTo>
                    <a:lnTo>
                      <a:pt x="13276" y="10565"/>
                    </a:lnTo>
                    <a:lnTo>
                      <a:pt x="13276" y="10330"/>
                    </a:lnTo>
                    <a:lnTo>
                      <a:pt x="12845" y="10330"/>
                    </a:lnTo>
                    <a:lnTo>
                      <a:pt x="12845" y="10565"/>
                    </a:lnTo>
                    <a:lnTo>
                      <a:pt x="12558" y="10330"/>
                    </a:lnTo>
                    <a:lnTo>
                      <a:pt x="10836" y="10565"/>
                    </a:lnTo>
                    <a:lnTo>
                      <a:pt x="9042" y="10565"/>
                    </a:lnTo>
                    <a:lnTo>
                      <a:pt x="8181" y="11035"/>
                    </a:lnTo>
                    <a:lnTo>
                      <a:pt x="6530" y="12913"/>
                    </a:lnTo>
                    <a:lnTo>
                      <a:pt x="4593" y="15730"/>
                    </a:lnTo>
                    <a:lnTo>
                      <a:pt x="4306" y="15730"/>
                    </a:lnTo>
                    <a:lnTo>
                      <a:pt x="3373" y="17374"/>
                    </a:lnTo>
                    <a:lnTo>
                      <a:pt x="3157" y="17374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25" name="AutoShape 108" descr="Freeform 93">
                <a:extLst>
                  <a:ext uri="{FF2B5EF4-FFF2-40B4-BE49-F238E27FC236}">
                    <a16:creationId xmlns:a16="http://schemas.microsoft.com/office/drawing/2014/main" id="{BED66BA4-7D50-4F54-A80F-5D3505B35FA6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5049044" y="2585647"/>
                <a:ext cx="425285" cy="512664"/>
              </a:xfrm>
              <a:custGeom>
                <a:avLst/>
                <a:gdLst>
                  <a:gd name="T0" fmla="*/ 212643 w 21600"/>
                  <a:gd name="T1" fmla="*/ 256332 h 21600"/>
                  <a:gd name="T2" fmla="*/ 212643 w 21600"/>
                  <a:gd name="T3" fmla="*/ 256332 h 21600"/>
                  <a:gd name="T4" fmla="*/ 212643 w 21600"/>
                  <a:gd name="T5" fmla="*/ 256332 h 21600"/>
                  <a:gd name="T6" fmla="*/ 212643 w 21600"/>
                  <a:gd name="T7" fmla="*/ 25633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21070" y="1110"/>
                    </a:lnTo>
                    <a:lnTo>
                      <a:pt x="20482" y="3432"/>
                    </a:lnTo>
                    <a:lnTo>
                      <a:pt x="21070" y="7822"/>
                    </a:lnTo>
                    <a:lnTo>
                      <a:pt x="21306" y="8630"/>
                    </a:lnTo>
                    <a:lnTo>
                      <a:pt x="21306" y="8983"/>
                    </a:lnTo>
                    <a:lnTo>
                      <a:pt x="20599" y="9488"/>
                    </a:lnTo>
                    <a:lnTo>
                      <a:pt x="20129" y="9690"/>
                    </a:lnTo>
                    <a:lnTo>
                      <a:pt x="19422" y="10295"/>
                    </a:lnTo>
                    <a:lnTo>
                      <a:pt x="19069" y="10396"/>
                    </a:lnTo>
                    <a:lnTo>
                      <a:pt x="18834" y="10598"/>
                    </a:lnTo>
                    <a:lnTo>
                      <a:pt x="18775" y="12314"/>
                    </a:lnTo>
                    <a:lnTo>
                      <a:pt x="18834" y="13222"/>
                    </a:lnTo>
                    <a:lnTo>
                      <a:pt x="18598" y="13929"/>
                    </a:lnTo>
                    <a:lnTo>
                      <a:pt x="18304" y="14686"/>
                    </a:lnTo>
                    <a:lnTo>
                      <a:pt x="17657" y="15393"/>
                    </a:lnTo>
                    <a:lnTo>
                      <a:pt x="16892" y="15998"/>
                    </a:lnTo>
                    <a:lnTo>
                      <a:pt x="10594" y="19783"/>
                    </a:lnTo>
                    <a:lnTo>
                      <a:pt x="10359" y="19985"/>
                    </a:lnTo>
                    <a:lnTo>
                      <a:pt x="9299" y="20237"/>
                    </a:lnTo>
                    <a:lnTo>
                      <a:pt x="9240" y="20338"/>
                    </a:lnTo>
                    <a:lnTo>
                      <a:pt x="8769" y="20389"/>
                    </a:lnTo>
                    <a:lnTo>
                      <a:pt x="8593" y="20540"/>
                    </a:lnTo>
                    <a:lnTo>
                      <a:pt x="7887" y="20742"/>
                    </a:lnTo>
                    <a:lnTo>
                      <a:pt x="7828" y="20742"/>
                    </a:lnTo>
                    <a:lnTo>
                      <a:pt x="7416" y="20944"/>
                    </a:lnTo>
                    <a:lnTo>
                      <a:pt x="7004" y="21095"/>
                    </a:lnTo>
                    <a:lnTo>
                      <a:pt x="0" y="2160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26" name="AutoShape 109" descr="Freeform 94">
                <a:extLst>
                  <a:ext uri="{FF2B5EF4-FFF2-40B4-BE49-F238E27FC236}">
                    <a16:creationId xmlns:a16="http://schemas.microsoft.com/office/drawing/2014/main" id="{3419AAEA-659C-4C04-B0AD-7752E14976E8}"/>
                  </a:ext>
                </a:extLst>
              </p:cNvPr>
              <p:cNvSpPr>
                <a:spLocks/>
              </p:cNvSpPr>
              <p:nvPr/>
            </p:nvSpPr>
            <p:spPr bwMode="auto">
              <a:xfrm rot="-71087">
                <a:off x="5394398" y="3205308"/>
                <a:ext cx="399791" cy="53902"/>
              </a:xfrm>
              <a:custGeom>
                <a:avLst/>
                <a:gdLst>
                  <a:gd name="T0" fmla="*/ 199896 w 21600"/>
                  <a:gd name="T1" fmla="*/ 26951 h 21600"/>
                  <a:gd name="T2" fmla="*/ 199896 w 21600"/>
                  <a:gd name="T3" fmla="*/ 26951 h 21600"/>
                  <a:gd name="T4" fmla="*/ 199896 w 21600"/>
                  <a:gd name="T5" fmla="*/ 26951 h 21600"/>
                  <a:gd name="T6" fmla="*/ 199896 w 21600"/>
                  <a:gd name="T7" fmla="*/ 269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5259" y="19200"/>
                    </a:lnTo>
                    <a:lnTo>
                      <a:pt x="19346" y="12480"/>
                    </a:lnTo>
                    <a:lnTo>
                      <a:pt x="21600" y="12480"/>
                    </a:lnTo>
                    <a:lnTo>
                      <a:pt x="21537" y="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7027" name="AutoShape 110" descr="Forma libre 89">
                <a:extLst>
                  <a:ext uri="{FF2B5EF4-FFF2-40B4-BE49-F238E27FC236}">
                    <a16:creationId xmlns:a16="http://schemas.microsoft.com/office/drawing/2014/main" id="{DD2E0257-1726-4648-B0BD-E0AFA7C38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685" y="2564393"/>
                <a:ext cx="80326" cy="86217"/>
              </a:xfrm>
              <a:custGeom>
                <a:avLst/>
                <a:gdLst>
                  <a:gd name="T0" fmla="*/ 40163 w 20654"/>
                  <a:gd name="T1" fmla="*/ 44821 h 20463"/>
                  <a:gd name="T2" fmla="*/ 40163 w 20654"/>
                  <a:gd name="T3" fmla="*/ 44821 h 20463"/>
                  <a:gd name="T4" fmla="*/ 40163 w 20654"/>
                  <a:gd name="T5" fmla="*/ 44821 h 20463"/>
                  <a:gd name="T6" fmla="*/ 40163 w 20654"/>
                  <a:gd name="T7" fmla="*/ 44821 h 204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654" h="20463">
                    <a:moveTo>
                      <a:pt x="404" y="19670"/>
                    </a:moveTo>
                    <a:cubicBezTo>
                      <a:pt x="-946" y="18147"/>
                      <a:pt x="1454" y="12262"/>
                      <a:pt x="2204" y="10116"/>
                    </a:cubicBezTo>
                    <a:cubicBezTo>
                      <a:pt x="2954" y="7970"/>
                      <a:pt x="4154" y="7624"/>
                      <a:pt x="4904" y="6793"/>
                    </a:cubicBezTo>
                    <a:cubicBezTo>
                      <a:pt x="5654" y="5962"/>
                      <a:pt x="6329" y="5685"/>
                      <a:pt x="6704" y="5131"/>
                    </a:cubicBezTo>
                    <a:cubicBezTo>
                      <a:pt x="7079" y="4578"/>
                      <a:pt x="6704" y="3747"/>
                      <a:pt x="7154" y="3470"/>
                    </a:cubicBezTo>
                    <a:cubicBezTo>
                      <a:pt x="7604" y="3193"/>
                      <a:pt x="9404" y="3470"/>
                      <a:pt x="9404" y="3470"/>
                    </a:cubicBezTo>
                    <a:cubicBezTo>
                      <a:pt x="10004" y="3470"/>
                      <a:pt x="10304" y="3401"/>
                      <a:pt x="10754" y="3470"/>
                    </a:cubicBezTo>
                    <a:cubicBezTo>
                      <a:pt x="11204" y="3539"/>
                      <a:pt x="11429" y="3747"/>
                      <a:pt x="12104" y="3885"/>
                    </a:cubicBezTo>
                    <a:cubicBezTo>
                      <a:pt x="12779" y="4024"/>
                      <a:pt x="14204" y="4301"/>
                      <a:pt x="14804" y="4301"/>
                    </a:cubicBezTo>
                    <a:cubicBezTo>
                      <a:pt x="15404" y="4301"/>
                      <a:pt x="15254" y="4162"/>
                      <a:pt x="15704" y="3885"/>
                    </a:cubicBezTo>
                    <a:cubicBezTo>
                      <a:pt x="16154" y="3608"/>
                      <a:pt x="17054" y="2916"/>
                      <a:pt x="17504" y="2639"/>
                    </a:cubicBezTo>
                    <a:cubicBezTo>
                      <a:pt x="17954" y="2362"/>
                      <a:pt x="18104" y="2431"/>
                      <a:pt x="18404" y="2224"/>
                    </a:cubicBezTo>
                    <a:cubicBezTo>
                      <a:pt x="18704" y="2016"/>
                      <a:pt x="19304" y="1393"/>
                      <a:pt x="19304" y="1393"/>
                    </a:cubicBezTo>
                    <a:lnTo>
                      <a:pt x="19754" y="978"/>
                    </a:lnTo>
                    <a:cubicBezTo>
                      <a:pt x="19979" y="770"/>
                      <a:pt x="20654" y="-407"/>
                      <a:pt x="20654" y="147"/>
                    </a:cubicBezTo>
                    <a:cubicBezTo>
                      <a:pt x="20654" y="701"/>
                      <a:pt x="19904" y="3193"/>
                      <a:pt x="19754" y="4301"/>
                    </a:cubicBezTo>
                    <a:cubicBezTo>
                      <a:pt x="19604" y="5408"/>
                      <a:pt x="20054" y="6378"/>
                      <a:pt x="19754" y="6793"/>
                    </a:cubicBezTo>
                    <a:cubicBezTo>
                      <a:pt x="19454" y="7208"/>
                      <a:pt x="18479" y="6516"/>
                      <a:pt x="17954" y="6793"/>
                    </a:cubicBezTo>
                    <a:cubicBezTo>
                      <a:pt x="17429" y="7070"/>
                      <a:pt x="16979" y="7762"/>
                      <a:pt x="16604" y="8455"/>
                    </a:cubicBezTo>
                    <a:cubicBezTo>
                      <a:pt x="16229" y="9147"/>
                      <a:pt x="16229" y="9978"/>
                      <a:pt x="15704" y="10947"/>
                    </a:cubicBezTo>
                    <a:cubicBezTo>
                      <a:pt x="15179" y="11916"/>
                      <a:pt x="14354" y="12885"/>
                      <a:pt x="13454" y="14270"/>
                    </a:cubicBezTo>
                    <a:cubicBezTo>
                      <a:pt x="12554" y="15654"/>
                      <a:pt x="11054" y="18285"/>
                      <a:pt x="10304" y="19254"/>
                    </a:cubicBezTo>
                    <a:cubicBezTo>
                      <a:pt x="9554" y="20224"/>
                      <a:pt x="1754" y="21193"/>
                      <a:pt x="404" y="19670"/>
                    </a:cubicBez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6350" cap="flat" cmpd="sng">
                <a:solidFill>
                  <a:srgbClr val="C0C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</p:grpSp>
      </p:grpSp>
      <p:grpSp>
        <p:nvGrpSpPr>
          <p:cNvPr id="16495" name="Group 111">
            <a:extLst>
              <a:ext uri="{FF2B5EF4-FFF2-40B4-BE49-F238E27FC236}">
                <a16:creationId xmlns:a16="http://schemas.microsoft.com/office/drawing/2014/main" id="{C7DA5DBD-FF99-471A-AF81-2D2AF32DCA4D}"/>
              </a:ext>
            </a:extLst>
          </p:cNvPr>
          <p:cNvGrpSpPr>
            <a:grpSpLocks/>
          </p:cNvGrpSpPr>
          <p:nvPr/>
        </p:nvGrpSpPr>
        <p:grpSpPr bwMode="auto">
          <a:xfrm>
            <a:off x="3603625" y="396875"/>
            <a:ext cx="6469063" cy="4233863"/>
            <a:chOff x="0" y="0"/>
            <a:chExt cx="6468401" cy="4233921"/>
          </a:xfrm>
        </p:grpSpPr>
        <p:sp>
          <p:nvSpPr>
            <p:cNvPr id="16576" name="AutoShape 112" descr="Freeform 96">
              <a:extLst>
                <a:ext uri="{FF2B5EF4-FFF2-40B4-BE49-F238E27FC236}">
                  <a16:creationId xmlns:a16="http://schemas.microsoft.com/office/drawing/2014/main" id="{318D2DA5-35DC-401A-81E0-EDFC380E7B20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1445590" y="2265808"/>
              <a:ext cx="93340" cy="56004"/>
            </a:xfrm>
            <a:custGeom>
              <a:avLst/>
              <a:gdLst>
                <a:gd name="T0" fmla="*/ 46670 w 21600"/>
                <a:gd name="T1" fmla="*/ 28002 h 21600"/>
                <a:gd name="T2" fmla="*/ 46670 w 21600"/>
                <a:gd name="T3" fmla="*/ 28002 h 21600"/>
                <a:gd name="T4" fmla="*/ 46670 w 21600"/>
                <a:gd name="T5" fmla="*/ 28002 h 21600"/>
                <a:gd name="T6" fmla="*/ 46670 w 21600"/>
                <a:gd name="T7" fmla="*/ 2800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8000"/>
                  </a:moveTo>
                  <a:lnTo>
                    <a:pt x="6171" y="21600"/>
                  </a:lnTo>
                  <a:lnTo>
                    <a:pt x="11829" y="19350"/>
                  </a:lnTo>
                  <a:lnTo>
                    <a:pt x="21600" y="0"/>
                  </a:ln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77" name="AutoShape 113" descr="Freeform 101">
              <a:extLst>
                <a:ext uri="{FF2B5EF4-FFF2-40B4-BE49-F238E27FC236}">
                  <a16:creationId xmlns:a16="http://schemas.microsoft.com/office/drawing/2014/main" id="{B9A19911-31F8-4E61-95F1-2D1CE9A23011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1106068" y="1687105"/>
              <a:ext cx="288186" cy="401359"/>
            </a:xfrm>
            <a:custGeom>
              <a:avLst/>
              <a:gdLst>
                <a:gd name="T0" fmla="*/ 144093 w 21600"/>
                <a:gd name="T1" fmla="*/ 200680 h 21600"/>
                <a:gd name="T2" fmla="*/ 144093 w 21600"/>
                <a:gd name="T3" fmla="*/ 200680 h 21600"/>
                <a:gd name="T4" fmla="*/ 144093 w 21600"/>
                <a:gd name="T5" fmla="*/ 200680 h 21600"/>
                <a:gd name="T6" fmla="*/ 144093 w 21600"/>
                <a:gd name="T7" fmla="*/ 2006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5607" y="0"/>
                  </a:moveTo>
                  <a:lnTo>
                    <a:pt x="5359" y="539"/>
                  </a:lnTo>
                  <a:lnTo>
                    <a:pt x="5055" y="1307"/>
                  </a:lnTo>
                  <a:lnTo>
                    <a:pt x="4779" y="2096"/>
                  </a:lnTo>
                  <a:lnTo>
                    <a:pt x="4530" y="2635"/>
                  </a:lnTo>
                  <a:lnTo>
                    <a:pt x="4254" y="2801"/>
                  </a:lnTo>
                  <a:lnTo>
                    <a:pt x="3977" y="2988"/>
                  </a:lnTo>
                  <a:lnTo>
                    <a:pt x="3701" y="3133"/>
                  </a:lnTo>
                  <a:lnTo>
                    <a:pt x="3397" y="3278"/>
                  </a:lnTo>
                  <a:lnTo>
                    <a:pt x="2817" y="3839"/>
                  </a:lnTo>
                  <a:lnTo>
                    <a:pt x="2237" y="4378"/>
                  </a:lnTo>
                  <a:lnTo>
                    <a:pt x="1685" y="4918"/>
                  </a:lnTo>
                  <a:lnTo>
                    <a:pt x="1077" y="5416"/>
                  </a:lnTo>
                  <a:lnTo>
                    <a:pt x="939" y="5706"/>
                  </a:lnTo>
                  <a:lnTo>
                    <a:pt x="746" y="5955"/>
                  </a:lnTo>
                  <a:lnTo>
                    <a:pt x="580" y="6225"/>
                  </a:lnTo>
                  <a:lnTo>
                    <a:pt x="359" y="6453"/>
                  </a:lnTo>
                  <a:lnTo>
                    <a:pt x="249" y="6702"/>
                  </a:lnTo>
                  <a:lnTo>
                    <a:pt x="83" y="6889"/>
                  </a:lnTo>
                  <a:lnTo>
                    <a:pt x="83" y="7221"/>
                  </a:lnTo>
                  <a:lnTo>
                    <a:pt x="55" y="7345"/>
                  </a:lnTo>
                  <a:lnTo>
                    <a:pt x="0" y="7511"/>
                  </a:lnTo>
                  <a:lnTo>
                    <a:pt x="55" y="7698"/>
                  </a:lnTo>
                  <a:lnTo>
                    <a:pt x="83" y="7864"/>
                  </a:lnTo>
                  <a:lnTo>
                    <a:pt x="83" y="8507"/>
                  </a:lnTo>
                  <a:lnTo>
                    <a:pt x="55" y="8632"/>
                  </a:lnTo>
                  <a:lnTo>
                    <a:pt x="0" y="8798"/>
                  </a:lnTo>
                  <a:lnTo>
                    <a:pt x="83" y="9109"/>
                  </a:lnTo>
                  <a:lnTo>
                    <a:pt x="83" y="9399"/>
                  </a:lnTo>
                  <a:lnTo>
                    <a:pt x="525" y="9980"/>
                  </a:lnTo>
                  <a:lnTo>
                    <a:pt x="691" y="10271"/>
                  </a:lnTo>
                  <a:lnTo>
                    <a:pt x="912" y="10541"/>
                  </a:lnTo>
                  <a:lnTo>
                    <a:pt x="1243" y="10810"/>
                  </a:lnTo>
                  <a:lnTo>
                    <a:pt x="1492" y="11101"/>
                  </a:lnTo>
                  <a:lnTo>
                    <a:pt x="1795" y="11371"/>
                  </a:lnTo>
                  <a:lnTo>
                    <a:pt x="2044" y="11640"/>
                  </a:lnTo>
                  <a:lnTo>
                    <a:pt x="2431" y="12014"/>
                  </a:lnTo>
                  <a:lnTo>
                    <a:pt x="2762" y="12325"/>
                  </a:lnTo>
                  <a:lnTo>
                    <a:pt x="2928" y="12553"/>
                  </a:lnTo>
                  <a:lnTo>
                    <a:pt x="3094" y="12740"/>
                  </a:lnTo>
                  <a:lnTo>
                    <a:pt x="3232" y="12927"/>
                  </a:lnTo>
                  <a:lnTo>
                    <a:pt x="3397" y="13114"/>
                  </a:lnTo>
                  <a:lnTo>
                    <a:pt x="3508" y="13342"/>
                  </a:lnTo>
                  <a:lnTo>
                    <a:pt x="3618" y="13549"/>
                  </a:lnTo>
                  <a:lnTo>
                    <a:pt x="3757" y="13715"/>
                  </a:lnTo>
                  <a:lnTo>
                    <a:pt x="3812" y="13902"/>
                  </a:lnTo>
                  <a:lnTo>
                    <a:pt x="3950" y="14130"/>
                  </a:lnTo>
                  <a:lnTo>
                    <a:pt x="4088" y="14338"/>
                  </a:lnTo>
                  <a:lnTo>
                    <a:pt x="4226" y="14504"/>
                  </a:lnTo>
                  <a:lnTo>
                    <a:pt x="4337" y="14711"/>
                  </a:lnTo>
                  <a:lnTo>
                    <a:pt x="4668" y="14919"/>
                  </a:lnTo>
                  <a:lnTo>
                    <a:pt x="4999" y="15105"/>
                  </a:lnTo>
                  <a:lnTo>
                    <a:pt x="5331" y="15313"/>
                  </a:lnTo>
                  <a:lnTo>
                    <a:pt x="5690" y="15500"/>
                  </a:lnTo>
                  <a:lnTo>
                    <a:pt x="5939" y="15769"/>
                  </a:lnTo>
                  <a:lnTo>
                    <a:pt x="6215" y="15998"/>
                  </a:lnTo>
                  <a:lnTo>
                    <a:pt x="6463" y="16226"/>
                  </a:lnTo>
                  <a:lnTo>
                    <a:pt x="6657" y="16413"/>
                  </a:lnTo>
                  <a:lnTo>
                    <a:pt x="7099" y="16724"/>
                  </a:lnTo>
                  <a:lnTo>
                    <a:pt x="7596" y="17014"/>
                  </a:lnTo>
                  <a:lnTo>
                    <a:pt x="8038" y="17305"/>
                  </a:lnTo>
                  <a:lnTo>
                    <a:pt x="8507" y="17575"/>
                  </a:lnTo>
                  <a:lnTo>
                    <a:pt x="9060" y="17844"/>
                  </a:lnTo>
                  <a:lnTo>
                    <a:pt x="9557" y="18114"/>
                  </a:lnTo>
                  <a:lnTo>
                    <a:pt x="10082" y="18405"/>
                  </a:lnTo>
                  <a:lnTo>
                    <a:pt x="10551" y="18674"/>
                  </a:lnTo>
                  <a:lnTo>
                    <a:pt x="10828" y="18903"/>
                  </a:lnTo>
                  <a:lnTo>
                    <a:pt x="11076" y="19089"/>
                  </a:lnTo>
                  <a:lnTo>
                    <a:pt x="11877" y="19089"/>
                  </a:lnTo>
                  <a:lnTo>
                    <a:pt x="12126" y="19152"/>
                  </a:lnTo>
                  <a:lnTo>
                    <a:pt x="12402" y="19193"/>
                  </a:lnTo>
                  <a:lnTo>
                    <a:pt x="12651" y="19214"/>
                  </a:lnTo>
                  <a:lnTo>
                    <a:pt x="12844" y="19214"/>
                  </a:lnTo>
                  <a:lnTo>
                    <a:pt x="13341" y="19484"/>
                  </a:lnTo>
                  <a:lnTo>
                    <a:pt x="13728" y="19712"/>
                  </a:lnTo>
                  <a:lnTo>
                    <a:pt x="14004" y="19836"/>
                  </a:lnTo>
                  <a:lnTo>
                    <a:pt x="14253" y="19961"/>
                  </a:lnTo>
                  <a:lnTo>
                    <a:pt x="14501" y="20044"/>
                  </a:lnTo>
                  <a:lnTo>
                    <a:pt x="14722" y="20127"/>
                  </a:lnTo>
                  <a:lnTo>
                    <a:pt x="15219" y="20231"/>
                  </a:lnTo>
                  <a:lnTo>
                    <a:pt x="15689" y="20272"/>
                  </a:lnTo>
                  <a:lnTo>
                    <a:pt x="16186" y="20334"/>
                  </a:lnTo>
                  <a:lnTo>
                    <a:pt x="16656" y="20376"/>
                  </a:lnTo>
                  <a:lnTo>
                    <a:pt x="17512" y="20521"/>
                  </a:lnTo>
                  <a:lnTo>
                    <a:pt x="18313" y="20646"/>
                  </a:lnTo>
                  <a:lnTo>
                    <a:pt x="19114" y="20791"/>
                  </a:lnTo>
                  <a:lnTo>
                    <a:pt x="19915" y="20915"/>
                  </a:lnTo>
                  <a:lnTo>
                    <a:pt x="20385" y="21102"/>
                  </a:lnTo>
                  <a:lnTo>
                    <a:pt x="20799" y="21289"/>
                  </a:lnTo>
                  <a:lnTo>
                    <a:pt x="21213" y="21455"/>
                  </a:lnTo>
                  <a:lnTo>
                    <a:pt x="21600" y="21600"/>
                  </a:ln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78" name="AutoShape 114" descr="Freeform 102">
              <a:extLst>
                <a:ext uri="{FF2B5EF4-FFF2-40B4-BE49-F238E27FC236}">
                  <a16:creationId xmlns:a16="http://schemas.microsoft.com/office/drawing/2014/main" id="{351DA1E5-0BCC-479A-BA89-01EA34E40A21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1414087" y="2114132"/>
              <a:ext cx="128343" cy="155177"/>
            </a:xfrm>
            <a:custGeom>
              <a:avLst/>
              <a:gdLst>
                <a:gd name="T0" fmla="*/ 64172 w 21600"/>
                <a:gd name="T1" fmla="*/ 77589 h 21600"/>
                <a:gd name="T2" fmla="*/ 64172 w 21600"/>
                <a:gd name="T3" fmla="*/ 77589 h 21600"/>
                <a:gd name="T4" fmla="*/ 64172 w 21600"/>
                <a:gd name="T5" fmla="*/ 77589 h 21600"/>
                <a:gd name="T6" fmla="*/ 64172 w 21600"/>
                <a:gd name="T7" fmla="*/ 7758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0601" y="13035"/>
                  </a:lnTo>
                  <a:lnTo>
                    <a:pt x="19665" y="9265"/>
                  </a:lnTo>
                  <a:lnTo>
                    <a:pt x="17043" y="6841"/>
                  </a:lnTo>
                  <a:lnTo>
                    <a:pt x="13047" y="6572"/>
                  </a:lnTo>
                  <a:lnTo>
                    <a:pt x="7429" y="6572"/>
                  </a:lnTo>
                  <a:lnTo>
                    <a:pt x="6055" y="5925"/>
                  </a:lnTo>
                  <a:lnTo>
                    <a:pt x="4620" y="5440"/>
                  </a:lnTo>
                  <a:lnTo>
                    <a:pt x="2435" y="4471"/>
                  </a:lnTo>
                  <a:lnTo>
                    <a:pt x="1623" y="3824"/>
                  </a:lnTo>
                  <a:lnTo>
                    <a:pt x="812" y="2424"/>
                  </a:lnTo>
                  <a:lnTo>
                    <a:pt x="437" y="1293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79" name="AutoShape 115" descr="Freeform 103">
              <a:extLst>
                <a:ext uri="{FF2B5EF4-FFF2-40B4-BE49-F238E27FC236}">
                  <a16:creationId xmlns:a16="http://schemas.microsoft.com/office/drawing/2014/main" id="{E9561526-7BA0-4605-A7A3-F0BFC7B0A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22" y="432860"/>
              <a:ext cx="684877" cy="977729"/>
            </a:xfrm>
            <a:custGeom>
              <a:avLst/>
              <a:gdLst>
                <a:gd name="T0" fmla="*/ 342439 w 21600"/>
                <a:gd name="T1" fmla="*/ 488864 h 21600"/>
                <a:gd name="T2" fmla="*/ 342439 w 21600"/>
                <a:gd name="T3" fmla="*/ 488864 h 21600"/>
                <a:gd name="T4" fmla="*/ 342439 w 21600"/>
                <a:gd name="T5" fmla="*/ 488864 h 21600"/>
                <a:gd name="T6" fmla="*/ 342439 w 21600"/>
                <a:gd name="T7" fmla="*/ 48886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21" y="309"/>
                  </a:lnTo>
                  <a:lnTo>
                    <a:pt x="331" y="438"/>
                  </a:lnTo>
                  <a:lnTo>
                    <a:pt x="405" y="619"/>
                  </a:lnTo>
                  <a:lnTo>
                    <a:pt x="515" y="799"/>
                  </a:lnTo>
                  <a:lnTo>
                    <a:pt x="626" y="1005"/>
                  </a:lnTo>
                  <a:lnTo>
                    <a:pt x="699" y="1211"/>
                  </a:lnTo>
                  <a:lnTo>
                    <a:pt x="773" y="1392"/>
                  </a:lnTo>
                  <a:lnTo>
                    <a:pt x="846" y="1521"/>
                  </a:lnTo>
                  <a:lnTo>
                    <a:pt x="920" y="1572"/>
                  </a:lnTo>
                  <a:lnTo>
                    <a:pt x="1030" y="1882"/>
                  </a:lnTo>
                  <a:lnTo>
                    <a:pt x="1030" y="2268"/>
                  </a:lnTo>
                  <a:lnTo>
                    <a:pt x="1067" y="2320"/>
                  </a:lnTo>
                  <a:lnTo>
                    <a:pt x="1104" y="2397"/>
                  </a:lnTo>
                  <a:lnTo>
                    <a:pt x="1141" y="2449"/>
                  </a:lnTo>
                  <a:lnTo>
                    <a:pt x="1178" y="2603"/>
                  </a:lnTo>
                  <a:lnTo>
                    <a:pt x="1214" y="2706"/>
                  </a:lnTo>
                  <a:lnTo>
                    <a:pt x="1325" y="2784"/>
                  </a:lnTo>
                  <a:lnTo>
                    <a:pt x="1398" y="2887"/>
                  </a:lnTo>
                  <a:lnTo>
                    <a:pt x="1509" y="2964"/>
                  </a:lnTo>
                  <a:lnTo>
                    <a:pt x="1582" y="3042"/>
                  </a:lnTo>
                  <a:lnTo>
                    <a:pt x="1729" y="3222"/>
                  </a:lnTo>
                  <a:lnTo>
                    <a:pt x="1803" y="3428"/>
                  </a:lnTo>
                  <a:lnTo>
                    <a:pt x="1913" y="3609"/>
                  </a:lnTo>
                  <a:lnTo>
                    <a:pt x="2061" y="3789"/>
                  </a:lnTo>
                  <a:lnTo>
                    <a:pt x="2097" y="3918"/>
                  </a:lnTo>
                  <a:lnTo>
                    <a:pt x="2171" y="4021"/>
                  </a:lnTo>
                  <a:lnTo>
                    <a:pt x="2208" y="4150"/>
                  </a:lnTo>
                  <a:lnTo>
                    <a:pt x="2245" y="4253"/>
                  </a:lnTo>
                  <a:lnTo>
                    <a:pt x="2355" y="4356"/>
                  </a:lnTo>
                  <a:lnTo>
                    <a:pt x="2429" y="4459"/>
                  </a:lnTo>
                  <a:lnTo>
                    <a:pt x="2465" y="4588"/>
                  </a:lnTo>
                  <a:lnTo>
                    <a:pt x="2576" y="4640"/>
                  </a:lnTo>
                  <a:lnTo>
                    <a:pt x="2760" y="4743"/>
                  </a:lnTo>
                  <a:lnTo>
                    <a:pt x="3128" y="4872"/>
                  </a:lnTo>
                  <a:lnTo>
                    <a:pt x="3275" y="4949"/>
                  </a:lnTo>
                  <a:lnTo>
                    <a:pt x="3533" y="5078"/>
                  </a:lnTo>
                  <a:lnTo>
                    <a:pt x="3753" y="5181"/>
                  </a:lnTo>
                  <a:lnTo>
                    <a:pt x="3937" y="5258"/>
                  </a:lnTo>
                  <a:lnTo>
                    <a:pt x="4195" y="5361"/>
                  </a:lnTo>
                  <a:lnTo>
                    <a:pt x="4563" y="5516"/>
                  </a:lnTo>
                  <a:lnTo>
                    <a:pt x="4710" y="5593"/>
                  </a:lnTo>
                  <a:lnTo>
                    <a:pt x="4894" y="5645"/>
                  </a:lnTo>
                  <a:lnTo>
                    <a:pt x="5115" y="5722"/>
                  </a:lnTo>
                  <a:lnTo>
                    <a:pt x="5299" y="5825"/>
                  </a:lnTo>
                  <a:lnTo>
                    <a:pt x="5446" y="5903"/>
                  </a:lnTo>
                  <a:lnTo>
                    <a:pt x="5630" y="5980"/>
                  </a:lnTo>
                  <a:lnTo>
                    <a:pt x="5961" y="6186"/>
                  </a:lnTo>
                  <a:lnTo>
                    <a:pt x="6219" y="6392"/>
                  </a:lnTo>
                  <a:lnTo>
                    <a:pt x="6513" y="6599"/>
                  </a:lnTo>
                  <a:lnTo>
                    <a:pt x="6844" y="6805"/>
                  </a:lnTo>
                  <a:lnTo>
                    <a:pt x="7065" y="7011"/>
                  </a:lnTo>
                  <a:lnTo>
                    <a:pt x="7359" y="7217"/>
                  </a:lnTo>
                  <a:lnTo>
                    <a:pt x="7507" y="7372"/>
                  </a:lnTo>
                  <a:lnTo>
                    <a:pt x="7654" y="7552"/>
                  </a:lnTo>
                  <a:lnTo>
                    <a:pt x="7838" y="7707"/>
                  </a:lnTo>
                  <a:lnTo>
                    <a:pt x="8022" y="7836"/>
                  </a:lnTo>
                  <a:lnTo>
                    <a:pt x="8132" y="7965"/>
                  </a:lnTo>
                  <a:lnTo>
                    <a:pt x="8279" y="8068"/>
                  </a:lnTo>
                  <a:lnTo>
                    <a:pt x="8353" y="8171"/>
                  </a:lnTo>
                  <a:lnTo>
                    <a:pt x="8500" y="8300"/>
                  </a:lnTo>
                  <a:lnTo>
                    <a:pt x="8500" y="8583"/>
                  </a:lnTo>
                  <a:lnTo>
                    <a:pt x="8537" y="8712"/>
                  </a:lnTo>
                  <a:lnTo>
                    <a:pt x="8574" y="8815"/>
                  </a:lnTo>
                  <a:lnTo>
                    <a:pt x="8721" y="8867"/>
                  </a:lnTo>
                  <a:lnTo>
                    <a:pt x="8868" y="8970"/>
                  </a:lnTo>
                  <a:lnTo>
                    <a:pt x="9015" y="9021"/>
                  </a:lnTo>
                  <a:lnTo>
                    <a:pt x="9126" y="9073"/>
                  </a:lnTo>
                  <a:lnTo>
                    <a:pt x="9199" y="9202"/>
                  </a:lnTo>
                  <a:lnTo>
                    <a:pt x="9310" y="9331"/>
                  </a:lnTo>
                  <a:lnTo>
                    <a:pt x="9347" y="9434"/>
                  </a:lnTo>
                  <a:lnTo>
                    <a:pt x="9420" y="9563"/>
                  </a:lnTo>
                  <a:lnTo>
                    <a:pt x="9641" y="9692"/>
                  </a:lnTo>
                  <a:lnTo>
                    <a:pt x="10009" y="9949"/>
                  </a:lnTo>
                  <a:lnTo>
                    <a:pt x="10193" y="10053"/>
                  </a:lnTo>
                  <a:lnTo>
                    <a:pt x="10303" y="10207"/>
                  </a:lnTo>
                  <a:lnTo>
                    <a:pt x="10414" y="10336"/>
                  </a:lnTo>
                  <a:lnTo>
                    <a:pt x="10450" y="10439"/>
                  </a:lnTo>
                  <a:lnTo>
                    <a:pt x="10450" y="10516"/>
                  </a:lnTo>
                  <a:lnTo>
                    <a:pt x="10487" y="10620"/>
                  </a:lnTo>
                  <a:lnTo>
                    <a:pt x="10561" y="10723"/>
                  </a:lnTo>
                  <a:lnTo>
                    <a:pt x="10782" y="10852"/>
                  </a:lnTo>
                  <a:lnTo>
                    <a:pt x="10855" y="10980"/>
                  </a:lnTo>
                  <a:lnTo>
                    <a:pt x="10929" y="11058"/>
                  </a:lnTo>
                  <a:lnTo>
                    <a:pt x="11002" y="11161"/>
                  </a:lnTo>
                  <a:lnTo>
                    <a:pt x="11039" y="11290"/>
                  </a:lnTo>
                  <a:lnTo>
                    <a:pt x="11113" y="11496"/>
                  </a:lnTo>
                  <a:lnTo>
                    <a:pt x="11113" y="11599"/>
                  </a:lnTo>
                  <a:lnTo>
                    <a:pt x="11150" y="11651"/>
                  </a:lnTo>
                  <a:lnTo>
                    <a:pt x="11150" y="11728"/>
                  </a:lnTo>
                  <a:lnTo>
                    <a:pt x="11297" y="11986"/>
                  </a:lnTo>
                  <a:lnTo>
                    <a:pt x="11334" y="12115"/>
                  </a:lnTo>
                  <a:lnTo>
                    <a:pt x="11407" y="12243"/>
                  </a:lnTo>
                  <a:lnTo>
                    <a:pt x="11407" y="12398"/>
                  </a:lnTo>
                  <a:lnTo>
                    <a:pt x="11481" y="12553"/>
                  </a:lnTo>
                  <a:lnTo>
                    <a:pt x="11518" y="12682"/>
                  </a:lnTo>
                  <a:lnTo>
                    <a:pt x="11554" y="12836"/>
                  </a:lnTo>
                  <a:lnTo>
                    <a:pt x="11591" y="13042"/>
                  </a:lnTo>
                  <a:lnTo>
                    <a:pt x="11591" y="13610"/>
                  </a:lnTo>
                  <a:lnTo>
                    <a:pt x="11554" y="13816"/>
                  </a:lnTo>
                  <a:lnTo>
                    <a:pt x="11554" y="14202"/>
                  </a:lnTo>
                  <a:lnTo>
                    <a:pt x="11518" y="14383"/>
                  </a:lnTo>
                  <a:lnTo>
                    <a:pt x="11518" y="14821"/>
                  </a:lnTo>
                  <a:lnTo>
                    <a:pt x="11481" y="15053"/>
                  </a:lnTo>
                  <a:lnTo>
                    <a:pt x="11370" y="15259"/>
                  </a:lnTo>
                  <a:lnTo>
                    <a:pt x="11297" y="15491"/>
                  </a:lnTo>
                  <a:lnTo>
                    <a:pt x="11223" y="15697"/>
                  </a:lnTo>
                  <a:lnTo>
                    <a:pt x="11223" y="16342"/>
                  </a:lnTo>
                  <a:lnTo>
                    <a:pt x="11260" y="16368"/>
                  </a:lnTo>
                  <a:lnTo>
                    <a:pt x="11297" y="16419"/>
                  </a:lnTo>
                  <a:lnTo>
                    <a:pt x="11444" y="16574"/>
                  </a:lnTo>
                  <a:lnTo>
                    <a:pt x="11628" y="16703"/>
                  </a:lnTo>
                  <a:lnTo>
                    <a:pt x="11738" y="16832"/>
                  </a:lnTo>
                  <a:lnTo>
                    <a:pt x="11849" y="16935"/>
                  </a:lnTo>
                  <a:lnTo>
                    <a:pt x="11922" y="17063"/>
                  </a:lnTo>
                  <a:lnTo>
                    <a:pt x="12033" y="17167"/>
                  </a:lnTo>
                  <a:lnTo>
                    <a:pt x="12180" y="17373"/>
                  </a:lnTo>
                  <a:lnTo>
                    <a:pt x="12217" y="17476"/>
                  </a:lnTo>
                  <a:lnTo>
                    <a:pt x="12217" y="17553"/>
                  </a:lnTo>
                  <a:lnTo>
                    <a:pt x="12327" y="17734"/>
                  </a:lnTo>
                  <a:lnTo>
                    <a:pt x="12474" y="18095"/>
                  </a:lnTo>
                  <a:lnTo>
                    <a:pt x="12511" y="18275"/>
                  </a:lnTo>
                  <a:lnTo>
                    <a:pt x="12585" y="18352"/>
                  </a:lnTo>
                  <a:lnTo>
                    <a:pt x="12585" y="18430"/>
                  </a:lnTo>
                  <a:lnTo>
                    <a:pt x="12658" y="18507"/>
                  </a:lnTo>
                  <a:lnTo>
                    <a:pt x="12695" y="18533"/>
                  </a:lnTo>
                  <a:lnTo>
                    <a:pt x="12732" y="18610"/>
                  </a:lnTo>
                  <a:lnTo>
                    <a:pt x="12805" y="18662"/>
                  </a:lnTo>
                  <a:lnTo>
                    <a:pt x="12842" y="18765"/>
                  </a:lnTo>
                  <a:lnTo>
                    <a:pt x="12879" y="18842"/>
                  </a:lnTo>
                  <a:lnTo>
                    <a:pt x="13100" y="19100"/>
                  </a:lnTo>
                  <a:lnTo>
                    <a:pt x="13173" y="19203"/>
                  </a:lnTo>
                  <a:lnTo>
                    <a:pt x="13284" y="19332"/>
                  </a:lnTo>
                  <a:lnTo>
                    <a:pt x="13357" y="19435"/>
                  </a:lnTo>
                  <a:lnTo>
                    <a:pt x="13431" y="19461"/>
                  </a:lnTo>
                  <a:lnTo>
                    <a:pt x="13505" y="19512"/>
                  </a:lnTo>
                  <a:lnTo>
                    <a:pt x="13689" y="19538"/>
                  </a:lnTo>
                  <a:lnTo>
                    <a:pt x="13836" y="19564"/>
                  </a:lnTo>
                  <a:lnTo>
                    <a:pt x="14020" y="19615"/>
                  </a:lnTo>
                  <a:lnTo>
                    <a:pt x="14167" y="19641"/>
                  </a:lnTo>
                  <a:lnTo>
                    <a:pt x="14388" y="19847"/>
                  </a:lnTo>
                  <a:lnTo>
                    <a:pt x="14535" y="19925"/>
                  </a:lnTo>
                  <a:lnTo>
                    <a:pt x="14609" y="19976"/>
                  </a:lnTo>
                  <a:lnTo>
                    <a:pt x="14829" y="20028"/>
                  </a:lnTo>
                  <a:lnTo>
                    <a:pt x="15013" y="20053"/>
                  </a:lnTo>
                  <a:lnTo>
                    <a:pt x="15234" y="20079"/>
                  </a:lnTo>
                  <a:lnTo>
                    <a:pt x="15381" y="20105"/>
                  </a:lnTo>
                  <a:lnTo>
                    <a:pt x="15639" y="20131"/>
                  </a:lnTo>
                  <a:lnTo>
                    <a:pt x="15860" y="20157"/>
                  </a:lnTo>
                  <a:lnTo>
                    <a:pt x="16228" y="20208"/>
                  </a:lnTo>
                  <a:lnTo>
                    <a:pt x="16743" y="20208"/>
                  </a:lnTo>
                  <a:lnTo>
                    <a:pt x="16890" y="20131"/>
                  </a:lnTo>
                  <a:lnTo>
                    <a:pt x="17037" y="20079"/>
                  </a:lnTo>
                  <a:lnTo>
                    <a:pt x="17258" y="20079"/>
                  </a:lnTo>
                  <a:lnTo>
                    <a:pt x="17368" y="20053"/>
                  </a:lnTo>
                  <a:lnTo>
                    <a:pt x="17442" y="20028"/>
                  </a:lnTo>
                  <a:lnTo>
                    <a:pt x="17552" y="20053"/>
                  </a:lnTo>
                  <a:lnTo>
                    <a:pt x="17626" y="20079"/>
                  </a:lnTo>
                  <a:lnTo>
                    <a:pt x="17847" y="20079"/>
                  </a:lnTo>
                  <a:lnTo>
                    <a:pt x="18141" y="20053"/>
                  </a:lnTo>
                  <a:lnTo>
                    <a:pt x="18362" y="20028"/>
                  </a:lnTo>
                  <a:lnTo>
                    <a:pt x="18656" y="20028"/>
                  </a:lnTo>
                  <a:lnTo>
                    <a:pt x="18914" y="20002"/>
                  </a:lnTo>
                  <a:lnTo>
                    <a:pt x="19135" y="20053"/>
                  </a:lnTo>
                  <a:lnTo>
                    <a:pt x="19392" y="20053"/>
                  </a:lnTo>
                  <a:lnTo>
                    <a:pt x="19834" y="20105"/>
                  </a:lnTo>
                  <a:lnTo>
                    <a:pt x="20165" y="20260"/>
                  </a:lnTo>
                  <a:lnTo>
                    <a:pt x="20239" y="20311"/>
                  </a:lnTo>
                  <a:lnTo>
                    <a:pt x="20533" y="20466"/>
                  </a:lnTo>
                  <a:lnTo>
                    <a:pt x="20643" y="20543"/>
                  </a:lnTo>
                  <a:lnTo>
                    <a:pt x="20790" y="20621"/>
                  </a:lnTo>
                  <a:lnTo>
                    <a:pt x="21048" y="20801"/>
                  </a:lnTo>
                  <a:lnTo>
                    <a:pt x="21122" y="20904"/>
                  </a:lnTo>
                  <a:lnTo>
                    <a:pt x="21232" y="21007"/>
                  </a:lnTo>
                  <a:lnTo>
                    <a:pt x="21269" y="21110"/>
                  </a:lnTo>
                  <a:lnTo>
                    <a:pt x="21269" y="21213"/>
                  </a:lnTo>
                  <a:lnTo>
                    <a:pt x="21232" y="21291"/>
                  </a:lnTo>
                  <a:lnTo>
                    <a:pt x="21232" y="21394"/>
                  </a:lnTo>
                  <a:lnTo>
                    <a:pt x="21600" y="21600"/>
                  </a:ln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80" name="AutoShape 116" descr="Freeform 104">
              <a:extLst>
                <a:ext uri="{FF2B5EF4-FFF2-40B4-BE49-F238E27FC236}">
                  <a16:creationId xmlns:a16="http://schemas.microsoft.com/office/drawing/2014/main" id="{51F3B5A8-F3EB-4AED-8865-DEADEE91ED0C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1040731" y="1411755"/>
              <a:ext cx="159845" cy="274184"/>
            </a:xfrm>
            <a:custGeom>
              <a:avLst/>
              <a:gdLst>
                <a:gd name="T0" fmla="*/ 79923 w 21600"/>
                <a:gd name="T1" fmla="*/ 137092 h 21600"/>
                <a:gd name="T2" fmla="*/ 79923 w 21600"/>
                <a:gd name="T3" fmla="*/ 137092 h 21600"/>
                <a:gd name="T4" fmla="*/ 79923 w 21600"/>
                <a:gd name="T5" fmla="*/ 137092 h 21600"/>
                <a:gd name="T6" fmla="*/ 79923 w 21600"/>
                <a:gd name="T7" fmla="*/ 13709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550" y="729"/>
                  </a:lnTo>
                  <a:lnTo>
                    <a:pt x="3150" y="1276"/>
                  </a:lnTo>
                  <a:lnTo>
                    <a:pt x="3600" y="1914"/>
                  </a:lnTo>
                  <a:lnTo>
                    <a:pt x="4200" y="2643"/>
                  </a:lnTo>
                  <a:lnTo>
                    <a:pt x="5100" y="4010"/>
                  </a:lnTo>
                  <a:lnTo>
                    <a:pt x="6300" y="5468"/>
                  </a:lnTo>
                  <a:lnTo>
                    <a:pt x="6450" y="5924"/>
                  </a:lnTo>
                  <a:lnTo>
                    <a:pt x="6750" y="6471"/>
                  </a:lnTo>
                  <a:lnTo>
                    <a:pt x="7050" y="6927"/>
                  </a:lnTo>
                  <a:lnTo>
                    <a:pt x="7500" y="7473"/>
                  </a:lnTo>
                  <a:lnTo>
                    <a:pt x="7950" y="7838"/>
                  </a:lnTo>
                  <a:lnTo>
                    <a:pt x="8550" y="8203"/>
                  </a:lnTo>
                  <a:lnTo>
                    <a:pt x="9150" y="8476"/>
                  </a:lnTo>
                  <a:lnTo>
                    <a:pt x="9600" y="8658"/>
                  </a:lnTo>
                  <a:lnTo>
                    <a:pt x="10050" y="8932"/>
                  </a:lnTo>
                  <a:lnTo>
                    <a:pt x="10500" y="9114"/>
                  </a:lnTo>
                  <a:lnTo>
                    <a:pt x="10800" y="9296"/>
                  </a:lnTo>
                  <a:lnTo>
                    <a:pt x="11400" y="9387"/>
                  </a:lnTo>
                  <a:lnTo>
                    <a:pt x="11850" y="9570"/>
                  </a:lnTo>
                  <a:lnTo>
                    <a:pt x="12750" y="9752"/>
                  </a:lnTo>
                  <a:lnTo>
                    <a:pt x="13200" y="9934"/>
                  </a:lnTo>
                  <a:lnTo>
                    <a:pt x="13800" y="10116"/>
                  </a:lnTo>
                  <a:lnTo>
                    <a:pt x="14250" y="10208"/>
                  </a:lnTo>
                  <a:lnTo>
                    <a:pt x="14700" y="10390"/>
                  </a:lnTo>
                  <a:lnTo>
                    <a:pt x="15900" y="11119"/>
                  </a:lnTo>
                  <a:lnTo>
                    <a:pt x="16950" y="11848"/>
                  </a:lnTo>
                  <a:lnTo>
                    <a:pt x="18150" y="12577"/>
                  </a:lnTo>
                  <a:lnTo>
                    <a:pt x="19200" y="13306"/>
                  </a:lnTo>
                  <a:lnTo>
                    <a:pt x="19650" y="13671"/>
                  </a:lnTo>
                  <a:lnTo>
                    <a:pt x="21000" y="14491"/>
                  </a:lnTo>
                  <a:lnTo>
                    <a:pt x="21150" y="14765"/>
                  </a:lnTo>
                  <a:lnTo>
                    <a:pt x="21600" y="15858"/>
                  </a:lnTo>
                  <a:lnTo>
                    <a:pt x="21450" y="16314"/>
                  </a:lnTo>
                  <a:lnTo>
                    <a:pt x="21300" y="16678"/>
                  </a:lnTo>
                  <a:lnTo>
                    <a:pt x="21000" y="17134"/>
                  </a:lnTo>
                  <a:lnTo>
                    <a:pt x="20850" y="17499"/>
                  </a:lnTo>
                  <a:lnTo>
                    <a:pt x="20250" y="18410"/>
                  </a:lnTo>
                  <a:lnTo>
                    <a:pt x="19800" y="18866"/>
                  </a:lnTo>
                  <a:lnTo>
                    <a:pt x="19500" y="19413"/>
                  </a:lnTo>
                  <a:lnTo>
                    <a:pt x="19500" y="21600"/>
                  </a:ln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81" name="AutoShape 117" descr="Freeform 123">
              <a:extLst>
                <a:ext uri="{FF2B5EF4-FFF2-40B4-BE49-F238E27FC236}">
                  <a16:creationId xmlns:a16="http://schemas.microsoft.com/office/drawing/2014/main" id="{0501AA58-BD3D-4246-8424-174D05B635A2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2261791" y="423526"/>
              <a:ext cx="12701" cy="222849"/>
            </a:xfrm>
            <a:custGeom>
              <a:avLst/>
              <a:gdLst>
                <a:gd name="T0" fmla="*/ 6351 w 21600"/>
                <a:gd name="T1" fmla="*/ 111425 h 21600"/>
                <a:gd name="T2" fmla="*/ 6351 w 21600"/>
                <a:gd name="T3" fmla="*/ 111425 h 21600"/>
                <a:gd name="T4" fmla="*/ 6351 w 21600"/>
                <a:gd name="T5" fmla="*/ 111425 h 21600"/>
                <a:gd name="T6" fmla="*/ 6351 w 21600"/>
                <a:gd name="T7" fmla="*/ 1114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5329" y="4365"/>
                  </a:lnTo>
                  <a:lnTo>
                    <a:pt x="15329" y="7424"/>
                  </a:lnTo>
                  <a:lnTo>
                    <a:pt x="12542" y="8468"/>
                  </a:lnTo>
                  <a:lnTo>
                    <a:pt x="10452" y="9625"/>
                  </a:lnTo>
                  <a:lnTo>
                    <a:pt x="6271" y="12050"/>
                  </a:lnTo>
                  <a:lnTo>
                    <a:pt x="3484" y="15109"/>
                  </a:lnTo>
                  <a:lnTo>
                    <a:pt x="3484" y="16228"/>
                  </a:lnTo>
                  <a:lnTo>
                    <a:pt x="6271" y="17310"/>
                  </a:lnTo>
                  <a:lnTo>
                    <a:pt x="6271" y="18951"/>
                  </a:lnTo>
                  <a:lnTo>
                    <a:pt x="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82" name="AutoShape 118" descr="Freeform 124">
              <a:extLst>
                <a:ext uri="{FF2B5EF4-FFF2-40B4-BE49-F238E27FC236}">
                  <a16:creationId xmlns:a16="http://schemas.microsoft.com/office/drawing/2014/main" id="{DE7C0AD4-7805-4AA0-875E-870319478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806" y="644040"/>
              <a:ext cx="21003" cy="190180"/>
            </a:xfrm>
            <a:custGeom>
              <a:avLst/>
              <a:gdLst>
                <a:gd name="T0" fmla="*/ 10502 w 21600"/>
                <a:gd name="T1" fmla="*/ 95090 h 21600"/>
                <a:gd name="T2" fmla="*/ 10502 w 21600"/>
                <a:gd name="T3" fmla="*/ 95090 h 21600"/>
                <a:gd name="T4" fmla="*/ 10502 w 21600"/>
                <a:gd name="T5" fmla="*/ 95090 h 21600"/>
                <a:gd name="T6" fmla="*/ 10502 w 21600"/>
                <a:gd name="T7" fmla="*/ 9509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0800" y="3048"/>
                  </a:lnTo>
                  <a:lnTo>
                    <a:pt x="10800" y="5831"/>
                  </a:lnTo>
                  <a:lnTo>
                    <a:pt x="15600" y="8083"/>
                  </a:lnTo>
                  <a:lnTo>
                    <a:pt x="19200" y="9144"/>
                  </a:lnTo>
                  <a:lnTo>
                    <a:pt x="20400" y="10204"/>
                  </a:lnTo>
                  <a:lnTo>
                    <a:pt x="20400" y="14444"/>
                  </a:lnTo>
                  <a:lnTo>
                    <a:pt x="21600" y="14577"/>
                  </a:lnTo>
                  <a:lnTo>
                    <a:pt x="19200" y="21600"/>
                  </a:lnTo>
                  <a:lnTo>
                    <a:pt x="20400" y="15372"/>
                  </a:lnTo>
                  <a:lnTo>
                    <a:pt x="20400" y="16167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83" name="AutoShape 119" descr="Freeform 125">
              <a:extLst>
                <a:ext uri="{FF2B5EF4-FFF2-40B4-BE49-F238E27FC236}">
                  <a16:creationId xmlns:a16="http://schemas.microsoft.com/office/drawing/2014/main" id="{87A8163B-7CDA-4662-884B-5C52ABF4F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974" y="831885"/>
              <a:ext cx="49004" cy="208848"/>
            </a:xfrm>
            <a:custGeom>
              <a:avLst/>
              <a:gdLst>
                <a:gd name="T0" fmla="*/ 24502 w 21600"/>
                <a:gd name="T1" fmla="*/ 104424 h 21600"/>
                <a:gd name="T2" fmla="*/ 24502 w 21600"/>
                <a:gd name="T3" fmla="*/ 104424 h 21600"/>
                <a:gd name="T4" fmla="*/ 24502 w 21600"/>
                <a:gd name="T5" fmla="*/ 104424 h 21600"/>
                <a:gd name="T6" fmla="*/ 24502 w 21600"/>
                <a:gd name="T7" fmla="*/ 10442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29" y="0"/>
                  </a:moveTo>
                  <a:lnTo>
                    <a:pt x="0" y="3017"/>
                  </a:lnTo>
                  <a:lnTo>
                    <a:pt x="514" y="3861"/>
                  </a:lnTo>
                  <a:lnTo>
                    <a:pt x="514" y="4706"/>
                  </a:lnTo>
                  <a:lnTo>
                    <a:pt x="1029" y="5672"/>
                  </a:lnTo>
                  <a:lnTo>
                    <a:pt x="1029" y="6516"/>
                  </a:ln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84" name="AutoShape 120" descr="Freeform 126">
              <a:extLst>
                <a:ext uri="{FF2B5EF4-FFF2-40B4-BE49-F238E27FC236}">
                  <a16:creationId xmlns:a16="http://schemas.microsoft.com/office/drawing/2014/main" id="{B0796228-561D-4DD4-A60C-31AAD3678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4153" y="1179573"/>
              <a:ext cx="407193" cy="550702"/>
            </a:xfrm>
            <a:custGeom>
              <a:avLst/>
              <a:gdLst>
                <a:gd name="T0" fmla="*/ 203597 w 21600"/>
                <a:gd name="T1" fmla="*/ 275351 h 21600"/>
                <a:gd name="T2" fmla="*/ 203597 w 21600"/>
                <a:gd name="T3" fmla="*/ 275351 h 21600"/>
                <a:gd name="T4" fmla="*/ 203597 w 21600"/>
                <a:gd name="T5" fmla="*/ 275351 h 21600"/>
                <a:gd name="T6" fmla="*/ 203597 w 21600"/>
                <a:gd name="T7" fmla="*/ 27535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033" y="1510"/>
                  </a:lnTo>
                  <a:lnTo>
                    <a:pt x="3652" y="4393"/>
                  </a:lnTo>
                  <a:lnTo>
                    <a:pt x="3837" y="4714"/>
                  </a:lnTo>
                  <a:lnTo>
                    <a:pt x="3837" y="5080"/>
                  </a:lnTo>
                  <a:lnTo>
                    <a:pt x="3899" y="5446"/>
                  </a:lnTo>
                  <a:lnTo>
                    <a:pt x="4085" y="5812"/>
                  </a:lnTo>
                  <a:lnTo>
                    <a:pt x="4394" y="7414"/>
                  </a:lnTo>
                  <a:lnTo>
                    <a:pt x="5013" y="8969"/>
                  </a:lnTo>
                  <a:lnTo>
                    <a:pt x="7551" y="9519"/>
                  </a:lnTo>
                  <a:lnTo>
                    <a:pt x="13368" y="13454"/>
                  </a:ln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85" name="AutoShape 121" descr="Freeform 132">
              <a:extLst>
                <a:ext uri="{FF2B5EF4-FFF2-40B4-BE49-F238E27FC236}">
                  <a16:creationId xmlns:a16="http://schemas.microsoft.com/office/drawing/2014/main" id="{87AF2811-237F-4BCD-AF50-0B795F14DCA3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3782568" y="1724441"/>
              <a:ext cx="253184" cy="388525"/>
            </a:xfrm>
            <a:custGeom>
              <a:avLst/>
              <a:gdLst>
                <a:gd name="T0" fmla="*/ 126592 w 21600"/>
                <a:gd name="T1" fmla="*/ 194263 h 21600"/>
                <a:gd name="T2" fmla="*/ 126592 w 21600"/>
                <a:gd name="T3" fmla="*/ 194263 h 21600"/>
                <a:gd name="T4" fmla="*/ 126592 w 21600"/>
                <a:gd name="T5" fmla="*/ 194263 h 21600"/>
                <a:gd name="T6" fmla="*/ 126592 w 21600"/>
                <a:gd name="T7" fmla="*/ 1942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7863" y="16714"/>
                  </a:lnTo>
                  <a:lnTo>
                    <a:pt x="9947" y="13179"/>
                  </a:lnTo>
                  <a:lnTo>
                    <a:pt x="10326" y="9643"/>
                  </a:lnTo>
                  <a:lnTo>
                    <a:pt x="14305" y="6429"/>
                  </a:lnTo>
                  <a:lnTo>
                    <a:pt x="17621" y="4371"/>
                  </a:lnTo>
                  <a:lnTo>
                    <a:pt x="21600" y="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6586" name="AutoShape 122" descr="Freeform 133">
              <a:extLst>
                <a:ext uri="{FF2B5EF4-FFF2-40B4-BE49-F238E27FC236}">
                  <a16:creationId xmlns:a16="http://schemas.microsoft.com/office/drawing/2014/main" id="{261761E2-FDAE-454D-8992-FA4538F12E3D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4039250" y="1681271"/>
              <a:ext cx="49004" cy="46670"/>
            </a:xfrm>
            <a:custGeom>
              <a:avLst/>
              <a:gdLst>
                <a:gd name="T0" fmla="*/ 24502 w 21600"/>
                <a:gd name="T1" fmla="*/ 23335 h 21600"/>
                <a:gd name="T2" fmla="*/ 24502 w 21600"/>
                <a:gd name="T3" fmla="*/ 23335 h 21600"/>
                <a:gd name="T4" fmla="*/ 24502 w 21600"/>
                <a:gd name="T5" fmla="*/ 23335 h 21600"/>
                <a:gd name="T6" fmla="*/ 24502 w 21600"/>
                <a:gd name="T7" fmla="*/ 2333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9818" y="12960"/>
                  </a:lnTo>
                  <a:lnTo>
                    <a:pt x="21600" y="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87" name="AutoShape 123" descr="Freeform 134">
              <a:extLst>
                <a:ext uri="{FF2B5EF4-FFF2-40B4-BE49-F238E27FC236}">
                  <a16:creationId xmlns:a16="http://schemas.microsoft.com/office/drawing/2014/main" id="{512605E7-7F41-4657-BB37-A2B3D76B4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076" y="2123445"/>
              <a:ext cx="205339" cy="262538"/>
            </a:xfrm>
            <a:custGeom>
              <a:avLst/>
              <a:gdLst>
                <a:gd name="T0" fmla="*/ 102670 w 21600"/>
                <a:gd name="T1" fmla="*/ 131269 h 21600"/>
                <a:gd name="T2" fmla="*/ 102670 w 21600"/>
                <a:gd name="T3" fmla="*/ 131269 h 21600"/>
                <a:gd name="T4" fmla="*/ 102670 w 21600"/>
                <a:gd name="T5" fmla="*/ 131269 h 21600"/>
                <a:gd name="T6" fmla="*/ 102670 w 21600"/>
                <a:gd name="T7" fmla="*/ 1312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2887" y="16515"/>
                  </a:lnTo>
                  <a:cubicBezTo>
                    <a:pt x="10187" y="15074"/>
                    <a:pt x="7238" y="14592"/>
                    <a:pt x="6013" y="12674"/>
                  </a:cubicBezTo>
                  <a:cubicBezTo>
                    <a:pt x="4050" y="11135"/>
                    <a:pt x="6259" y="6720"/>
                    <a:pt x="5521" y="5091"/>
                  </a:cubicBezTo>
                  <a:cubicBezTo>
                    <a:pt x="4787" y="3460"/>
                    <a:pt x="3188" y="5091"/>
                    <a:pt x="1596" y="3076"/>
                  </a:cubicBezTo>
                  <a:cubicBezTo>
                    <a:pt x="121" y="673"/>
                    <a:pt x="2943" y="3987"/>
                    <a:pt x="1350" y="2355"/>
                  </a:cubicBezTo>
                  <a:cubicBezTo>
                    <a:pt x="1143" y="1923"/>
                    <a:pt x="941" y="1489"/>
                    <a:pt x="737" y="1060"/>
                  </a:cubicBezTo>
                  <a:lnTo>
                    <a:pt x="1101" y="3073"/>
                  </a:lnTo>
                  <a:cubicBezTo>
                    <a:pt x="1060" y="2593"/>
                    <a:pt x="1021" y="2400"/>
                    <a:pt x="980" y="1920"/>
                  </a:cubicBezTo>
                  <a:lnTo>
                    <a:pt x="0" y="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6588" name="AutoShape 124" descr="Freeform 137">
              <a:extLst>
                <a:ext uri="{FF2B5EF4-FFF2-40B4-BE49-F238E27FC236}">
                  <a16:creationId xmlns:a16="http://schemas.microsoft.com/office/drawing/2014/main" id="{D2DBC9BF-A53A-4886-BEC9-813D91A8F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747" y="2385981"/>
              <a:ext cx="65338" cy="75840"/>
            </a:xfrm>
            <a:custGeom>
              <a:avLst/>
              <a:gdLst>
                <a:gd name="T0" fmla="*/ 32669 w 21600"/>
                <a:gd name="T1" fmla="*/ 37920 h 21600"/>
                <a:gd name="T2" fmla="*/ 32669 w 21600"/>
                <a:gd name="T3" fmla="*/ 37920 h 21600"/>
                <a:gd name="T4" fmla="*/ 32669 w 21600"/>
                <a:gd name="T5" fmla="*/ 37920 h 21600"/>
                <a:gd name="T6" fmla="*/ 32669 w 21600"/>
                <a:gd name="T7" fmla="*/ 3792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400" y="9305"/>
                  </a:ln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89" name="AutoShape 125" descr="Freeform 139">
              <a:extLst>
                <a:ext uri="{FF2B5EF4-FFF2-40B4-BE49-F238E27FC236}">
                  <a16:creationId xmlns:a16="http://schemas.microsoft.com/office/drawing/2014/main" id="{90C0BC6F-FCCD-4A02-AC4A-4F59BBD98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961" y="2549325"/>
              <a:ext cx="571935" cy="127176"/>
            </a:xfrm>
            <a:custGeom>
              <a:avLst/>
              <a:gdLst>
                <a:gd name="T0" fmla="*/ 285968 w 21600"/>
                <a:gd name="T1" fmla="*/ 63588 h 21600"/>
                <a:gd name="T2" fmla="*/ 285968 w 21600"/>
                <a:gd name="T3" fmla="*/ 63588 h 21600"/>
                <a:gd name="T4" fmla="*/ 285968 w 21600"/>
                <a:gd name="T5" fmla="*/ 63588 h 21600"/>
                <a:gd name="T6" fmla="*/ 285968 w 21600"/>
                <a:gd name="T7" fmla="*/ 6358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0088"/>
                  </a:moveTo>
                  <a:cubicBezTo>
                    <a:pt x="2963" y="17483"/>
                    <a:pt x="6387" y="20799"/>
                    <a:pt x="9350" y="21600"/>
                  </a:cubicBezTo>
                  <a:lnTo>
                    <a:pt x="10540" y="21600"/>
                  </a:lnTo>
                  <a:lnTo>
                    <a:pt x="11862" y="21401"/>
                  </a:lnTo>
                  <a:lnTo>
                    <a:pt x="13359" y="19421"/>
                  </a:lnTo>
                  <a:lnTo>
                    <a:pt x="15476" y="16051"/>
                  </a:lnTo>
                  <a:lnTo>
                    <a:pt x="16488" y="12286"/>
                  </a:lnTo>
                  <a:lnTo>
                    <a:pt x="17370" y="9314"/>
                  </a:lnTo>
                  <a:lnTo>
                    <a:pt x="19044" y="5549"/>
                  </a:lnTo>
                  <a:lnTo>
                    <a:pt x="19706" y="3171"/>
                  </a:lnTo>
                  <a:lnTo>
                    <a:pt x="20542" y="1585"/>
                  </a:lnTo>
                  <a:lnTo>
                    <a:pt x="21600" y="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90" name="Line 126" descr="Freeform 143">
              <a:extLst>
                <a:ext uri="{FF2B5EF4-FFF2-40B4-BE49-F238E27FC236}">
                  <a16:creationId xmlns:a16="http://schemas.microsoft.com/office/drawing/2014/main" id="{E36D4AEA-BC1A-44FF-9915-608BCA54C0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7483" y="3380043"/>
              <a:ext cx="66505" cy="16335"/>
            </a:xfrm>
            <a:prstGeom prst="line">
              <a:avLst/>
            </a:prstGeom>
            <a:noFill/>
            <a:ln w="57150">
              <a:solidFill>
                <a:srgbClr val="A6A6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91" name="Line 127" descr="Freeform 145">
              <a:extLst>
                <a:ext uri="{FF2B5EF4-FFF2-40B4-BE49-F238E27FC236}">
                  <a16:creationId xmlns:a16="http://schemas.microsoft.com/office/drawing/2014/main" id="{34A42F57-AE31-44C6-9065-09A62824F1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54357" y="2588994"/>
              <a:ext cx="36170" cy="77006"/>
            </a:xfrm>
            <a:prstGeom prst="line">
              <a:avLst/>
            </a:prstGeom>
            <a:noFill/>
            <a:ln w="28575">
              <a:solidFill>
                <a:srgbClr val="A6A6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92" name="Line 128" descr="Freeform 146">
              <a:extLst>
                <a:ext uri="{FF2B5EF4-FFF2-40B4-BE49-F238E27FC236}">
                  <a16:creationId xmlns:a16="http://schemas.microsoft.com/office/drawing/2014/main" id="{956CF84F-FCDA-4729-A171-A9D6A83D4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24022" y="2669499"/>
              <a:ext cx="66506" cy="33836"/>
            </a:xfrm>
            <a:prstGeom prst="line">
              <a:avLst/>
            </a:prstGeom>
            <a:noFill/>
            <a:ln w="44450">
              <a:solidFill>
                <a:srgbClr val="A6A6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93" name="AutoShape 129" descr="Freeform 150">
              <a:extLst>
                <a:ext uri="{FF2B5EF4-FFF2-40B4-BE49-F238E27FC236}">
                  <a16:creationId xmlns:a16="http://schemas.microsoft.com/office/drawing/2014/main" id="{6D4CF751-0B00-4B1B-BF2E-71815EDA3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636" y="3364360"/>
              <a:ext cx="205347" cy="12701"/>
            </a:xfrm>
            <a:custGeom>
              <a:avLst/>
              <a:gdLst>
                <a:gd name="T0" fmla="*/ 102674 w 21600"/>
                <a:gd name="T1" fmla="*/ 6351 h 21600"/>
                <a:gd name="T2" fmla="*/ 102674 w 21600"/>
                <a:gd name="T3" fmla="*/ 6351 h 21600"/>
                <a:gd name="T4" fmla="*/ 102674 w 21600"/>
                <a:gd name="T5" fmla="*/ 6351 h 21600"/>
                <a:gd name="T6" fmla="*/ 102674 w 21600"/>
                <a:gd name="T7" fmla="*/ 635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8640"/>
                  </a:moveTo>
                  <a:lnTo>
                    <a:pt x="3314" y="0"/>
                  </a:lnTo>
                  <a:lnTo>
                    <a:pt x="4786" y="21600"/>
                  </a:lnTo>
                  <a:lnTo>
                    <a:pt x="10555" y="6480"/>
                  </a:lnTo>
                  <a:lnTo>
                    <a:pt x="21600" y="1512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6594" name="AutoShape 130" descr="Freeform 151">
              <a:extLst>
                <a:ext uri="{FF2B5EF4-FFF2-40B4-BE49-F238E27FC236}">
                  <a16:creationId xmlns:a16="http://schemas.microsoft.com/office/drawing/2014/main" id="{9C4EDE84-38A0-4270-824B-8F0DB975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895" y="2922098"/>
              <a:ext cx="553062" cy="434029"/>
            </a:xfrm>
            <a:custGeom>
              <a:avLst/>
              <a:gdLst>
                <a:gd name="T0" fmla="*/ 276531 w 21600"/>
                <a:gd name="T1" fmla="*/ 217015 h 21600"/>
                <a:gd name="T2" fmla="*/ 276531 w 21600"/>
                <a:gd name="T3" fmla="*/ 217015 h 21600"/>
                <a:gd name="T4" fmla="*/ 276531 w 21600"/>
                <a:gd name="T5" fmla="*/ 217015 h 21600"/>
                <a:gd name="T6" fmla="*/ 276531 w 21600"/>
                <a:gd name="T7" fmla="*/ 21701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0826" y="1442"/>
                    <a:pt x="20186" y="6106"/>
                    <a:pt x="19412" y="7549"/>
                  </a:cubicBezTo>
                  <a:lnTo>
                    <a:pt x="18592" y="7839"/>
                  </a:lnTo>
                  <a:lnTo>
                    <a:pt x="17657" y="7752"/>
                  </a:lnTo>
                  <a:lnTo>
                    <a:pt x="16974" y="8797"/>
                  </a:lnTo>
                  <a:lnTo>
                    <a:pt x="16154" y="9668"/>
                  </a:lnTo>
                  <a:lnTo>
                    <a:pt x="14924" y="10539"/>
                  </a:lnTo>
                  <a:lnTo>
                    <a:pt x="14195" y="11468"/>
                  </a:lnTo>
                  <a:lnTo>
                    <a:pt x="13374" y="11642"/>
                  </a:lnTo>
                  <a:lnTo>
                    <a:pt x="12327" y="12571"/>
                  </a:lnTo>
                  <a:cubicBezTo>
                    <a:pt x="12091" y="12726"/>
                    <a:pt x="11787" y="12358"/>
                    <a:pt x="11551" y="12513"/>
                  </a:cubicBezTo>
                  <a:lnTo>
                    <a:pt x="9705" y="14284"/>
                  </a:lnTo>
                  <a:cubicBezTo>
                    <a:pt x="8893" y="14869"/>
                    <a:pt x="8863" y="14575"/>
                    <a:pt x="7177" y="15823"/>
                  </a:cubicBezTo>
                  <a:cubicBezTo>
                    <a:pt x="5492" y="17071"/>
                    <a:pt x="1162" y="20725"/>
                    <a:pt x="0" y="21600"/>
                  </a:cubicBez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95" name="AutoShape 131" descr="Freeform 153">
              <a:extLst>
                <a:ext uri="{FF2B5EF4-FFF2-40B4-BE49-F238E27FC236}">
                  <a16:creationId xmlns:a16="http://schemas.microsoft.com/office/drawing/2014/main" id="{6648500B-AD91-47E9-B1AD-89E36A082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56" y="3239511"/>
              <a:ext cx="492364" cy="165678"/>
            </a:xfrm>
            <a:custGeom>
              <a:avLst/>
              <a:gdLst>
                <a:gd name="T0" fmla="*/ 246182 w 21600"/>
                <a:gd name="T1" fmla="*/ 82839 h 21600"/>
                <a:gd name="T2" fmla="*/ 246182 w 21600"/>
                <a:gd name="T3" fmla="*/ 82839 h 21600"/>
                <a:gd name="T4" fmla="*/ 246182 w 21600"/>
                <a:gd name="T5" fmla="*/ 82839 h 21600"/>
                <a:gd name="T6" fmla="*/ 246182 w 21600"/>
                <a:gd name="T7" fmla="*/ 8283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866" y="6237"/>
                  </a:lnTo>
                  <a:lnTo>
                    <a:pt x="7524" y="17189"/>
                  </a:lnTo>
                  <a:lnTo>
                    <a:pt x="13001" y="21600"/>
                  </a:lnTo>
                  <a:lnTo>
                    <a:pt x="15355" y="19166"/>
                  </a:lnTo>
                  <a:lnTo>
                    <a:pt x="16430" y="15972"/>
                  </a:lnTo>
                  <a:cubicBezTo>
                    <a:pt x="16993" y="15211"/>
                    <a:pt x="18171" y="14603"/>
                    <a:pt x="18734" y="14603"/>
                  </a:cubicBezTo>
                  <a:cubicBezTo>
                    <a:pt x="19297" y="14603"/>
                    <a:pt x="19297" y="15820"/>
                    <a:pt x="19757" y="16124"/>
                  </a:cubicBezTo>
                  <a:cubicBezTo>
                    <a:pt x="20218" y="16428"/>
                    <a:pt x="21242" y="16124"/>
                    <a:pt x="21600" y="16124"/>
                  </a:cubicBez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6596" name="AutoShape 132" descr="Freeform 162">
              <a:extLst>
                <a:ext uri="{FF2B5EF4-FFF2-40B4-BE49-F238E27FC236}">
                  <a16:creationId xmlns:a16="http://schemas.microsoft.com/office/drawing/2014/main" id="{3C6AA955-6305-43F4-A2E0-3F20D83F7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121" y="2536491"/>
              <a:ext cx="113757" cy="51918"/>
            </a:xfrm>
            <a:custGeom>
              <a:avLst/>
              <a:gdLst>
                <a:gd name="T0" fmla="*/ 56879 w 21600"/>
                <a:gd name="T1" fmla="*/ 25959 h 21600"/>
                <a:gd name="T2" fmla="*/ 56879 w 21600"/>
                <a:gd name="T3" fmla="*/ 25959 h 21600"/>
                <a:gd name="T4" fmla="*/ 56879 w 21600"/>
                <a:gd name="T5" fmla="*/ 25959 h 21600"/>
                <a:gd name="T6" fmla="*/ 56879 w 21600"/>
                <a:gd name="T7" fmla="*/ 2595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5176" y="973"/>
                  </a:lnTo>
                  <a:lnTo>
                    <a:pt x="10080" y="16020"/>
                  </a:lnTo>
                  <a:lnTo>
                    <a:pt x="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97" name="AutoShape 133" descr="Freeform 184">
              <a:extLst>
                <a:ext uri="{FF2B5EF4-FFF2-40B4-BE49-F238E27FC236}">
                  <a16:creationId xmlns:a16="http://schemas.microsoft.com/office/drawing/2014/main" id="{A10645D1-681B-4B5F-A849-5313894C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346" y="2179469"/>
              <a:ext cx="119009" cy="212347"/>
            </a:xfrm>
            <a:custGeom>
              <a:avLst/>
              <a:gdLst>
                <a:gd name="T0" fmla="*/ 59505 w 21600"/>
                <a:gd name="T1" fmla="*/ 106174 h 21600"/>
                <a:gd name="T2" fmla="*/ 59505 w 21600"/>
                <a:gd name="T3" fmla="*/ 106174 h 21600"/>
                <a:gd name="T4" fmla="*/ 59505 w 21600"/>
                <a:gd name="T5" fmla="*/ 106174 h 21600"/>
                <a:gd name="T6" fmla="*/ 59505 w 21600"/>
                <a:gd name="T7" fmla="*/ 10617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4659" y="4866"/>
                  </a:lnTo>
                  <a:lnTo>
                    <a:pt x="11012" y="13292"/>
                  </a:lnTo>
                  <a:lnTo>
                    <a:pt x="12071" y="14716"/>
                  </a:lnTo>
                  <a:lnTo>
                    <a:pt x="14612" y="16259"/>
                  </a:ln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98" name="AutoShape 134" descr="Freeform 185">
              <a:extLst>
                <a:ext uri="{FF2B5EF4-FFF2-40B4-BE49-F238E27FC236}">
                  <a16:creationId xmlns:a16="http://schemas.microsoft.com/office/drawing/2014/main" id="{FA4823A2-E616-4B50-B9C7-DE9C962B2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025" y="2506157"/>
              <a:ext cx="236851" cy="357613"/>
            </a:xfrm>
            <a:custGeom>
              <a:avLst/>
              <a:gdLst>
                <a:gd name="T0" fmla="*/ 118426 w 21600"/>
                <a:gd name="T1" fmla="*/ 178807 h 21600"/>
                <a:gd name="T2" fmla="*/ 118426 w 21600"/>
                <a:gd name="T3" fmla="*/ 178807 h 21600"/>
                <a:gd name="T4" fmla="*/ 118426 w 21600"/>
                <a:gd name="T5" fmla="*/ 178807 h 21600"/>
                <a:gd name="T6" fmla="*/ 118426 w 21600"/>
                <a:gd name="T7" fmla="*/ 17880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596" y="5144"/>
                  </a:lnTo>
                  <a:lnTo>
                    <a:pt x="1915" y="6272"/>
                  </a:lnTo>
                  <a:lnTo>
                    <a:pt x="2447" y="8105"/>
                  </a:lnTo>
                  <a:lnTo>
                    <a:pt x="9896" y="15081"/>
                  </a:lnTo>
                  <a:cubicBezTo>
                    <a:pt x="11989" y="16819"/>
                    <a:pt x="17362" y="17130"/>
                    <a:pt x="19312" y="18217"/>
                  </a:cubicBezTo>
                  <a:cubicBezTo>
                    <a:pt x="21262" y="19303"/>
                    <a:pt x="20500" y="21090"/>
                    <a:pt x="21600" y="21600"/>
                  </a:cubicBez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599" name="Line 135" descr="Freeform 186">
              <a:extLst>
                <a:ext uri="{FF2B5EF4-FFF2-40B4-BE49-F238E27FC236}">
                  <a16:creationId xmlns:a16="http://schemas.microsoft.com/office/drawing/2014/main" id="{691E221F-5020-401A-8087-E4BB5288C2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2520" y="2384815"/>
              <a:ext cx="47838" cy="65338"/>
            </a:xfrm>
            <a:prstGeom prst="line">
              <a:avLst/>
            </a:prstGeom>
            <a:noFill/>
            <a:ln w="44450">
              <a:solidFill>
                <a:srgbClr val="A6A6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00" name="AutoShape 136" descr="Freeform 187">
              <a:extLst>
                <a:ext uri="{FF2B5EF4-FFF2-40B4-BE49-F238E27FC236}">
                  <a16:creationId xmlns:a16="http://schemas.microsoft.com/office/drawing/2014/main" id="{F2B0FD25-C49C-4245-AB27-7A3861F4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690" y="2434985"/>
              <a:ext cx="36170" cy="86339"/>
            </a:xfrm>
            <a:custGeom>
              <a:avLst/>
              <a:gdLst>
                <a:gd name="T0" fmla="*/ 18085 w 21600"/>
                <a:gd name="T1" fmla="*/ 43170 h 21600"/>
                <a:gd name="T2" fmla="*/ 18085 w 21600"/>
                <a:gd name="T3" fmla="*/ 43170 h 21600"/>
                <a:gd name="T4" fmla="*/ 18085 w 21600"/>
                <a:gd name="T5" fmla="*/ 43170 h 21600"/>
                <a:gd name="T6" fmla="*/ 18085 w 21600"/>
                <a:gd name="T7" fmla="*/ 4317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65" y="9924"/>
                  </a:ln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01" name="AutoShape 137" descr="Freeform 190">
              <a:extLst>
                <a:ext uri="{FF2B5EF4-FFF2-40B4-BE49-F238E27FC236}">
                  <a16:creationId xmlns:a16="http://schemas.microsoft.com/office/drawing/2014/main" id="{30F96E4E-CCC3-4C14-A634-C9E3E39F6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052" y="2781506"/>
              <a:ext cx="26835" cy="110841"/>
            </a:xfrm>
            <a:custGeom>
              <a:avLst/>
              <a:gdLst>
                <a:gd name="T0" fmla="*/ 13418 w 21600"/>
                <a:gd name="T1" fmla="*/ 55421 h 21600"/>
                <a:gd name="T2" fmla="*/ 13418 w 21600"/>
                <a:gd name="T3" fmla="*/ 55421 h 21600"/>
                <a:gd name="T4" fmla="*/ 13418 w 21600"/>
                <a:gd name="T5" fmla="*/ 55421 h 21600"/>
                <a:gd name="T6" fmla="*/ 13418 w 21600"/>
                <a:gd name="T7" fmla="*/ 5542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513" y="11141"/>
                  </a:ln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02" name="AutoShape 138" descr="Freeform 191">
              <a:extLst>
                <a:ext uri="{FF2B5EF4-FFF2-40B4-BE49-F238E27FC236}">
                  <a16:creationId xmlns:a16="http://schemas.microsoft.com/office/drawing/2014/main" id="{1C474B46-381B-44AD-A3DF-C3B4ABE9B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7052" y="2808341"/>
              <a:ext cx="71755" cy="105007"/>
            </a:xfrm>
            <a:custGeom>
              <a:avLst/>
              <a:gdLst>
                <a:gd name="T0" fmla="*/ 35878 w 21600"/>
                <a:gd name="T1" fmla="*/ 52504 h 21600"/>
                <a:gd name="T2" fmla="*/ 35878 w 21600"/>
                <a:gd name="T3" fmla="*/ 52504 h 21600"/>
                <a:gd name="T4" fmla="*/ 35878 w 21600"/>
                <a:gd name="T5" fmla="*/ 52504 h 21600"/>
                <a:gd name="T6" fmla="*/ 35878 w 21600"/>
                <a:gd name="T7" fmla="*/ 5250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1590" y="3599"/>
                  </a:lnTo>
                  <a:lnTo>
                    <a:pt x="15805" y="7441"/>
                  </a:lnTo>
                  <a:lnTo>
                    <a:pt x="19668" y="12239"/>
                  </a:lnTo>
                  <a:cubicBezTo>
                    <a:pt x="20135" y="13919"/>
                    <a:pt x="21132" y="19920"/>
                    <a:pt x="21600" y="21600"/>
                  </a:cubicBez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03" name="AutoShape 139" descr="Freeform 192">
              <a:extLst>
                <a:ext uri="{FF2B5EF4-FFF2-40B4-BE49-F238E27FC236}">
                  <a16:creationId xmlns:a16="http://schemas.microsoft.com/office/drawing/2014/main" id="{D4667BD2-89E1-442D-A05E-4D4FA47EA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633" y="2895273"/>
              <a:ext cx="222269" cy="215255"/>
            </a:xfrm>
            <a:custGeom>
              <a:avLst/>
              <a:gdLst>
                <a:gd name="T0" fmla="*/ 111135 w 21600"/>
                <a:gd name="T1" fmla="*/ 107627 h 21600"/>
                <a:gd name="T2" fmla="*/ 111135 w 21600"/>
                <a:gd name="T3" fmla="*/ 107627 h 21600"/>
                <a:gd name="T4" fmla="*/ 111135 w 21600"/>
                <a:gd name="T5" fmla="*/ 107627 h 21600"/>
                <a:gd name="T6" fmla="*/ 111135 w 21600"/>
                <a:gd name="T7" fmla="*/ 10762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9784" y="14926"/>
                  </a:lnTo>
                  <a:lnTo>
                    <a:pt x="19106" y="13404"/>
                  </a:lnTo>
                  <a:lnTo>
                    <a:pt x="18425" y="12350"/>
                  </a:lnTo>
                  <a:lnTo>
                    <a:pt x="17859" y="11298"/>
                  </a:lnTo>
                  <a:lnTo>
                    <a:pt x="16952" y="10244"/>
                  </a:lnTo>
                  <a:lnTo>
                    <a:pt x="12871" y="8134"/>
                  </a:lnTo>
                  <a:lnTo>
                    <a:pt x="10148" y="6849"/>
                  </a:lnTo>
                  <a:lnTo>
                    <a:pt x="8335" y="6028"/>
                  </a:lnTo>
                  <a:lnTo>
                    <a:pt x="4592" y="3219"/>
                  </a:lnTo>
                  <a:cubicBezTo>
                    <a:pt x="4592" y="1853"/>
                    <a:pt x="0" y="1366"/>
                    <a:pt x="0" y="0"/>
                  </a:cubicBez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04" name="AutoShape 140" descr="Freeform 194">
              <a:extLst>
                <a:ext uri="{FF2B5EF4-FFF2-40B4-BE49-F238E27FC236}">
                  <a16:creationId xmlns:a16="http://schemas.microsoft.com/office/drawing/2014/main" id="{FA5C03E3-3E24-4299-89B2-EA67356F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455" y="1083499"/>
              <a:ext cx="39670" cy="102674"/>
            </a:xfrm>
            <a:custGeom>
              <a:avLst/>
              <a:gdLst>
                <a:gd name="T0" fmla="*/ 19835 w 21600"/>
                <a:gd name="T1" fmla="*/ 51337 h 21600"/>
                <a:gd name="T2" fmla="*/ 19835 w 21600"/>
                <a:gd name="T3" fmla="*/ 51337 h 21600"/>
                <a:gd name="T4" fmla="*/ 19835 w 21600"/>
                <a:gd name="T5" fmla="*/ 51337 h 21600"/>
                <a:gd name="T6" fmla="*/ 19835 w 21600"/>
                <a:gd name="T7" fmla="*/ 513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906" y="19882"/>
                  </a:lnTo>
                  <a:lnTo>
                    <a:pt x="3176" y="17918"/>
                  </a:lnTo>
                  <a:lnTo>
                    <a:pt x="4447" y="15709"/>
                  </a:lnTo>
                  <a:lnTo>
                    <a:pt x="5082" y="13255"/>
                  </a:lnTo>
                  <a:lnTo>
                    <a:pt x="7624" y="11291"/>
                  </a:lnTo>
                  <a:lnTo>
                    <a:pt x="7624" y="9082"/>
                  </a:lnTo>
                  <a:lnTo>
                    <a:pt x="21600" y="0"/>
                  </a:lnTo>
                  <a:lnTo>
                    <a:pt x="9529" y="4909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05" name="AutoShape 141" descr="Freeform 195">
              <a:extLst>
                <a:ext uri="{FF2B5EF4-FFF2-40B4-BE49-F238E27FC236}">
                  <a16:creationId xmlns:a16="http://schemas.microsoft.com/office/drawing/2014/main" id="{EB6E1977-5828-4E01-87D7-2EBDFEAE55C1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3352041" y="1011563"/>
              <a:ext cx="53671" cy="59505"/>
            </a:xfrm>
            <a:custGeom>
              <a:avLst/>
              <a:gdLst>
                <a:gd name="T0" fmla="*/ 26836 w 21600"/>
                <a:gd name="T1" fmla="*/ 29753 h 21600"/>
                <a:gd name="T2" fmla="*/ 26836 w 21600"/>
                <a:gd name="T3" fmla="*/ 29753 h 21600"/>
                <a:gd name="T4" fmla="*/ 26836 w 21600"/>
                <a:gd name="T5" fmla="*/ 29753 h 21600"/>
                <a:gd name="T6" fmla="*/ 26836 w 21600"/>
                <a:gd name="T7" fmla="*/ 2975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6650" y="8894"/>
                  </a:lnTo>
                  <a:lnTo>
                    <a:pt x="21600" y="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06" name="AutoShape 142" descr="Freeform 196">
              <a:extLst>
                <a:ext uri="{FF2B5EF4-FFF2-40B4-BE49-F238E27FC236}">
                  <a16:creationId xmlns:a16="http://schemas.microsoft.com/office/drawing/2014/main" id="{A1948C77-62C3-400E-ADF2-54A258226AFD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3275036" y="1187741"/>
              <a:ext cx="37337" cy="192512"/>
            </a:xfrm>
            <a:custGeom>
              <a:avLst/>
              <a:gdLst>
                <a:gd name="T0" fmla="*/ 18669 w 21600"/>
                <a:gd name="T1" fmla="*/ 96256 h 21600"/>
                <a:gd name="T2" fmla="*/ 18669 w 21600"/>
                <a:gd name="T3" fmla="*/ 96256 h 21600"/>
                <a:gd name="T4" fmla="*/ 18669 w 21600"/>
                <a:gd name="T5" fmla="*/ 96256 h 21600"/>
                <a:gd name="T6" fmla="*/ 18669 w 21600"/>
                <a:gd name="T7" fmla="*/ 9625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4582" y="19778"/>
                  </a:lnTo>
                  <a:lnTo>
                    <a:pt x="11782" y="15614"/>
                  </a:lnTo>
                  <a:lnTo>
                    <a:pt x="14400" y="10280"/>
                  </a:lnTo>
                  <a:lnTo>
                    <a:pt x="10473" y="8848"/>
                  </a:lnTo>
                  <a:lnTo>
                    <a:pt x="21600" y="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07" name="AutoShape 143" descr="Freeform 197">
              <a:extLst>
                <a:ext uri="{FF2B5EF4-FFF2-40B4-BE49-F238E27FC236}">
                  <a16:creationId xmlns:a16="http://schemas.microsoft.com/office/drawing/2014/main" id="{53977DB3-967F-4118-9F8F-CAFE3F7C4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034" y="1356917"/>
              <a:ext cx="49004" cy="154011"/>
            </a:xfrm>
            <a:custGeom>
              <a:avLst/>
              <a:gdLst>
                <a:gd name="T0" fmla="*/ 24502 w 21600"/>
                <a:gd name="T1" fmla="*/ 77006 h 21600"/>
                <a:gd name="T2" fmla="*/ 24502 w 21600"/>
                <a:gd name="T3" fmla="*/ 77006 h 21600"/>
                <a:gd name="T4" fmla="*/ 24502 w 21600"/>
                <a:gd name="T5" fmla="*/ 77006 h 21600"/>
                <a:gd name="T6" fmla="*/ 24502 w 21600"/>
                <a:gd name="T7" fmla="*/ 7700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086" y="21600"/>
                  </a:moveTo>
                  <a:lnTo>
                    <a:pt x="0" y="15055"/>
                  </a:lnTo>
                  <a:lnTo>
                    <a:pt x="7200" y="7364"/>
                  </a:lnTo>
                  <a:lnTo>
                    <a:pt x="13371" y="5727"/>
                  </a:lnTo>
                  <a:lnTo>
                    <a:pt x="18000" y="3764"/>
                  </a:lnTo>
                  <a:lnTo>
                    <a:pt x="21600" y="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08" name="AutoShape 144" descr="Freeform 198">
              <a:extLst>
                <a:ext uri="{FF2B5EF4-FFF2-40B4-BE49-F238E27FC236}">
                  <a16:creationId xmlns:a16="http://schemas.microsoft.com/office/drawing/2014/main" id="{5B326F55-95DF-4E70-86F3-B14811EB2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2542" y="1731441"/>
              <a:ext cx="93340" cy="259017"/>
            </a:xfrm>
            <a:custGeom>
              <a:avLst/>
              <a:gdLst>
                <a:gd name="T0" fmla="*/ 46670 w 21600"/>
                <a:gd name="T1" fmla="*/ 129509 h 21600"/>
                <a:gd name="T2" fmla="*/ 46670 w 21600"/>
                <a:gd name="T3" fmla="*/ 129509 h 21600"/>
                <a:gd name="T4" fmla="*/ 46670 w 21600"/>
                <a:gd name="T5" fmla="*/ 129509 h 21600"/>
                <a:gd name="T6" fmla="*/ 46670 w 21600"/>
                <a:gd name="T7" fmla="*/ 12950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620" y="681"/>
                  </a:lnTo>
                  <a:lnTo>
                    <a:pt x="2430" y="1362"/>
                  </a:lnTo>
                  <a:lnTo>
                    <a:pt x="3510" y="2141"/>
                  </a:lnTo>
                  <a:lnTo>
                    <a:pt x="4320" y="3114"/>
                  </a:lnTo>
                  <a:lnTo>
                    <a:pt x="4860" y="3989"/>
                  </a:lnTo>
                  <a:lnTo>
                    <a:pt x="5130" y="4768"/>
                  </a:lnTo>
                  <a:lnTo>
                    <a:pt x="5670" y="5254"/>
                  </a:lnTo>
                  <a:lnTo>
                    <a:pt x="7020" y="5935"/>
                  </a:lnTo>
                  <a:lnTo>
                    <a:pt x="7560" y="6324"/>
                  </a:lnTo>
                  <a:lnTo>
                    <a:pt x="8370" y="6616"/>
                  </a:lnTo>
                  <a:lnTo>
                    <a:pt x="8910" y="6908"/>
                  </a:lnTo>
                  <a:lnTo>
                    <a:pt x="8910" y="7103"/>
                  </a:lnTo>
                  <a:lnTo>
                    <a:pt x="9180" y="7103"/>
                  </a:lnTo>
                  <a:lnTo>
                    <a:pt x="9720" y="7200"/>
                  </a:lnTo>
                  <a:lnTo>
                    <a:pt x="9990" y="7395"/>
                  </a:lnTo>
                  <a:lnTo>
                    <a:pt x="10260" y="7492"/>
                  </a:lnTo>
                  <a:lnTo>
                    <a:pt x="10530" y="7492"/>
                  </a:lnTo>
                  <a:lnTo>
                    <a:pt x="11070" y="7589"/>
                  </a:lnTo>
                  <a:lnTo>
                    <a:pt x="11610" y="7784"/>
                  </a:lnTo>
                  <a:lnTo>
                    <a:pt x="11880" y="7978"/>
                  </a:lnTo>
                  <a:lnTo>
                    <a:pt x="12960" y="8659"/>
                  </a:lnTo>
                  <a:lnTo>
                    <a:pt x="14040" y="9438"/>
                  </a:lnTo>
                  <a:lnTo>
                    <a:pt x="14850" y="10216"/>
                  </a:lnTo>
                  <a:lnTo>
                    <a:pt x="15390" y="10897"/>
                  </a:lnTo>
                  <a:lnTo>
                    <a:pt x="15660" y="11481"/>
                  </a:lnTo>
                  <a:lnTo>
                    <a:pt x="15660" y="11870"/>
                  </a:lnTo>
                  <a:lnTo>
                    <a:pt x="15930" y="11870"/>
                  </a:lnTo>
                  <a:lnTo>
                    <a:pt x="16470" y="11968"/>
                  </a:lnTo>
                  <a:lnTo>
                    <a:pt x="18090" y="12551"/>
                  </a:lnTo>
                  <a:lnTo>
                    <a:pt x="19170" y="12843"/>
                  </a:lnTo>
                  <a:lnTo>
                    <a:pt x="19980" y="13719"/>
                  </a:lnTo>
                  <a:lnTo>
                    <a:pt x="20790" y="14303"/>
                  </a:lnTo>
                  <a:lnTo>
                    <a:pt x="21060" y="14789"/>
                  </a:lnTo>
                  <a:lnTo>
                    <a:pt x="21060" y="16638"/>
                  </a:lnTo>
                  <a:lnTo>
                    <a:pt x="21600" y="18389"/>
                  </a:lnTo>
                  <a:lnTo>
                    <a:pt x="2079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09" name="AutoShape 145" descr="Freeform 199">
              <a:extLst>
                <a:ext uri="{FF2B5EF4-FFF2-40B4-BE49-F238E27FC236}">
                  <a16:creationId xmlns:a16="http://schemas.microsoft.com/office/drawing/2014/main" id="{3BFE6302-324F-45F9-8E75-1A22921E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711" y="1982290"/>
              <a:ext cx="68838" cy="582204"/>
            </a:xfrm>
            <a:custGeom>
              <a:avLst/>
              <a:gdLst>
                <a:gd name="T0" fmla="*/ 34419 w 21600"/>
                <a:gd name="T1" fmla="*/ 291102 h 21600"/>
                <a:gd name="T2" fmla="*/ 34419 w 21600"/>
                <a:gd name="T3" fmla="*/ 291102 h 21600"/>
                <a:gd name="T4" fmla="*/ 34419 w 21600"/>
                <a:gd name="T5" fmla="*/ 291102 h 21600"/>
                <a:gd name="T6" fmla="*/ 34419 w 21600"/>
                <a:gd name="T7" fmla="*/ 29110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6841" y="0"/>
                  </a:moveTo>
                  <a:lnTo>
                    <a:pt x="18305" y="1039"/>
                  </a:lnTo>
                  <a:lnTo>
                    <a:pt x="21600" y="2727"/>
                  </a:lnTo>
                  <a:lnTo>
                    <a:pt x="18305" y="3896"/>
                  </a:lnTo>
                  <a:lnTo>
                    <a:pt x="13912" y="5021"/>
                  </a:lnTo>
                  <a:lnTo>
                    <a:pt x="14278" y="5584"/>
                  </a:lnTo>
                  <a:lnTo>
                    <a:pt x="5492" y="6536"/>
                  </a:lnTo>
                  <a:lnTo>
                    <a:pt x="5858" y="7792"/>
                  </a:lnTo>
                  <a:lnTo>
                    <a:pt x="4759" y="9220"/>
                  </a:lnTo>
                  <a:lnTo>
                    <a:pt x="8054" y="10908"/>
                  </a:lnTo>
                  <a:lnTo>
                    <a:pt x="3661" y="12207"/>
                  </a:lnTo>
                  <a:lnTo>
                    <a:pt x="6224" y="13765"/>
                  </a:lnTo>
                  <a:lnTo>
                    <a:pt x="6956" y="15453"/>
                  </a:lnTo>
                  <a:lnTo>
                    <a:pt x="0" y="17358"/>
                  </a:lnTo>
                  <a:lnTo>
                    <a:pt x="7322" y="20042"/>
                  </a:lnTo>
                  <a:lnTo>
                    <a:pt x="11715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10" name="AutoShape 146" descr="Freeform 201">
              <a:extLst>
                <a:ext uri="{FF2B5EF4-FFF2-40B4-BE49-F238E27FC236}">
                  <a16:creationId xmlns:a16="http://schemas.microsoft.com/office/drawing/2014/main" id="{F714DC00-1D54-47CC-AE37-A89442AD7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883" y="1300914"/>
              <a:ext cx="122509" cy="413027"/>
            </a:xfrm>
            <a:custGeom>
              <a:avLst/>
              <a:gdLst>
                <a:gd name="T0" fmla="*/ 61255 w 21600"/>
                <a:gd name="T1" fmla="*/ 206514 h 21600"/>
                <a:gd name="T2" fmla="*/ 61255 w 21600"/>
                <a:gd name="T3" fmla="*/ 206514 h 21600"/>
                <a:gd name="T4" fmla="*/ 61255 w 21600"/>
                <a:gd name="T5" fmla="*/ 206514 h 21600"/>
                <a:gd name="T6" fmla="*/ 61255 w 21600"/>
                <a:gd name="T7" fmla="*/ 20651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3291" y="18244"/>
                  </a:lnTo>
                  <a:lnTo>
                    <a:pt x="5554" y="17146"/>
                  </a:lnTo>
                  <a:lnTo>
                    <a:pt x="8434" y="16108"/>
                  </a:lnTo>
                  <a:lnTo>
                    <a:pt x="11314" y="14583"/>
                  </a:lnTo>
                  <a:lnTo>
                    <a:pt x="13166" y="13607"/>
                  </a:lnTo>
                  <a:lnTo>
                    <a:pt x="14194" y="12936"/>
                  </a:lnTo>
                  <a:lnTo>
                    <a:pt x="15429" y="12386"/>
                  </a:lnTo>
                  <a:lnTo>
                    <a:pt x="16663" y="11471"/>
                  </a:lnTo>
                  <a:lnTo>
                    <a:pt x="16251" y="10434"/>
                  </a:lnTo>
                  <a:lnTo>
                    <a:pt x="16663" y="9275"/>
                  </a:lnTo>
                  <a:lnTo>
                    <a:pt x="21600" y="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11" name="AutoShape 147" descr="Freeform 203">
              <a:extLst>
                <a:ext uri="{FF2B5EF4-FFF2-40B4-BE49-F238E27FC236}">
                  <a16:creationId xmlns:a16="http://schemas.microsoft.com/office/drawing/2014/main" id="{78BFA114-7C5A-4F4C-8FEB-56671AFFA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46" y="2550492"/>
              <a:ext cx="91007" cy="236849"/>
            </a:xfrm>
            <a:custGeom>
              <a:avLst/>
              <a:gdLst>
                <a:gd name="T0" fmla="*/ 45504 w 21600"/>
                <a:gd name="T1" fmla="*/ 118425 h 21600"/>
                <a:gd name="T2" fmla="*/ 45504 w 21600"/>
                <a:gd name="T3" fmla="*/ 118425 h 21600"/>
                <a:gd name="T4" fmla="*/ 45504 w 21600"/>
                <a:gd name="T5" fmla="*/ 118425 h 21600"/>
                <a:gd name="T6" fmla="*/ 45504 w 21600"/>
                <a:gd name="T7" fmla="*/ 1184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200" y="6703"/>
                  </a:lnTo>
                  <a:lnTo>
                    <a:pt x="12185" y="10853"/>
                  </a:lnTo>
                  <a:lnTo>
                    <a:pt x="15785" y="12768"/>
                  </a:lnTo>
                  <a:lnTo>
                    <a:pt x="19385" y="15748"/>
                  </a:lnTo>
                  <a:lnTo>
                    <a:pt x="20492" y="17769"/>
                  </a:ln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12" name="AutoShape 148" descr="Freeform 204">
              <a:extLst>
                <a:ext uri="{FF2B5EF4-FFF2-40B4-BE49-F238E27FC236}">
                  <a16:creationId xmlns:a16="http://schemas.microsoft.com/office/drawing/2014/main" id="{18DF217C-1242-49C2-A64C-BC6333CFA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3402" y="3135032"/>
              <a:ext cx="634707" cy="115508"/>
            </a:xfrm>
            <a:custGeom>
              <a:avLst/>
              <a:gdLst>
                <a:gd name="T0" fmla="*/ 317354 w 21600"/>
                <a:gd name="T1" fmla="*/ 57754 h 21600"/>
                <a:gd name="T2" fmla="*/ 317354 w 21600"/>
                <a:gd name="T3" fmla="*/ 57754 h 21600"/>
                <a:gd name="T4" fmla="*/ 317354 w 21600"/>
                <a:gd name="T5" fmla="*/ 57754 h 21600"/>
                <a:gd name="T6" fmla="*/ 317354 w 21600"/>
                <a:gd name="T7" fmla="*/ 5775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541" y="436"/>
                  </a:lnTo>
                  <a:lnTo>
                    <a:pt x="3851" y="1745"/>
                  </a:lnTo>
                  <a:lnTo>
                    <a:pt x="5837" y="7200"/>
                  </a:lnTo>
                  <a:lnTo>
                    <a:pt x="7663" y="10255"/>
                  </a:lnTo>
                  <a:lnTo>
                    <a:pt x="9291" y="12873"/>
                  </a:lnTo>
                  <a:lnTo>
                    <a:pt x="11594" y="12218"/>
                  </a:lnTo>
                  <a:lnTo>
                    <a:pt x="12388" y="15055"/>
                  </a:lnTo>
                  <a:lnTo>
                    <a:pt x="13262" y="13745"/>
                  </a:lnTo>
                  <a:lnTo>
                    <a:pt x="13937" y="17673"/>
                  </a:lnTo>
                  <a:lnTo>
                    <a:pt x="14532" y="14400"/>
                  </a:lnTo>
                  <a:lnTo>
                    <a:pt x="15049" y="16364"/>
                  </a:lnTo>
                  <a:lnTo>
                    <a:pt x="16200" y="13527"/>
                  </a:lnTo>
                  <a:lnTo>
                    <a:pt x="17987" y="19636"/>
                  </a:lnTo>
                  <a:lnTo>
                    <a:pt x="19774" y="21600"/>
                  </a:lnTo>
                  <a:lnTo>
                    <a:pt x="20766" y="17673"/>
                  </a:lnTo>
                  <a:lnTo>
                    <a:pt x="21600" y="10473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6613" name="AutoShape 149" descr="Freeform 206">
              <a:extLst>
                <a:ext uri="{FF2B5EF4-FFF2-40B4-BE49-F238E27FC236}">
                  <a16:creationId xmlns:a16="http://schemas.microsoft.com/office/drawing/2014/main" id="{35D76A2B-D36E-43FD-9642-8419B8490535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3721753" y="3139364"/>
              <a:ext cx="59557" cy="563620"/>
            </a:xfrm>
            <a:custGeom>
              <a:avLst/>
              <a:gdLst>
                <a:gd name="T0" fmla="*/ 29779 w 21600"/>
                <a:gd name="T1" fmla="*/ 281810 h 21600"/>
                <a:gd name="T2" fmla="*/ 29779 w 21600"/>
                <a:gd name="T3" fmla="*/ 281810 h 21600"/>
                <a:gd name="T4" fmla="*/ 29779 w 21600"/>
                <a:gd name="T5" fmla="*/ 281810 h 21600"/>
                <a:gd name="T6" fmla="*/ 29779 w 21600"/>
                <a:gd name="T7" fmla="*/ 28181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84" y="21600"/>
                  </a:moveTo>
                  <a:lnTo>
                    <a:pt x="19171" y="19293"/>
                  </a:lnTo>
                  <a:lnTo>
                    <a:pt x="17958" y="17610"/>
                  </a:lnTo>
                  <a:lnTo>
                    <a:pt x="21600" y="15791"/>
                  </a:lnTo>
                  <a:lnTo>
                    <a:pt x="11082" y="12731"/>
                  </a:lnTo>
                  <a:lnTo>
                    <a:pt x="11082" y="7809"/>
                  </a:lnTo>
                  <a:cubicBezTo>
                    <a:pt x="10301" y="7543"/>
                    <a:pt x="11387" y="7074"/>
                    <a:pt x="10606" y="6809"/>
                  </a:cubicBezTo>
                  <a:cubicBezTo>
                    <a:pt x="1788" y="5901"/>
                    <a:pt x="5011" y="4905"/>
                    <a:pt x="0" y="3990"/>
                  </a:cubicBezTo>
                  <a:cubicBezTo>
                    <a:pt x="2696" y="2690"/>
                    <a:pt x="16173" y="1300"/>
                    <a:pt x="18869" y="0"/>
                  </a:cubicBez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6614" name="AutoShape 150" descr="Freeform 210">
              <a:extLst>
                <a:ext uri="{FF2B5EF4-FFF2-40B4-BE49-F238E27FC236}">
                  <a16:creationId xmlns:a16="http://schemas.microsoft.com/office/drawing/2014/main" id="{D152F424-0BD1-4B9E-B1D5-A3942D0B302C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3495550" y="1628768"/>
              <a:ext cx="385025" cy="107341"/>
            </a:xfrm>
            <a:custGeom>
              <a:avLst/>
              <a:gdLst>
                <a:gd name="T0" fmla="*/ 192513 w 21600"/>
                <a:gd name="T1" fmla="*/ 53671 h 21600"/>
                <a:gd name="T2" fmla="*/ 192513 w 21600"/>
                <a:gd name="T3" fmla="*/ 53671 h 21600"/>
                <a:gd name="T4" fmla="*/ 192513 w 21600"/>
                <a:gd name="T5" fmla="*/ 53671 h 21600"/>
                <a:gd name="T6" fmla="*/ 192513 w 21600"/>
                <a:gd name="T7" fmla="*/ 5367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4" y="20674"/>
                  </a:moveTo>
                  <a:lnTo>
                    <a:pt x="187" y="21600"/>
                  </a:lnTo>
                  <a:lnTo>
                    <a:pt x="124" y="21600"/>
                  </a:lnTo>
                  <a:lnTo>
                    <a:pt x="104" y="21446"/>
                  </a:lnTo>
                  <a:lnTo>
                    <a:pt x="83" y="21446"/>
                  </a:lnTo>
                  <a:lnTo>
                    <a:pt x="62" y="21369"/>
                  </a:lnTo>
                  <a:lnTo>
                    <a:pt x="21" y="21291"/>
                  </a:lnTo>
                  <a:lnTo>
                    <a:pt x="21" y="21137"/>
                  </a:lnTo>
                  <a:lnTo>
                    <a:pt x="0" y="21060"/>
                  </a:lnTo>
                  <a:lnTo>
                    <a:pt x="21" y="20983"/>
                  </a:lnTo>
                  <a:lnTo>
                    <a:pt x="21" y="20906"/>
                  </a:lnTo>
                  <a:lnTo>
                    <a:pt x="62" y="20829"/>
                  </a:lnTo>
                  <a:lnTo>
                    <a:pt x="62" y="20751"/>
                  </a:lnTo>
                  <a:lnTo>
                    <a:pt x="83" y="20751"/>
                  </a:lnTo>
                  <a:lnTo>
                    <a:pt x="104" y="20674"/>
                  </a:lnTo>
                  <a:close/>
                  <a:moveTo>
                    <a:pt x="1036" y="19517"/>
                  </a:moveTo>
                  <a:lnTo>
                    <a:pt x="1140" y="20366"/>
                  </a:lnTo>
                  <a:lnTo>
                    <a:pt x="187" y="21600"/>
                  </a:lnTo>
                  <a:lnTo>
                    <a:pt x="104" y="20674"/>
                  </a:lnTo>
                  <a:lnTo>
                    <a:pt x="1036" y="19517"/>
                  </a:lnTo>
                  <a:close/>
                  <a:moveTo>
                    <a:pt x="1140" y="20366"/>
                  </a:moveTo>
                  <a:lnTo>
                    <a:pt x="1036" y="19517"/>
                  </a:lnTo>
                  <a:lnTo>
                    <a:pt x="1057" y="19517"/>
                  </a:lnTo>
                  <a:lnTo>
                    <a:pt x="1078" y="19440"/>
                  </a:lnTo>
                  <a:lnTo>
                    <a:pt x="1119" y="19517"/>
                  </a:lnTo>
                  <a:lnTo>
                    <a:pt x="1140" y="19517"/>
                  </a:lnTo>
                  <a:lnTo>
                    <a:pt x="1161" y="19671"/>
                  </a:lnTo>
                  <a:lnTo>
                    <a:pt x="1182" y="19671"/>
                  </a:lnTo>
                  <a:lnTo>
                    <a:pt x="1202" y="19749"/>
                  </a:lnTo>
                  <a:lnTo>
                    <a:pt x="1202" y="19826"/>
                  </a:lnTo>
                  <a:lnTo>
                    <a:pt x="1223" y="19903"/>
                  </a:lnTo>
                  <a:lnTo>
                    <a:pt x="1223" y="19980"/>
                  </a:lnTo>
                  <a:lnTo>
                    <a:pt x="1202" y="20057"/>
                  </a:lnTo>
                  <a:lnTo>
                    <a:pt x="1202" y="20134"/>
                  </a:lnTo>
                  <a:lnTo>
                    <a:pt x="1182" y="20211"/>
                  </a:lnTo>
                  <a:lnTo>
                    <a:pt x="1182" y="20289"/>
                  </a:lnTo>
                  <a:lnTo>
                    <a:pt x="1161" y="20366"/>
                  </a:lnTo>
                  <a:lnTo>
                    <a:pt x="1140" y="20366"/>
                  </a:lnTo>
                  <a:close/>
                  <a:moveTo>
                    <a:pt x="3524" y="17897"/>
                  </a:moveTo>
                  <a:lnTo>
                    <a:pt x="1119" y="20366"/>
                  </a:lnTo>
                  <a:lnTo>
                    <a:pt x="1036" y="19517"/>
                  </a:lnTo>
                  <a:lnTo>
                    <a:pt x="3420" y="17049"/>
                  </a:lnTo>
                  <a:lnTo>
                    <a:pt x="3524" y="17897"/>
                  </a:lnTo>
                  <a:close/>
                  <a:moveTo>
                    <a:pt x="3524" y="17897"/>
                  </a:moveTo>
                  <a:lnTo>
                    <a:pt x="3420" y="17049"/>
                  </a:lnTo>
                  <a:lnTo>
                    <a:pt x="3545" y="17049"/>
                  </a:lnTo>
                  <a:lnTo>
                    <a:pt x="3607" y="17280"/>
                  </a:lnTo>
                  <a:lnTo>
                    <a:pt x="3607" y="17666"/>
                  </a:lnTo>
                  <a:lnTo>
                    <a:pt x="3545" y="17897"/>
                  </a:lnTo>
                  <a:lnTo>
                    <a:pt x="3524" y="17897"/>
                  </a:lnTo>
                  <a:close/>
                  <a:moveTo>
                    <a:pt x="4063" y="16354"/>
                  </a:moveTo>
                  <a:lnTo>
                    <a:pt x="4104" y="17203"/>
                  </a:lnTo>
                  <a:lnTo>
                    <a:pt x="3524" y="17897"/>
                  </a:lnTo>
                  <a:lnTo>
                    <a:pt x="3420" y="17049"/>
                  </a:lnTo>
                  <a:lnTo>
                    <a:pt x="4042" y="16354"/>
                  </a:lnTo>
                  <a:lnTo>
                    <a:pt x="4063" y="16354"/>
                  </a:lnTo>
                  <a:close/>
                  <a:moveTo>
                    <a:pt x="4104" y="17203"/>
                  </a:moveTo>
                  <a:lnTo>
                    <a:pt x="4042" y="16354"/>
                  </a:lnTo>
                  <a:lnTo>
                    <a:pt x="4125" y="16354"/>
                  </a:lnTo>
                  <a:lnTo>
                    <a:pt x="4146" y="16431"/>
                  </a:lnTo>
                  <a:lnTo>
                    <a:pt x="4167" y="16431"/>
                  </a:lnTo>
                  <a:lnTo>
                    <a:pt x="4187" y="16509"/>
                  </a:lnTo>
                  <a:lnTo>
                    <a:pt x="4187" y="16971"/>
                  </a:lnTo>
                  <a:lnTo>
                    <a:pt x="4146" y="17126"/>
                  </a:lnTo>
                  <a:lnTo>
                    <a:pt x="4146" y="17203"/>
                  </a:lnTo>
                  <a:lnTo>
                    <a:pt x="4104" y="17203"/>
                  </a:lnTo>
                  <a:close/>
                  <a:moveTo>
                    <a:pt x="4747" y="17049"/>
                  </a:moveTo>
                  <a:lnTo>
                    <a:pt x="4084" y="17203"/>
                  </a:lnTo>
                  <a:lnTo>
                    <a:pt x="4063" y="16354"/>
                  </a:lnTo>
                  <a:lnTo>
                    <a:pt x="4726" y="16123"/>
                  </a:lnTo>
                  <a:lnTo>
                    <a:pt x="4747" y="17049"/>
                  </a:lnTo>
                  <a:close/>
                  <a:moveTo>
                    <a:pt x="4747" y="17049"/>
                  </a:moveTo>
                  <a:lnTo>
                    <a:pt x="4726" y="16123"/>
                  </a:lnTo>
                  <a:lnTo>
                    <a:pt x="4788" y="16123"/>
                  </a:lnTo>
                  <a:lnTo>
                    <a:pt x="4830" y="16200"/>
                  </a:lnTo>
                  <a:lnTo>
                    <a:pt x="4851" y="16277"/>
                  </a:lnTo>
                  <a:lnTo>
                    <a:pt x="4851" y="16354"/>
                  </a:lnTo>
                  <a:lnTo>
                    <a:pt x="4871" y="16431"/>
                  </a:lnTo>
                  <a:lnTo>
                    <a:pt x="4871" y="16740"/>
                  </a:lnTo>
                  <a:lnTo>
                    <a:pt x="4851" y="16817"/>
                  </a:lnTo>
                  <a:lnTo>
                    <a:pt x="4851" y="16894"/>
                  </a:lnTo>
                  <a:lnTo>
                    <a:pt x="4830" y="16894"/>
                  </a:lnTo>
                  <a:lnTo>
                    <a:pt x="4788" y="16971"/>
                  </a:lnTo>
                  <a:lnTo>
                    <a:pt x="4768" y="16971"/>
                  </a:lnTo>
                  <a:lnTo>
                    <a:pt x="4747" y="17049"/>
                  </a:lnTo>
                  <a:close/>
                  <a:moveTo>
                    <a:pt x="5327" y="15891"/>
                  </a:moveTo>
                  <a:lnTo>
                    <a:pt x="5327" y="16817"/>
                  </a:lnTo>
                  <a:lnTo>
                    <a:pt x="4747" y="17049"/>
                  </a:lnTo>
                  <a:lnTo>
                    <a:pt x="4706" y="16123"/>
                  </a:lnTo>
                  <a:lnTo>
                    <a:pt x="5307" y="15891"/>
                  </a:lnTo>
                  <a:lnTo>
                    <a:pt x="5327" y="15891"/>
                  </a:lnTo>
                  <a:close/>
                  <a:moveTo>
                    <a:pt x="5327" y="16817"/>
                  </a:moveTo>
                  <a:lnTo>
                    <a:pt x="5307" y="15891"/>
                  </a:lnTo>
                  <a:lnTo>
                    <a:pt x="5369" y="15891"/>
                  </a:lnTo>
                  <a:lnTo>
                    <a:pt x="5390" y="15969"/>
                  </a:lnTo>
                  <a:lnTo>
                    <a:pt x="5410" y="15969"/>
                  </a:lnTo>
                  <a:lnTo>
                    <a:pt x="5452" y="16123"/>
                  </a:lnTo>
                  <a:lnTo>
                    <a:pt x="5452" y="16200"/>
                  </a:lnTo>
                  <a:lnTo>
                    <a:pt x="5473" y="16277"/>
                  </a:lnTo>
                  <a:lnTo>
                    <a:pt x="5473" y="16354"/>
                  </a:lnTo>
                  <a:lnTo>
                    <a:pt x="5452" y="16431"/>
                  </a:lnTo>
                  <a:lnTo>
                    <a:pt x="5452" y="16509"/>
                  </a:lnTo>
                  <a:lnTo>
                    <a:pt x="5431" y="16663"/>
                  </a:lnTo>
                  <a:lnTo>
                    <a:pt x="5431" y="16740"/>
                  </a:lnTo>
                  <a:lnTo>
                    <a:pt x="5410" y="16740"/>
                  </a:lnTo>
                  <a:lnTo>
                    <a:pt x="5390" y="16817"/>
                  </a:lnTo>
                  <a:lnTo>
                    <a:pt x="5327" y="16817"/>
                  </a:lnTo>
                  <a:close/>
                  <a:moveTo>
                    <a:pt x="5949" y="17049"/>
                  </a:moveTo>
                  <a:lnTo>
                    <a:pt x="5929" y="17049"/>
                  </a:lnTo>
                  <a:lnTo>
                    <a:pt x="5307" y="16817"/>
                  </a:lnTo>
                  <a:lnTo>
                    <a:pt x="5327" y="15891"/>
                  </a:lnTo>
                  <a:lnTo>
                    <a:pt x="5949" y="16123"/>
                  </a:lnTo>
                  <a:lnTo>
                    <a:pt x="5949" y="17049"/>
                  </a:lnTo>
                  <a:close/>
                  <a:moveTo>
                    <a:pt x="5929" y="17049"/>
                  </a:moveTo>
                  <a:lnTo>
                    <a:pt x="5949" y="16123"/>
                  </a:lnTo>
                  <a:lnTo>
                    <a:pt x="5991" y="16123"/>
                  </a:lnTo>
                  <a:lnTo>
                    <a:pt x="6053" y="16354"/>
                  </a:lnTo>
                  <a:lnTo>
                    <a:pt x="6053" y="16740"/>
                  </a:lnTo>
                  <a:lnTo>
                    <a:pt x="6032" y="16817"/>
                  </a:lnTo>
                  <a:lnTo>
                    <a:pt x="6032" y="16894"/>
                  </a:lnTo>
                  <a:lnTo>
                    <a:pt x="6012" y="16894"/>
                  </a:lnTo>
                  <a:lnTo>
                    <a:pt x="5991" y="16971"/>
                  </a:lnTo>
                  <a:lnTo>
                    <a:pt x="5970" y="16971"/>
                  </a:lnTo>
                  <a:lnTo>
                    <a:pt x="5949" y="17049"/>
                  </a:lnTo>
                  <a:lnTo>
                    <a:pt x="5929" y="17049"/>
                  </a:lnTo>
                  <a:close/>
                  <a:moveTo>
                    <a:pt x="6737" y="15891"/>
                  </a:moveTo>
                  <a:lnTo>
                    <a:pt x="6737" y="16817"/>
                  </a:lnTo>
                  <a:lnTo>
                    <a:pt x="5949" y="17049"/>
                  </a:lnTo>
                  <a:lnTo>
                    <a:pt x="5929" y="16123"/>
                  </a:lnTo>
                  <a:lnTo>
                    <a:pt x="6716" y="15891"/>
                  </a:lnTo>
                  <a:lnTo>
                    <a:pt x="6737" y="15891"/>
                  </a:lnTo>
                  <a:close/>
                  <a:moveTo>
                    <a:pt x="6737" y="16817"/>
                  </a:moveTo>
                  <a:lnTo>
                    <a:pt x="6716" y="15891"/>
                  </a:lnTo>
                  <a:lnTo>
                    <a:pt x="6779" y="15891"/>
                  </a:lnTo>
                  <a:lnTo>
                    <a:pt x="6799" y="15969"/>
                  </a:lnTo>
                  <a:lnTo>
                    <a:pt x="6820" y="15969"/>
                  </a:lnTo>
                  <a:lnTo>
                    <a:pt x="6820" y="16046"/>
                  </a:lnTo>
                  <a:lnTo>
                    <a:pt x="6841" y="16123"/>
                  </a:lnTo>
                  <a:lnTo>
                    <a:pt x="6841" y="16200"/>
                  </a:lnTo>
                  <a:lnTo>
                    <a:pt x="6861" y="16277"/>
                  </a:lnTo>
                  <a:lnTo>
                    <a:pt x="6861" y="16354"/>
                  </a:lnTo>
                  <a:lnTo>
                    <a:pt x="6841" y="16431"/>
                  </a:lnTo>
                  <a:lnTo>
                    <a:pt x="6841" y="16509"/>
                  </a:lnTo>
                  <a:lnTo>
                    <a:pt x="6820" y="16663"/>
                  </a:lnTo>
                  <a:lnTo>
                    <a:pt x="6799" y="16740"/>
                  </a:lnTo>
                  <a:lnTo>
                    <a:pt x="6779" y="16740"/>
                  </a:lnTo>
                  <a:lnTo>
                    <a:pt x="6758" y="16817"/>
                  </a:lnTo>
                  <a:lnTo>
                    <a:pt x="6737" y="16817"/>
                  </a:lnTo>
                  <a:close/>
                  <a:moveTo>
                    <a:pt x="7670" y="16123"/>
                  </a:moveTo>
                  <a:lnTo>
                    <a:pt x="7649" y="17049"/>
                  </a:lnTo>
                  <a:lnTo>
                    <a:pt x="6716" y="16817"/>
                  </a:lnTo>
                  <a:lnTo>
                    <a:pt x="6737" y="15891"/>
                  </a:lnTo>
                  <a:lnTo>
                    <a:pt x="7670" y="16123"/>
                  </a:lnTo>
                  <a:close/>
                  <a:moveTo>
                    <a:pt x="7649" y="17049"/>
                  </a:moveTo>
                  <a:lnTo>
                    <a:pt x="7670" y="16123"/>
                  </a:lnTo>
                  <a:lnTo>
                    <a:pt x="7711" y="16123"/>
                  </a:lnTo>
                  <a:lnTo>
                    <a:pt x="7753" y="16200"/>
                  </a:lnTo>
                  <a:lnTo>
                    <a:pt x="7794" y="16354"/>
                  </a:lnTo>
                  <a:lnTo>
                    <a:pt x="7794" y="16740"/>
                  </a:lnTo>
                  <a:lnTo>
                    <a:pt x="7774" y="16817"/>
                  </a:lnTo>
                  <a:lnTo>
                    <a:pt x="7774" y="16894"/>
                  </a:lnTo>
                  <a:lnTo>
                    <a:pt x="7753" y="16894"/>
                  </a:lnTo>
                  <a:lnTo>
                    <a:pt x="7711" y="16971"/>
                  </a:lnTo>
                  <a:lnTo>
                    <a:pt x="7691" y="16971"/>
                  </a:lnTo>
                  <a:lnTo>
                    <a:pt x="7670" y="17049"/>
                  </a:lnTo>
                  <a:lnTo>
                    <a:pt x="7649" y="17049"/>
                  </a:lnTo>
                  <a:close/>
                  <a:moveTo>
                    <a:pt x="9494" y="17897"/>
                  </a:moveTo>
                  <a:lnTo>
                    <a:pt x="7628" y="17049"/>
                  </a:lnTo>
                  <a:lnTo>
                    <a:pt x="7670" y="16123"/>
                  </a:lnTo>
                  <a:lnTo>
                    <a:pt x="9536" y="17049"/>
                  </a:lnTo>
                  <a:lnTo>
                    <a:pt x="9494" y="17897"/>
                  </a:lnTo>
                  <a:close/>
                  <a:moveTo>
                    <a:pt x="9494" y="17897"/>
                  </a:moveTo>
                  <a:lnTo>
                    <a:pt x="9536" y="17049"/>
                  </a:lnTo>
                  <a:lnTo>
                    <a:pt x="9577" y="17049"/>
                  </a:lnTo>
                  <a:lnTo>
                    <a:pt x="9618" y="17126"/>
                  </a:lnTo>
                  <a:lnTo>
                    <a:pt x="9618" y="17203"/>
                  </a:lnTo>
                  <a:lnTo>
                    <a:pt x="9639" y="17280"/>
                  </a:lnTo>
                  <a:lnTo>
                    <a:pt x="9639" y="17357"/>
                  </a:lnTo>
                  <a:lnTo>
                    <a:pt x="9660" y="17434"/>
                  </a:lnTo>
                  <a:lnTo>
                    <a:pt x="9660" y="17511"/>
                  </a:lnTo>
                  <a:lnTo>
                    <a:pt x="9639" y="17666"/>
                  </a:lnTo>
                  <a:lnTo>
                    <a:pt x="9639" y="17743"/>
                  </a:lnTo>
                  <a:lnTo>
                    <a:pt x="9618" y="17820"/>
                  </a:lnTo>
                  <a:lnTo>
                    <a:pt x="9577" y="17820"/>
                  </a:lnTo>
                  <a:lnTo>
                    <a:pt x="9556" y="17897"/>
                  </a:lnTo>
                  <a:lnTo>
                    <a:pt x="9494" y="17897"/>
                  </a:lnTo>
                  <a:close/>
                  <a:moveTo>
                    <a:pt x="10282" y="18129"/>
                  </a:moveTo>
                  <a:lnTo>
                    <a:pt x="10240" y="18129"/>
                  </a:lnTo>
                  <a:lnTo>
                    <a:pt x="9494" y="17897"/>
                  </a:lnTo>
                  <a:lnTo>
                    <a:pt x="9515" y="17049"/>
                  </a:lnTo>
                  <a:lnTo>
                    <a:pt x="10261" y="17203"/>
                  </a:lnTo>
                  <a:lnTo>
                    <a:pt x="10282" y="18129"/>
                  </a:lnTo>
                  <a:close/>
                  <a:moveTo>
                    <a:pt x="10240" y="18129"/>
                  </a:moveTo>
                  <a:lnTo>
                    <a:pt x="10261" y="17203"/>
                  </a:lnTo>
                  <a:lnTo>
                    <a:pt x="10282" y="17280"/>
                  </a:lnTo>
                  <a:lnTo>
                    <a:pt x="10302" y="17280"/>
                  </a:lnTo>
                  <a:lnTo>
                    <a:pt x="10323" y="17357"/>
                  </a:lnTo>
                  <a:lnTo>
                    <a:pt x="10344" y="17357"/>
                  </a:lnTo>
                  <a:lnTo>
                    <a:pt x="10344" y="17434"/>
                  </a:lnTo>
                  <a:lnTo>
                    <a:pt x="10365" y="17511"/>
                  </a:lnTo>
                  <a:lnTo>
                    <a:pt x="10365" y="17820"/>
                  </a:lnTo>
                  <a:lnTo>
                    <a:pt x="10344" y="17897"/>
                  </a:lnTo>
                  <a:lnTo>
                    <a:pt x="10344" y="17974"/>
                  </a:lnTo>
                  <a:lnTo>
                    <a:pt x="10323" y="18051"/>
                  </a:lnTo>
                  <a:lnTo>
                    <a:pt x="10302" y="18051"/>
                  </a:lnTo>
                  <a:lnTo>
                    <a:pt x="10282" y="18129"/>
                  </a:lnTo>
                  <a:lnTo>
                    <a:pt x="10240" y="18129"/>
                  </a:lnTo>
                  <a:close/>
                  <a:moveTo>
                    <a:pt x="11049" y="17357"/>
                  </a:moveTo>
                  <a:lnTo>
                    <a:pt x="11007" y="17434"/>
                  </a:lnTo>
                  <a:lnTo>
                    <a:pt x="10282" y="18129"/>
                  </a:lnTo>
                  <a:lnTo>
                    <a:pt x="10220" y="17280"/>
                  </a:lnTo>
                  <a:lnTo>
                    <a:pt x="10945" y="16509"/>
                  </a:lnTo>
                  <a:lnTo>
                    <a:pt x="11049" y="17357"/>
                  </a:lnTo>
                  <a:close/>
                  <a:moveTo>
                    <a:pt x="11007" y="17434"/>
                  </a:moveTo>
                  <a:lnTo>
                    <a:pt x="10945" y="16509"/>
                  </a:lnTo>
                  <a:lnTo>
                    <a:pt x="11007" y="16509"/>
                  </a:lnTo>
                  <a:lnTo>
                    <a:pt x="11028" y="16663"/>
                  </a:lnTo>
                  <a:lnTo>
                    <a:pt x="11049" y="16663"/>
                  </a:lnTo>
                  <a:lnTo>
                    <a:pt x="11090" y="16817"/>
                  </a:lnTo>
                  <a:lnTo>
                    <a:pt x="11090" y="16894"/>
                  </a:lnTo>
                  <a:lnTo>
                    <a:pt x="11111" y="16971"/>
                  </a:lnTo>
                  <a:lnTo>
                    <a:pt x="11111" y="17049"/>
                  </a:lnTo>
                  <a:lnTo>
                    <a:pt x="11090" y="17126"/>
                  </a:lnTo>
                  <a:lnTo>
                    <a:pt x="11090" y="17203"/>
                  </a:lnTo>
                  <a:lnTo>
                    <a:pt x="11049" y="17357"/>
                  </a:lnTo>
                  <a:lnTo>
                    <a:pt x="11028" y="17357"/>
                  </a:lnTo>
                  <a:lnTo>
                    <a:pt x="11007" y="17434"/>
                  </a:lnTo>
                  <a:close/>
                  <a:moveTo>
                    <a:pt x="11919" y="14117"/>
                  </a:moveTo>
                  <a:lnTo>
                    <a:pt x="12064" y="14889"/>
                  </a:lnTo>
                  <a:lnTo>
                    <a:pt x="11049" y="17357"/>
                  </a:lnTo>
                  <a:lnTo>
                    <a:pt x="10883" y="16663"/>
                  </a:lnTo>
                  <a:lnTo>
                    <a:pt x="11899" y="14117"/>
                  </a:lnTo>
                  <a:lnTo>
                    <a:pt x="11919" y="14117"/>
                  </a:lnTo>
                  <a:close/>
                  <a:moveTo>
                    <a:pt x="12064" y="14889"/>
                  </a:moveTo>
                  <a:lnTo>
                    <a:pt x="11899" y="14117"/>
                  </a:lnTo>
                  <a:lnTo>
                    <a:pt x="11940" y="14117"/>
                  </a:lnTo>
                  <a:lnTo>
                    <a:pt x="11961" y="14040"/>
                  </a:lnTo>
                  <a:lnTo>
                    <a:pt x="12002" y="14040"/>
                  </a:lnTo>
                  <a:lnTo>
                    <a:pt x="12023" y="14117"/>
                  </a:lnTo>
                  <a:lnTo>
                    <a:pt x="12044" y="14117"/>
                  </a:lnTo>
                  <a:lnTo>
                    <a:pt x="12085" y="14271"/>
                  </a:lnTo>
                  <a:lnTo>
                    <a:pt x="12085" y="14349"/>
                  </a:lnTo>
                  <a:lnTo>
                    <a:pt x="12106" y="14426"/>
                  </a:lnTo>
                  <a:lnTo>
                    <a:pt x="12106" y="14734"/>
                  </a:lnTo>
                  <a:lnTo>
                    <a:pt x="12085" y="14811"/>
                  </a:lnTo>
                  <a:lnTo>
                    <a:pt x="12064" y="14811"/>
                  </a:lnTo>
                  <a:lnTo>
                    <a:pt x="12064" y="14889"/>
                  </a:lnTo>
                  <a:close/>
                  <a:moveTo>
                    <a:pt x="13536" y="12266"/>
                  </a:moveTo>
                  <a:lnTo>
                    <a:pt x="13619" y="13114"/>
                  </a:lnTo>
                  <a:lnTo>
                    <a:pt x="12023" y="14966"/>
                  </a:lnTo>
                  <a:lnTo>
                    <a:pt x="11919" y="14117"/>
                  </a:lnTo>
                  <a:lnTo>
                    <a:pt x="13516" y="12266"/>
                  </a:lnTo>
                  <a:lnTo>
                    <a:pt x="13536" y="12266"/>
                  </a:lnTo>
                  <a:close/>
                  <a:moveTo>
                    <a:pt x="13619" y="13114"/>
                  </a:moveTo>
                  <a:lnTo>
                    <a:pt x="13516" y="12266"/>
                  </a:lnTo>
                  <a:lnTo>
                    <a:pt x="13640" y="12266"/>
                  </a:lnTo>
                  <a:lnTo>
                    <a:pt x="13661" y="12343"/>
                  </a:lnTo>
                  <a:lnTo>
                    <a:pt x="13661" y="12420"/>
                  </a:lnTo>
                  <a:lnTo>
                    <a:pt x="13681" y="12420"/>
                  </a:lnTo>
                  <a:lnTo>
                    <a:pt x="13702" y="12497"/>
                  </a:lnTo>
                  <a:lnTo>
                    <a:pt x="13702" y="12883"/>
                  </a:lnTo>
                  <a:lnTo>
                    <a:pt x="13640" y="13114"/>
                  </a:lnTo>
                  <a:lnTo>
                    <a:pt x="13619" y="13114"/>
                  </a:lnTo>
                  <a:close/>
                  <a:moveTo>
                    <a:pt x="14759" y="12574"/>
                  </a:moveTo>
                  <a:lnTo>
                    <a:pt x="14718" y="12729"/>
                  </a:lnTo>
                  <a:lnTo>
                    <a:pt x="13598" y="13114"/>
                  </a:lnTo>
                  <a:lnTo>
                    <a:pt x="13536" y="12266"/>
                  </a:lnTo>
                  <a:lnTo>
                    <a:pt x="14676" y="11803"/>
                  </a:lnTo>
                  <a:lnTo>
                    <a:pt x="14759" y="12574"/>
                  </a:lnTo>
                  <a:close/>
                  <a:moveTo>
                    <a:pt x="14718" y="12729"/>
                  </a:moveTo>
                  <a:lnTo>
                    <a:pt x="14676" y="11803"/>
                  </a:lnTo>
                  <a:lnTo>
                    <a:pt x="14739" y="11803"/>
                  </a:lnTo>
                  <a:lnTo>
                    <a:pt x="14759" y="11880"/>
                  </a:lnTo>
                  <a:lnTo>
                    <a:pt x="14780" y="11880"/>
                  </a:lnTo>
                  <a:lnTo>
                    <a:pt x="14801" y="11957"/>
                  </a:lnTo>
                  <a:lnTo>
                    <a:pt x="14801" y="12034"/>
                  </a:lnTo>
                  <a:lnTo>
                    <a:pt x="14821" y="12111"/>
                  </a:lnTo>
                  <a:lnTo>
                    <a:pt x="14821" y="12343"/>
                  </a:lnTo>
                  <a:lnTo>
                    <a:pt x="14801" y="12420"/>
                  </a:lnTo>
                  <a:lnTo>
                    <a:pt x="14801" y="12497"/>
                  </a:lnTo>
                  <a:lnTo>
                    <a:pt x="14780" y="12574"/>
                  </a:lnTo>
                  <a:lnTo>
                    <a:pt x="14759" y="12574"/>
                  </a:lnTo>
                  <a:lnTo>
                    <a:pt x="14739" y="12729"/>
                  </a:lnTo>
                  <a:lnTo>
                    <a:pt x="14718" y="12729"/>
                  </a:lnTo>
                  <a:close/>
                  <a:moveTo>
                    <a:pt x="16376" y="8409"/>
                  </a:moveTo>
                  <a:lnTo>
                    <a:pt x="16480" y="9257"/>
                  </a:lnTo>
                  <a:lnTo>
                    <a:pt x="14759" y="12574"/>
                  </a:lnTo>
                  <a:lnTo>
                    <a:pt x="14614" y="11880"/>
                  </a:lnTo>
                  <a:lnTo>
                    <a:pt x="16355" y="8409"/>
                  </a:lnTo>
                  <a:lnTo>
                    <a:pt x="16376" y="8409"/>
                  </a:lnTo>
                  <a:close/>
                  <a:moveTo>
                    <a:pt x="16480" y="9257"/>
                  </a:moveTo>
                  <a:lnTo>
                    <a:pt x="16355" y="8409"/>
                  </a:lnTo>
                  <a:lnTo>
                    <a:pt x="16480" y="8409"/>
                  </a:lnTo>
                  <a:lnTo>
                    <a:pt x="16480" y="8486"/>
                  </a:lnTo>
                  <a:lnTo>
                    <a:pt x="16521" y="8486"/>
                  </a:lnTo>
                  <a:lnTo>
                    <a:pt x="16542" y="8563"/>
                  </a:lnTo>
                  <a:lnTo>
                    <a:pt x="16542" y="8640"/>
                  </a:lnTo>
                  <a:lnTo>
                    <a:pt x="16563" y="8794"/>
                  </a:lnTo>
                  <a:lnTo>
                    <a:pt x="16563" y="8949"/>
                  </a:lnTo>
                  <a:lnTo>
                    <a:pt x="16542" y="9026"/>
                  </a:lnTo>
                  <a:lnTo>
                    <a:pt x="16542" y="9103"/>
                  </a:lnTo>
                  <a:lnTo>
                    <a:pt x="16521" y="9180"/>
                  </a:lnTo>
                  <a:lnTo>
                    <a:pt x="16480" y="9257"/>
                  </a:lnTo>
                  <a:close/>
                  <a:moveTo>
                    <a:pt x="20149" y="4011"/>
                  </a:moveTo>
                  <a:lnTo>
                    <a:pt x="20128" y="4089"/>
                  </a:lnTo>
                  <a:lnTo>
                    <a:pt x="16459" y="9257"/>
                  </a:lnTo>
                  <a:lnTo>
                    <a:pt x="16376" y="8409"/>
                  </a:lnTo>
                  <a:lnTo>
                    <a:pt x="20025" y="3240"/>
                  </a:lnTo>
                  <a:lnTo>
                    <a:pt x="20149" y="4011"/>
                  </a:lnTo>
                  <a:close/>
                  <a:moveTo>
                    <a:pt x="20128" y="4089"/>
                  </a:moveTo>
                  <a:lnTo>
                    <a:pt x="20025" y="3240"/>
                  </a:lnTo>
                  <a:lnTo>
                    <a:pt x="20045" y="3163"/>
                  </a:lnTo>
                  <a:lnTo>
                    <a:pt x="20107" y="3163"/>
                  </a:lnTo>
                  <a:lnTo>
                    <a:pt x="20128" y="3240"/>
                  </a:lnTo>
                  <a:lnTo>
                    <a:pt x="20149" y="3240"/>
                  </a:lnTo>
                  <a:lnTo>
                    <a:pt x="20149" y="3317"/>
                  </a:lnTo>
                  <a:lnTo>
                    <a:pt x="20190" y="3471"/>
                  </a:lnTo>
                  <a:lnTo>
                    <a:pt x="20190" y="3857"/>
                  </a:lnTo>
                  <a:lnTo>
                    <a:pt x="20128" y="4089"/>
                  </a:lnTo>
                  <a:close/>
                  <a:moveTo>
                    <a:pt x="21559" y="849"/>
                  </a:moveTo>
                  <a:lnTo>
                    <a:pt x="20149" y="4011"/>
                  </a:lnTo>
                  <a:lnTo>
                    <a:pt x="20004" y="3240"/>
                  </a:lnTo>
                  <a:lnTo>
                    <a:pt x="21393" y="77"/>
                  </a:lnTo>
                  <a:lnTo>
                    <a:pt x="21559" y="849"/>
                  </a:lnTo>
                  <a:close/>
                  <a:moveTo>
                    <a:pt x="21559" y="849"/>
                  </a:moveTo>
                  <a:lnTo>
                    <a:pt x="21393" y="77"/>
                  </a:lnTo>
                  <a:lnTo>
                    <a:pt x="21413" y="77"/>
                  </a:lnTo>
                  <a:lnTo>
                    <a:pt x="21434" y="0"/>
                  </a:lnTo>
                  <a:lnTo>
                    <a:pt x="21496" y="0"/>
                  </a:lnTo>
                  <a:lnTo>
                    <a:pt x="21517" y="77"/>
                  </a:lnTo>
                  <a:lnTo>
                    <a:pt x="21559" y="77"/>
                  </a:lnTo>
                  <a:lnTo>
                    <a:pt x="21579" y="154"/>
                  </a:lnTo>
                  <a:lnTo>
                    <a:pt x="21579" y="231"/>
                  </a:lnTo>
                  <a:lnTo>
                    <a:pt x="21600" y="309"/>
                  </a:lnTo>
                  <a:lnTo>
                    <a:pt x="21600" y="617"/>
                  </a:lnTo>
                  <a:lnTo>
                    <a:pt x="21579" y="694"/>
                  </a:lnTo>
                  <a:lnTo>
                    <a:pt x="21559" y="849"/>
                  </a:lnTo>
                  <a:close/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15" name="AutoShape 151" descr="Freeform 211">
              <a:extLst>
                <a:ext uri="{FF2B5EF4-FFF2-40B4-BE49-F238E27FC236}">
                  <a16:creationId xmlns:a16="http://schemas.microsoft.com/office/drawing/2014/main" id="{521662C9-2A32-41B2-BDD1-B2330C967FBF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3902742" y="1652103"/>
              <a:ext cx="169178" cy="32670"/>
            </a:xfrm>
            <a:custGeom>
              <a:avLst/>
              <a:gdLst>
                <a:gd name="T0" fmla="*/ 84589 w 21600"/>
                <a:gd name="T1" fmla="*/ 16335 h 21600"/>
                <a:gd name="T2" fmla="*/ 84589 w 21600"/>
                <a:gd name="T3" fmla="*/ 16335 h 21600"/>
                <a:gd name="T4" fmla="*/ 84589 w 21600"/>
                <a:gd name="T5" fmla="*/ 16335 h 21600"/>
                <a:gd name="T6" fmla="*/ 84589 w 21600"/>
                <a:gd name="T7" fmla="*/ 1633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3642" y="0"/>
                  </a:ln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16" name="AutoShape 152" descr="Freeform 219">
              <a:extLst>
                <a:ext uri="{FF2B5EF4-FFF2-40B4-BE49-F238E27FC236}">
                  <a16:creationId xmlns:a16="http://schemas.microsoft.com/office/drawing/2014/main" id="{AE001425-7F61-45AA-AA3E-73FCCBA67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83" y="3109360"/>
              <a:ext cx="77006" cy="14002"/>
            </a:xfrm>
            <a:custGeom>
              <a:avLst/>
              <a:gdLst>
                <a:gd name="T0" fmla="*/ 38503 w 21600"/>
                <a:gd name="T1" fmla="*/ 7001 h 21600"/>
                <a:gd name="T2" fmla="*/ 38503 w 21600"/>
                <a:gd name="T3" fmla="*/ 7001 h 21600"/>
                <a:gd name="T4" fmla="*/ 38503 w 21600"/>
                <a:gd name="T5" fmla="*/ 7001 h 21600"/>
                <a:gd name="T6" fmla="*/ 38503 w 21600"/>
                <a:gd name="T7" fmla="*/ 70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8836" y="7200"/>
                  </a:lnTo>
                  <a:lnTo>
                    <a:pt x="3927" y="1620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17" name="AutoShape 153" descr="Freeform 222">
              <a:extLst>
                <a:ext uri="{FF2B5EF4-FFF2-40B4-BE49-F238E27FC236}">
                  <a16:creationId xmlns:a16="http://schemas.microsoft.com/office/drawing/2014/main" id="{9F7E11ED-1F1D-4E45-B6EF-96472E71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97" y="161010"/>
              <a:ext cx="135343" cy="33836"/>
            </a:xfrm>
            <a:custGeom>
              <a:avLst/>
              <a:gdLst>
                <a:gd name="T0" fmla="*/ 67672 w 21600"/>
                <a:gd name="T1" fmla="*/ 16918 h 21600"/>
                <a:gd name="T2" fmla="*/ 67672 w 21600"/>
                <a:gd name="T3" fmla="*/ 16918 h 21600"/>
                <a:gd name="T4" fmla="*/ 67672 w 21600"/>
                <a:gd name="T5" fmla="*/ 16918 h 21600"/>
                <a:gd name="T6" fmla="*/ 67672 w 21600"/>
                <a:gd name="T7" fmla="*/ 1691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3724"/>
                  </a:moveTo>
                  <a:lnTo>
                    <a:pt x="7634" y="0"/>
                  </a:lnTo>
                  <a:lnTo>
                    <a:pt x="11917" y="2979"/>
                  </a:lnTo>
                  <a:lnTo>
                    <a:pt x="15828" y="15641"/>
                  </a:lnTo>
                  <a:lnTo>
                    <a:pt x="21600" y="21600"/>
                  </a:ln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18" name="AutoShape 154" descr="Freeform 223">
              <a:extLst>
                <a:ext uri="{FF2B5EF4-FFF2-40B4-BE49-F238E27FC236}">
                  <a16:creationId xmlns:a16="http://schemas.microsoft.com/office/drawing/2014/main" id="{C3D15E38-A988-4C71-90C0-AB445C653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1915" y="625373"/>
              <a:ext cx="25670" cy="56004"/>
            </a:xfrm>
            <a:custGeom>
              <a:avLst/>
              <a:gdLst>
                <a:gd name="T0" fmla="*/ 12835 w 21600"/>
                <a:gd name="T1" fmla="*/ 28002 h 21600"/>
                <a:gd name="T2" fmla="*/ 12835 w 21600"/>
                <a:gd name="T3" fmla="*/ 28002 h 21600"/>
                <a:gd name="T4" fmla="*/ 12835 w 21600"/>
                <a:gd name="T5" fmla="*/ 28002 h 21600"/>
                <a:gd name="T6" fmla="*/ 12835 w 21600"/>
                <a:gd name="T7" fmla="*/ 2800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945" y="9450"/>
                  </a:lnTo>
                  <a:lnTo>
                    <a:pt x="7855" y="6300"/>
                  </a:lnTo>
                  <a:lnTo>
                    <a:pt x="21600" y="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19" name="AutoShape 155" descr="Freeform 226">
              <a:extLst>
                <a:ext uri="{FF2B5EF4-FFF2-40B4-BE49-F238E27FC236}">
                  <a16:creationId xmlns:a16="http://schemas.microsoft.com/office/drawing/2014/main" id="{886682F0-E91B-4642-997B-B7C47A64949B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1122402" y="641707"/>
              <a:ext cx="198347" cy="46670"/>
            </a:xfrm>
            <a:custGeom>
              <a:avLst/>
              <a:gdLst>
                <a:gd name="T0" fmla="*/ 99174 w 21600"/>
                <a:gd name="T1" fmla="*/ 23335 h 21600"/>
                <a:gd name="T2" fmla="*/ 99174 w 21600"/>
                <a:gd name="T3" fmla="*/ 23335 h 21600"/>
                <a:gd name="T4" fmla="*/ 99174 w 21600"/>
                <a:gd name="T5" fmla="*/ 23335 h 21600"/>
                <a:gd name="T6" fmla="*/ 99174 w 21600"/>
                <a:gd name="T7" fmla="*/ 2333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4473" y="11160"/>
                  </a:lnTo>
                  <a:lnTo>
                    <a:pt x="7213" y="12240"/>
                  </a:lnTo>
                  <a:lnTo>
                    <a:pt x="21600" y="21600"/>
                  </a:ln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20" name="AutoShape 156" descr="Freeform 227">
              <a:extLst>
                <a:ext uri="{FF2B5EF4-FFF2-40B4-BE49-F238E27FC236}">
                  <a16:creationId xmlns:a16="http://schemas.microsoft.com/office/drawing/2014/main" id="{3E3A68F5-BADF-4DE5-881F-C9DCEA778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083" y="1203558"/>
              <a:ext cx="68839" cy="12701"/>
            </a:xfrm>
            <a:custGeom>
              <a:avLst/>
              <a:gdLst>
                <a:gd name="T0" fmla="*/ 34420 w 21600"/>
                <a:gd name="T1" fmla="*/ 6351 h 21600"/>
                <a:gd name="T2" fmla="*/ 34420 w 21600"/>
                <a:gd name="T3" fmla="*/ 6351 h 21600"/>
                <a:gd name="T4" fmla="*/ 34420 w 21600"/>
                <a:gd name="T5" fmla="*/ 6351 h 21600"/>
                <a:gd name="T6" fmla="*/ 34420 w 21600"/>
                <a:gd name="T7" fmla="*/ 635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9885" y="0"/>
                  </a:lnTo>
                  <a:lnTo>
                    <a:pt x="21600" y="108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21" name="AutoShape 157" descr="Freeform 228">
              <a:extLst>
                <a:ext uri="{FF2B5EF4-FFF2-40B4-BE49-F238E27FC236}">
                  <a16:creationId xmlns:a16="http://schemas.microsoft.com/office/drawing/2014/main" id="{E60658D1-944A-4EEB-B022-3C56094B9CFB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1346416" y="480697"/>
              <a:ext cx="19836" cy="145843"/>
            </a:xfrm>
            <a:custGeom>
              <a:avLst/>
              <a:gdLst>
                <a:gd name="T0" fmla="*/ 9918 w 21600"/>
                <a:gd name="T1" fmla="*/ 72922 h 21600"/>
                <a:gd name="T2" fmla="*/ 9918 w 21600"/>
                <a:gd name="T3" fmla="*/ 72922 h 21600"/>
                <a:gd name="T4" fmla="*/ 9918 w 21600"/>
                <a:gd name="T5" fmla="*/ 72922 h 21600"/>
                <a:gd name="T6" fmla="*/ 9918 w 21600"/>
                <a:gd name="T7" fmla="*/ 7292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6518" y="15958"/>
                  </a:lnTo>
                  <a:lnTo>
                    <a:pt x="12282" y="17782"/>
                  </a:lnTo>
                  <a:lnTo>
                    <a:pt x="8047" y="19434"/>
                  </a:lnTo>
                  <a:lnTo>
                    <a:pt x="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22" name="AutoShape 158" descr="Freeform 230">
              <a:extLst>
                <a:ext uri="{FF2B5EF4-FFF2-40B4-BE49-F238E27FC236}">
                  <a16:creationId xmlns:a16="http://schemas.microsoft.com/office/drawing/2014/main" id="{7D33C946-241E-4899-B2F3-5635B9189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414" y="1015063"/>
              <a:ext cx="37336" cy="200681"/>
            </a:xfrm>
            <a:custGeom>
              <a:avLst/>
              <a:gdLst>
                <a:gd name="T0" fmla="*/ 18668 w 21600"/>
                <a:gd name="T1" fmla="*/ 100341 h 21600"/>
                <a:gd name="T2" fmla="*/ 18668 w 21600"/>
                <a:gd name="T3" fmla="*/ 100341 h 21600"/>
                <a:gd name="T4" fmla="*/ 18668 w 21600"/>
                <a:gd name="T5" fmla="*/ 100341 h 21600"/>
                <a:gd name="T6" fmla="*/ 18668 w 21600"/>
                <a:gd name="T7" fmla="*/ 10034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5525" y="0"/>
                  </a:moveTo>
                  <a:lnTo>
                    <a:pt x="9450" y="4521"/>
                  </a:lnTo>
                  <a:lnTo>
                    <a:pt x="5400" y="8037"/>
                  </a:lnTo>
                  <a:lnTo>
                    <a:pt x="4725" y="11553"/>
                  </a:lnTo>
                  <a:lnTo>
                    <a:pt x="0" y="14944"/>
                  </a:lnTo>
                  <a:lnTo>
                    <a:pt x="1350" y="17958"/>
                  </a:lnTo>
                  <a:lnTo>
                    <a:pt x="4050" y="19842"/>
                  </a:ln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23" name="AutoShape 159" descr="Freeform 231">
              <a:extLst>
                <a:ext uri="{FF2B5EF4-FFF2-40B4-BE49-F238E27FC236}">
                  <a16:creationId xmlns:a16="http://schemas.microsoft.com/office/drawing/2014/main" id="{085B0933-8040-4A1B-9C52-754005A71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687" y="1142977"/>
              <a:ext cx="215847" cy="185512"/>
            </a:xfrm>
            <a:custGeom>
              <a:avLst/>
              <a:gdLst>
                <a:gd name="T0" fmla="*/ 107924 w 21600"/>
                <a:gd name="T1" fmla="*/ 92756 h 21600"/>
                <a:gd name="T2" fmla="*/ 107924 w 21600"/>
                <a:gd name="T3" fmla="*/ 92756 h 21600"/>
                <a:gd name="T4" fmla="*/ 107924 w 21600"/>
                <a:gd name="T5" fmla="*/ 92756 h 21600"/>
                <a:gd name="T6" fmla="*/ 107924 w 21600"/>
                <a:gd name="T7" fmla="*/ 9275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4320" y="951"/>
                  </a:lnTo>
                  <a:lnTo>
                    <a:pt x="6422" y="1358"/>
                  </a:lnTo>
                  <a:lnTo>
                    <a:pt x="7939" y="1630"/>
                  </a:lnTo>
                  <a:lnTo>
                    <a:pt x="9107" y="2989"/>
                  </a:lnTo>
                  <a:lnTo>
                    <a:pt x="10275" y="5298"/>
                  </a:lnTo>
                  <a:lnTo>
                    <a:pt x="10275" y="7472"/>
                  </a:lnTo>
                  <a:lnTo>
                    <a:pt x="10508" y="9781"/>
                  </a:lnTo>
                  <a:lnTo>
                    <a:pt x="11676" y="11275"/>
                  </a:lnTo>
                  <a:lnTo>
                    <a:pt x="12376" y="11955"/>
                  </a:lnTo>
                  <a:lnTo>
                    <a:pt x="11792" y="11411"/>
                  </a:lnTo>
                  <a:lnTo>
                    <a:pt x="11442" y="11004"/>
                  </a:lnTo>
                  <a:lnTo>
                    <a:pt x="11909" y="11547"/>
                  </a:lnTo>
                  <a:lnTo>
                    <a:pt x="13544" y="13313"/>
                  </a:lnTo>
                  <a:lnTo>
                    <a:pt x="15529" y="13449"/>
                  </a:lnTo>
                  <a:lnTo>
                    <a:pt x="17163" y="14672"/>
                  </a:lnTo>
                  <a:lnTo>
                    <a:pt x="16229" y="13585"/>
                  </a:lnTo>
                  <a:lnTo>
                    <a:pt x="17864" y="15215"/>
                  </a:lnTo>
                  <a:lnTo>
                    <a:pt x="18915" y="17253"/>
                  </a:lnTo>
                  <a:lnTo>
                    <a:pt x="20082" y="18883"/>
                  </a:ln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24" name="AutoShape 160" descr="Freeform 233">
              <a:extLst>
                <a:ext uri="{FF2B5EF4-FFF2-40B4-BE49-F238E27FC236}">
                  <a16:creationId xmlns:a16="http://schemas.microsoft.com/office/drawing/2014/main" id="{52D95604-6226-4B78-8C70-049F5EE8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939" y="1477667"/>
              <a:ext cx="164508" cy="309778"/>
            </a:xfrm>
            <a:custGeom>
              <a:avLst/>
              <a:gdLst>
                <a:gd name="T0" fmla="*/ 82254 w 21600"/>
                <a:gd name="T1" fmla="*/ 154889 h 21600"/>
                <a:gd name="T2" fmla="*/ 82254 w 21600"/>
                <a:gd name="T3" fmla="*/ 154889 h 21600"/>
                <a:gd name="T4" fmla="*/ 82254 w 21600"/>
                <a:gd name="T5" fmla="*/ 154889 h 21600"/>
                <a:gd name="T6" fmla="*/ 82254 w 21600"/>
                <a:gd name="T7" fmla="*/ 15488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9608" y="21600"/>
                  </a:moveTo>
                  <a:lnTo>
                    <a:pt x="21141" y="18833"/>
                  </a:lnTo>
                  <a:lnTo>
                    <a:pt x="19608" y="17451"/>
                  </a:lnTo>
                  <a:lnTo>
                    <a:pt x="21600" y="15010"/>
                  </a:lnTo>
                  <a:lnTo>
                    <a:pt x="21447" y="13790"/>
                  </a:lnTo>
                  <a:lnTo>
                    <a:pt x="20221" y="12814"/>
                  </a:lnTo>
                  <a:lnTo>
                    <a:pt x="18230" y="11513"/>
                  </a:lnTo>
                  <a:lnTo>
                    <a:pt x="16391" y="10617"/>
                  </a:lnTo>
                  <a:lnTo>
                    <a:pt x="15166" y="10129"/>
                  </a:lnTo>
                  <a:lnTo>
                    <a:pt x="13634" y="9885"/>
                  </a:lnTo>
                  <a:lnTo>
                    <a:pt x="11029" y="8340"/>
                  </a:lnTo>
                  <a:cubicBezTo>
                    <a:pt x="9216" y="7098"/>
                    <a:pt x="6548" y="3382"/>
                    <a:pt x="4825" y="2075"/>
                  </a:cubicBezTo>
                  <a:cubicBezTo>
                    <a:pt x="3101" y="767"/>
                    <a:pt x="345" y="325"/>
                    <a:pt x="0" y="0"/>
                  </a:cubicBez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25" name="AutoShape 161" descr="Freeform 235">
              <a:extLst>
                <a:ext uri="{FF2B5EF4-FFF2-40B4-BE49-F238E27FC236}">
                  <a16:creationId xmlns:a16="http://schemas.microsoft.com/office/drawing/2014/main" id="{27B5A14B-59CC-4DD3-8B1D-A6E8AD6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488" y="2665999"/>
              <a:ext cx="303353" cy="178512"/>
            </a:xfrm>
            <a:custGeom>
              <a:avLst/>
              <a:gdLst>
                <a:gd name="T0" fmla="*/ 151677 w 21600"/>
                <a:gd name="T1" fmla="*/ 89256 h 21600"/>
                <a:gd name="T2" fmla="*/ 151677 w 21600"/>
                <a:gd name="T3" fmla="*/ 89256 h 21600"/>
                <a:gd name="T4" fmla="*/ 151677 w 21600"/>
                <a:gd name="T5" fmla="*/ 89256 h 21600"/>
                <a:gd name="T6" fmla="*/ 151677 w 21600"/>
                <a:gd name="T7" fmla="*/ 8925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655" y="4659"/>
                  </a:lnTo>
                  <a:lnTo>
                    <a:pt x="4735" y="7482"/>
                  </a:lnTo>
                  <a:lnTo>
                    <a:pt x="7145" y="10729"/>
                  </a:lnTo>
                  <a:lnTo>
                    <a:pt x="8640" y="13694"/>
                  </a:lnTo>
                  <a:lnTo>
                    <a:pt x="10551" y="15812"/>
                  </a:lnTo>
                  <a:lnTo>
                    <a:pt x="12129" y="16376"/>
                  </a:lnTo>
                  <a:lnTo>
                    <a:pt x="13043" y="15953"/>
                  </a:lnTo>
                  <a:lnTo>
                    <a:pt x="14123" y="15529"/>
                  </a:lnTo>
                  <a:lnTo>
                    <a:pt x="15702" y="15953"/>
                  </a:lnTo>
                  <a:lnTo>
                    <a:pt x="16698" y="18212"/>
                  </a:lnTo>
                  <a:lnTo>
                    <a:pt x="18609" y="18494"/>
                  </a:ln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26" name="AutoShape 162" descr="Freeform 237">
              <a:extLst>
                <a:ext uri="{FF2B5EF4-FFF2-40B4-BE49-F238E27FC236}">
                  <a16:creationId xmlns:a16="http://schemas.microsoft.com/office/drawing/2014/main" id="{9617D773-61AB-4959-9CA0-36404122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61" y="2924186"/>
              <a:ext cx="703511" cy="231598"/>
            </a:xfrm>
            <a:custGeom>
              <a:avLst/>
              <a:gdLst>
                <a:gd name="T0" fmla="*/ 351756 w 21600"/>
                <a:gd name="T1" fmla="*/ 115799 h 21600"/>
                <a:gd name="T2" fmla="*/ 351756 w 21600"/>
                <a:gd name="T3" fmla="*/ 115799 h 21600"/>
                <a:gd name="T4" fmla="*/ 351756 w 21600"/>
                <a:gd name="T5" fmla="*/ 115799 h 21600"/>
                <a:gd name="T6" fmla="*/ 351756 w 21600"/>
                <a:gd name="T7" fmla="*/ 11579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539" y="1197"/>
                  </a:lnTo>
                  <a:lnTo>
                    <a:pt x="2578" y="4352"/>
                  </a:lnTo>
                  <a:lnTo>
                    <a:pt x="3618" y="6528"/>
                  </a:lnTo>
                  <a:lnTo>
                    <a:pt x="4979" y="5767"/>
                  </a:lnTo>
                  <a:lnTo>
                    <a:pt x="6590" y="6637"/>
                  </a:lnTo>
                  <a:lnTo>
                    <a:pt x="8418" y="8596"/>
                  </a:lnTo>
                  <a:lnTo>
                    <a:pt x="9744" y="9358"/>
                  </a:lnTo>
                  <a:lnTo>
                    <a:pt x="11068" y="11208"/>
                  </a:lnTo>
                  <a:lnTo>
                    <a:pt x="13003" y="11752"/>
                  </a:lnTo>
                  <a:lnTo>
                    <a:pt x="15189" y="12731"/>
                  </a:lnTo>
                  <a:cubicBezTo>
                    <a:pt x="15908" y="13176"/>
                    <a:pt x="16839" y="13402"/>
                    <a:pt x="17534" y="13928"/>
                  </a:cubicBezTo>
                  <a:cubicBezTo>
                    <a:pt x="18230" y="14454"/>
                    <a:pt x="19295" y="14363"/>
                    <a:pt x="20007" y="15560"/>
                  </a:cubicBez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27" name="AutoShape 163" descr="Freeform 240">
              <a:extLst>
                <a:ext uri="{FF2B5EF4-FFF2-40B4-BE49-F238E27FC236}">
                  <a16:creationId xmlns:a16="http://schemas.microsoft.com/office/drawing/2014/main" id="{BB10858E-6EFD-4830-BD8A-7BB4B531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92" y="165677"/>
              <a:ext cx="126009" cy="60672"/>
            </a:xfrm>
            <a:custGeom>
              <a:avLst/>
              <a:gdLst>
                <a:gd name="T0" fmla="*/ 63005 w 21600"/>
                <a:gd name="T1" fmla="*/ 30336 h 21600"/>
                <a:gd name="T2" fmla="*/ 63005 w 21600"/>
                <a:gd name="T3" fmla="*/ 30336 h 21600"/>
                <a:gd name="T4" fmla="*/ 63005 w 21600"/>
                <a:gd name="T5" fmla="*/ 30336 h 21600"/>
                <a:gd name="T6" fmla="*/ 63005 w 21600"/>
                <a:gd name="T7" fmla="*/ 3033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9200" y="12462"/>
                  </a:lnTo>
                  <a:lnTo>
                    <a:pt x="15600" y="19108"/>
                  </a:lnTo>
                  <a:lnTo>
                    <a:pt x="10800" y="21600"/>
                  </a:lnTo>
                  <a:lnTo>
                    <a:pt x="7800" y="20354"/>
                  </a:lnTo>
                  <a:lnTo>
                    <a:pt x="4400" y="15369"/>
                  </a:lnTo>
                  <a:lnTo>
                    <a:pt x="3000" y="11631"/>
                  </a:lnTo>
                  <a:lnTo>
                    <a:pt x="0" y="3738"/>
                  </a:lnTo>
                </a:path>
              </a:pathLst>
            </a:custGeom>
            <a:noFill/>
            <a:ln w="571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28" name="AutoShape 164" descr="Freeform 241">
              <a:extLst>
                <a:ext uri="{FF2B5EF4-FFF2-40B4-BE49-F238E27FC236}">
                  <a16:creationId xmlns:a16="http://schemas.microsoft.com/office/drawing/2014/main" id="{EDD5F50C-9402-470E-81E0-1ABD80EB6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48" y="145842"/>
              <a:ext cx="247349" cy="33837"/>
            </a:xfrm>
            <a:custGeom>
              <a:avLst/>
              <a:gdLst>
                <a:gd name="T0" fmla="*/ 123675 w 21600"/>
                <a:gd name="T1" fmla="*/ 16919 h 21600"/>
                <a:gd name="T2" fmla="*/ 123675 w 21600"/>
                <a:gd name="T3" fmla="*/ 16919 h 21600"/>
                <a:gd name="T4" fmla="*/ 123675 w 21600"/>
                <a:gd name="T5" fmla="*/ 16919 h 21600"/>
                <a:gd name="T6" fmla="*/ 123675 w 21600"/>
                <a:gd name="T7" fmla="*/ 169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611" y="1490"/>
                  </a:lnTo>
                  <a:lnTo>
                    <a:pt x="1019" y="1490"/>
                  </a:lnTo>
                  <a:lnTo>
                    <a:pt x="6113" y="16386"/>
                  </a:lnTo>
                  <a:lnTo>
                    <a:pt x="8966" y="14897"/>
                  </a:lnTo>
                  <a:lnTo>
                    <a:pt x="11717" y="15641"/>
                  </a:lnTo>
                  <a:lnTo>
                    <a:pt x="13042" y="20110"/>
                  </a:lnTo>
                  <a:lnTo>
                    <a:pt x="13958" y="21600"/>
                  </a:lnTo>
                  <a:lnTo>
                    <a:pt x="14977" y="20110"/>
                  </a:lnTo>
                  <a:lnTo>
                    <a:pt x="15792" y="17876"/>
                  </a:lnTo>
                  <a:lnTo>
                    <a:pt x="17321" y="13407"/>
                  </a:lnTo>
                  <a:lnTo>
                    <a:pt x="21600" y="12662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29" name="AutoShape 165" descr="Freeform 242">
              <a:extLst>
                <a:ext uri="{FF2B5EF4-FFF2-40B4-BE49-F238E27FC236}">
                  <a16:creationId xmlns:a16="http://schemas.microsoft.com/office/drawing/2014/main" id="{0D7666E3-B767-4361-A90C-E169F6479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591" y="2795512"/>
              <a:ext cx="273018" cy="387353"/>
            </a:xfrm>
            <a:custGeom>
              <a:avLst/>
              <a:gdLst>
                <a:gd name="T0" fmla="*/ 136509 w 21600"/>
                <a:gd name="T1" fmla="*/ 193676 h 21600"/>
                <a:gd name="T2" fmla="*/ 136509 w 21600"/>
                <a:gd name="T3" fmla="*/ 193676 h 21600"/>
                <a:gd name="T4" fmla="*/ 136509 w 21600"/>
                <a:gd name="T5" fmla="*/ 193676 h 21600"/>
                <a:gd name="T6" fmla="*/ 136509 w 21600"/>
                <a:gd name="T7" fmla="*/ 19367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20031" y="20104"/>
                  </a:lnTo>
                  <a:lnTo>
                    <a:pt x="16431" y="18282"/>
                  </a:lnTo>
                  <a:lnTo>
                    <a:pt x="14769" y="16915"/>
                  </a:lnTo>
                  <a:cubicBezTo>
                    <a:pt x="14085" y="16129"/>
                    <a:pt x="14992" y="14887"/>
                    <a:pt x="14123" y="13467"/>
                  </a:cubicBezTo>
                  <a:cubicBezTo>
                    <a:pt x="13254" y="12047"/>
                    <a:pt x="11331" y="10361"/>
                    <a:pt x="9554" y="8393"/>
                  </a:cubicBezTo>
                  <a:cubicBezTo>
                    <a:pt x="7369" y="5866"/>
                    <a:pt x="1084" y="1187"/>
                    <a:pt x="0" y="0"/>
                  </a:cubicBez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6630" name="AutoShape 166" descr="Freeform 246">
              <a:extLst>
                <a:ext uri="{FF2B5EF4-FFF2-40B4-BE49-F238E27FC236}">
                  <a16:creationId xmlns:a16="http://schemas.microsoft.com/office/drawing/2014/main" id="{8C7B15F0-247A-48F4-9F26-30E286544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474" y="3770901"/>
              <a:ext cx="402526" cy="270685"/>
            </a:xfrm>
            <a:custGeom>
              <a:avLst/>
              <a:gdLst>
                <a:gd name="T0" fmla="*/ 201263 w 21600"/>
                <a:gd name="T1" fmla="*/ 135343 h 21600"/>
                <a:gd name="T2" fmla="*/ 201263 w 21600"/>
                <a:gd name="T3" fmla="*/ 135343 h 21600"/>
                <a:gd name="T4" fmla="*/ 201263 w 21600"/>
                <a:gd name="T5" fmla="*/ 135343 h 21600"/>
                <a:gd name="T6" fmla="*/ 201263 w 21600"/>
                <a:gd name="T7" fmla="*/ 13534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3068" y="1117"/>
                  </a:lnTo>
                  <a:lnTo>
                    <a:pt x="5384" y="4562"/>
                  </a:lnTo>
                  <a:lnTo>
                    <a:pt x="8014" y="7914"/>
                  </a:lnTo>
                  <a:lnTo>
                    <a:pt x="11833" y="12290"/>
                  </a:lnTo>
                  <a:lnTo>
                    <a:pt x="16967" y="17690"/>
                  </a:lnTo>
                  <a:lnTo>
                    <a:pt x="19784" y="19924"/>
                  </a:ln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6631" name="AutoShape 167" descr="Freeform 247">
              <a:extLst>
                <a:ext uri="{FF2B5EF4-FFF2-40B4-BE49-F238E27FC236}">
                  <a16:creationId xmlns:a16="http://schemas.microsoft.com/office/drawing/2014/main" id="{52172F7D-F47C-4D2F-A469-02474CD02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923" y="3200365"/>
              <a:ext cx="179679" cy="368691"/>
            </a:xfrm>
            <a:custGeom>
              <a:avLst/>
              <a:gdLst>
                <a:gd name="T0" fmla="*/ 89840 w 21600"/>
                <a:gd name="T1" fmla="*/ 184346 h 21600"/>
                <a:gd name="T2" fmla="*/ 89840 w 21600"/>
                <a:gd name="T3" fmla="*/ 184346 h 21600"/>
                <a:gd name="T4" fmla="*/ 89840 w 21600"/>
                <a:gd name="T5" fmla="*/ 184346 h 21600"/>
                <a:gd name="T6" fmla="*/ 89840 w 21600"/>
                <a:gd name="T7" fmla="*/ 18434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421" y="0"/>
                  </a:moveTo>
                  <a:lnTo>
                    <a:pt x="0" y="5195"/>
                  </a:lnTo>
                  <a:lnTo>
                    <a:pt x="1683" y="5947"/>
                  </a:lnTo>
                  <a:lnTo>
                    <a:pt x="982" y="7792"/>
                  </a:lnTo>
                  <a:lnTo>
                    <a:pt x="2525" y="10322"/>
                  </a:lnTo>
                  <a:lnTo>
                    <a:pt x="982" y="11347"/>
                  </a:lnTo>
                  <a:cubicBezTo>
                    <a:pt x="1683" y="12509"/>
                    <a:pt x="5330" y="16063"/>
                    <a:pt x="7013" y="17430"/>
                  </a:cubicBezTo>
                  <a:cubicBezTo>
                    <a:pt x="8416" y="18524"/>
                    <a:pt x="9257" y="19139"/>
                    <a:pt x="11501" y="19754"/>
                  </a:cubicBezTo>
                  <a:cubicBezTo>
                    <a:pt x="13465" y="20370"/>
                    <a:pt x="18094" y="20916"/>
                    <a:pt x="19777" y="21190"/>
                  </a:cubicBez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6632" name="AutoShape 168" descr="Freeform 272">
              <a:extLst>
                <a:ext uri="{FF2B5EF4-FFF2-40B4-BE49-F238E27FC236}">
                  <a16:creationId xmlns:a16="http://schemas.microsoft.com/office/drawing/2014/main" id="{B6A9CB2E-10A1-408F-8BD8-495AFF388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876" y="1720940"/>
              <a:ext cx="85173" cy="23336"/>
            </a:xfrm>
            <a:custGeom>
              <a:avLst/>
              <a:gdLst>
                <a:gd name="T0" fmla="*/ 42587 w 21600"/>
                <a:gd name="T1" fmla="*/ 11668 h 21600"/>
                <a:gd name="T2" fmla="*/ 42587 w 21600"/>
                <a:gd name="T3" fmla="*/ 11668 h 21600"/>
                <a:gd name="T4" fmla="*/ 42587 w 21600"/>
                <a:gd name="T5" fmla="*/ 11668 h 21600"/>
                <a:gd name="T6" fmla="*/ 42587 w 21600"/>
                <a:gd name="T7" fmla="*/ 1166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071" y="8640"/>
                  </a:lnTo>
                  <a:lnTo>
                    <a:pt x="10948" y="0"/>
                  </a:lnTo>
                  <a:lnTo>
                    <a:pt x="21600" y="216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33" name="AutoShape 169" descr="Freeform 277">
              <a:extLst>
                <a:ext uri="{FF2B5EF4-FFF2-40B4-BE49-F238E27FC236}">
                  <a16:creationId xmlns:a16="http://schemas.microsoft.com/office/drawing/2014/main" id="{3A9F33E4-C2EA-4499-A936-57A23B7B8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568" y="2467858"/>
              <a:ext cx="116914" cy="233941"/>
            </a:xfrm>
            <a:custGeom>
              <a:avLst/>
              <a:gdLst>
                <a:gd name="T0" fmla="*/ 58457 w 20380"/>
                <a:gd name="T1" fmla="*/ 116970 h 21600"/>
                <a:gd name="T2" fmla="*/ 58457 w 20380"/>
                <a:gd name="T3" fmla="*/ 116970 h 21600"/>
                <a:gd name="T4" fmla="*/ 58457 w 20380"/>
                <a:gd name="T5" fmla="*/ 116970 h 21600"/>
                <a:gd name="T6" fmla="*/ 58457 w 20380"/>
                <a:gd name="T7" fmla="*/ 11697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80" h="21600">
                  <a:moveTo>
                    <a:pt x="19322" y="21600"/>
                  </a:moveTo>
                  <a:cubicBezTo>
                    <a:pt x="21600" y="19997"/>
                    <a:pt x="19639" y="17263"/>
                    <a:pt x="18655" y="16196"/>
                  </a:cubicBezTo>
                  <a:cubicBezTo>
                    <a:pt x="17672" y="15126"/>
                    <a:pt x="14957" y="15796"/>
                    <a:pt x="13423" y="15189"/>
                  </a:cubicBezTo>
                  <a:lnTo>
                    <a:pt x="8542" y="13036"/>
                  </a:lnTo>
                  <a:lnTo>
                    <a:pt x="4881" y="11634"/>
                  </a:lnTo>
                  <a:lnTo>
                    <a:pt x="1016" y="11744"/>
                  </a:lnTo>
                  <a:lnTo>
                    <a:pt x="0" y="10342"/>
                  </a:lnTo>
                  <a:lnTo>
                    <a:pt x="2236" y="8402"/>
                  </a:lnTo>
                  <a:lnTo>
                    <a:pt x="3662" y="6143"/>
                  </a:lnTo>
                  <a:lnTo>
                    <a:pt x="0" y="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6634" name="AutoShape 170" descr="Freeform 281">
              <a:extLst>
                <a:ext uri="{FF2B5EF4-FFF2-40B4-BE49-F238E27FC236}">
                  <a16:creationId xmlns:a16="http://schemas.microsoft.com/office/drawing/2014/main" id="{30A36BBE-9739-4EFC-84E7-BB0FFCD58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1053" y="2637997"/>
              <a:ext cx="80506" cy="14002"/>
            </a:xfrm>
            <a:custGeom>
              <a:avLst/>
              <a:gdLst>
                <a:gd name="T0" fmla="*/ 40253 w 21600"/>
                <a:gd name="T1" fmla="*/ 7001 h 21600"/>
                <a:gd name="T2" fmla="*/ 40253 w 21600"/>
                <a:gd name="T3" fmla="*/ 7001 h 21600"/>
                <a:gd name="T4" fmla="*/ 40253 w 21600"/>
                <a:gd name="T5" fmla="*/ 7001 h 21600"/>
                <a:gd name="T6" fmla="*/ 40253 w 21600"/>
                <a:gd name="T7" fmla="*/ 70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26" y="19800"/>
                  </a:lnTo>
                  <a:lnTo>
                    <a:pt x="14087" y="9000"/>
                  </a:lnTo>
                  <a:lnTo>
                    <a:pt x="21600" y="21600"/>
                  </a:ln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35" name="Line 171" descr="Freeform 303">
              <a:extLst>
                <a:ext uri="{FF2B5EF4-FFF2-40B4-BE49-F238E27FC236}">
                  <a16:creationId xmlns:a16="http://schemas.microsoft.com/office/drawing/2014/main" id="{40E7C84C-94F2-42A7-AFD1-62FEA4803C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1375" y="3028855"/>
              <a:ext cx="30337" cy="63005"/>
            </a:xfrm>
            <a:prstGeom prst="line">
              <a:avLst/>
            </a:prstGeom>
            <a:noFill/>
            <a:ln w="44450">
              <a:solidFill>
                <a:srgbClr val="A6A6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36" name="AutoShape 172" descr="Freeform 308">
              <a:extLst>
                <a:ext uri="{FF2B5EF4-FFF2-40B4-BE49-F238E27FC236}">
                  <a16:creationId xmlns:a16="http://schemas.microsoft.com/office/drawing/2014/main" id="{7B9ADBC7-F172-4590-BDBA-6B87013C8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580" y="3110841"/>
              <a:ext cx="263676" cy="91004"/>
            </a:xfrm>
            <a:custGeom>
              <a:avLst/>
              <a:gdLst>
                <a:gd name="T0" fmla="*/ 131838 w 21600"/>
                <a:gd name="T1" fmla="*/ 45502 h 21600"/>
                <a:gd name="T2" fmla="*/ 131838 w 21600"/>
                <a:gd name="T3" fmla="*/ 45502 h 21600"/>
                <a:gd name="T4" fmla="*/ 131838 w 21600"/>
                <a:gd name="T5" fmla="*/ 45502 h 21600"/>
                <a:gd name="T6" fmla="*/ 131838 w 21600"/>
                <a:gd name="T7" fmla="*/ 4550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9940"/>
                  </a:moveTo>
                  <a:lnTo>
                    <a:pt x="15770" y="21600"/>
                  </a:lnTo>
                  <a:lnTo>
                    <a:pt x="12616" y="18693"/>
                  </a:lnTo>
                  <a:cubicBezTo>
                    <a:pt x="11417" y="17642"/>
                    <a:pt x="9533" y="18410"/>
                    <a:pt x="7431" y="15295"/>
                  </a:cubicBezTo>
                  <a:cubicBezTo>
                    <a:pt x="5329" y="12180"/>
                    <a:pt x="1430" y="2064"/>
                    <a:pt x="0" y="0"/>
                  </a:cubicBez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37" name="AutoShape 173" descr="Freeform 312">
              <a:extLst>
                <a:ext uri="{FF2B5EF4-FFF2-40B4-BE49-F238E27FC236}">
                  <a16:creationId xmlns:a16="http://schemas.microsoft.com/office/drawing/2014/main" id="{A0DDE084-CE8B-44D6-96C7-3AD7A131F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070" y="3096525"/>
              <a:ext cx="154016" cy="14003"/>
            </a:xfrm>
            <a:custGeom>
              <a:avLst/>
              <a:gdLst>
                <a:gd name="T0" fmla="*/ 77008 w 21600"/>
                <a:gd name="T1" fmla="*/ 7002 h 21600"/>
                <a:gd name="T2" fmla="*/ 77008 w 21600"/>
                <a:gd name="T3" fmla="*/ 7002 h 21600"/>
                <a:gd name="T4" fmla="*/ 77008 w 21600"/>
                <a:gd name="T5" fmla="*/ 7002 h 21600"/>
                <a:gd name="T6" fmla="*/ 77008 w 21600"/>
                <a:gd name="T7" fmla="*/ 700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9801"/>
                  </a:moveTo>
                  <a:lnTo>
                    <a:pt x="17510" y="0"/>
                  </a:lnTo>
                  <a:lnTo>
                    <a:pt x="11126" y="897"/>
                  </a:lnTo>
                  <a:lnTo>
                    <a:pt x="5236" y="9006"/>
                  </a:lnTo>
                  <a:cubicBezTo>
                    <a:pt x="3000" y="15003"/>
                    <a:pt x="2236" y="15603"/>
                    <a:pt x="0" y="2160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38" name="AutoShape 174" descr="Freeform 327">
              <a:extLst>
                <a:ext uri="{FF2B5EF4-FFF2-40B4-BE49-F238E27FC236}">
                  <a16:creationId xmlns:a16="http://schemas.microsoft.com/office/drawing/2014/main" id="{CB81041A-11A3-4B34-BF12-C5132CF3E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5424" y="1279913"/>
              <a:ext cx="52504" cy="52504"/>
            </a:xfrm>
            <a:custGeom>
              <a:avLst/>
              <a:gdLst>
                <a:gd name="T0" fmla="*/ 26252 w 21600"/>
                <a:gd name="T1" fmla="*/ 26252 h 21600"/>
                <a:gd name="T2" fmla="*/ 26252 w 21600"/>
                <a:gd name="T3" fmla="*/ 26252 h 21600"/>
                <a:gd name="T4" fmla="*/ 26252 w 21600"/>
                <a:gd name="T5" fmla="*/ 26252 h 21600"/>
                <a:gd name="T6" fmla="*/ 26252 w 21600"/>
                <a:gd name="T7" fmla="*/ 262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40" y="0"/>
                  </a:moveTo>
                  <a:lnTo>
                    <a:pt x="0" y="11520"/>
                  </a:lnTo>
                  <a:lnTo>
                    <a:pt x="5760" y="18720"/>
                  </a:lnTo>
                  <a:lnTo>
                    <a:pt x="13920" y="21600"/>
                  </a:lnTo>
                  <a:lnTo>
                    <a:pt x="21600" y="1824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39" name="AutoShape 175" descr="Freeform 349">
              <a:extLst>
                <a:ext uri="{FF2B5EF4-FFF2-40B4-BE49-F238E27FC236}">
                  <a16:creationId xmlns:a16="http://schemas.microsoft.com/office/drawing/2014/main" id="{09D013F0-395E-461B-90F3-A0709A538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415" y="960226"/>
              <a:ext cx="53671" cy="98007"/>
            </a:xfrm>
            <a:custGeom>
              <a:avLst/>
              <a:gdLst>
                <a:gd name="T0" fmla="*/ 26836 w 21600"/>
                <a:gd name="T1" fmla="*/ 49004 h 21600"/>
                <a:gd name="T2" fmla="*/ 26836 w 21600"/>
                <a:gd name="T3" fmla="*/ 49004 h 21600"/>
                <a:gd name="T4" fmla="*/ 26836 w 21600"/>
                <a:gd name="T5" fmla="*/ 49004 h 21600"/>
                <a:gd name="T6" fmla="*/ 26836 w 21600"/>
                <a:gd name="T7" fmla="*/ 4900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348" y="0"/>
                  </a:moveTo>
                  <a:lnTo>
                    <a:pt x="15965" y="3857"/>
                  </a:lnTo>
                  <a:lnTo>
                    <a:pt x="21600" y="8486"/>
                  </a:lnTo>
                  <a:lnTo>
                    <a:pt x="21600" y="12343"/>
                  </a:lnTo>
                  <a:lnTo>
                    <a:pt x="20191" y="15686"/>
                  </a:lnTo>
                  <a:lnTo>
                    <a:pt x="18783" y="17229"/>
                  </a:lnTo>
                  <a:lnTo>
                    <a:pt x="15965" y="19286"/>
                  </a:lnTo>
                  <a:lnTo>
                    <a:pt x="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40" name="AutoShape 176" descr="Freeform 375">
              <a:extLst>
                <a:ext uri="{FF2B5EF4-FFF2-40B4-BE49-F238E27FC236}">
                  <a16:creationId xmlns:a16="http://schemas.microsoft.com/office/drawing/2014/main" id="{DA49EF38-C6B0-4123-8DF6-4C7910BA7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975" y="445695"/>
              <a:ext cx="100340" cy="95673"/>
            </a:xfrm>
            <a:custGeom>
              <a:avLst/>
              <a:gdLst>
                <a:gd name="T0" fmla="*/ 50170 w 21600"/>
                <a:gd name="T1" fmla="*/ 47837 h 21600"/>
                <a:gd name="T2" fmla="*/ 50170 w 21600"/>
                <a:gd name="T3" fmla="*/ 47837 h 21600"/>
                <a:gd name="T4" fmla="*/ 50170 w 21600"/>
                <a:gd name="T5" fmla="*/ 47837 h 21600"/>
                <a:gd name="T6" fmla="*/ 50170 w 21600"/>
                <a:gd name="T7" fmla="*/ 478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6028" y="9483"/>
                  </a:lnTo>
                  <a:lnTo>
                    <a:pt x="14065" y="15278"/>
                  </a:lnTo>
                  <a:lnTo>
                    <a:pt x="21600" y="21600"/>
                  </a:lnTo>
                </a:path>
              </a:pathLst>
            </a:custGeom>
            <a:noFill/>
            <a:ln w="28575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41" name="AutoShape 177" descr="Freeform 408">
              <a:extLst>
                <a:ext uri="{FF2B5EF4-FFF2-40B4-BE49-F238E27FC236}">
                  <a16:creationId xmlns:a16="http://schemas.microsoft.com/office/drawing/2014/main" id="{D977AB62-B4FE-47DB-BDF9-387D92CC8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402" y="3367584"/>
              <a:ext cx="194269" cy="236843"/>
            </a:xfrm>
            <a:custGeom>
              <a:avLst/>
              <a:gdLst>
                <a:gd name="T0" fmla="*/ 97130 w 21369"/>
                <a:gd name="T1" fmla="*/ 118422 h 21600"/>
                <a:gd name="T2" fmla="*/ 97130 w 21369"/>
                <a:gd name="T3" fmla="*/ 118422 h 21600"/>
                <a:gd name="T4" fmla="*/ 97130 w 21369"/>
                <a:gd name="T5" fmla="*/ 118422 h 21600"/>
                <a:gd name="T6" fmla="*/ 97130 w 21369"/>
                <a:gd name="T7" fmla="*/ 11842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69" h="21600">
                  <a:moveTo>
                    <a:pt x="21369" y="21600"/>
                  </a:moveTo>
                  <a:cubicBezTo>
                    <a:pt x="20979" y="20849"/>
                    <a:pt x="21600" y="19151"/>
                    <a:pt x="20568" y="17257"/>
                  </a:cubicBezTo>
                  <a:cubicBezTo>
                    <a:pt x="19665" y="15548"/>
                    <a:pt x="15114" y="15155"/>
                    <a:pt x="14216" y="13905"/>
                  </a:cubicBezTo>
                  <a:cubicBezTo>
                    <a:pt x="13317" y="12655"/>
                    <a:pt x="11552" y="12867"/>
                    <a:pt x="11135" y="11829"/>
                  </a:cubicBezTo>
                  <a:cubicBezTo>
                    <a:pt x="9981" y="10818"/>
                    <a:pt x="7670" y="9170"/>
                    <a:pt x="6515" y="8159"/>
                  </a:cubicBezTo>
                  <a:lnTo>
                    <a:pt x="0" y="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42" name="AutoShape 178" descr="Freeform 417">
              <a:extLst>
                <a:ext uri="{FF2B5EF4-FFF2-40B4-BE49-F238E27FC236}">
                  <a16:creationId xmlns:a16="http://schemas.microsoft.com/office/drawing/2014/main" id="{AA74E2DF-E3A0-46F3-BDC6-5E87F8B90EA5}"/>
                </a:ext>
              </a:extLst>
            </p:cNvPr>
            <p:cNvSpPr>
              <a:spLocks/>
            </p:cNvSpPr>
            <p:nvPr/>
          </p:nvSpPr>
          <p:spPr bwMode="auto">
            <a:xfrm rot="4348189">
              <a:off x="5718144" y="2726054"/>
              <a:ext cx="65192" cy="24927"/>
            </a:xfrm>
            <a:custGeom>
              <a:avLst/>
              <a:gdLst>
                <a:gd name="T0" fmla="*/ 32596 w 21600"/>
                <a:gd name="T1" fmla="*/ 12464 h 21600"/>
                <a:gd name="T2" fmla="*/ 32596 w 21600"/>
                <a:gd name="T3" fmla="*/ 12464 h 21600"/>
                <a:gd name="T4" fmla="*/ 32596 w 21600"/>
                <a:gd name="T5" fmla="*/ 12464 h 21600"/>
                <a:gd name="T6" fmla="*/ 32596 w 21600"/>
                <a:gd name="T7" fmla="*/ 1246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2441" y="4360"/>
                    <a:pt x="18550" y="16152"/>
                    <a:pt x="21600" y="2160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43" name="AutoShape 179" descr="Freeform 452">
              <a:extLst>
                <a:ext uri="{FF2B5EF4-FFF2-40B4-BE49-F238E27FC236}">
                  <a16:creationId xmlns:a16="http://schemas.microsoft.com/office/drawing/2014/main" id="{B5266326-89C2-45A2-9861-58D3064FD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741" y="2671832"/>
              <a:ext cx="99213" cy="71172"/>
            </a:xfrm>
            <a:custGeom>
              <a:avLst/>
              <a:gdLst>
                <a:gd name="T0" fmla="*/ 49604 w 21377"/>
                <a:gd name="T1" fmla="*/ 35586 h 20708"/>
                <a:gd name="T2" fmla="*/ 49604 w 21377"/>
                <a:gd name="T3" fmla="*/ 35586 h 20708"/>
                <a:gd name="T4" fmla="*/ 49604 w 21377"/>
                <a:gd name="T5" fmla="*/ 35586 h 20708"/>
                <a:gd name="T6" fmla="*/ 49604 w 21377"/>
                <a:gd name="T7" fmla="*/ 35586 h 207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377" h="20708">
                  <a:moveTo>
                    <a:pt x="21377" y="20708"/>
                  </a:moveTo>
                  <a:cubicBezTo>
                    <a:pt x="18759" y="19181"/>
                    <a:pt x="8559" y="21600"/>
                    <a:pt x="5286" y="19690"/>
                  </a:cubicBezTo>
                  <a:cubicBezTo>
                    <a:pt x="1535" y="18503"/>
                    <a:pt x="238" y="15843"/>
                    <a:pt x="8" y="12561"/>
                  </a:cubicBezTo>
                  <a:cubicBezTo>
                    <a:pt x="-223" y="9279"/>
                    <a:pt x="4575" y="1584"/>
                    <a:pt x="3904" y="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44" name="AutoShape 180" descr="Freeform 460">
              <a:extLst>
                <a:ext uri="{FF2B5EF4-FFF2-40B4-BE49-F238E27FC236}">
                  <a16:creationId xmlns:a16="http://schemas.microsoft.com/office/drawing/2014/main" id="{176A673B-EF49-4519-BC8D-056B84D09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453" y="3765067"/>
              <a:ext cx="46670" cy="47838"/>
            </a:xfrm>
            <a:custGeom>
              <a:avLst/>
              <a:gdLst>
                <a:gd name="T0" fmla="*/ 23335 w 21600"/>
                <a:gd name="T1" fmla="*/ 23919 h 21600"/>
                <a:gd name="T2" fmla="*/ 23335 w 21600"/>
                <a:gd name="T3" fmla="*/ 23919 h 21600"/>
                <a:gd name="T4" fmla="*/ 23335 w 21600"/>
                <a:gd name="T5" fmla="*/ 23919 h 21600"/>
                <a:gd name="T6" fmla="*/ 23335 w 21600"/>
                <a:gd name="T7" fmla="*/ 239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240" y="21600"/>
                  </a:moveTo>
                  <a:lnTo>
                    <a:pt x="0" y="7902"/>
                  </a:lnTo>
                  <a:lnTo>
                    <a:pt x="7020" y="1580"/>
                  </a:lnTo>
                  <a:lnTo>
                    <a:pt x="11880" y="0"/>
                  </a:lnTo>
                  <a:lnTo>
                    <a:pt x="21600" y="1054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6645" name="AutoShape 181" descr="Freeform 462">
              <a:extLst>
                <a:ext uri="{FF2B5EF4-FFF2-40B4-BE49-F238E27FC236}">
                  <a16:creationId xmlns:a16="http://schemas.microsoft.com/office/drawing/2014/main" id="{7C5BC4DE-DF81-4246-BFF0-DAD5BE5A6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869" y="3269847"/>
              <a:ext cx="154320" cy="17456"/>
            </a:xfrm>
            <a:custGeom>
              <a:avLst/>
              <a:gdLst>
                <a:gd name="T0" fmla="*/ 77160 w 21600"/>
                <a:gd name="T1" fmla="*/ 8728 h 20999"/>
                <a:gd name="T2" fmla="*/ 77160 w 21600"/>
                <a:gd name="T3" fmla="*/ 8728 h 20999"/>
                <a:gd name="T4" fmla="*/ 77160 w 21600"/>
                <a:gd name="T5" fmla="*/ 8728 h 20999"/>
                <a:gd name="T6" fmla="*/ 77160 w 21600"/>
                <a:gd name="T7" fmla="*/ 8728 h 209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999">
                  <a:moveTo>
                    <a:pt x="0" y="0"/>
                  </a:moveTo>
                  <a:cubicBezTo>
                    <a:pt x="926" y="690"/>
                    <a:pt x="2945" y="20362"/>
                    <a:pt x="5067" y="20981"/>
                  </a:cubicBezTo>
                  <a:cubicBezTo>
                    <a:pt x="7189" y="21600"/>
                    <a:pt x="9977" y="5851"/>
                    <a:pt x="12732" y="3717"/>
                  </a:cubicBezTo>
                  <a:cubicBezTo>
                    <a:pt x="15487" y="1583"/>
                    <a:pt x="17991" y="20353"/>
                    <a:pt x="21600" y="818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46" name="Line 182" descr="Freeform 464">
              <a:extLst>
                <a:ext uri="{FF2B5EF4-FFF2-40B4-BE49-F238E27FC236}">
                  <a16:creationId xmlns:a16="http://schemas.microsoft.com/office/drawing/2014/main" id="{1B658075-A5E9-4F00-A05E-B3C823B45B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53016" y="2291476"/>
              <a:ext cx="14002" cy="33836"/>
            </a:xfrm>
            <a:prstGeom prst="line">
              <a:avLst/>
            </a:prstGeom>
            <a:noFill/>
            <a:ln w="44450">
              <a:solidFill>
                <a:srgbClr val="A6A6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47" name="AutoShape 183" descr="Freeform 479">
              <a:extLst>
                <a:ext uri="{FF2B5EF4-FFF2-40B4-BE49-F238E27FC236}">
                  <a16:creationId xmlns:a16="http://schemas.microsoft.com/office/drawing/2014/main" id="{95ACAA6D-4EE2-48DA-8DCD-D5CB7397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0879" y="2424484"/>
              <a:ext cx="179671" cy="124263"/>
            </a:xfrm>
            <a:custGeom>
              <a:avLst/>
              <a:gdLst>
                <a:gd name="T0" fmla="*/ 89836 w 21600"/>
                <a:gd name="T1" fmla="*/ 62132 h 21600"/>
                <a:gd name="T2" fmla="*/ 89836 w 21600"/>
                <a:gd name="T3" fmla="*/ 62132 h 21600"/>
                <a:gd name="T4" fmla="*/ 89836 w 21600"/>
                <a:gd name="T5" fmla="*/ 62132 h 21600"/>
                <a:gd name="T6" fmla="*/ 89836 w 21600"/>
                <a:gd name="T7" fmla="*/ 621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049" y="3447"/>
                  </a:lnTo>
                  <a:lnTo>
                    <a:pt x="7295" y="8923"/>
                  </a:lnTo>
                  <a:lnTo>
                    <a:pt x="11922" y="10750"/>
                  </a:lnTo>
                  <a:lnTo>
                    <a:pt x="14868" y="15820"/>
                  </a:lnTo>
                  <a:lnTo>
                    <a:pt x="18094" y="17645"/>
                  </a:lnTo>
                  <a:cubicBezTo>
                    <a:pt x="18982" y="18456"/>
                    <a:pt x="20712" y="20789"/>
                    <a:pt x="21600" y="21600"/>
                  </a:cubicBez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48" name="AutoShape 184" descr="Freeform 486">
              <a:extLst>
                <a:ext uri="{FF2B5EF4-FFF2-40B4-BE49-F238E27FC236}">
                  <a16:creationId xmlns:a16="http://schemas.microsoft.com/office/drawing/2014/main" id="{F23F1A15-045B-4F61-AE0E-6895545FE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927" y="2228472"/>
              <a:ext cx="23335" cy="61838"/>
            </a:xfrm>
            <a:custGeom>
              <a:avLst/>
              <a:gdLst>
                <a:gd name="T0" fmla="*/ 11668 w 21600"/>
                <a:gd name="T1" fmla="*/ 30919 h 21600"/>
                <a:gd name="T2" fmla="*/ 11668 w 21600"/>
                <a:gd name="T3" fmla="*/ 30919 h 21600"/>
                <a:gd name="T4" fmla="*/ 11668 w 21600"/>
                <a:gd name="T5" fmla="*/ 30919 h 21600"/>
                <a:gd name="T6" fmla="*/ 11668 w 21600"/>
                <a:gd name="T7" fmla="*/ 3091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6200" y="0"/>
                    <a:pt x="11880" y="408"/>
                    <a:pt x="8640" y="1223"/>
                  </a:cubicBezTo>
                  <a:cubicBezTo>
                    <a:pt x="5400" y="2038"/>
                    <a:pt x="0" y="2445"/>
                    <a:pt x="0" y="5706"/>
                  </a:cubicBezTo>
                  <a:cubicBezTo>
                    <a:pt x="0" y="8966"/>
                    <a:pt x="3240" y="15079"/>
                    <a:pt x="6480" y="2160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49" name="AutoShape 185" descr="Freeform 492">
              <a:extLst>
                <a:ext uri="{FF2B5EF4-FFF2-40B4-BE49-F238E27FC236}">
                  <a16:creationId xmlns:a16="http://schemas.microsoft.com/office/drawing/2014/main" id="{D753DAFF-FCC0-4171-9A62-A4CCBAF89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940" y="3103535"/>
              <a:ext cx="212347" cy="310927"/>
            </a:xfrm>
            <a:custGeom>
              <a:avLst/>
              <a:gdLst>
                <a:gd name="T0" fmla="*/ 106174 w 21600"/>
                <a:gd name="T1" fmla="*/ 155464 h 21600"/>
                <a:gd name="T2" fmla="*/ 106174 w 21600"/>
                <a:gd name="T3" fmla="*/ 155464 h 21600"/>
                <a:gd name="T4" fmla="*/ 106174 w 21600"/>
                <a:gd name="T5" fmla="*/ 155464 h 21600"/>
                <a:gd name="T6" fmla="*/ 106174 w 21600"/>
                <a:gd name="T7" fmla="*/ 15546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5963" y="2674"/>
                  </a:lnTo>
                  <a:cubicBezTo>
                    <a:pt x="15884" y="3296"/>
                    <a:pt x="15805" y="3917"/>
                    <a:pt x="15726" y="4538"/>
                  </a:cubicBezTo>
                  <a:lnTo>
                    <a:pt x="13827" y="6078"/>
                  </a:lnTo>
                  <a:lnTo>
                    <a:pt x="12759" y="7942"/>
                  </a:lnTo>
                  <a:lnTo>
                    <a:pt x="11216" y="9807"/>
                  </a:lnTo>
                  <a:lnTo>
                    <a:pt x="9436" y="9563"/>
                  </a:lnTo>
                  <a:cubicBezTo>
                    <a:pt x="8734" y="10421"/>
                    <a:pt x="10533" y="13434"/>
                    <a:pt x="8961" y="15440"/>
                  </a:cubicBezTo>
                  <a:cubicBezTo>
                    <a:pt x="7389" y="17446"/>
                    <a:pt x="1167" y="20492"/>
                    <a:pt x="0" y="21600"/>
                  </a:cubicBez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50" name="AutoShape 186" descr="Freeform 522">
              <a:extLst>
                <a:ext uri="{FF2B5EF4-FFF2-40B4-BE49-F238E27FC236}">
                  <a16:creationId xmlns:a16="http://schemas.microsoft.com/office/drawing/2014/main" id="{8685C43B-A51A-44EE-B6E1-0F7B7D9B1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942" y="3786068"/>
              <a:ext cx="198347" cy="109675"/>
            </a:xfrm>
            <a:custGeom>
              <a:avLst/>
              <a:gdLst>
                <a:gd name="T0" fmla="*/ 99174 w 21600"/>
                <a:gd name="T1" fmla="*/ 54838 h 21600"/>
                <a:gd name="T2" fmla="*/ 99174 w 21600"/>
                <a:gd name="T3" fmla="*/ 54838 h 21600"/>
                <a:gd name="T4" fmla="*/ 99174 w 21600"/>
                <a:gd name="T5" fmla="*/ 54838 h 21600"/>
                <a:gd name="T6" fmla="*/ 99174 w 21600"/>
                <a:gd name="T7" fmla="*/ 548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922" y="17234"/>
                  </a:lnTo>
                  <a:lnTo>
                    <a:pt x="13849" y="8962"/>
                  </a:lnTo>
                  <a:lnTo>
                    <a:pt x="18678" y="5285"/>
                  </a:lnTo>
                  <a:lnTo>
                    <a:pt x="21600" y="0"/>
                  </a:ln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51" name="AutoShape 187" descr="Freeform 557">
              <a:extLst>
                <a:ext uri="{FF2B5EF4-FFF2-40B4-BE49-F238E27FC236}">
                  <a16:creationId xmlns:a16="http://schemas.microsoft.com/office/drawing/2014/main" id="{49813AE7-B22D-4D51-9847-C373E79A3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672" y="1907618"/>
              <a:ext cx="138842" cy="274185"/>
            </a:xfrm>
            <a:custGeom>
              <a:avLst/>
              <a:gdLst>
                <a:gd name="T0" fmla="*/ 69421 w 21600"/>
                <a:gd name="T1" fmla="*/ 137093 h 21600"/>
                <a:gd name="T2" fmla="*/ 69421 w 21600"/>
                <a:gd name="T3" fmla="*/ 137093 h 21600"/>
                <a:gd name="T4" fmla="*/ 69421 w 21600"/>
                <a:gd name="T5" fmla="*/ 137093 h 21600"/>
                <a:gd name="T6" fmla="*/ 69421 w 21600"/>
                <a:gd name="T7" fmla="*/ 13709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452" y="1103"/>
                  </a:lnTo>
                  <a:lnTo>
                    <a:pt x="5082" y="4504"/>
                  </a:lnTo>
                  <a:lnTo>
                    <a:pt x="6897" y="5607"/>
                  </a:lnTo>
                  <a:lnTo>
                    <a:pt x="9802" y="7077"/>
                  </a:lnTo>
                  <a:lnTo>
                    <a:pt x="11072" y="8916"/>
                  </a:lnTo>
                  <a:lnTo>
                    <a:pt x="12343" y="10478"/>
                  </a:lnTo>
                  <a:lnTo>
                    <a:pt x="12706" y="11949"/>
                  </a:lnTo>
                  <a:lnTo>
                    <a:pt x="13976" y="12776"/>
                  </a:lnTo>
                  <a:lnTo>
                    <a:pt x="15973" y="15442"/>
                  </a:lnTo>
                  <a:lnTo>
                    <a:pt x="17425" y="18291"/>
                  </a:lnTo>
                  <a:lnTo>
                    <a:pt x="18877" y="20405"/>
                  </a:ln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52" name="AutoShape 188" descr="Freeform 573">
              <a:extLst>
                <a:ext uri="{FF2B5EF4-FFF2-40B4-BE49-F238E27FC236}">
                  <a16:creationId xmlns:a16="http://schemas.microsoft.com/office/drawing/2014/main" id="{A0B2B0F1-6BAC-41F3-82DE-A231DBC25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534" y="1505094"/>
              <a:ext cx="115509" cy="247349"/>
            </a:xfrm>
            <a:custGeom>
              <a:avLst/>
              <a:gdLst>
                <a:gd name="T0" fmla="*/ 57755 w 21600"/>
                <a:gd name="T1" fmla="*/ 123675 h 21600"/>
                <a:gd name="T2" fmla="*/ 57755 w 21600"/>
                <a:gd name="T3" fmla="*/ 123675 h 21600"/>
                <a:gd name="T4" fmla="*/ 57755 w 21600"/>
                <a:gd name="T5" fmla="*/ 123675 h 21600"/>
                <a:gd name="T6" fmla="*/ 57755 w 21600"/>
                <a:gd name="T7" fmla="*/ 1236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917"/>
                  </a:lnTo>
                  <a:lnTo>
                    <a:pt x="436" y="1426"/>
                  </a:lnTo>
                  <a:lnTo>
                    <a:pt x="1309" y="2140"/>
                  </a:lnTo>
                  <a:lnTo>
                    <a:pt x="1745" y="2547"/>
                  </a:lnTo>
                  <a:lnTo>
                    <a:pt x="2182" y="2853"/>
                  </a:lnTo>
                  <a:lnTo>
                    <a:pt x="2400" y="3158"/>
                  </a:lnTo>
                  <a:lnTo>
                    <a:pt x="2618" y="3362"/>
                  </a:lnTo>
                  <a:lnTo>
                    <a:pt x="3055" y="3464"/>
                  </a:lnTo>
                  <a:lnTo>
                    <a:pt x="3055" y="3668"/>
                  </a:lnTo>
                  <a:lnTo>
                    <a:pt x="3491" y="3770"/>
                  </a:lnTo>
                  <a:lnTo>
                    <a:pt x="3709" y="3770"/>
                  </a:lnTo>
                  <a:lnTo>
                    <a:pt x="4145" y="3872"/>
                  </a:lnTo>
                  <a:lnTo>
                    <a:pt x="4145" y="4075"/>
                  </a:lnTo>
                  <a:lnTo>
                    <a:pt x="4364" y="4279"/>
                  </a:lnTo>
                  <a:lnTo>
                    <a:pt x="5018" y="4992"/>
                  </a:lnTo>
                  <a:lnTo>
                    <a:pt x="5455" y="5706"/>
                  </a:lnTo>
                  <a:lnTo>
                    <a:pt x="6109" y="6623"/>
                  </a:lnTo>
                  <a:lnTo>
                    <a:pt x="6545" y="7336"/>
                  </a:lnTo>
                  <a:lnTo>
                    <a:pt x="6764" y="7947"/>
                  </a:lnTo>
                  <a:lnTo>
                    <a:pt x="6764" y="8355"/>
                  </a:lnTo>
                  <a:lnTo>
                    <a:pt x="7200" y="8355"/>
                  </a:lnTo>
                  <a:lnTo>
                    <a:pt x="7418" y="8457"/>
                  </a:lnTo>
                  <a:lnTo>
                    <a:pt x="7636" y="8660"/>
                  </a:lnTo>
                  <a:lnTo>
                    <a:pt x="8945" y="9475"/>
                  </a:lnTo>
                  <a:lnTo>
                    <a:pt x="9382" y="9577"/>
                  </a:lnTo>
                  <a:lnTo>
                    <a:pt x="9818" y="9985"/>
                  </a:lnTo>
                  <a:lnTo>
                    <a:pt x="10255" y="10189"/>
                  </a:lnTo>
                  <a:lnTo>
                    <a:pt x="10473" y="10189"/>
                  </a:lnTo>
                  <a:lnTo>
                    <a:pt x="10909" y="10494"/>
                  </a:lnTo>
                  <a:lnTo>
                    <a:pt x="11345" y="10902"/>
                  </a:lnTo>
                  <a:lnTo>
                    <a:pt x="11564" y="11309"/>
                  </a:lnTo>
                  <a:lnTo>
                    <a:pt x="11782" y="11615"/>
                  </a:lnTo>
                  <a:lnTo>
                    <a:pt x="12000" y="12634"/>
                  </a:lnTo>
                  <a:lnTo>
                    <a:pt x="12000" y="13755"/>
                  </a:lnTo>
                  <a:lnTo>
                    <a:pt x="12436" y="14774"/>
                  </a:lnTo>
                  <a:lnTo>
                    <a:pt x="12655" y="15691"/>
                  </a:lnTo>
                  <a:lnTo>
                    <a:pt x="12873" y="16098"/>
                  </a:lnTo>
                  <a:lnTo>
                    <a:pt x="14400" y="21600"/>
                  </a:lnTo>
                  <a:lnTo>
                    <a:pt x="21600" y="19970"/>
                  </a:lnTo>
                  <a:lnTo>
                    <a:pt x="15709" y="17015"/>
                  </a:lnTo>
                  <a:lnTo>
                    <a:pt x="12873" y="15996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53" name="AutoShape 189" descr="Freeform 579">
              <a:extLst>
                <a:ext uri="{FF2B5EF4-FFF2-40B4-BE49-F238E27FC236}">
                  <a16:creationId xmlns:a16="http://schemas.microsoft.com/office/drawing/2014/main" id="{6460C0A0-11E7-4769-8F70-4E58B3A7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975" y="445695"/>
              <a:ext cx="100340" cy="95673"/>
            </a:xfrm>
            <a:custGeom>
              <a:avLst/>
              <a:gdLst>
                <a:gd name="T0" fmla="*/ 50170 w 21600"/>
                <a:gd name="T1" fmla="*/ 47837 h 21600"/>
                <a:gd name="T2" fmla="*/ 50170 w 21600"/>
                <a:gd name="T3" fmla="*/ 47837 h 21600"/>
                <a:gd name="T4" fmla="*/ 50170 w 21600"/>
                <a:gd name="T5" fmla="*/ 47837 h 21600"/>
                <a:gd name="T6" fmla="*/ 50170 w 21600"/>
                <a:gd name="T7" fmla="*/ 478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6028" y="9483"/>
                  </a:lnTo>
                  <a:lnTo>
                    <a:pt x="14065" y="15278"/>
                  </a:lnTo>
                  <a:lnTo>
                    <a:pt x="21600" y="2160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54" name="AutoShape 190" descr="Freeform 608">
              <a:extLst>
                <a:ext uri="{FF2B5EF4-FFF2-40B4-BE49-F238E27FC236}">
                  <a16:creationId xmlns:a16="http://schemas.microsoft.com/office/drawing/2014/main" id="{47A33F86-F47B-471F-B07B-3A767D5A4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746" y="1726774"/>
              <a:ext cx="417132" cy="45510"/>
            </a:xfrm>
            <a:custGeom>
              <a:avLst/>
              <a:gdLst>
                <a:gd name="T0" fmla="*/ 208566 w 21600"/>
                <a:gd name="T1" fmla="*/ 22755 h 21600"/>
                <a:gd name="T2" fmla="*/ 208566 w 21600"/>
                <a:gd name="T3" fmla="*/ 22755 h 21600"/>
                <a:gd name="T4" fmla="*/ 208566 w 21600"/>
                <a:gd name="T5" fmla="*/ 22755 h 21600"/>
                <a:gd name="T6" fmla="*/ 208566 w 21600"/>
                <a:gd name="T7" fmla="*/ 227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302" y="21416"/>
                    <a:pt x="989" y="18414"/>
                    <a:pt x="1814" y="17997"/>
                  </a:cubicBezTo>
                  <a:cubicBezTo>
                    <a:pt x="2640" y="17581"/>
                    <a:pt x="4262" y="13982"/>
                    <a:pt x="4955" y="14120"/>
                  </a:cubicBezTo>
                  <a:lnTo>
                    <a:pt x="5981" y="16338"/>
                  </a:lnTo>
                  <a:lnTo>
                    <a:pt x="10850" y="14120"/>
                  </a:lnTo>
                  <a:lnTo>
                    <a:pt x="13446" y="13289"/>
                  </a:lnTo>
                  <a:lnTo>
                    <a:pt x="18822" y="7753"/>
                  </a:lnTo>
                  <a:lnTo>
                    <a:pt x="21600" y="0"/>
                  </a:ln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6655" name="AutoShape 191" descr="Freeform 617">
              <a:extLst>
                <a:ext uri="{FF2B5EF4-FFF2-40B4-BE49-F238E27FC236}">
                  <a16:creationId xmlns:a16="http://schemas.microsoft.com/office/drawing/2014/main" id="{3037407A-3039-45D4-A714-51578548FF6B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2605764" y="1735644"/>
              <a:ext cx="241783" cy="328158"/>
            </a:xfrm>
            <a:custGeom>
              <a:avLst/>
              <a:gdLst>
                <a:gd name="T0" fmla="*/ 120892 w 21600"/>
                <a:gd name="T1" fmla="*/ 164079 h 21600"/>
                <a:gd name="T2" fmla="*/ 120892 w 21600"/>
                <a:gd name="T3" fmla="*/ 164079 h 21600"/>
                <a:gd name="T4" fmla="*/ 120892 w 21600"/>
                <a:gd name="T5" fmla="*/ 164079 h 21600"/>
                <a:gd name="T6" fmla="*/ 120892 w 21600"/>
                <a:gd name="T7" fmla="*/ 16407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0" y="21320"/>
                  </a:moveTo>
                  <a:lnTo>
                    <a:pt x="315" y="21575"/>
                  </a:lnTo>
                  <a:lnTo>
                    <a:pt x="280" y="21600"/>
                  </a:lnTo>
                  <a:lnTo>
                    <a:pt x="175" y="21600"/>
                  </a:lnTo>
                  <a:lnTo>
                    <a:pt x="70" y="21524"/>
                  </a:lnTo>
                  <a:lnTo>
                    <a:pt x="0" y="21498"/>
                  </a:lnTo>
                  <a:lnTo>
                    <a:pt x="0" y="21447"/>
                  </a:lnTo>
                  <a:lnTo>
                    <a:pt x="70" y="21422"/>
                  </a:lnTo>
                  <a:lnTo>
                    <a:pt x="70" y="21396"/>
                  </a:lnTo>
                  <a:lnTo>
                    <a:pt x="105" y="21346"/>
                  </a:lnTo>
                  <a:lnTo>
                    <a:pt x="140" y="21320"/>
                  </a:lnTo>
                  <a:close/>
                  <a:moveTo>
                    <a:pt x="7982" y="19437"/>
                  </a:moveTo>
                  <a:lnTo>
                    <a:pt x="7877" y="19514"/>
                  </a:lnTo>
                  <a:lnTo>
                    <a:pt x="315" y="21575"/>
                  </a:lnTo>
                  <a:lnTo>
                    <a:pt x="140" y="21320"/>
                  </a:lnTo>
                  <a:lnTo>
                    <a:pt x="7737" y="19259"/>
                  </a:lnTo>
                  <a:lnTo>
                    <a:pt x="7982" y="19437"/>
                  </a:lnTo>
                  <a:close/>
                  <a:moveTo>
                    <a:pt x="7877" y="19514"/>
                  </a:moveTo>
                  <a:lnTo>
                    <a:pt x="7737" y="19259"/>
                  </a:lnTo>
                  <a:lnTo>
                    <a:pt x="7912" y="19259"/>
                  </a:lnTo>
                  <a:lnTo>
                    <a:pt x="7947" y="19285"/>
                  </a:lnTo>
                  <a:lnTo>
                    <a:pt x="7947" y="19310"/>
                  </a:lnTo>
                  <a:lnTo>
                    <a:pt x="7982" y="19336"/>
                  </a:lnTo>
                  <a:lnTo>
                    <a:pt x="7982" y="19463"/>
                  </a:lnTo>
                  <a:lnTo>
                    <a:pt x="7947" y="19463"/>
                  </a:lnTo>
                  <a:lnTo>
                    <a:pt x="7947" y="19488"/>
                  </a:lnTo>
                  <a:lnTo>
                    <a:pt x="7912" y="19514"/>
                  </a:lnTo>
                  <a:lnTo>
                    <a:pt x="7877" y="19514"/>
                  </a:lnTo>
                  <a:close/>
                  <a:moveTo>
                    <a:pt x="8857" y="15647"/>
                  </a:moveTo>
                  <a:lnTo>
                    <a:pt x="9172" y="15774"/>
                  </a:lnTo>
                  <a:lnTo>
                    <a:pt x="7982" y="19437"/>
                  </a:lnTo>
                  <a:lnTo>
                    <a:pt x="7562" y="19361"/>
                  </a:lnTo>
                  <a:lnTo>
                    <a:pt x="8752" y="15723"/>
                  </a:lnTo>
                  <a:lnTo>
                    <a:pt x="8857" y="15647"/>
                  </a:lnTo>
                  <a:close/>
                  <a:moveTo>
                    <a:pt x="9172" y="15774"/>
                  </a:moveTo>
                  <a:lnTo>
                    <a:pt x="8752" y="15723"/>
                  </a:lnTo>
                  <a:lnTo>
                    <a:pt x="8752" y="15698"/>
                  </a:lnTo>
                  <a:lnTo>
                    <a:pt x="8787" y="15672"/>
                  </a:lnTo>
                  <a:lnTo>
                    <a:pt x="8822" y="15672"/>
                  </a:lnTo>
                  <a:lnTo>
                    <a:pt x="8822" y="15647"/>
                  </a:lnTo>
                  <a:lnTo>
                    <a:pt x="8857" y="15647"/>
                  </a:lnTo>
                  <a:lnTo>
                    <a:pt x="8892" y="15621"/>
                  </a:lnTo>
                  <a:lnTo>
                    <a:pt x="8997" y="15621"/>
                  </a:lnTo>
                  <a:lnTo>
                    <a:pt x="9067" y="15647"/>
                  </a:lnTo>
                  <a:lnTo>
                    <a:pt x="9102" y="15647"/>
                  </a:lnTo>
                  <a:lnTo>
                    <a:pt x="9102" y="15672"/>
                  </a:lnTo>
                  <a:lnTo>
                    <a:pt x="9172" y="15723"/>
                  </a:lnTo>
                  <a:lnTo>
                    <a:pt x="9172" y="15774"/>
                  </a:lnTo>
                  <a:close/>
                  <a:moveTo>
                    <a:pt x="13793" y="14425"/>
                  </a:moveTo>
                  <a:lnTo>
                    <a:pt x="13688" y="14502"/>
                  </a:lnTo>
                  <a:lnTo>
                    <a:pt x="9067" y="15901"/>
                  </a:lnTo>
                  <a:lnTo>
                    <a:pt x="8857" y="15647"/>
                  </a:lnTo>
                  <a:lnTo>
                    <a:pt x="13548" y="14273"/>
                  </a:lnTo>
                  <a:lnTo>
                    <a:pt x="13793" y="14425"/>
                  </a:lnTo>
                  <a:close/>
                  <a:moveTo>
                    <a:pt x="13688" y="14502"/>
                  </a:moveTo>
                  <a:lnTo>
                    <a:pt x="13548" y="14273"/>
                  </a:lnTo>
                  <a:lnTo>
                    <a:pt x="13583" y="14247"/>
                  </a:lnTo>
                  <a:lnTo>
                    <a:pt x="13653" y="14247"/>
                  </a:lnTo>
                  <a:lnTo>
                    <a:pt x="13688" y="14273"/>
                  </a:lnTo>
                  <a:lnTo>
                    <a:pt x="13723" y="14273"/>
                  </a:lnTo>
                  <a:lnTo>
                    <a:pt x="13793" y="14324"/>
                  </a:lnTo>
                  <a:lnTo>
                    <a:pt x="13793" y="14349"/>
                  </a:lnTo>
                  <a:lnTo>
                    <a:pt x="13828" y="14375"/>
                  </a:lnTo>
                  <a:lnTo>
                    <a:pt x="13793" y="14400"/>
                  </a:lnTo>
                  <a:lnTo>
                    <a:pt x="13793" y="14451"/>
                  </a:lnTo>
                  <a:lnTo>
                    <a:pt x="13758" y="14476"/>
                  </a:lnTo>
                  <a:lnTo>
                    <a:pt x="13723" y="14476"/>
                  </a:lnTo>
                  <a:lnTo>
                    <a:pt x="13688" y="14502"/>
                  </a:lnTo>
                  <a:close/>
                  <a:moveTo>
                    <a:pt x="15159" y="11143"/>
                  </a:moveTo>
                  <a:lnTo>
                    <a:pt x="15439" y="11322"/>
                  </a:lnTo>
                  <a:lnTo>
                    <a:pt x="13793" y="14425"/>
                  </a:lnTo>
                  <a:lnTo>
                    <a:pt x="13408" y="14349"/>
                  </a:lnTo>
                  <a:lnTo>
                    <a:pt x="15053" y="11220"/>
                  </a:lnTo>
                  <a:lnTo>
                    <a:pt x="15159" y="11143"/>
                  </a:lnTo>
                  <a:close/>
                  <a:moveTo>
                    <a:pt x="15439" y="11322"/>
                  </a:moveTo>
                  <a:lnTo>
                    <a:pt x="15053" y="11220"/>
                  </a:lnTo>
                  <a:lnTo>
                    <a:pt x="15053" y="11194"/>
                  </a:lnTo>
                  <a:lnTo>
                    <a:pt x="15124" y="11143"/>
                  </a:lnTo>
                  <a:lnTo>
                    <a:pt x="15334" y="11143"/>
                  </a:lnTo>
                  <a:lnTo>
                    <a:pt x="15404" y="11194"/>
                  </a:lnTo>
                  <a:lnTo>
                    <a:pt x="15439" y="11194"/>
                  </a:lnTo>
                  <a:lnTo>
                    <a:pt x="15439" y="11322"/>
                  </a:lnTo>
                  <a:close/>
                  <a:moveTo>
                    <a:pt x="17959" y="10584"/>
                  </a:moveTo>
                  <a:lnTo>
                    <a:pt x="17819" y="10711"/>
                  </a:lnTo>
                  <a:lnTo>
                    <a:pt x="15334" y="11398"/>
                  </a:lnTo>
                  <a:lnTo>
                    <a:pt x="15159" y="11143"/>
                  </a:lnTo>
                  <a:lnTo>
                    <a:pt x="17679" y="10457"/>
                  </a:lnTo>
                  <a:lnTo>
                    <a:pt x="17959" y="10584"/>
                  </a:lnTo>
                  <a:close/>
                  <a:moveTo>
                    <a:pt x="17819" y="10711"/>
                  </a:moveTo>
                  <a:lnTo>
                    <a:pt x="17679" y="10457"/>
                  </a:lnTo>
                  <a:lnTo>
                    <a:pt x="17854" y="10457"/>
                  </a:lnTo>
                  <a:lnTo>
                    <a:pt x="17924" y="10507"/>
                  </a:lnTo>
                  <a:lnTo>
                    <a:pt x="17924" y="10558"/>
                  </a:lnTo>
                  <a:lnTo>
                    <a:pt x="17959" y="10584"/>
                  </a:lnTo>
                  <a:lnTo>
                    <a:pt x="17924" y="10635"/>
                  </a:lnTo>
                  <a:lnTo>
                    <a:pt x="17924" y="10660"/>
                  </a:lnTo>
                  <a:lnTo>
                    <a:pt x="17854" y="10711"/>
                  </a:lnTo>
                  <a:lnTo>
                    <a:pt x="17819" y="10711"/>
                  </a:lnTo>
                  <a:close/>
                  <a:moveTo>
                    <a:pt x="17714" y="9363"/>
                  </a:moveTo>
                  <a:lnTo>
                    <a:pt x="18029" y="9464"/>
                  </a:lnTo>
                  <a:lnTo>
                    <a:pt x="17959" y="10584"/>
                  </a:lnTo>
                  <a:lnTo>
                    <a:pt x="17574" y="10558"/>
                  </a:lnTo>
                  <a:lnTo>
                    <a:pt x="17609" y="9464"/>
                  </a:lnTo>
                  <a:lnTo>
                    <a:pt x="17714" y="9363"/>
                  </a:lnTo>
                  <a:close/>
                  <a:moveTo>
                    <a:pt x="18029" y="9464"/>
                  </a:moveTo>
                  <a:lnTo>
                    <a:pt x="17609" y="9464"/>
                  </a:lnTo>
                  <a:lnTo>
                    <a:pt x="17609" y="9439"/>
                  </a:lnTo>
                  <a:lnTo>
                    <a:pt x="17644" y="9413"/>
                  </a:lnTo>
                  <a:lnTo>
                    <a:pt x="17644" y="9388"/>
                  </a:lnTo>
                  <a:lnTo>
                    <a:pt x="17679" y="9363"/>
                  </a:lnTo>
                  <a:lnTo>
                    <a:pt x="17714" y="9363"/>
                  </a:lnTo>
                  <a:lnTo>
                    <a:pt x="17749" y="9337"/>
                  </a:lnTo>
                  <a:lnTo>
                    <a:pt x="17889" y="9337"/>
                  </a:lnTo>
                  <a:lnTo>
                    <a:pt x="17924" y="9363"/>
                  </a:lnTo>
                  <a:lnTo>
                    <a:pt x="17959" y="9363"/>
                  </a:lnTo>
                  <a:lnTo>
                    <a:pt x="17959" y="9388"/>
                  </a:lnTo>
                  <a:lnTo>
                    <a:pt x="18029" y="9413"/>
                  </a:lnTo>
                  <a:lnTo>
                    <a:pt x="18029" y="9464"/>
                  </a:lnTo>
                  <a:close/>
                  <a:moveTo>
                    <a:pt x="19570" y="8828"/>
                  </a:moveTo>
                  <a:lnTo>
                    <a:pt x="19500" y="8930"/>
                  </a:lnTo>
                  <a:lnTo>
                    <a:pt x="17924" y="9566"/>
                  </a:lnTo>
                  <a:lnTo>
                    <a:pt x="17714" y="9363"/>
                  </a:lnTo>
                  <a:lnTo>
                    <a:pt x="19254" y="8701"/>
                  </a:lnTo>
                  <a:lnTo>
                    <a:pt x="19570" y="8828"/>
                  </a:lnTo>
                  <a:close/>
                  <a:moveTo>
                    <a:pt x="19500" y="8930"/>
                  </a:moveTo>
                  <a:lnTo>
                    <a:pt x="19254" y="8701"/>
                  </a:lnTo>
                  <a:lnTo>
                    <a:pt x="19289" y="8701"/>
                  </a:lnTo>
                  <a:lnTo>
                    <a:pt x="19359" y="8676"/>
                  </a:lnTo>
                  <a:lnTo>
                    <a:pt x="19394" y="8676"/>
                  </a:lnTo>
                  <a:lnTo>
                    <a:pt x="19429" y="8701"/>
                  </a:lnTo>
                  <a:lnTo>
                    <a:pt x="19500" y="8701"/>
                  </a:lnTo>
                  <a:lnTo>
                    <a:pt x="19535" y="8727"/>
                  </a:lnTo>
                  <a:lnTo>
                    <a:pt x="19535" y="8752"/>
                  </a:lnTo>
                  <a:lnTo>
                    <a:pt x="19570" y="8777"/>
                  </a:lnTo>
                  <a:lnTo>
                    <a:pt x="19570" y="8854"/>
                  </a:lnTo>
                  <a:lnTo>
                    <a:pt x="19500" y="8905"/>
                  </a:lnTo>
                  <a:lnTo>
                    <a:pt x="19500" y="8930"/>
                  </a:lnTo>
                  <a:close/>
                  <a:moveTo>
                    <a:pt x="19920" y="7505"/>
                  </a:moveTo>
                  <a:lnTo>
                    <a:pt x="19955" y="7633"/>
                  </a:lnTo>
                  <a:lnTo>
                    <a:pt x="19570" y="8828"/>
                  </a:lnTo>
                  <a:lnTo>
                    <a:pt x="19149" y="8777"/>
                  </a:lnTo>
                  <a:lnTo>
                    <a:pt x="19570" y="7582"/>
                  </a:lnTo>
                  <a:lnTo>
                    <a:pt x="19920" y="7505"/>
                  </a:lnTo>
                  <a:close/>
                  <a:moveTo>
                    <a:pt x="19955" y="7633"/>
                  </a:moveTo>
                  <a:lnTo>
                    <a:pt x="19570" y="7582"/>
                  </a:lnTo>
                  <a:lnTo>
                    <a:pt x="19570" y="7531"/>
                  </a:lnTo>
                  <a:lnTo>
                    <a:pt x="19640" y="7480"/>
                  </a:lnTo>
                  <a:lnTo>
                    <a:pt x="19850" y="7480"/>
                  </a:lnTo>
                  <a:lnTo>
                    <a:pt x="19885" y="7505"/>
                  </a:lnTo>
                  <a:lnTo>
                    <a:pt x="19920" y="7505"/>
                  </a:lnTo>
                  <a:lnTo>
                    <a:pt x="19920" y="7531"/>
                  </a:lnTo>
                  <a:lnTo>
                    <a:pt x="19955" y="7556"/>
                  </a:lnTo>
                  <a:lnTo>
                    <a:pt x="19955" y="7633"/>
                  </a:lnTo>
                  <a:close/>
                  <a:moveTo>
                    <a:pt x="17749" y="6233"/>
                  </a:moveTo>
                  <a:lnTo>
                    <a:pt x="18099" y="6131"/>
                  </a:lnTo>
                  <a:lnTo>
                    <a:pt x="19920" y="7505"/>
                  </a:lnTo>
                  <a:lnTo>
                    <a:pt x="19605" y="7709"/>
                  </a:lnTo>
                  <a:lnTo>
                    <a:pt x="17784" y="6310"/>
                  </a:lnTo>
                  <a:lnTo>
                    <a:pt x="17749" y="6233"/>
                  </a:lnTo>
                  <a:close/>
                  <a:moveTo>
                    <a:pt x="18099" y="6131"/>
                  </a:moveTo>
                  <a:lnTo>
                    <a:pt x="17784" y="6310"/>
                  </a:lnTo>
                  <a:lnTo>
                    <a:pt x="17749" y="6284"/>
                  </a:lnTo>
                  <a:lnTo>
                    <a:pt x="17749" y="6157"/>
                  </a:lnTo>
                  <a:lnTo>
                    <a:pt x="17784" y="6157"/>
                  </a:lnTo>
                  <a:lnTo>
                    <a:pt x="17819" y="6131"/>
                  </a:lnTo>
                  <a:lnTo>
                    <a:pt x="17819" y="6106"/>
                  </a:lnTo>
                  <a:lnTo>
                    <a:pt x="18064" y="6106"/>
                  </a:lnTo>
                  <a:lnTo>
                    <a:pt x="18064" y="6131"/>
                  </a:lnTo>
                  <a:lnTo>
                    <a:pt x="18099" y="6131"/>
                  </a:lnTo>
                  <a:close/>
                  <a:moveTo>
                    <a:pt x="17504" y="2849"/>
                  </a:moveTo>
                  <a:lnTo>
                    <a:pt x="17889" y="2926"/>
                  </a:lnTo>
                  <a:lnTo>
                    <a:pt x="18169" y="6208"/>
                  </a:lnTo>
                  <a:lnTo>
                    <a:pt x="17749" y="6233"/>
                  </a:lnTo>
                  <a:lnTo>
                    <a:pt x="17469" y="2951"/>
                  </a:lnTo>
                  <a:lnTo>
                    <a:pt x="17504" y="2849"/>
                  </a:lnTo>
                  <a:close/>
                  <a:moveTo>
                    <a:pt x="17889" y="2926"/>
                  </a:moveTo>
                  <a:lnTo>
                    <a:pt x="17469" y="2951"/>
                  </a:lnTo>
                  <a:lnTo>
                    <a:pt x="17469" y="2900"/>
                  </a:lnTo>
                  <a:lnTo>
                    <a:pt x="17504" y="2875"/>
                  </a:lnTo>
                  <a:lnTo>
                    <a:pt x="17504" y="2849"/>
                  </a:lnTo>
                  <a:lnTo>
                    <a:pt x="17574" y="2849"/>
                  </a:lnTo>
                  <a:lnTo>
                    <a:pt x="17609" y="2824"/>
                  </a:lnTo>
                  <a:lnTo>
                    <a:pt x="17784" y="2824"/>
                  </a:lnTo>
                  <a:lnTo>
                    <a:pt x="17854" y="2875"/>
                  </a:lnTo>
                  <a:lnTo>
                    <a:pt x="17854" y="2900"/>
                  </a:lnTo>
                  <a:lnTo>
                    <a:pt x="17889" y="2900"/>
                  </a:lnTo>
                  <a:lnTo>
                    <a:pt x="17889" y="2926"/>
                  </a:lnTo>
                  <a:close/>
                  <a:moveTo>
                    <a:pt x="21530" y="229"/>
                  </a:moveTo>
                  <a:lnTo>
                    <a:pt x="17819" y="3028"/>
                  </a:lnTo>
                  <a:lnTo>
                    <a:pt x="17504" y="2849"/>
                  </a:lnTo>
                  <a:lnTo>
                    <a:pt x="21215" y="51"/>
                  </a:lnTo>
                  <a:lnTo>
                    <a:pt x="21530" y="229"/>
                  </a:lnTo>
                  <a:close/>
                  <a:moveTo>
                    <a:pt x="21530" y="229"/>
                  </a:moveTo>
                  <a:lnTo>
                    <a:pt x="21215" y="51"/>
                  </a:lnTo>
                  <a:lnTo>
                    <a:pt x="21250" y="25"/>
                  </a:lnTo>
                  <a:lnTo>
                    <a:pt x="21285" y="25"/>
                  </a:lnTo>
                  <a:lnTo>
                    <a:pt x="21320" y="0"/>
                  </a:lnTo>
                  <a:lnTo>
                    <a:pt x="21425" y="0"/>
                  </a:lnTo>
                  <a:lnTo>
                    <a:pt x="21460" y="25"/>
                  </a:lnTo>
                  <a:lnTo>
                    <a:pt x="21495" y="25"/>
                  </a:lnTo>
                  <a:lnTo>
                    <a:pt x="21530" y="51"/>
                  </a:lnTo>
                  <a:lnTo>
                    <a:pt x="21530" y="76"/>
                  </a:lnTo>
                  <a:lnTo>
                    <a:pt x="21600" y="102"/>
                  </a:lnTo>
                  <a:lnTo>
                    <a:pt x="21600" y="204"/>
                  </a:lnTo>
                  <a:lnTo>
                    <a:pt x="21530" y="229"/>
                  </a:lnTo>
                  <a:close/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56" name="AutoShape 192" descr="Freeform 546">
              <a:extLst>
                <a:ext uri="{FF2B5EF4-FFF2-40B4-BE49-F238E27FC236}">
                  <a16:creationId xmlns:a16="http://schemas.microsoft.com/office/drawing/2014/main" id="{B22086A9-46D9-47CA-8B32-BBBF30D22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4444" y="1771110"/>
              <a:ext cx="431102" cy="465520"/>
            </a:xfrm>
            <a:custGeom>
              <a:avLst/>
              <a:gdLst>
                <a:gd name="T0" fmla="*/ 215551 w 21600"/>
                <a:gd name="T1" fmla="*/ 232760 h 21600"/>
                <a:gd name="T2" fmla="*/ 215551 w 21600"/>
                <a:gd name="T3" fmla="*/ 232760 h 21600"/>
                <a:gd name="T4" fmla="*/ 215551 w 21600"/>
                <a:gd name="T5" fmla="*/ 232760 h 21600"/>
                <a:gd name="T6" fmla="*/ 215551 w 21600"/>
                <a:gd name="T7" fmla="*/ 23276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87" y="1407"/>
                  </a:lnTo>
                  <a:lnTo>
                    <a:pt x="3214" y="2977"/>
                  </a:lnTo>
                  <a:lnTo>
                    <a:pt x="5028" y="3194"/>
                  </a:lnTo>
                  <a:lnTo>
                    <a:pt x="6431" y="3953"/>
                  </a:lnTo>
                  <a:lnTo>
                    <a:pt x="9412" y="9040"/>
                  </a:lnTo>
                  <a:lnTo>
                    <a:pt x="18472" y="18244"/>
                  </a:lnTo>
                  <a:cubicBezTo>
                    <a:pt x="20303" y="19850"/>
                    <a:pt x="19769" y="19995"/>
                    <a:pt x="21600" y="21600"/>
                  </a:cubicBez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57" name="AutoShape 193" descr="Freeform 700">
              <a:extLst>
                <a:ext uri="{FF2B5EF4-FFF2-40B4-BE49-F238E27FC236}">
                  <a16:creationId xmlns:a16="http://schemas.microsoft.com/office/drawing/2014/main" id="{EDDD395B-F746-4DC7-9741-194A0A023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41" y="3184275"/>
              <a:ext cx="101509" cy="12701"/>
            </a:xfrm>
            <a:custGeom>
              <a:avLst/>
              <a:gdLst>
                <a:gd name="T0" fmla="*/ 50755 w 21600"/>
                <a:gd name="T1" fmla="*/ 6350 h 15433"/>
                <a:gd name="T2" fmla="*/ 50755 w 21600"/>
                <a:gd name="T3" fmla="*/ 6350 h 15433"/>
                <a:gd name="T4" fmla="*/ 50755 w 21600"/>
                <a:gd name="T5" fmla="*/ 6350 h 15433"/>
                <a:gd name="T6" fmla="*/ 50755 w 21600"/>
                <a:gd name="T7" fmla="*/ 6350 h 154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5433">
                  <a:moveTo>
                    <a:pt x="21600" y="0"/>
                  </a:moveTo>
                  <a:lnTo>
                    <a:pt x="16138" y="13289"/>
                  </a:lnTo>
                  <a:cubicBezTo>
                    <a:pt x="10759" y="21600"/>
                    <a:pt x="5379" y="2489"/>
                    <a:pt x="0" y="1080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58" name="AutoShape 194" descr="Freeform 313">
              <a:extLst>
                <a:ext uri="{FF2B5EF4-FFF2-40B4-BE49-F238E27FC236}">
                  <a16:creationId xmlns:a16="http://schemas.microsoft.com/office/drawing/2014/main" id="{4C709EAE-1B1F-4F7F-8ACD-AEC5A42AF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7704" y="3087735"/>
              <a:ext cx="37920" cy="24503"/>
            </a:xfrm>
            <a:custGeom>
              <a:avLst/>
              <a:gdLst>
                <a:gd name="T0" fmla="*/ 18960 w 21600"/>
                <a:gd name="T1" fmla="*/ 12252 h 21600"/>
                <a:gd name="T2" fmla="*/ 18960 w 21600"/>
                <a:gd name="T3" fmla="*/ 12252 h 21600"/>
                <a:gd name="T4" fmla="*/ 18960 w 21600"/>
                <a:gd name="T5" fmla="*/ 12252 h 21600"/>
                <a:gd name="T6" fmla="*/ 18960 w 21600"/>
                <a:gd name="T7" fmla="*/ 122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8860" y="10284"/>
                    <a:pt x="12740" y="11316"/>
                    <a:pt x="21600" y="2160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59" name="AutoShape 195" descr="Freeform 324">
              <a:extLst>
                <a:ext uri="{FF2B5EF4-FFF2-40B4-BE49-F238E27FC236}">
                  <a16:creationId xmlns:a16="http://schemas.microsoft.com/office/drawing/2014/main" id="{94BC2262-6421-44A0-85E9-365BEB860094}"/>
                </a:ext>
              </a:extLst>
            </p:cNvPr>
            <p:cNvSpPr>
              <a:spLocks/>
            </p:cNvSpPr>
            <p:nvPr/>
          </p:nvSpPr>
          <p:spPr bwMode="auto">
            <a:xfrm rot="-1297094">
              <a:off x="5975734" y="3121190"/>
              <a:ext cx="102666" cy="32379"/>
            </a:xfrm>
            <a:custGeom>
              <a:avLst/>
              <a:gdLst>
                <a:gd name="T0" fmla="*/ 51333 w 21600"/>
                <a:gd name="T1" fmla="*/ 16188 h 16127"/>
                <a:gd name="T2" fmla="*/ 51333 w 21600"/>
                <a:gd name="T3" fmla="*/ 16188 h 16127"/>
                <a:gd name="T4" fmla="*/ 51333 w 21600"/>
                <a:gd name="T5" fmla="*/ 16188 h 16127"/>
                <a:gd name="T6" fmla="*/ 51333 w 21600"/>
                <a:gd name="T7" fmla="*/ 16188 h 161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6127">
                  <a:moveTo>
                    <a:pt x="0" y="11624"/>
                  </a:moveTo>
                  <a:cubicBezTo>
                    <a:pt x="5235" y="17048"/>
                    <a:pt x="11578" y="21600"/>
                    <a:pt x="21600" y="0"/>
                  </a:cubicBezTo>
                </a:path>
              </a:pathLst>
            </a:custGeom>
            <a:noFill/>
            <a:ln w="44450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60" name="AutoShape 196" descr="Freeform 226">
              <a:extLst>
                <a:ext uri="{FF2B5EF4-FFF2-40B4-BE49-F238E27FC236}">
                  <a16:creationId xmlns:a16="http://schemas.microsoft.com/office/drawing/2014/main" id="{975C3509-79BD-4607-A5A9-19C11B774927}"/>
                </a:ext>
              </a:extLst>
            </p:cNvPr>
            <p:cNvSpPr>
              <a:spLocks/>
            </p:cNvSpPr>
            <p:nvPr/>
          </p:nvSpPr>
          <p:spPr bwMode="auto">
            <a:xfrm rot="3036920">
              <a:off x="556185" y="667648"/>
              <a:ext cx="90365" cy="23505"/>
            </a:xfrm>
            <a:custGeom>
              <a:avLst/>
              <a:gdLst>
                <a:gd name="T0" fmla="*/ 45182 w 19726"/>
                <a:gd name="T1" fmla="*/ 11753 h 17790"/>
                <a:gd name="T2" fmla="*/ 45182 w 19726"/>
                <a:gd name="T3" fmla="*/ 11753 h 17790"/>
                <a:gd name="T4" fmla="*/ 45182 w 19726"/>
                <a:gd name="T5" fmla="*/ 11753 h 17790"/>
                <a:gd name="T6" fmla="*/ 45182 w 19726"/>
                <a:gd name="T7" fmla="*/ 11753 h 177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26" h="17790">
                  <a:moveTo>
                    <a:pt x="0" y="0"/>
                  </a:moveTo>
                  <a:lnTo>
                    <a:pt x="6639" y="13508"/>
                  </a:lnTo>
                  <a:lnTo>
                    <a:pt x="11986" y="16499"/>
                  </a:lnTo>
                  <a:cubicBezTo>
                    <a:pt x="21600" y="21600"/>
                    <a:pt x="10115" y="9591"/>
                    <a:pt x="19726" y="14692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61" name="AutoShape 197" descr="Freeform 226">
              <a:extLst>
                <a:ext uri="{FF2B5EF4-FFF2-40B4-BE49-F238E27FC236}">
                  <a16:creationId xmlns:a16="http://schemas.microsoft.com/office/drawing/2014/main" id="{FD24D3CA-9CB0-46F3-80BE-27D7A975F9B3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1340579" y="581622"/>
              <a:ext cx="230102" cy="63770"/>
            </a:xfrm>
            <a:custGeom>
              <a:avLst/>
              <a:gdLst>
                <a:gd name="T0" fmla="*/ 115051 w 21600"/>
                <a:gd name="T1" fmla="*/ 31885 h 21600"/>
                <a:gd name="T2" fmla="*/ 115051 w 21600"/>
                <a:gd name="T3" fmla="*/ 31885 h 21600"/>
                <a:gd name="T4" fmla="*/ 115051 w 21600"/>
                <a:gd name="T5" fmla="*/ 31885 h 21600"/>
                <a:gd name="T6" fmla="*/ 115051 w 21600"/>
                <a:gd name="T7" fmla="*/ 3188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3432"/>
                  </a:moveTo>
                  <a:lnTo>
                    <a:pt x="3856" y="21600"/>
                  </a:lnTo>
                  <a:lnTo>
                    <a:pt x="9473" y="15664"/>
                  </a:lnTo>
                  <a:cubicBezTo>
                    <a:pt x="11194" y="13511"/>
                    <a:pt x="12128" y="6548"/>
                    <a:pt x="14151" y="3936"/>
                  </a:cubicBezTo>
                  <a:cubicBezTo>
                    <a:pt x="16173" y="1325"/>
                    <a:pt x="20362" y="1446"/>
                    <a:pt x="21600" y="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62" name="AutoShape 198" descr="Freeform 226">
              <a:extLst>
                <a:ext uri="{FF2B5EF4-FFF2-40B4-BE49-F238E27FC236}">
                  <a16:creationId xmlns:a16="http://schemas.microsoft.com/office/drawing/2014/main" id="{50876273-6B43-4730-BD8D-A354BEA904E2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1354658" y="522939"/>
              <a:ext cx="379737" cy="498207"/>
            </a:xfrm>
            <a:custGeom>
              <a:avLst/>
              <a:gdLst>
                <a:gd name="T0" fmla="*/ 189868 w 19964"/>
                <a:gd name="T1" fmla="*/ 249104 h 21600"/>
                <a:gd name="T2" fmla="*/ 189868 w 19964"/>
                <a:gd name="T3" fmla="*/ 249104 h 21600"/>
                <a:gd name="T4" fmla="*/ 189868 w 19964"/>
                <a:gd name="T5" fmla="*/ 249104 h 21600"/>
                <a:gd name="T6" fmla="*/ 189868 w 19964"/>
                <a:gd name="T7" fmla="*/ 24910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64" h="21600">
                  <a:moveTo>
                    <a:pt x="0" y="21251"/>
                  </a:moveTo>
                  <a:lnTo>
                    <a:pt x="3065" y="21600"/>
                  </a:lnTo>
                  <a:lnTo>
                    <a:pt x="7408" y="20899"/>
                  </a:lnTo>
                  <a:cubicBezTo>
                    <a:pt x="8999" y="18931"/>
                    <a:pt x="16320" y="17833"/>
                    <a:pt x="18960" y="14101"/>
                  </a:cubicBezTo>
                  <a:cubicBezTo>
                    <a:pt x="21600" y="10368"/>
                    <a:pt x="18052" y="1748"/>
                    <a:pt x="19322" y="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63" name="AutoShape 199" descr="Freeform 226">
              <a:extLst>
                <a:ext uri="{FF2B5EF4-FFF2-40B4-BE49-F238E27FC236}">
                  <a16:creationId xmlns:a16="http://schemas.microsoft.com/office/drawing/2014/main" id="{9E48B668-348F-4BD0-A04C-A82AC2598086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1380238" y="1023388"/>
              <a:ext cx="678680" cy="71696"/>
            </a:xfrm>
            <a:custGeom>
              <a:avLst/>
              <a:gdLst>
                <a:gd name="T0" fmla="*/ 339340 w 21600"/>
                <a:gd name="T1" fmla="*/ 41628 h 19593"/>
                <a:gd name="T2" fmla="*/ 339340 w 21600"/>
                <a:gd name="T3" fmla="*/ 41628 h 19593"/>
                <a:gd name="T4" fmla="*/ 339340 w 21600"/>
                <a:gd name="T5" fmla="*/ 41628 h 19593"/>
                <a:gd name="T6" fmla="*/ 339340 w 21600"/>
                <a:gd name="T7" fmla="*/ 41628 h 195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9593">
                  <a:moveTo>
                    <a:pt x="0" y="3154"/>
                  </a:moveTo>
                  <a:lnTo>
                    <a:pt x="1307" y="9744"/>
                  </a:lnTo>
                  <a:lnTo>
                    <a:pt x="2108" y="10382"/>
                  </a:lnTo>
                  <a:cubicBezTo>
                    <a:pt x="2617" y="11397"/>
                    <a:pt x="3303" y="15769"/>
                    <a:pt x="4190" y="16812"/>
                  </a:cubicBezTo>
                  <a:cubicBezTo>
                    <a:pt x="4814" y="18282"/>
                    <a:pt x="5506" y="15843"/>
                    <a:pt x="6010" y="16298"/>
                  </a:cubicBezTo>
                  <a:cubicBezTo>
                    <a:pt x="6513" y="16754"/>
                    <a:pt x="6711" y="20020"/>
                    <a:pt x="7212" y="19546"/>
                  </a:cubicBezTo>
                  <a:cubicBezTo>
                    <a:pt x="7712" y="19072"/>
                    <a:pt x="8323" y="16403"/>
                    <a:pt x="8851" y="16351"/>
                  </a:cubicBezTo>
                  <a:cubicBezTo>
                    <a:pt x="9379" y="16298"/>
                    <a:pt x="9851" y="19792"/>
                    <a:pt x="10379" y="19234"/>
                  </a:cubicBezTo>
                  <a:cubicBezTo>
                    <a:pt x="10906" y="18677"/>
                    <a:pt x="11430" y="16291"/>
                    <a:pt x="12026" y="15876"/>
                  </a:cubicBezTo>
                  <a:cubicBezTo>
                    <a:pt x="12622" y="15462"/>
                    <a:pt x="13250" y="17808"/>
                    <a:pt x="13953" y="16746"/>
                  </a:cubicBezTo>
                  <a:cubicBezTo>
                    <a:pt x="14657" y="15684"/>
                    <a:pt x="15665" y="13450"/>
                    <a:pt x="16307" y="11886"/>
                  </a:cubicBezTo>
                  <a:cubicBezTo>
                    <a:pt x="16948" y="10321"/>
                    <a:pt x="17288" y="10064"/>
                    <a:pt x="17860" y="8304"/>
                  </a:cubicBezTo>
                  <a:cubicBezTo>
                    <a:pt x="18432" y="6544"/>
                    <a:pt x="19052" y="3162"/>
                    <a:pt x="19740" y="1327"/>
                  </a:cubicBezTo>
                  <a:cubicBezTo>
                    <a:pt x="20666" y="-1580"/>
                    <a:pt x="21245" y="1370"/>
                    <a:pt x="21600" y="223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64" name="AutoShape 200" descr="Freeform 106">
              <a:extLst>
                <a:ext uri="{FF2B5EF4-FFF2-40B4-BE49-F238E27FC236}">
                  <a16:creationId xmlns:a16="http://schemas.microsoft.com/office/drawing/2014/main" id="{A5D646DA-088C-4208-B4FB-6EC700E38A36}"/>
                </a:ext>
              </a:extLst>
            </p:cNvPr>
            <p:cNvSpPr>
              <a:spLocks/>
            </p:cNvSpPr>
            <p:nvPr/>
          </p:nvSpPr>
          <p:spPr bwMode="auto">
            <a:xfrm rot="-2595291">
              <a:off x="2176696" y="955381"/>
              <a:ext cx="85020" cy="104297"/>
            </a:xfrm>
            <a:custGeom>
              <a:avLst/>
              <a:gdLst>
                <a:gd name="T0" fmla="*/ 42510 w 21600"/>
                <a:gd name="T1" fmla="*/ 52149 h 21600"/>
                <a:gd name="T2" fmla="*/ 42510 w 21600"/>
                <a:gd name="T3" fmla="*/ 52149 h 21600"/>
                <a:gd name="T4" fmla="*/ 42510 w 21600"/>
                <a:gd name="T5" fmla="*/ 52149 h 21600"/>
                <a:gd name="T6" fmla="*/ 42510 w 21600"/>
                <a:gd name="T7" fmla="*/ 5214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6830" y="11195"/>
                  </a:lnTo>
                  <a:lnTo>
                    <a:pt x="13944" y="17428"/>
                  </a:lnTo>
                  <a:cubicBezTo>
                    <a:pt x="14039" y="17598"/>
                    <a:pt x="21505" y="21430"/>
                    <a:pt x="21600" y="2160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65" name="AutoShape 201" descr="Freeform 226">
              <a:extLst>
                <a:ext uri="{FF2B5EF4-FFF2-40B4-BE49-F238E27FC236}">
                  <a16:creationId xmlns:a16="http://schemas.microsoft.com/office/drawing/2014/main" id="{A1256E85-1FB9-4B3E-BE3B-D2B7C7467DA5}"/>
                </a:ext>
              </a:extLst>
            </p:cNvPr>
            <p:cNvSpPr>
              <a:spLocks/>
            </p:cNvSpPr>
            <p:nvPr/>
          </p:nvSpPr>
          <p:spPr bwMode="auto">
            <a:xfrm rot="-8649357">
              <a:off x="1744542" y="526340"/>
              <a:ext cx="257137" cy="63770"/>
            </a:xfrm>
            <a:custGeom>
              <a:avLst/>
              <a:gdLst>
                <a:gd name="T0" fmla="*/ 128569 w 21600"/>
                <a:gd name="T1" fmla="*/ 31885 h 21600"/>
                <a:gd name="T2" fmla="*/ 128569 w 21600"/>
                <a:gd name="T3" fmla="*/ 31885 h 21600"/>
                <a:gd name="T4" fmla="*/ 128569 w 21600"/>
                <a:gd name="T5" fmla="*/ 31885 h 21600"/>
                <a:gd name="T6" fmla="*/ 128569 w 21600"/>
                <a:gd name="T7" fmla="*/ 3188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4927"/>
                  </a:moveTo>
                  <a:lnTo>
                    <a:pt x="5722" y="21600"/>
                  </a:lnTo>
                  <a:lnTo>
                    <a:pt x="7934" y="20204"/>
                  </a:lnTo>
                  <a:cubicBezTo>
                    <a:pt x="9474" y="18051"/>
                    <a:pt x="11178" y="20991"/>
                    <a:pt x="12988" y="18380"/>
                  </a:cubicBezTo>
                  <a:cubicBezTo>
                    <a:pt x="14797" y="15768"/>
                    <a:pt x="20492" y="1446"/>
                    <a:pt x="21600" y="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66" name="AutoShape 202" descr="Freeform 226">
              <a:extLst>
                <a:ext uri="{FF2B5EF4-FFF2-40B4-BE49-F238E27FC236}">
                  <a16:creationId xmlns:a16="http://schemas.microsoft.com/office/drawing/2014/main" id="{2A928CED-D93C-46EE-A284-1158E95073A2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2038063" y="722235"/>
              <a:ext cx="231728" cy="53584"/>
            </a:xfrm>
            <a:custGeom>
              <a:avLst/>
              <a:gdLst>
                <a:gd name="T0" fmla="*/ 115864 w 21600"/>
                <a:gd name="T1" fmla="*/ 26791 h 20179"/>
                <a:gd name="T2" fmla="*/ 115864 w 21600"/>
                <a:gd name="T3" fmla="*/ 26791 h 20179"/>
                <a:gd name="T4" fmla="*/ 115864 w 21600"/>
                <a:gd name="T5" fmla="*/ 26791 h 20179"/>
                <a:gd name="T6" fmla="*/ 115864 w 21600"/>
                <a:gd name="T7" fmla="*/ 26791 h 201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179">
                  <a:moveTo>
                    <a:pt x="0" y="0"/>
                  </a:moveTo>
                  <a:lnTo>
                    <a:pt x="3829" y="9081"/>
                  </a:lnTo>
                  <a:lnTo>
                    <a:pt x="8812" y="15707"/>
                  </a:lnTo>
                  <a:cubicBezTo>
                    <a:pt x="10520" y="13313"/>
                    <a:pt x="12317" y="18034"/>
                    <a:pt x="14325" y="15131"/>
                  </a:cubicBezTo>
                  <a:cubicBezTo>
                    <a:pt x="16333" y="12227"/>
                    <a:pt x="20371" y="21600"/>
                    <a:pt x="21600" y="19992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67" name="AutoShape 203" descr="Freeform 201">
              <a:extLst>
                <a:ext uri="{FF2B5EF4-FFF2-40B4-BE49-F238E27FC236}">
                  <a16:creationId xmlns:a16="http://schemas.microsoft.com/office/drawing/2014/main" id="{5BC91A5B-6252-4A17-9A57-4C99C0963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491" y="1388021"/>
              <a:ext cx="110259" cy="275145"/>
            </a:xfrm>
            <a:custGeom>
              <a:avLst/>
              <a:gdLst>
                <a:gd name="T0" fmla="*/ 55130 w 21600"/>
                <a:gd name="T1" fmla="*/ 137573 h 21600"/>
                <a:gd name="T2" fmla="*/ 55130 w 21600"/>
                <a:gd name="T3" fmla="*/ 137573 h 21600"/>
                <a:gd name="T4" fmla="*/ 55130 w 21600"/>
                <a:gd name="T5" fmla="*/ 137573 h 21600"/>
                <a:gd name="T6" fmla="*/ 55130 w 21600"/>
                <a:gd name="T7" fmla="*/ 13757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258" y="18127"/>
                  </a:lnTo>
                  <a:lnTo>
                    <a:pt x="3770" y="17037"/>
                  </a:lnTo>
                  <a:lnTo>
                    <a:pt x="6972" y="16007"/>
                  </a:lnTo>
                  <a:lnTo>
                    <a:pt x="10171" y="14489"/>
                  </a:lnTo>
                  <a:lnTo>
                    <a:pt x="12228" y="13519"/>
                  </a:lnTo>
                  <a:lnTo>
                    <a:pt x="13370" y="12854"/>
                  </a:lnTo>
                  <a:lnTo>
                    <a:pt x="14743" y="12307"/>
                  </a:lnTo>
                  <a:lnTo>
                    <a:pt x="16114" y="11399"/>
                  </a:lnTo>
                  <a:cubicBezTo>
                    <a:pt x="15962" y="11055"/>
                    <a:pt x="15809" y="10712"/>
                    <a:pt x="15658" y="10369"/>
                  </a:cubicBezTo>
                  <a:cubicBezTo>
                    <a:pt x="15809" y="9984"/>
                    <a:pt x="15962" y="9600"/>
                    <a:pt x="16114" y="9216"/>
                  </a:cubicBezTo>
                  <a:lnTo>
                    <a:pt x="21600" y="0"/>
                  </a:ln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68" name="AutoShape 204" descr="Freeform 381">
              <a:extLst>
                <a:ext uri="{FF2B5EF4-FFF2-40B4-BE49-F238E27FC236}">
                  <a16:creationId xmlns:a16="http://schemas.microsoft.com/office/drawing/2014/main" id="{05B4A513-9342-4CC0-B8FE-EC4DF01B9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8709" y="2549372"/>
              <a:ext cx="72438" cy="35104"/>
            </a:xfrm>
            <a:custGeom>
              <a:avLst/>
              <a:gdLst>
                <a:gd name="T0" fmla="*/ 36219 w 21600"/>
                <a:gd name="T1" fmla="*/ 17552 h 21600"/>
                <a:gd name="T2" fmla="*/ 36219 w 21600"/>
                <a:gd name="T3" fmla="*/ 17552 h 21600"/>
                <a:gd name="T4" fmla="*/ 36219 w 21600"/>
                <a:gd name="T5" fmla="*/ 17552 h 21600"/>
                <a:gd name="T6" fmla="*/ 36219 w 21600"/>
                <a:gd name="T7" fmla="*/ 1755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7683" y="10768"/>
                  </a:lnTo>
                  <a:lnTo>
                    <a:pt x="21600" y="0"/>
                  </a:ln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69" name="AutoShape 205" descr="Freeform 106">
              <a:extLst>
                <a:ext uri="{FF2B5EF4-FFF2-40B4-BE49-F238E27FC236}">
                  <a16:creationId xmlns:a16="http://schemas.microsoft.com/office/drawing/2014/main" id="{345DE57B-9875-434D-A391-78A1F18B28C4}"/>
                </a:ext>
              </a:extLst>
            </p:cNvPr>
            <p:cNvSpPr>
              <a:spLocks/>
            </p:cNvSpPr>
            <p:nvPr/>
          </p:nvSpPr>
          <p:spPr bwMode="auto">
            <a:xfrm rot="-8284000">
              <a:off x="2576063" y="2118341"/>
              <a:ext cx="52124" cy="64663"/>
            </a:xfrm>
            <a:custGeom>
              <a:avLst/>
              <a:gdLst>
                <a:gd name="T0" fmla="*/ 26062 w 21600"/>
                <a:gd name="T1" fmla="*/ 32332 h 21600"/>
                <a:gd name="T2" fmla="*/ 26062 w 21600"/>
                <a:gd name="T3" fmla="*/ 32332 h 21600"/>
                <a:gd name="T4" fmla="*/ 26062 w 21600"/>
                <a:gd name="T5" fmla="*/ 32332 h 21600"/>
                <a:gd name="T6" fmla="*/ 26062 w 21600"/>
                <a:gd name="T7" fmla="*/ 3233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9533" y="10724"/>
                  </a:lnTo>
                  <a:lnTo>
                    <a:pt x="14378" y="14321"/>
                  </a:lnTo>
                  <a:lnTo>
                    <a:pt x="21136" y="20778"/>
                  </a:lnTo>
                  <a:cubicBezTo>
                    <a:pt x="21292" y="21051"/>
                    <a:pt x="21445" y="21327"/>
                    <a:pt x="21600" y="2160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70" name="AutoShape 206" descr="Freeform 226">
              <a:extLst>
                <a:ext uri="{FF2B5EF4-FFF2-40B4-BE49-F238E27FC236}">
                  <a16:creationId xmlns:a16="http://schemas.microsoft.com/office/drawing/2014/main" id="{8A632AF1-26FB-446E-AD6D-9145FDF800DC}"/>
                </a:ext>
              </a:extLst>
            </p:cNvPr>
            <p:cNvSpPr>
              <a:spLocks/>
            </p:cNvSpPr>
            <p:nvPr/>
          </p:nvSpPr>
          <p:spPr bwMode="auto">
            <a:xfrm rot="7261221">
              <a:off x="2039045" y="1451939"/>
              <a:ext cx="527244" cy="249089"/>
            </a:xfrm>
            <a:custGeom>
              <a:avLst/>
              <a:gdLst>
                <a:gd name="T0" fmla="*/ 263622 w 21600"/>
                <a:gd name="T1" fmla="*/ 124545 h 21600"/>
                <a:gd name="T2" fmla="*/ 263622 w 21600"/>
                <a:gd name="T3" fmla="*/ 124545 h 21600"/>
                <a:gd name="T4" fmla="*/ 263622 w 21600"/>
                <a:gd name="T5" fmla="*/ 124545 h 21600"/>
                <a:gd name="T6" fmla="*/ 263622 w 21600"/>
                <a:gd name="T7" fmla="*/ 12454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5769" y="9995"/>
                  </a:lnTo>
                  <a:lnTo>
                    <a:pt x="7958" y="11521"/>
                  </a:lnTo>
                  <a:cubicBezTo>
                    <a:pt x="8709" y="10969"/>
                    <a:pt x="9499" y="12056"/>
                    <a:pt x="10382" y="11388"/>
                  </a:cubicBezTo>
                  <a:cubicBezTo>
                    <a:pt x="11617" y="12109"/>
                    <a:pt x="13174" y="15336"/>
                    <a:pt x="15129" y="17047"/>
                  </a:cubicBezTo>
                  <a:cubicBezTo>
                    <a:pt x="17085" y="18757"/>
                    <a:pt x="20476" y="20633"/>
                    <a:pt x="21600" y="2160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71" name="AutoShape 207" descr="Freeform 106">
              <a:extLst>
                <a:ext uri="{FF2B5EF4-FFF2-40B4-BE49-F238E27FC236}">
                  <a16:creationId xmlns:a16="http://schemas.microsoft.com/office/drawing/2014/main" id="{0DDA67A5-256F-4AC7-AF6B-EA3ACFFA8BB4}"/>
                </a:ext>
              </a:extLst>
            </p:cNvPr>
            <p:cNvSpPr>
              <a:spLocks/>
            </p:cNvSpPr>
            <p:nvPr/>
          </p:nvSpPr>
          <p:spPr bwMode="auto">
            <a:xfrm rot="-4573552">
              <a:off x="1918403" y="1772969"/>
              <a:ext cx="67554" cy="67569"/>
            </a:xfrm>
            <a:custGeom>
              <a:avLst/>
              <a:gdLst>
                <a:gd name="T0" fmla="*/ 33777 w 21600"/>
                <a:gd name="T1" fmla="*/ 33785 h 21600"/>
                <a:gd name="T2" fmla="*/ 33777 w 21600"/>
                <a:gd name="T3" fmla="*/ 33785 h 21600"/>
                <a:gd name="T4" fmla="*/ 33777 w 21600"/>
                <a:gd name="T5" fmla="*/ 33785 h 21600"/>
                <a:gd name="T6" fmla="*/ 33777 w 21600"/>
                <a:gd name="T7" fmla="*/ 3378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289" y="11192"/>
                  </a:lnTo>
                  <a:lnTo>
                    <a:pt x="16027" y="14634"/>
                  </a:lnTo>
                  <a:lnTo>
                    <a:pt x="21242" y="20813"/>
                  </a:lnTo>
                  <a:cubicBezTo>
                    <a:pt x="21362" y="21075"/>
                    <a:pt x="21480" y="21338"/>
                    <a:pt x="21600" y="2160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72" name="AutoShape 208" descr="Freeform 106">
              <a:extLst>
                <a:ext uri="{FF2B5EF4-FFF2-40B4-BE49-F238E27FC236}">
                  <a16:creationId xmlns:a16="http://schemas.microsoft.com/office/drawing/2014/main" id="{C24989CB-F325-400C-A907-DD40FFE91B24}"/>
                </a:ext>
              </a:extLst>
            </p:cNvPr>
            <p:cNvSpPr>
              <a:spLocks/>
            </p:cNvSpPr>
            <p:nvPr/>
          </p:nvSpPr>
          <p:spPr bwMode="auto">
            <a:xfrm rot="-2165997">
              <a:off x="2214692" y="1486249"/>
              <a:ext cx="82344" cy="74022"/>
            </a:xfrm>
            <a:custGeom>
              <a:avLst/>
              <a:gdLst>
                <a:gd name="T0" fmla="*/ 41172 w 21600"/>
                <a:gd name="T1" fmla="*/ 37011 h 21600"/>
                <a:gd name="T2" fmla="*/ 41172 w 21600"/>
                <a:gd name="T3" fmla="*/ 37011 h 21600"/>
                <a:gd name="T4" fmla="*/ 41172 w 21600"/>
                <a:gd name="T5" fmla="*/ 37011 h 21600"/>
                <a:gd name="T6" fmla="*/ 41172 w 21600"/>
                <a:gd name="T7" fmla="*/ 3701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3961" y="12099"/>
                  </a:lnTo>
                  <a:lnTo>
                    <a:pt x="17028" y="15241"/>
                  </a:lnTo>
                  <a:lnTo>
                    <a:pt x="21307" y="20882"/>
                  </a:lnTo>
                  <a:cubicBezTo>
                    <a:pt x="21405" y="21121"/>
                    <a:pt x="21502" y="21361"/>
                    <a:pt x="21600" y="2160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73" name="AutoShape 209" descr="Freeform 106">
              <a:extLst>
                <a:ext uri="{FF2B5EF4-FFF2-40B4-BE49-F238E27FC236}">
                  <a16:creationId xmlns:a16="http://schemas.microsoft.com/office/drawing/2014/main" id="{00C7D2C1-76B5-4B29-AB3C-8D4AC4C2315C}"/>
                </a:ext>
              </a:extLst>
            </p:cNvPr>
            <p:cNvSpPr>
              <a:spLocks/>
            </p:cNvSpPr>
            <p:nvPr/>
          </p:nvSpPr>
          <p:spPr bwMode="auto">
            <a:xfrm rot="-4573552">
              <a:off x="1767901" y="1558895"/>
              <a:ext cx="67554" cy="67568"/>
            </a:xfrm>
            <a:custGeom>
              <a:avLst/>
              <a:gdLst>
                <a:gd name="T0" fmla="*/ 33777 w 21600"/>
                <a:gd name="T1" fmla="*/ 33784 h 21600"/>
                <a:gd name="T2" fmla="*/ 33777 w 21600"/>
                <a:gd name="T3" fmla="*/ 33784 h 21600"/>
                <a:gd name="T4" fmla="*/ 33777 w 21600"/>
                <a:gd name="T5" fmla="*/ 33784 h 21600"/>
                <a:gd name="T6" fmla="*/ 33777 w 21600"/>
                <a:gd name="T7" fmla="*/ 3378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289" y="11192"/>
                  </a:lnTo>
                  <a:lnTo>
                    <a:pt x="16027" y="14634"/>
                  </a:lnTo>
                  <a:lnTo>
                    <a:pt x="21242" y="20813"/>
                  </a:lnTo>
                  <a:cubicBezTo>
                    <a:pt x="21362" y="21075"/>
                    <a:pt x="21480" y="21338"/>
                    <a:pt x="21600" y="2160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74" name="AutoShape 210" descr="Freeform 106">
              <a:extLst>
                <a:ext uri="{FF2B5EF4-FFF2-40B4-BE49-F238E27FC236}">
                  <a16:creationId xmlns:a16="http://schemas.microsoft.com/office/drawing/2014/main" id="{19FBB34A-1E31-4A89-AC9E-C7F5A1427222}"/>
                </a:ext>
              </a:extLst>
            </p:cNvPr>
            <p:cNvSpPr>
              <a:spLocks/>
            </p:cNvSpPr>
            <p:nvPr/>
          </p:nvSpPr>
          <p:spPr bwMode="auto">
            <a:xfrm rot="-4573552">
              <a:off x="1679306" y="1081792"/>
              <a:ext cx="637719" cy="149912"/>
            </a:xfrm>
            <a:custGeom>
              <a:avLst/>
              <a:gdLst>
                <a:gd name="T0" fmla="*/ 318860 w 21600"/>
                <a:gd name="T1" fmla="*/ 74952 h 19981"/>
                <a:gd name="T2" fmla="*/ 318860 w 21600"/>
                <a:gd name="T3" fmla="*/ 74952 h 19981"/>
                <a:gd name="T4" fmla="*/ 318860 w 21600"/>
                <a:gd name="T5" fmla="*/ 74952 h 19981"/>
                <a:gd name="T6" fmla="*/ 318860 w 21600"/>
                <a:gd name="T7" fmla="*/ 74952 h 199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9981">
                  <a:moveTo>
                    <a:pt x="0" y="6262"/>
                  </a:moveTo>
                  <a:lnTo>
                    <a:pt x="1275" y="9513"/>
                  </a:lnTo>
                  <a:lnTo>
                    <a:pt x="2073" y="11521"/>
                  </a:lnTo>
                  <a:lnTo>
                    <a:pt x="3014" y="13482"/>
                  </a:lnTo>
                  <a:cubicBezTo>
                    <a:pt x="3548" y="13859"/>
                    <a:pt x="2956" y="10394"/>
                    <a:pt x="5121" y="11289"/>
                  </a:cubicBezTo>
                  <a:cubicBezTo>
                    <a:pt x="5994" y="11140"/>
                    <a:pt x="6687" y="9410"/>
                    <a:pt x="8500" y="10670"/>
                  </a:cubicBezTo>
                  <a:cubicBezTo>
                    <a:pt x="9533" y="10915"/>
                    <a:pt x="9919" y="13937"/>
                    <a:pt x="11169" y="15301"/>
                  </a:cubicBezTo>
                  <a:cubicBezTo>
                    <a:pt x="12013" y="16447"/>
                    <a:pt x="12746" y="18656"/>
                    <a:pt x="13551" y="19248"/>
                  </a:cubicBezTo>
                  <a:cubicBezTo>
                    <a:pt x="14546" y="18568"/>
                    <a:pt x="16540" y="21600"/>
                    <a:pt x="17850" y="18702"/>
                  </a:cubicBezTo>
                  <a:cubicBezTo>
                    <a:pt x="18714" y="17870"/>
                    <a:pt x="18112" y="16529"/>
                    <a:pt x="18488" y="14245"/>
                  </a:cubicBezTo>
                  <a:cubicBezTo>
                    <a:pt x="18865" y="11960"/>
                    <a:pt x="19631" y="7370"/>
                    <a:pt x="20109" y="4996"/>
                  </a:cubicBezTo>
                  <a:cubicBezTo>
                    <a:pt x="20734" y="1878"/>
                    <a:pt x="21407" y="899"/>
                    <a:pt x="21600" y="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75" name="AutoShape 211" descr="Freeform 106">
              <a:extLst>
                <a:ext uri="{FF2B5EF4-FFF2-40B4-BE49-F238E27FC236}">
                  <a16:creationId xmlns:a16="http://schemas.microsoft.com/office/drawing/2014/main" id="{67E12433-1F51-4735-8346-E9F4A192E6AC}"/>
                </a:ext>
              </a:extLst>
            </p:cNvPr>
            <p:cNvSpPr>
              <a:spLocks/>
            </p:cNvSpPr>
            <p:nvPr/>
          </p:nvSpPr>
          <p:spPr bwMode="auto">
            <a:xfrm rot="4466915">
              <a:off x="1992250" y="713792"/>
              <a:ext cx="45106" cy="56852"/>
            </a:xfrm>
            <a:custGeom>
              <a:avLst/>
              <a:gdLst>
                <a:gd name="T0" fmla="*/ 22553 w 21600"/>
                <a:gd name="T1" fmla="*/ 28426 h 21600"/>
                <a:gd name="T2" fmla="*/ 22553 w 21600"/>
                <a:gd name="T3" fmla="*/ 28426 h 21600"/>
                <a:gd name="T4" fmla="*/ 22553 w 21600"/>
                <a:gd name="T5" fmla="*/ 28426 h 21600"/>
                <a:gd name="T6" fmla="*/ 22553 w 21600"/>
                <a:gd name="T7" fmla="*/ 2842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655" y="9230"/>
                  </a:lnTo>
                  <a:lnTo>
                    <a:pt x="13254" y="13321"/>
                  </a:lnTo>
                  <a:lnTo>
                    <a:pt x="21064" y="20665"/>
                  </a:lnTo>
                  <a:cubicBezTo>
                    <a:pt x="21244" y="20976"/>
                    <a:pt x="21421" y="21289"/>
                    <a:pt x="21600" y="2160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76" name="AutoShape 212" descr="Freeform 106">
              <a:extLst>
                <a:ext uri="{FF2B5EF4-FFF2-40B4-BE49-F238E27FC236}">
                  <a16:creationId xmlns:a16="http://schemas.microsoft.com/office/drawing/2014/main" id="{333F6FDE-AC14-407B-9CF7-1B74989EEF88}"/>
                </a:ext>
              </a:extLst>
            </p:cNvPr>
            <p:cNvSpPr>
              <a:spLocks/>
            </p:cNvSpPr>
            <p:nvPr/>
          </p:nvSpPr>
          <p:spPr bwMode="auto">
            <a:xfrm rot="-8284000">
              <a:off x="2602721" y="2411402"/>
              <a:ext cx="61370" cy="54004"/>
            </a:xfrm>
            <a:custGeom>
              <a:avLst/>
              <a:gdLst>
                <a:gd name="T0" fmla="*/ 30685 w 21600"/>
                <a:gd name="T1" fmla="*/ 27002 h 21600"/>
                <a:gd name="T2" fmla="*/ 30685 w 21600"/>
                <a:gd name="T3" fmla="*/ 27002 h 21600"/>
                <a:gd name="T4" fmla="*/ 30685 w 21600"/>
                <a:gd name="T5" fmla="*/ 27002 h 21600"/>
                <a:gd name="T6" fmla="*/ 30685 w 21600"/>
                <a:gd name="T7" fmla="*/ 2700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8096" y="12841"/>
                  </a:lnTo>
                  <a:lnTo>
                    <a:pt x="12211" y="17148"/>
                  </a:lnTo>
                  <a:lnTo>
                    <a:pt x="16445" y="19831"/>
                  </a:lnTo>
                  <a:cubicBezTo>
                    <a:pt x="16577" y="20158"/>
                    <a:pt x="21468" y="21273"/>
                    <a:pt x="21600" y="2160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77" name="AutoShape 213" descr="Freeform 175">
              <a:extLst>
                <a:ext uri="{FF2B5EF4-FFF2-40B4-BE49-F238E27FC236}">
                  <a16:creationId xmlns:a16="http://schemas.microsoft.com/office/drawing/2014/main" id="{173625E1-7B8F-44CE-A0E6-51F4CAC1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527" y="3630186"/>
              <a:ext cx="66502" cy="12701"/>
            </a:xfrm>
            <a:custGeom>
              <a:avLst/>
              <a:gdLst>
                <a:gd name="T0" fmla="*/ 33251 w 21600"/>
                <a:gd name="T1" fmla="*/ 6351 h 21600"/>
                <a:gd name="T2" fmla="*/ 33251 w 21600"/>
                <a:gd name="T3" fmla="*/ 6351 h 21600"/>
                <a:gd name="T4" fmla="*/ 33251 w 21600"/>
                <a:gd name="T5" fmla="*/ 6351 h 21600"/>
                <a:gd name="T6" fmla="*/ 33251 w 21600"/>
                <a:gd name="T7" fmla="*/ 635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6442" y="7199"/>
                    <a:pt x="15158" y="14401"/>
                    <a:pt x="21600" y="2160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78" name="AutoShape 214" descr="Freeform 175">
              <a:extLst>
                <a:ext uri="{FF2B5EF4-FFF2-40B4-BE49-F238E27FC236}">
                  <a16:creationId xmlns:a16="http://schemas.microsoft.com/office/drawing/2014/main" id="{8261A253-42EE-4FD0-9FA3-B4035982E584}"/>
                </a:ext>
              </a:extLst>
            </p:cNvPr>
            <p:cNvSpPr>
              <a:spLocks/>
            </p:cNvSpPr>
            <p:nvPr/>
          </p:nvSpPr>
          <p:spPr bwMode="auto">
            <a:xfrm rot="3620167">
              <a:off x="5248948" y="3840638"/>
              <a:ext cx="200369" cy="115363"/>
            </a:xfrm>
            <a:custGeom>
              <a:avLst/>
              <a:gdLst>
                <a:gd name="T0" fmla="*/ 100185 w 21600"/>
                <a:gd name="T1" fmla="*/ 57679 h 21153"/>
                <a:gd name="T2" fmla="*/ 100185 w 21600"/>
                <a:gd name="T3" fmla="*/ 57679 h 21153"/>
                <a:gd name="T4" fmla="*/ 100185 w 21600"/>
                <a:gd name="T5" fmla="*/ 57679 h 21153"/>
                <a:gd name="T6" fmla="*/ 100185 w 21600"/>
                <a:gd name="T7" fmla="*/ 57679 h 211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153">
                  <a:moveTo>
                    <a:pt x="0" y="0"/>
                  </a:moveTo>
                  <a:cubicBezTo>
                    <a:pt x="908" y="845"/>
                    <a:pt x="6372" y="3053"/>
                    <a:pt x="7508" y="4109"/>
                  </a:cubicBezTo>
                  <a:cubicBezTo>
                    <a:pt x="9419" y="5741"/>
                    <a:pt x="8726" y="14005"/>
                    <a:pt x="11075" y="16797"/>
                  </a:cubicBezTo>
                  <a:cubicBezTo>
                    <a:pt x="12602" y="19261"/>
                    <a:pt x="15104" y="20245"/>
                    <a:pt x="16858" y="20923"/>
                  </a:cubicBezTo>
                  <a:cubicBezTo>
                    <a:pt x="18613" y="21600"/>
                    <a:pt x="20778" y="20533"/>
                    <a:pt x="21600" y="20862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79" name="AutoShape 215" descr="Freeform 458">
              <a:extLst>
                <a:ext uri="{FF2B5EF4-FFF2-40B4-BE49-F238E27FC236}">
                  <a16:creationId xmlns:a16="http://schemas.microsoft.com/office/drawing/2014/main" id="{76040C43-BB80-4DFE-A35A-296418B18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32" y="2908159"/>
              <a:ext cx="21529" cy="83658"/>
            </a:xfrm>
            <a:custGeom>
              <a:avLst/>
              <a:gdLst>
                <a:gd name="T0" fmla="*/ 10765 w 15570"/>
                <a:gd name="T1" fmla="*/ 41829 h 21600"/>
                <a:gd name="T2" fmla="*/ 10765 w 15570"/>
                <a:gd name="T3" fmla="*/ 41829 h 21600"/>
                <a:gd name="T4" fmla="*/ 10765 w 15570"/>
                <a:gd name="T5" fmla="*/ 41829 h 21600"/>
                <a:gd name="T6" fmla="*/ 10765 w 15570"/>
                <a:gd name="T7" fmla="*/ 4182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570" h="21600">
                  <a:moveTo>
                    <a:pt x="359" y="21600"/>
                  </a:moveTo>
                  <a:cubicBezTo>
                    <a:pt x="-3015" y="18887"/>
                    <a:pt x="18585" y="2713"/>
                    <a:pt x="15211" y="0"/>
                  </a:cubicBez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80" name="Line 216" descr="Freeform 141">
              <a:extLst>
                <a:ext uri="{FF2B5EF4-FFF2-40B4-BE49-F238E27FC236}">
                  <a16:creationId xmlns:a16="http://schemas.microsoft.com/office/drawing/2014/main" id="{7EA91704-882D-4CCF-82EE-F79EDD6343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90715" y="2564493"/>
              <a:ext cx="78767" cy="106177"/>
            </a:xfrm>
            <a:prstGeom prst="line">
              <a:avLst/>
            </a:prstGeom>
            <a:noFill/>
            <a:ln w="44450">
              <a:solidFill>
                <a:srgbClr val="A6A6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81" name="AutoShape 217" descr="Freeform 417">
              <a:extLst>
                <a:ext uri="{FF2B5EF4-FFF2-40B4-BE49-F238E27FC236}">
                  <a16:creationId xmlns:a16="http://schemas.microsoft.com/office/drawing/2014/main" id="{97F17261-0A3D-487E-851B-3513998B3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191" y="2883586"/>
              <a:ext cx="71757" cy="29293"/>
            </a:xfrm>
            <a:custGeom>
              <a:avLst/>
              <a:gdLst>
                <a:gd name="T0" fmla="*/ 35879 w 21600"/>
                <a:gd name="T1" fmla="*/ 14647 h 16118"/>
                <a:gd name="T2" fmla="*/ 35879 w 21600"/>
                <a:gd name="T3" fmla="*/ 14647 h 16118"/>
                <a:gd name="T4" fmla="*/ 35879 w 21600"/>
                <a:gd name="T5" fmla="*/ 14647 h 16118"/>
                <a:gd name="T6" fmla="*/ 35879 w 21600"/>
                <a:gd name="T7" fmla="*/ 14647 h 16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6118">
                  <a:moveTo>
                    <a:pt x="0" y="0"/>
                  </a:moveTo>
                  <a:cubicBezTo>
                    <a:pt x="9483" y="12038"/>
                    <a:pt x="2834" y="21600"/>
                    <a:pt x="21600" y="12521"/>
                  </a:cubicBezTo>
                </a:path>
              </a:pathLst>
            </a:custGeom>
            <a:noFill/>
            <a:ln w="28575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82" name="AutoShape 218" descr="Freeform 417">
              <a:extLst>
                <a:ext uri="{FF2B5EF4-FFF2-40B4-BE49-F238E27FC236}">
                  <a16:creationId xmlns:a16="http://schemas.microsoft.com/office/drawing/2014/main" id="{FF8DEA6F-E4AD-4844-9789-5267D8438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263" y="2684371"/>
              <a:ext cx="115945" cy="79181"/>
            </a:xfrm>
            <a:custGeom>
              <a:avLst/>
              <a:gdLst>
                <a:gd name="T0" fmla="*/ 57972 w 21600"/>
                <a:gd name="T1" fmla="*/ 39591 h 21600"/>
                <a:gd name="T2" fmla="*/ 57972 w 21600"/>
                <a:gd name="T3" fmla="*/ 39591 h 21600"/>
                <a:gd name="T4" fmla="*/ 57972 w 21600"/>
                <a:gd name="T5" fmla="*/ 39591 h 21600"/>
                <a:gd name="T6" fmla="*/ 57972 w 21600"/>
                <a:gd name="T7" fmla="*/ 3959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373" y="1372"/>
                    <a:pt x="10430" y="5085"/>
                    <a:pt x="12145" y="6800"/>
                  </a:cubicBezTo>
                  <a:cubicBezTo>
                    <a:pt x="15800" y="10002"/>
                    <a:pt x="12158" y="10109"/>
                    <a:pt x="21600" y="21600"/>
                  </a:cubicBezTo>
                </a:path>
              </a:pathLst>
            </a:custGeom>
            <a:solidFill>
              <a:srgbClr val="A6A6A6"/>
            </a:solidFill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83" name="AutoShape 219" descr="Freeform 295">
              <a:extLst>
                <a:ext uri="{FF2B5EF4-FFF2-40B4-BE49-F238E27FC236}">
                  <a16:creationId xmlns:a16="http://schemas.microsoft.com/office/drawing/2014/main" id="{B9522B19-E702-45D1-8704-09C46DF5F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465" y="2730099"/>
              <a:ext cx="233350" cy="126596"/>
            </a:xfrm>
            <a:custGeom>
              <a:avLst/>
              <a:gdLst>
                <a:gd name="T0" fmla="*/ 116675 w 21600"/>
                <a:gd name="T1" fmla="*/ 63298 h 21600"/>
                <a:gd name="T2" fmla="*/ 116675 w 21600"/>
                <a:gd name="T3" fmla="*/ 63298 h 21600"/>
                <a:gd name="T4" fmla="*/ 116675 w 21600"/>
                <a:gd name="T5" fmla="*/ 63298 h 21600"/>
                <a:gd name="T6" fmla="*/ 116675 w 21600"/>
                <a:gd name="T7" fmla="*/ 6329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0882" y="770"/>
                    <a:pt x="18256" y="3147"/>
                    <a:pt x="16969" y="4325"/>
                  </a:cubicBezTo>
                  <a:cubicBezTo>
                    <a:pt x="15683" y="5503"/>
                    <a:pt x="15500" y="5465"/>
                    <a:pt x="13878" y="7067"/>
                  </a:cubicBezTo>
                  <a:cubicBezTo>
                    <a:pt x="12256" y="8669"/>
                    <a:pt x="13114" y="8625"/>
                    <a:pt x="7237" y="13935"/>
                  </a:cubicBezTo>
                  <a:cubicBezTo>
                    <a:pt x="5249" y="14765"/>
                    <a:pt x="153" y="21516"/>
                    <a:pt x="0" y="21600"/>
                  </a:cubicBezTo>
                </a:path>
              </a:pathLst>
            </a:custGeom>
            <a:solidFill>
              <a:srgbClr val="A6A6A6"/>
            </a:solidFill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84" name="AutoShape 220" descr="Freeform 208">
              <a:extLst>
                <a:ext uri="{FF2B5EF4-FFF2-40B4-BE49-F238E27FC236}">
                  <a16:creationId xmlns:a16="http://schemas.microsoft.com/office/drawing/2014/main" id="{FDA53157-31C5-4228-9AD0-FF1EA2F7B7A9}"/>
                </a:ext>
              </a:extLst>
            </p:cNvPr>
            <p:cNvSpPr>
              <a:spLocks/>
            </p:cNvSpPr>
            <p:nvPr/>
          </p:nvSpPr>
          <p:spPr bwMode="auto">
            <a:xfrm rot="60000">
              <a:off x="3787023" y="2918457"/>
              <a:ext cx="264814" cy="195876"/>
            </a:xfrm>
            <a:custGeom>
              <a:avLst/>
              <a:gdLst>
                <a:gd name="T0" fmla="*/ 132407 w 21600"/>
                <a:gd name="T1" fmla="*/ 97938 h 21600"/>
                <a:gd name="T2" fmla="*/ 132407 w 21600"/>
                <a:gd name="T3" fmla="*/ 97938 h 21600"/>
                <a:gd name="T4" fmla="*/ 132407 w 21600"/>
                <a:gd name="T5" fmla="*/ 97938 h 21600"/>
                <a:gd name="T6" fmla="*/ 132407 w 21600"/>
                <a:gd name="T7" fmla="*/ 9793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966" y="16188"/>
                  </a:lnTo>
                  <a:cubicBezTo>
                    <a:pt x="2836" y="15331"/>
                    <a:pt x="2708" y="14472"/>
                    <a:pt x="2578" y="13615"/>
                  </a:cubicBezTo>
                  <a:lnTo>
                    <a:pt x="6778" y="10006"/>
                  </a:lnTo>
                  <a:lnTo>
                    <a:pt x="11397" y="4154"/>
                  </a:lnTo>
                  <a:cubicBezTo>
                    <a:pt x="12879" y="2974"/>
                    <a:pt x="15076" y="4811"/>
                    <a:pt x="16683" y="4250"/>
                  </a:cubicBezTo>
                  <a:cubicBezTo>
                    <a:pt x="18289" y="3689"/>
                    <a:pt x="20705" y="358"/>
                    <a:pt x="21600" y="0"/>
                  </a:cubicBezTo>
                </a:path>
              </a:pathLst>
            </a:custGeom>
            <a:noFill/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6685" name="AutoShape 221" descr="Freeform 608">
              <a:extLst>
                <a:ext uri="{FF2B5EF4-FFF2-40B4-BE49-F238E27FC236}">
                  <a16:creationId xmlns:a16="http://schemas.microsoft.com/office/drawing/2014/main" id="{1DDAF997-5CB1-4A32-927A-EA4D502EDD50}"/>
                </a:ext>
              </a:extLst>
            </p:cNvPr>
            <p:cNvSpPr>
              <a:spLocks/>
            </p:cNvSpPr>
            <p:nvPr/>
          </p:nvSpPr>
          <p:spPr bwMode="auto">
            <a:xfrm rot="7296880">
              <a:off x="2695831" y="2641758"/>
              <a:ext cx="356999" cy="70683"/>
            </a:xfrm>
            <a:custGeom>
              <a:avLst/>
              <a:gdLst>
                <a:gd name="T0" fmla="*/ 178500 w 21600"/>
                <a:gd name="T1" fmla="*/ 35342 h 21600"/>
                <a:gd name="T2" fmla="*/ 178500 w 21600"/>
                <a:gd name="T3" fmla="*/ 35342 h 21600"/>
                <a:gd name="T4" fmla="*/ 178500 w 21600"/>
                <a:gd name="T5" fmla="*/ 35342 h 21600"/>
                <a:gd name="T6" fmla="*/ 178500 w 21600"/>
                <a:gd name="T7" fmla="*/ 3534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853" y="16222"/>
                    <a:pt x="3579" y="20028"/>
                    <a:pt x="5280" y="19521"/>
                  </a:cubicBezTo>
                  <a:lnTo>
                    <a:pt x="13992" y="11339"/>
                  </a:lnTo>
                  <a:lnTo>
                    <a:pt x="18355" y="4991"/>
                  </a:lnTo>
                  <a:lnTo>
                    <a:pt x="21600" y="0"/>
                  </a:ln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6686" name="AutoShape 222" descr="Freeform 297">
              <a:extLst>
                <a:ext uri="{FF2B5EF4-FFF2-40B4-BE49-F238E27FC236}">
                  <a16:creationId xmlns:a16="http://schemas.microsoft.com/office/drawing/2014/main" id="{AAB683BA-5530-41D5-A282-2E4D145D4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703" y="1884414"/>
              <a:ext cx="212347" cy="214672"/>
            </a:xfrm>
            <a:custGeom>
              <a:avLst/>
              <a:gdLst>
                <a:gd name="T0" fmla="*/ 106174 w 21600"/>
                <a:gd name="T1" fmla="*/ 107336 h 21600"/>
                <a:gd name="T2" fmla="*/ 106174 w 21600"/>
                <a:gd name="T3" fmla="*/ 107336 h 21600"/>
                <a:gd name="T4" fmla="*/ 106174 w 21600"/>
                <a:gd name="T5" fmla="*/ 107336 h 21600"/>
                <a:gd name="T6" fmla="*/ 106174 w 21600"/>
                <a:gd name="T7" fmla="*/ 10733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091" y="328"/>
                    <a:pt x="2716" y="1187"/>
                    <a:pt x="3807" y="1514"/>
                  </a:cubicBezTo>
                  <a:lnTo>
                    <a:pt x="6287" y="3639"/>
                  </a:lnTo>
                  <a:lnTo>
                    <a:pt x="9314" y="5633"/>
                  </a:lnTo>
                  <a:lnTo>
                    <a:pt x="11214" y="8451"/>
                  </a:lnTo>
                  <a:lnTo>
                    <a:pt x="13233" y="12502"/>
                  </a:lnTo>
                  <a:lnTo>
                    <a:pt x="17093" y="17256"/>
                  </a:lnTo>
                  <a:lnTo>
                    <a:pt x="21600" y="21600"/>
                  </a:ln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87" name="AutoShape 223" descr="Freeform 297">
              <a:extLst>
                <a:ext uri="{FF2B5EF4-FFF2-40B4-BE49-F238E27FC236}">
                  <a16:creationId xmlns:a16="http://schemas.microsoft.com/office/drawing/2014/main" id="{F60B6DF9-07F4-4BCE-AAE6-738FD2A47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555" y="1894907"/>
              <a:ext cx="108611" cy="31660"/>
            </a:xfrm>
            <a:custGeom>
              <a:avLst/>
              <a:gdLst>
                <a:gd name="T0" fmla="*/ 54306 w 21600"/>
                <a:gd name="T1" fmla="*/ 16362 h 20896"/>
                <a:gd name="T2" fmla="*/ 54306 w 21600"/>
                <a:gd name="T3" fmla="*/ 16362 h 20896"/>
                <a:gd name="T4" fmla="*/ 54306 w 21600"/>
                <a:gd name="T5" fmla="*/ 16362 h 20896"/>
                <a:gd name="T6" fmla="*/ 54306 w 21600"/>
                <a:gd name="T7" fmla="*/ 16362 h 208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0896">
                  <a:moveTo>
                    <a:pt x="0" y="20891"/>
                  </a:moveTo>
                  <a:cubicBezTo>
                    <a:pt x="5452" y="21249"/>
                    <a:pt x="16148" y="-351"/>
                    <a:pt x="21600" y="4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88" name="AutoShape 224" descr="Freeform 226">
              <a:extLst>
                <a:ext uri="{FF2B5EF4-FFF2-40B4-BE49-F238E27FC236}">
                  <a16:creationId xmlns:a16="http://schemas.microsoft.com/office/drawing/2014/main" id="{1C1F3EE1-16E3-4946-B3B9-389277ACA8A4}"/>
                </a:ext>
              </a:extLst>
            </p:cNvPr>
            <p:cNvSpPr>
              <a:spLocks/>
            </p:cNvSpPr>
            <p:nvPr/>
          </p:nvSpPr>
          <p:spPr bwMode="auto">
            <a:xfrm rot="4862130">
              <a:off x="2241151" y="1074576"/>
              <a:ext cx="150743" cy="52149"/>
            </a:xfrm>
            <a:custGeom>
              <a:avLst/>
              <a:gdLst>
                <a:gd name="T0" fmla="*/ 75372 w 21600"/>
                <a:gd name="T1" fmla="*/ 26075 h 21600"/>
                <a:gd name="T2" fmla="*/ 75372 w 21600"/>
                <a:gd name="T3" fmla="*/ 26075 h 21600"/>
                <a:gd name="T4" fmla="*/ 75372 w 21600"/>
                <a:gd name="T5" fmla="*/ 26075 h 21600"/>
                <a:gd name="T6" fmla="*/ 75372 w 21600"/>
                <a:gd name="T7" fmla="*/ 260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11612"/>
                  </a:moveTo>
                  <a:lnTo>
                    <a:pt x="5886" y="21600"/>
                  </a:lnTo>
                  <a:lnTo>
                    <a:pt x="14461" y="14341"/>
                  </a:lnTo>
                  <a:cubicBezTo>
                    <a:pt x="17087" y="11709"/>
                    <a:pt x="18513" y="3193"/>
                    <a:pt x="21600" y="0"/>
                  </a:cubicBezTo>
                </a:path>
              </a:pathLst>
            </a:custGeom>
            <a:noFill/>
            <a:ln w="28575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689" name="AutoShape 225" descr="Freeform 560">
              <a:extLst>
                <a:ext uri="{FF2B5EF4-FFF2-40B4-BE49-F238E27FC236}">
                  <a16:creationId xmlns:a16="http://schemas.microsoft.com/office/drawing/2014/main" id="{A4B03309-0DE7-4827-95FF-D67AB3E5C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4907" y="2693757"/>
              <a:ext cx="12701" cy="78757"/>
            </a:xfrm>
            <a:custGeom>
              <a:avLst/>
              <a:gdLst>
                <a:gd name="T0" fmla="*/ 6351 w 21600"/>
                <a:gd name="T1" fmla="*/ 39379 h 21600"/>
                <a:gd name="T2" fmla="*/ 6351 w 21600"/>
                <a:gd name="T3" fmla="*/ 39379 h 21600"/>
                <a:gd name="T4" fmla="*/ 6351 w 21600"/>
                <a:gd name="T5" fmla="*/ 39379 h 21600"/>
                <a:gd name="T6" fmla="*/ 6351 w 21600"/>
                <a:gd name="T7" fmla="*/ 3937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7678"/>
                  </a:lnTo>
                  <a:cubicBezTo>
                    <a:pt x="9365" y="957"/>
                    <a:pt x="2522" y="6721"/>
                    <a:pt x="11883" y="0"/>
                  </a:cubicBezTo>
                </a:path>
              </a:pathLst>
            </a:custGeom>
            <a:solidFill>
              <a:srgbClr val="A6A6A6"/>
            </a:solidFill>
            <a:ln w="44450" cap="flat" cmpd="sng">
              <a:solidFill>
                <a:srgbClr val="A6A6A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grpSp>
          <p:nvGrpSpPr>
            <p:cNvPr id="16690" name="Group 226">
              <a:extLst>
                <a:ext uri="{FF2B5EF4-FFF2-40B4-BE49-F238E27FC236}">
                  <a16:creationId xmlns:a16="http://schemas.microsoft.com/office/drawing/2014/main" id="{A7301D16-7057-423A-A041-0AA7B5629B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468401" cy="4233921"/>
              <a:chOff x="0" y="0"/>
              <a:chExt cx="6468401" cy="4233921"/>
            </a:xfrm>
          </p:grpSpPr>
          <p:sp>
            <p:nvSpPr>
              <p:cNvPr id="16691" name="Text Box 227" descr="Text Box 2">
                <a:extLst>
                  <a:ext uri="{FF2B5EF4-FFF2-40B4-BE49-F238E27FC236}">
                    <a16:creationId xmlns:a16="http://schemas.microsoft.com/office/drawing/2014/main" id="{C3D6F79E-BB76-4102-AC41-F80F3F293D8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375624" y="3931354"/>
                <a:ext cx="335976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Tapachula</a:t>
                </a:r>
              </a:p>
            </p:txBody>
          </p:sp>
          <p:sp>
            <p:nvSpPr>
              <p:cNvPr id="16692" name="Text Box 228" descr="Text Box 4">
                <a:extLst>
                  <a:ext uri="{FF2B5EF4-FFF2-40B4-BE49-F238E27FC236}">
                    <a16:creationId xmlns:a16="http://schemas.microsoft.com/office/drawing/2014/main" id="{8387E874-4D13-46EE-B727-6AE8EC2F043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53146" y="4106920"/>
                <a:ext cx="537867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Ciudad Hidalgo</a:t>
                </a:r>
              </a:p>
            </p:txBody>
          </p:sp>
          <p:sp>
            <p:nvSpPr>
              <p:cNvPr id="16693" name="Text Box 229" descr="Text Box 5">
                <a:extLst>
                  <a:ext uri="{FF2B5EF4-FFF2-40B4-BE49-F238E27FC236}">
                    <a16:creationId xmlns:a16="http://schemas.microsoft.com/office/drawing/2014/main" id="{AC949690-6DC2-4EDA-BDBD-6FC774D25D9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2168"/>
                <a:ext cx="261349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Tijuana</a:t>
                </a:r>
              </a:p>
            </p:txBody>
          </p:sp>
          <p:sp>
            <p:nvSpPr>
              <p:cNvPr id="16694" name="Text Box 230" descr="Text Box 6">
                <a:extLst>
                  <a:ext uri="{FF2B5EF4-FFF2-40B4-BE49-F238E27FC236}">
                    <a16:creationId xmlns:a16="http://schemas.microsoft.com/office/drawing/2014/main" id="{F74A68D3-A973-425A-A0E6-08922EC697B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2690" y="0"/>
                <a:ext cx="260184" cy="127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Mexicali</a:t>
                </a:r>
              </a:p>
            </p:txBody>
          </p:sp>
          <p:sp>
            <p:nvSpPr>
              <p:cNvPr id="16695" name="Text Box 231" descr="Text Box 97">
                <a:extLst>
                  <a:ext uri="{FF2B5EF4-FFF2-40B4-BE49-F238E27FC236}">
                    <a16:creationId xmlns:a16="http://schemas.microsoft.com/office/drawing/2014/main" id="{65182987-D95C-45AF-9748-E23FC6610E9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02569" y="2110630"/>
                <a:ext cx="22868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La Paz</a:t>
                </a:r>
              </a:p>
            </p:txBody>
          </p:sp>
          <p:sp>
            <p:nvSpPr>
              <p:cNvPr id="16696" name="Text Box 232" descr="Text Box 98">
                <a:extLst>
                  <a:ext uri="{FF2B5EF4-FFF2-40B4-BE49-F238E27FC236}">
                    <a16:creationId xmlns:a16="http://schemas.microsoft.com/office/drawing/2014/main" id="{E525BEBD-41EB-4E4C-BB00-7574899FD8F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24764" y="1513980"/>
                <a:ext cx="213438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Loreto</a:t>
                </a:r>
              </a:p>
            </p:txBody>
          </p:sp>
          <p:sp>
            <p:nvSpPr>
              <p:cNvPr id="16697" name="Text Box 233" descr="Text Box 99">
                <a:extLst>
                  <a:ext uri="{FF2B5EF4-FFF2-40B4-BE49-F238E27FC236}">
                    <a16:creationId xmlns:a16="http://schemas.microsoft.com/office/drawing/2014/main" id="{66592783-E47C-49F7-A9A8-108C81B1D59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96395" y="239181"/>
                <a:ext cx="267183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Sonoyta</a:t>
                </a:r>
              </a:p>
            </p:txBody>
          </p:sp>
          <p:sp>
            <p:nvSpPr>
              <p:cNvPr id="16698" name="Text Box 234" descr="Text Box 100">
                <a:extLst>
                  <a:ext uri="{FF2B5EF4-FFF2-40B4-BE49-F238E27FC236}">
                    <a16:creationId xmlns:a16="http://schemas.microsoft.com/office/drawing/2014/main" id="{791E4348-1DD0-4872-9FD1-444CEE0A988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7709" y="1064691"/>
                <a:ext cx="512130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Guerrero Negro</a:t>
                </a:r>
              </a:p>
            </p:txBody>
          </p:sp>
          <p:sp>
            <p:nvSpPr>
              <p:cNvPr id="16699" name="AutoShape 235" descr="Freeform 107">
                <a:extLst>
                  <a:ext uri="{FF2B5EF4-FFF2-40B4-BE49-F238E27FC236}">
                    <a16:creationId xmlns:a16="http://schemas.microsoft.com/office/drawing/2014/main" id="{FBE094EE-CF5A-406F-9CA4-944F548D89E8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700242" y="1136515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00" name="AutoShape 236" descr="Freeform 108">
                <a:extLst>
                  <a:ext uri="{FF2B5EF4-FFF2-40B4-BE49-F238E27FC236}">
                    <a16:creationId xmlns:a16="http://schemas.microsoft.com/office/drawing/2014/main" id="{F7FDD0B6-6E34-4E4E-89B8-8FE56ABBD736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1180873" y="1590421"/>
                <a:ext cx="31499" cy="33840"/>
              </a:xfrm>
              <a:custGeom>
                <a:avLst/>
                <a:gdLst>
                  <a:gd name="T0" fmla="*/ 15750 w 21600"/>
                  <a:gd name="T1" fmla="*/ 16920 h 21600"/>
                  <a:gd name="T2" fmla="*/ 15750 w 21600"/>
                  <a:gd name="T3" fmla="*/ 16920 h 21600"/>
                  <a:gd name="T4" fmla="*/ 15750 w 21600"/>
                  <a:gd name="T5" fmla="*/ 16920 h 21600"/>
                  <a:gd name="T6" fmla="*/ 15750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01" name="AutoShape 237" descr="Freeform 109">
                <a:extLst>
                  <a:ext uri="{FF2B5EF4-FFF2-40B4-BE49-F238E27FC236}">
                    <a16:creationId xmlns:a16="http://schemas.microsoft.com/office/drawing/2014/main" id="{01A3EFBA-760B-40BD-A2F2-5BD164537201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793568" y="917147"/>
                <a:ext cx="31499" cy="32673"/>
              </a:xfrm>
              <a:custGeom>
                <a:avLst/>
                <a:gdLst>
                  <a:gd name="T0" fmla="*/ 15750 w 21600"/>
                  <a:gd name="T1" fmla="*/ 16337 h 21600"/>
                  <a:gd name="T2" fmla="*/ 15750 w 21600"/>
                  <a:gd name="T3" fmla="*/ 16337 h 21600"/>
                  <a:gd name="T4" fmla="*/ 15750 w 21600"/>
                  <a:gd name="T5" fmla="*/ 16337 h 21600"/>
                  <a:gd name="T6" fmla="*/ 15750 w 21600"/>
                  <a:gd name="T7" fmla="*/ 1633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02" name="Text Box 238" descr="Text Box 113">
                <a:extLst>
                  <a:ext uri="{FF2B5EF4-FFF2-40B4-BE49-F238E27FC236}">
                    <a16:creationId xmlns:a16="http://schemas.microsoft.com/office/drawing/2014/main" id="{7D22070F-E02F-4537-ABAD-852D33E4E9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87310" y="1181341"/>
                <a:ext cx="341050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Guaymas</a:t>
                </a:r>
              </a:p>
            </p:txBody>
          </p:sp>
          <p:sp>
            <p:nvSpPr>
              <p:cNvPr id="16703" name="AutoShape 239" descr="Freeform 116">
                <a:extLst>
                  <a:ext uri="{FF2B5EF4-FFF2-40B4-BE49-F238E27FC236}">
                    <a16:creationId xmlns:a16="http://schemas.microsoft.com/office/drawing/2014/main" id="{C3C53463-D39A-4FF5-9F96-30F52B8A3463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263461" y="416566"/>
                <a:ext cx="31499" cy="33840"/>
              </a:xfrm>
              <a:custGeom>
                <a:avLst/>
                <a:gdLst>
                  <a:gd name="T0" fmla="*/ 15750 w 21600"/>
                  <a:gd name="T1" fmla="*/ 16920 h 21600"/>
                  <a:gd name="T2" fmla="*/ 15750 w 21600"/>
                  <a:gd name="T3" fmla="*/ 16920 h 21600"/>
                  <a:gd name="T4" fmla="*/ 15750 w 21600"/>
                  <a:gd name="T5" fmla="*/ 16920 h 21600"/>
                  <a:gd name="T6" fmla="*/ 15750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04" name="Text Box 240" descr="Text Box 117">
                <a:extLst>
                  <a:ext uri="{FF2B5EF4-FFF2-40B4-BE49-F238E27FC236}">
                    <a16:creationId xmlns:a16="http://schemas.microsoft.com/office/drawing/2014/main" id="{C1865A2D-7720-4291-A876-40A9CC9FB98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10172" y="314443"/>
                <a:ext cx="429458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Cd. Juárez</a:t>
                </a:r>
              </a:p>
            </p:txBody>
          </p:sp>
          <p:sp>
            <p:nvSpPr>
              <p:cNvPr id="16705" name="AutoShape 241" descr="Freeform 119">
                <a:extLst>
                  <a:ext uri="{FF2B5EF4-FFF2-40B4-BE49-F238E27FC236}">
                    <a16:creationId xmlns:a16="http://schemas.microsoft.com/office/drawing/2014/main" id="{5C3E1673-1BD6-4F86-AB13-54F6EA60198B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395045" y="998826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06" name="Text Box 242" descr="Text Box 121">
                <a:extLst>
                  <a:ext uri="{FF2B5EF4-FFF2-40B4-BE49-F238E27FC236}">
                    <a16:creationId xmlns:a16="http://schemas.microsoft.com/office/drawing/2014/main" id="{D0340A97-9D1D-4824-8B65-AABA5DE08C2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59973" y="2635662"/>
                <a:ext cx="18551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Tepic</a:t>
                </a:r>
              </a:p>
            </p:txBody>
          </p:sp>
          <p:sp>
            <p:nvSpPr>
              <p:cNvPr id="16707" name="Text Box 243" descr="Text Box 129">
                <a:extLst>
                  <a:ext uri="{FF2B5EF4-FFF2-40B4-BE49-F238E27FC236}">
                    <a16:creationId xmlns:a16="http://schemas.microsoft.com/office/drawing/2014/main" id="{BF5F5C58-51B2-4D27-8071-7663D2E0AB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33712" y="964892"/>
                <a:ext cx="537867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Piedras Negras</a:t>
                </a:r>
              </a:p>
            </p:txBody>
          </p:sp>
          <p:sp>
            <p:nvSpPr>
              <p:cNvPr id="16708" name="Text Box 244" descr="Text Box 130">
                <a:extLst>
                  <a:ext uri="{FF2B5EF4-FFF2-40B4-BE49-F238E27FC236}">
                    <a16:creationId xmlns:a16="http://schemas.microsoft.com/office/drawing/2014/main" id="{6E4764EC-1A49-4544-B043-6B761CD8EFC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84221" y="1198240"/>
                <a:ext cx="470196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Nuevo Laredo</a:t>
                </a:r>
              </a:p>
            </p:txBody>
          </p:sp>
          <p:sp>
            <p:nvSpPr>
              <p:cNvPr id="16709" name="AutoShape 245" descr="Freeform 131">
                <a:extLst>
                  <a:ext uri="{FF2B5EF4-FFF2-40B4-BE49-F238E27FC236}">
                    <a16:creationId xmlns:a16="http://schemas.microsoft.com/office/drawing/2014/main" id="{4E949F11-6005-4DDC-B8AC-96E0FD501A74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880343" y="1623093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10" name="Text Box 246" descr="Text Box 154">
                <a:extLst>
                  <a:ext uri="{FF2B5EF4-FFF2-40B4-BE49-F238E27FC236}">
                    <a16:creationId xmlns:a16="http://schemas.microsoft.com/office/drawing/2014/main" id="{84DFF491-17BA-4764-838F-BC5A5483665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47756" y="1684770"/>
                <a:ext cx="40369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Matamoros</a:t>
                </a:r>
              </a:p>
            </p:txBody>
          </p:sp>
          <p:sp>
            <p:nvSpPr>
              <p:cNvPr id="16711" name="AutoShape 247" descr="Freeform 155">
                <a:extLst>
                  <a:ext uri="{FF2B5EF4-FFF2-40B4-BE49-F238E27FC236}">
                    <a16:creationId xmlns:a16="http://schemas.microsoft.com/office/drawing/2014/main" id="{9063349C-C24A-4956-9D35-5DD2765EA015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631861" y="1928809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12" name="Text Box 248" descr="Text Box 157">
                <a:extLst>
                  <a:ext uri="{FF2B5EF4-FFF2-40B4-BE49-F238E27FC236}">
                    <a16:creationId xmlns:a16="http://schemas.microsoft.com/office/drawing/2014/main" id="{7DD0DE37-A801-42FE-81D7-8F8B8A284E0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068419" y="2398814"/>
                <a:ext cx="268350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Tampico</a:t>
                </a:r>
              </a:p>
            </p:txBody>
          </p:sp>
          <p:sp>
            <p:nvSpPr>
              <p:cNvPr id="16713" name="Text Box 249" descr="Text Box 158">
                <a:extLst>
                  <a:ext uri="{FF2B5EF4-FFF2-40B4-BE49-F238E27FC236}">
                    <a16:creationId xmlns:a16="http://schemas.microsoft.com/office/drawing/2014/main" id="{6AF59876-73FE-4CE8-BFAA-AC9C91F42DA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73660" y="2857343"/>
                <a:ext cx="336020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Campeche</a:t>
                </a:r>
              </a:p>
            </p:txBody>
          </p:sp>
          <p:sp>
            <p:nvSpPr>
              <p:cNvPr id="16714" name="Text Box 250" descr="Text Box 159">
                <a:extLst>
                  <a:ext uri="{FF2B5EF4-FFF2-40B4-BE49-F238E27FC236}">
                    <a16:creationId xmlns:a16="http://schemas.microsoft.com/office/drawing/2014/main" id="{E6D77AA3-8608-4665-A332-90527B6D9C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02044" y="2503821"/>
                <a:ext cx="26835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Cancún</a:t>
                </a:r>
              </a:p>
            </p:txBody>
          </p:sp>
          <p:sp>
            <p:nvSpPr>
              <p:cNvPr id="16715" name="Text Box 251" descr="Text Box 180">
                <a:extLst>
                  <a:ext uri="{FF2B5EF4-FFF2-40B4-BE49-F238E27FC236}">
                    <a16:creationId xmlns:a16="http://schemas.microsoft.com/office/drawing/2014/main" id="{050C9A9D-5609-44E2-BD80-64A2CE9DCAE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92641" y="3186363"/>
                <a:ext cx="33602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Manzanillo</a:t>
                </a:r>
              </a:p>
            </p:txBody>
          </p:sp>
          <p:sp>
            <p:nvSpPr>
              <p:cNvPr id="16716" name="Text Box 252" descr="Text Box 182">
                <a:extLst>
                  <a:ext uri="{FF2B5EF4-FFF2-40B4-BE49-F238E27FC236}">
                    <a16:creationId xmlns:a16="http://schemas.microsoft.com/office/drawing/2014/main" id="{03B6C59E-0E80-44D7-A33F-0C6A61E3648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42219" y="3725397"/>
                <a:ext cx="336020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Acapulco</a:t>
                </a:r>
              </a:p>
            </p:txBody>
          </p:sp>
          <p:sp>
            <p:nvSpPr>
              <p:cNvPr id="16717" name="AutoShape 253" descr="Freeform 212">
                <a:extLst>
                  <a:ext uri="{FF2B5EF4-FFF2-40B4-BE49-F238E27FC236}">
                    <a16:creationId xmlns:a16="http://schemas.microsoft.com/office/drawing/2014/main" id="{03F8B9F2-44D0-4589-BBB0-C7C4627DAD35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592198" y="1283539"/>
                <a:ext cx="31498" cy="33839"/>
              </a:xfrm>
              <a:custGeom>
                <a:avLst/>
                <a:gdLst>
                  <a:gd name="T0" fmla="*/ 15749 w 21600"/>
                  <a:gd name="T1" fmla="*/ 16920 h 21600"/>
                  <a:gd name="T2" fmla="*/ 15749 w 21600"/>
                  <a:gd name="T3" fmla="*/ 16920 h 21600"/>
                  <a:gd name="T4" fmla="*/ 15749 w 21600"/>
                  <a:gd name="T5" fmla="*/ 16920 h 21600"/>
                  <a:gd name="T6" fmla="*/ 15749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18" name="AutoShape 254" descr="Freeform 249">
                <a:extLst>
                  <a:ext uri="{FF2B5EF4-FFF2-40B4-BE49-F238E27FC236}">
                    <a16:creationId xmlns:a16="http://schemas.microsoft.com/office/drawing/2014/main" id="{8E3A36C7-1EB4-42D0-A35B-04F9B3B6EAE4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1350028" y="471408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19" name="AutoShape 255" descr="Freeform 251">
                <a:extLst>
                  <a:ext uri="{FF2B5EF4-FFF2-40B4-BE49-F238E27FC236}">
                    <a16:creationId xmlns:a16="http://schemas.microsoft.com/office/drawing/2014/main" id="{38F0579C-1A6E-4944-A4BA-C16C9E53B73F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1292865" y="1176188"/>
                <a:ext cx="31499" cy="32673"/>
              </a:xfrm>
              <a:custGeom>
                <a:avLst/>
                <a:gdLst>
                  <a:gd name="T0" fmla="*/ 15750 w 21600"/>
                  <a:gd name="T1" fmla="*/ 16337 h 21600"/>
                  <a:gd name="T2" fmla="*/ 15750 w 21600"/>
                  <a:gd name="T3" fmla="*/ 16337 h 21600"/>
                  <a:gd name="T4" fmla="*/ 15750 w 21600"/>
                  <a:gd name="T5" fmla="*/ 16337 h 21600"/>
                  <a:gd name="T6" fmla="*/ 15750 w 21600"/>
                  <a:gd name="T7" fmla="*/ 1633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20" name="AutoShape 256" descr="Freeform 258">
                <a:extLst>
                  <a:ext uri="{FF2B5EF4-FFF2-40B4-BE49-F238E27FC236}">
                    <a16:creationId xmlns:a16="http://schemas.microsoft.com/office/drawing/2014/main" id="{81884FE9-45BB-473B-9300-E722EBC5AE40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5331570" y="4072320"/>
                <a:ext cx="32665" cy="33839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21" name="Text Box 257" descr="Text Box 267">
                <a:extLst>
                  <a:ext uri="{FF2B5EF4-FFF2-40B4-BE49-F238E27FC236}">
                    <a16:creationId xmlns:a16="http://schemas.microsoft.com/office/drawing/2014/main" id="{BB074252-B19A-4156-AA70-3A3181CE3DC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231868" y="761880"/>
                <a:ext cx="201846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Acuña</a:t>
                </a:r>
              </a:p>
            </p:txBody>
          </p:sp>
          <p:sp>
            <p:nvSpPr>
              <p:cNvPr id="16722" name="AutoShape 258" descr="Freeform 269">
                <a:extLst>
                  <a:ext uri="{FF2B5EF4-FFF2-40B4-BE49-F238E27FC236}">
                    <a16:creationId xmlns:a16="http://schemas.microsoft.com/office/drawing/2014/main" id="{61D1D4CB-FFD9-4207-941B-E60191FCD5B8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397378" y="1001160"/>
                <a:ext cx="32665" cy="33839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23" name="AutoShape 259" descr="Freeform 270">
                <a:extLst>
                  <a:ext uri="{FF2B5EF4-FFF2-40B4-BE49-F238E27FC236}">
                    <a16:creationId xmlns:a16="http://schemas.microsoft.com/office/drawing/2014/main" id="{DB63438B-E6ED-414A-BA57-8090170E4D9E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265555" y="887975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24" name="Text Box 260" descr="Text Box 286">
                <a:extLst>
                  <a:ext uri="{FF2B5EF4-FFF2-40B4-BE49-F238E27FC236}">
                    <a16:creationId xmlns:a16="http://schemas.microsoft.com/office/drawing/2014/main" id="{975794F1-2444-4406-B2A1-297628F5853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07941" y="3912075"/>
                <a:ext cx="336020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Huatulco</a:t>
                </a:r>
              </a:p>
            </p:txBody>
          </p:sp>
          <p:grpSp>
            <p:nvGrpSpPr>
              <p:cNvPr id="16725" name="Group 261">
                <a:extLst>
                  <a:ext uri="{FF2B5EF4-FFF2-40B4-BE49-F238E27FC236}">
                    <a16:creationId xmlns:a16="http://schemas.microsoft.com/office/drawing/2014/main" id="{AEAF9F04-0B5A-442E-B589-FB23ABCABF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2331" y="133582"/>
                <a:ext cx="71187" cy="70057"/>
                <a:chOff x="-1" y="0"/>
                <a:chExt cx="71187" cy="70056"/>
              </a:xfrm>
            </p:grpSpPr>
            <p:sp>
              <p:nvSpPr>
                <p:cNvPr id="16936" name="AutoShape 262" descr="Freeform 357">
                  <a:extLst>
                    <a:ext uri="{FF2B5EF4-FFF2-40B4-BE49-F238E27FC236}">
                      <a16:creationId xmlns:a16="http://schemas.microsoft.com/office/drawing/2014/main" id="{9778FDEA-FA93-4ABD-B946-A4C446C9D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6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37" name="AutoShape 263" descr="Freeform 358">
                  <a:extLst>
                    <a:ext uri="{FF2B5EF4-FFF2-40B4-BE49-F238E27FC236}">
                      <a16:creationId xmlns:a16="http://schemas.microsoft.com/office/drawing/2014/main" id="{BB557A00-BB9D-423E-BC9E-9ABDFC9B06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6"/>
                </a:xfrm>
                <a:custGeom>
                  <a:avLst/>
                  <a:gdLst>
                    <a:gd name="T0" fmla="*/ 33560 w 21600"/>
                    <a:gd name="T1" fmla="*/ 30373 h 21600"/>
                    <a:gd name="T2" fmla="*/ 33560 w 21600"/>
                    <a:gd name="T3" fmla="*/ 30373 h 21600"/>
                    <a:gd name="T4" fmla="*/ 33560 w 21600"/>
                    <a:gd name="T5" fmla="*/ 30373 h 21600"/>
                    <a:gd name="T6" fmla="*/ 33560 w 21600"/>
                    <a:gd name="T7" fmla="*/ 3037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726" name="AutoShape 264" descr="Freeform 362">
                <a:extLst>
                  <a:ext uri="{FF2B5EF4-FFF2-40B4-BE49-F238E27FC236}">
                    <a16:creationId xmlns:a16="http://schemas.microsoft.com/office/drawing/2014/main" id="{78F590F2-6C4F-4D53-B6F9-037AA1C429C9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975555" y="325551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27" name="AutoShape 265" descr="Freeform 364">
                <a:extLst>
                  <a:ext uri="{FF2B5EF4-FFF2-40B4-BE49-F238E27FC236}">
                    <a16:creationId xmlns:a16="http://schemas.microsoft.com/office/drawing/2014/main" id="{615764D1-F812-449E-A966-41E240C22428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1124877" y="632434"/>
                <a:ext cx="32666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28" name="Text Box 266" descr="Text Box 366">
                <a:extLst>
                  <a:ext uri="{FF2B5EF4-FFF2-40B4-BE49-F238E27FC236}">
                    <a16:creationId xmlns:a16="http://schemas.microsoft.com/office/drawing/2014/main" id="{C529C0FF-0C40-4250-9D50-AED53C07C4D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6873" y="63004"/>
                <a:ext cx="70471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San Luis Río Colorado</a:t>
                </a:r>
              </a:p>
            </p:txBody>
          </p:sp>
          <p:grpSp>
            <p:nvGrpSpPr>
              <p:cNvPr id="16729" name="Group 267">
                <a:extLst>
                  <a:ext uri="{FF2B5EF4-FFF2-40B4-BE49-F238E27FC236}">
                    <a16:creationId xmlns:a16="http://schemas.microsoft.com/office/drawing/2014/main" id="{54B01098-7338-4983-9CA7-DAE93EC242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65473" y="2533800"/>
                <a:ext cx="71187" cy="70057"/>
                <a:chOff x="-1" y="0"/>
                <a:chExt cx="71187" cy="70056"/>
              </a:xfrm>
            </p:grpSpPr>
            <p:sp>
              <p:nvSpPr>
                <p:cNvPr id="16934" name="AutoShape 268" descr="Freeform 385">
                  <a:extLst>
                    <a:ext uri="{FF2B5EF4-FFF2-40B4-BE49-F238E27FC236}">
                      <a16:creationId xmlns:a16="http://schemas.microsoft.com/office/drawing/2014/main" id="{BDD6041E-DAC1-43DF-A076-134BDEC3F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5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35" name="AutoShape 269" descr="Freeform 386">
                  <a:extLst>
                    <a:ext uri="{FF2B5EF4-FFF2-40B4-BE49-F238E27FC236}">
                      <a16:creationId xmlns:a16="http://schemas.microsoft.com/office/drawing/2014/main" id="{1DCDD730-8585-476E-8143-D512754B0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5"/>
                </a:xfrm>
                <a:custGeom>
                  <a:avLst/>
                  <a:gdLst>
                    <a:gd name="T0" fmla="*/ 33560 w 21600"/>
                    <a:gd name="T1" fmla="*/ 30372 h 21600"/>
                    <a:gd name="T2" fmla="*/ 33560 w 21600"/>
                    <a:gd name="T3" fmla="*/ 30372 h 21600"/>
                    <a:gd name="T4" fmla="*/ 33560 w 21600"/>
                    <a:gd name="T5" fmla="*/ 30372 h 21600"/>
                    <a:gd name="T6" fmla="*/ 33560 w 21600"/>
                    <a:gd name="T7" fmla="*/ 3037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730" name="AutoShape 270" descr="Freeform 390">
                <a:extLst>
                  <a:ext uri="{FF2B5EF4-FFF2-40B4-BE49-F238E27FC236}">
                    <a16:creationId xmlns:a16="http://schemas.microsoft.com/office/drawing/2014/main" id="{EBBBCAA2-B6F1-484E-8CA6-863AE89C5F5F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388045" y="2180849"/>
                <a:ext cx="32666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31" name="Text Box 271" descr="Text Box 407">
                <a:extLst>
                  <a:ext uri="{FF2B5EF4-FFF2-40B4-BE49-F238E27FC236}">
                    <a16:creationId xmlns:a16="http://schemas.microsoft.com/office/drawing/2014/main" id="{3735720D-D110-4437-9EC4-1B7A840861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209594" y="3403377"/>
                <a:ext cx="26835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Oaxaca</a:t>
                </a:r>
              </a:p>
            </p:txBody>
          </p:sp>
          <p:sp>
            <p:nvSpPr>
              <p:cNvPr id="16732" name="AutoShape 272" descr="Freeform 413">
                <a:extLst>
                  <a:ext uri="{FF2B5EF4-FFF2-40B4-BE49-F238E27FC236}">
                    <a16:creationId xmlns:a16="http://schemas.microsoft.com/office/drawing/2014/main" id="{97AB2C8A-F6EB-4C9C-B382-292800E210A0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5328071" y="4015143"/>
                <a:ext cx="31498" cy="33840"/>
              </a:xfrm>
              <a:custGeom>
                <a:avLst/>
                <a:gdLst>
                  <a:gd name="T0" fmla="*/ 15749 w 21600"/>
                  <a:gd name="T1" fmla="*/ 16920 h 21600"/>
                  <a:gd name="T2" fmla="*/ 15749 w 21600"/>
                  <a:gd name="T3" fmla="*/ 16920 h 21600"/>
                  <a:gd name="T4" fmla="*/ 15749 w 21600"/>
                  <a:gd name="T5" fmla="*/ 16920 h 21600"/>
                  <a:gd name="T6" fmla="*/ 15749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33" name="Text Box 273" descr="Text Box 439">
                <a:extLst>
                  <a:ext uri="{FF2B5EF4-FFF2-40B4-BE49-F238E27FC236}">
                    <a16:creationId xmlns:a16="http://schemas.microsoft.com/office/drawing/2014/main" id="{DD112B95-6D51-4207-B1A5-5850BAD007F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695062" y="3474548"/>
                <a:ext cx="470196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Chilpancingo</a:t>
                </a:r>
              </a:p>
            </p:txBody>
          </p:sp>
          <p:sp>
            <p:nvSpPr>
              <p:cNvPr id="16734" name="Text Box 274" descr="Text Box 440">
                <a:extLst>
                  <a:ext uri="{FF2B5EF4-FFF2-40B4-BE49-F238E27FC236}">
                    <a16:creationId xmlns:a16="http://schemas.microsoft.com/office/drawing/2014/main" id="{262F96E3-1282-4C2C-9905-E5959DF8C3B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11823" y="2975184"/>
                <a:ext cx="40369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Champotón</a:t>
                </a:r>
              </a:p>
            </p:txBody>
          </p:sp>
          <p:sp>
            <p:nvSpPr>
              <p:cNvPr id="16735" name="Text Box 275" descr="Text Box 463">
                <a:extLst>
                  <a:ext uri="{FF2B5EF4-FFF2-40B4-BE49-F238E27FC236}">
                    <a16:creationId xmlns:a16="http://schemas.microsoft.com/office/drawing/2014/main" id="{7622D0E5-A977-4A51-AD7C-678E0DAC0B0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85599" y="1190073"/>
                <a:ext cx="402525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Cd. Obregón</a:t>
                </a:r>
              </a:p>
            </p:txBody>
          </p:sp>
          <p:sp>
            <p:nvSpPr>
              <p:cNvPr id="16736" name="Text Box 276" descr="Text Box 483">
                <a:extLst>
                  <a:ext uri="{FF2B5EF4-FFF2-40B4-BE49-F238E27FC236}">
                    <a16:creationId xmlns:a16="http://schemas.microsoft.com/office/drawing/2014/main" id="{A19745BB-D77C-43BB-8D90-AE2C049E1AF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15890" y="2290308"/>
                <a:ext cx="528533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Cabo San Lucas</a:t>
                </a:r>
              </a:p>
            </p:txBody>
          </p:sp>
          <p:sp>
            <p:nvSpPr>
              <p:cNvPr id="16737" name="Text Box 277" descr="Text Box 484">
                <a:extLst>
                  <a:ext uri="{FF2B5EF4-FFF2-40B4-BE49-F238E27FC236}">
                    <a16:creationId xmlns:a16="http://schemas.microsoft.com/office/drawing/2014/main" id="{203D66D1-0413-4A4D-B3AC-E025085CD70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45928" y="2286807"/>
                <a:ext cx="411860" cy="150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San José del Cabo</a:t>
                </a:r>
              </a:p>
            </p:txBody>
          </p:sp>
          <p:sp>
            <p:nvSpPr>
              <p:cNvPr id="16738" name="AutoShape 278" descr="Freeform 485">
                <a:extLst>
                  <a:ext uri="{FF2B5EF4-FFF2-40B4-BE49-F238E27FC236}">
                    <a16:creationId xmlns:a16="http://schemas.microsoft.com/office/drawing/2014/main" id="{F8B97AF8-66DC-43F2-BB48-1375C13F8ECF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1444521" y="2303369"/>
                <a:ext cx="31499" cy="33839"/>
              </a:xfrm>
              <a:custGeom>
                <a:avLst/>
                <a:gdLst>
                  <a:gd name="T0" fmla="*/ 15750 w 21600"/>
                  <a:gd name="T1" fmla="*/ 16920 h 21600"/>
                  <a:gd name="T2" fmla="*/ 15750 w 21600"/>
                  <a:gd name="T3" fmla="*/ 16920 h 21600"/>
                  <a:gd name="T4" fmla="*/ 15750 w 21600"/>
                  <a:gd name="T5" fmla="*/ 16920 h 21600"/>
                  <a:gd name="T6" fmla="*/ 15750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739" name="Group 279">
                <a:extLst>
                  <a:ext uri="{FF2B5EF4-FFF2-40B4-BE49-F238E27FC236}">
                    <a16:creationId xmlns:a16="http://schemas.microsoft.com/office/drawing/2014/main" id="{69B4566F-9035-43AC-8432-649C801D8C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6941" y="2065892"/>
                <a:ext cx="71166" cy="68889"/>
                <a:chOff x="-1" y="-1"/>
                <a:chExt cx="71167" cy="68890"/>
              </a:xfrm>
            </p:grpSpPr>
            <p:sp>
              <p:nvSpPr>
                <p:cNvPr id="16932" name="AutoShape 280" descr="Freeform 488">
                  <a:extLst>
                    <a:ext uri="{FF2B5EF4-FFF2-40B4-BE49-F238E27FC236}">
                      <a16:creationId xmlns:a16="http://schemas.microsoft.com/office/drawing/2014/main" id="{BCA692DF-7816-4295-B1F2-D9846DAEF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85" y="605"/>
                  <a:ext cx="69996" cy="67679"/>
                </a:xfrm>
                <a:custGeom>
                  <a:avLst/>
                  <a:gdLst>
                    <a:gd name="T0" fmla="*/ 34998 w 21600"/>
                    <a:gd name="T1" fmla="*/ 33840 h 21600"/>
                    <a:gd name="T2" fmla="*/ 34998 w 21600"/>
                    <a:gd name="T3" fmla="*/ 33840 h 21600"/>
                    <a:gd name="T4" fmla="*/ 34998 w 21600"/>
                    <a:gd name="T5" fmla="*/ 33840 h 21600"/>
                    <a:gd name="T6" fmla="*/ 34998 w 21600"/>
                    <a:gd name="T7" fmla="*/ 3384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33" name="AutoShape 281" descr="Freeform 489">
                  <a:extLst>
                    <a:ext uri="{FF2B5EF4-FFF2-40B4-BE49-F238E27FC236}">
                      <a16:creationId xmlns:a16="http://schemas.microsoft.com/office/drawing/2014/main" id="{F7E84176-DD98-477C-A4D3-917178113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596" y="1592"/>
                  <a:ext cx="67119" cy="59717"/>
                </a:xfrm>
                <a:custGeom>
                  <a:avLst/>
                  <a:gdLst>
                    <a:gd name="T0" fmla="*/ 33560 w 21600"/>
                    <a:gd name="T1" fmla="*/ 29859 h 21600"/>
                    <a:gd name="T2" fmla="*/ 33560 w 21600"/>
                    <a:gd name="T3" fmla="*/ 29859 h 21600"/>
                    <a:gd name="T4" fmla="*/ 33560 w 21600"/>
                    <a:gd name="T5" fmla="*/ 29859 h 21600"/>
                    <a:gd name="T6" fmla="*/ 33560 w 21600"/>
                    <a:gd name="T7" fmla="*/ 2985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740" name="AutoShape 282" descr="Freeform 491">
                <a:extLst>
                  <a:ext uri="{FF2B5EF4-FFF2-40B4-BE49-F238E27FC236}">
                    <a16:creationId xmlns:a16="http://schemas.microsoft.com/office/drawing/2014/main" id="{35865C9A-77EF-454F-AA45-40741A9D60AA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110399" y="3418881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741" name="Group 283">
                <a:extLst>
                  <a:ext uri="{FF2B5EF4-FFF2-40B4-BE49-F238E27FC236}">
                    <a16:creationId xmlns:a16="http://schemas.microsoft.com/office/drawing/2014/main" id="{E9456AA2-B07D-4DB6-A7A2-31AF117410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39160" y="3057763"/>
                <a:ext cx="71166" cy="68890"/>
                <a:chOff x="-1" y="-1"/>
                <a:chExt cx="71167" cy="68890"/>
              </a:xfrm>
            </p:grpSpPr>
            <p:sp>
              <p:nvSpPr>
                <p:cNvPr id="16930" name="AutoShape 284" descr="Freeform 495">
                  <a:extLst>
                    <a:ext uri="{FF2B5EF4-FFF2-40B4-BE49-F238E27FC236}">
                      <a16:creationId xmlns:a16="http://schemas.microsoft.com/office/drawing/2014/main" id="{DE31C867-DD58-413F-A7AD-996A2E55C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85" y="605"/>
                  <a:ext cx="69996" cy="67679"/>
                </a:xfrm>
                <a:custGeom>
                  <a:avLst/>
                  <a:gdLst>
                    <a:gd name="T0" fmla="*/ 34998 w 21600"/>
                    <a:gd name="T1" fmla="*/ 33840 h 21600"/>
                    <a:gd name="T2" fmla="*/ 34998 w 21600"/>
                    <a:gd name="T3" fmla="*/ 33840 h 21600"/>
                    <a:gd name="T4" fmla="*/ 34998 w 21600"/>
                    <a:gd name="T5" fmla="*/ 33840 h 21600"/>
                    <a:gd name="T6" fmla="*/ 34998 w 21600"/>
                    <a:gd name="T7" fmla="*/ 3384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31" name="AutoShape 285" descr="Freeform 496">
                  <a:extLst>
                    <a:ext uri="{FF2B5EF4-FFF2-40B4-BE49-F238E27FC236}">
                      <a16:creationId xmlns:a16="http://schemas.microsoft.com/office/drawing/2014/main" id="{F4408667-C0BC-4FD7-98C6-8BF9101DF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596" y="1592"/>
                  <a:ext cx="67119" cy="59717"/>
                </a:xfrm>
                <a:custGeom>
                  <a:avLst/>
                  <a:gdLst>
                    <a:gd name="T0" fmla="*/ 33560 w 21600"/>
                    <a:gd name="T1" fmla="*/ 29859 h 21600"/>
                    <a:gd name="T2" fmla="*/ 33560 w 21600"/>
                    <a:gd name="T3" fmla="*/ 29859 h 21600"/>
                    <a:gd name="T4" fmla="*/ 33560 w 21600"/>
                    <a:gd name="T5" fmla="*/ 29859 h 21600"/>
                    <a:gd name="T6" fmla="*/ 33560 w 21600"/>
                    <a:gd name="T7" fmla="*/ 2985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742" name="AutoShape 286" descr="Freeform 511">
                <a:extLst>
                  <a:ext uri="{FF2B5EF4-FFF2-40B4-BE49-F238E27FC236}">
                    <a16:creationId xmlns:a16="http://schemas.microsoft.com/office/drawing/2014/main" id="{F82AD465-3AF8-4ABE-822B-9C2482024CB8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1769997" y="1626594"/>
                <a:ext cx="31499" cy="32673"/>
              </a:xfrm>
              <a:custGeom>
                <a:avLst/>
                <a:gdLst>
                  <a:gd name="T0" fmla="*/ 15750 w 21600"/>
                  <a:gd name="T1" fmla="*/ 16337 h 21600"/>
                  <a:gd name="T2" fmla="*/ 15750 w 21600"/>
                  <a:gd name="T3" fmla="*/ 16337 h 21600"/>
                  <a:gd name="T4" fmla="*/ 15750 w 21600"/>
                  <a:gd name="T5" fmla="*/ 16337 h 21600"/>
                  <a:gd name="T6" fmla="*/ 15750 w 21600"/>
                  <a:gd name="T7" fmla="*/ 1633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43" name="Text Box 287" descr="Text Box 520">
                <a:extLst>
                  <a:ext uri="{FF2B5EF4-FFF2-40B4-BE49-F238E27FC236}">
                    <a16:creationId xmlns:a16="http://schemas.microsoft.com/office/drawing/2014/main" id="{0C6B92C5-5A8F-4C75-92D9-3D775941D2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39355" y="1773442"/>
                <a:ext cx="26835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Saltillo</a:t>
                </a:r>
              </a:p>
            </p:txBody>
          </p:sp>
          <p:sp>
            <p:nvSpPr>
              <p:cNvPr id="16744" name="AutoShape 288" descr="Freeform 524">
                <a:extLst>
                  <a:ext uri="{FF2B5EF4-FFF2-40B4-BE49-F238E27FC236}">
                    <a16:creationId xmlns:a16="http://schemas.microsoft.com/office/drawing/2014/main" id="{E1A3D955-3561-4166-868C-922F2BC146C1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4622289" y="3774771"/>
                <a:ext cx="32665" cy="33841"/>
              </a:xfrm>
              <a:custGeom>
                <a:avLst/>
                <a:gdLst>
                  <a:gd name="T0" fmla="*/ 16333 w 21600"/>
                  <a:gd name="T1" fmla="*/ 16921 h 21600"/>
                  <a:gd name="T2" fmla="*/ 16333 w 21600"/>
                  <a:gd name="T3" fmla="*/ 16921 h 21600"/>
                  <a:gd name="T4" fmla="*/ 16333 w 21600"/>
                  <a:gd name="T5" fmla="*/ 16921 h 21600"/>
                  <a:gd name="T6" fmla="*/ 16333 w 21600"/>
                  <a:gd name="T7" fmla="*/ 1692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745" name="Group 289">
                <a:extLst>
                  <a:ext uri="{FF2B5EF4-FFF2-40B4-BE49-F238E27FC236}">
                    <a16:creationId xmlns:a16="http://schemas.microsoft.com/office/drawing/2014/main" id="{3C9A61FF-7EE7-41AB-8A52-24BB1FDAD7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5591" y="3538461"/>
                <a:ext cx="71187" cy="70057"/>
                <a:chOff x="-1" y="0"/>
                <a:chExt cx="71187" cy="70056"/>
              </a:xfrm>
            </p:grpSpPr>
            <p:sp>
              <p:nvSpPr>
                <p:cNvPr id="16928" name="AutoShape 290" descr="Freeform 527">
                  <a:extLst>
                    <a:ext uri="{FF2B5EF4-FFF2-40B4-BE49-F238E27FC236}">
                      <a16:creationId xmlns:a16="http://schemas.microsoft.com/office/drawing/2014/main" id="{8D7B60D9-5032-4638-8D34-492B465A73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6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29" name="AutoShape 291" descr="Freeform 528">
                  <a:extLst>
                    <a:ext uri="{FF2B5EF4-FFF2-40B4-BE49-F238E27FC236}">
                      <a16:creationId xmlns:a16="http://schemas.microsoft.com/office/drawing/2014/main" id="{F91A0BEB-F1DD-452C-9FEC-E68D7CCA57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6"/>
                </a:xfrm>
                <a:custGeom>
                  <a:avLst/>
                  <a:gdLst>
                    <a:gd name="T0" fmla="*/ 33560 w 21600"/>
                    <a:gd name="T1" fmla="*/ 30373 h 21600"/>
                    <a:gd name="T2" fmla="*/ 33560 w 21600"/>
                    <a:gd name="T3" fmla="*/ 30373 h 21600"/>
                    <a:gd name="T4" fmla="*/ 33560 w 21600"/>
                    <a:gd name="T5" fmla="*/ 30373 h 21600"/>
                    <a:gd name="T6" fmla="*/ 33560 w 21600"/>
                    <a:gd name="T7" fmla="*/ 3037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746" name="AutoShape 292" descr="Freeform 529">
                <a:extLst>
                  <a:ext uri="{FF2B5EF4-FFF2-40B4-BE49-F238E27FC236}">
                    <a16:creationId xmlns:a16="http://schemas.microsoft.com/office/drawing/2014/main" id="{8389781E-9C8B-488E-89C4-C5FF222869DD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1522682" y="2254361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747" name="Group 293">
                <a:extLst>
                  <a:ext uri="{FF2B5EF4-FFF2-40B4-BE49-F238E27FC236}">
                    <a16:creationId xmlns:a16="http://schemas.microsoft.com/office/drawing/2014/main" id="{9280F7EC-1E51-41A3-9935-280EF9C4F5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77562" y="3534961"/>
                <a:ext cx="71166" cy="68890"/>
                <a:chOff x="-1" y="-1"/>
                <a:chExt cx="71167" cy="68890"/>
              </a:xfrm>
            </p:grpSpPr>
            <p:sp>
              <p:nvSpPr>
                <p:cNvPr id="16926" name="AutoShape 294" descr="Freeform 535">
                  <a:extLst>
                    <a:ext uri="{FF2B5EF4-FFF2-40B4-BE49-F238E27FC236}">
                      <a16:creationId xmlns:a16="http://schemas.microsoft.com/office/drawing/2014/main" id="{C2E01382-91B8-4E85-B23A-825666D99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85" y="605"/>
                  <a:ext cx="69996" cy="67679"/>
                </a:xfrm>
                <a:custGeom>
                  <a:avLst/>
                  <a:gdLst>
                    <a:gd name="T0" fmla="*/ 34998 w 21600"/>
                    <a:gd name="T1" fmla="*/ 33840 h 21600"/>
                    <a:gd name="T2" fmla="*/ 34998 w 21600"/>
                    <a:gd name="T3" fmla="*/ 33840 h 21600"/>
                    <a:gd name="T4" fmla="*/ 34998 w 21600"/>
                    <a:gd name="T5" fmla="*/ 33840 h 21600"/>
                    <a:gd name="T6" fmla="*/ 34998 w 21600"/>
                    <a:gd name="T7" fmla="*/ 3384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27" name="AutoShape 295" descr="Freeform 536">
                  <a:extLst>
                    <a:ext uri="{FF2B5EF4-FFF2-40B4-BE49-F238E27FC236}">
                      <a16:creationId xmlns:a16="http://schemas.microsoft.com/office/drawing/2014/main" id="{0C63F60F-E28E-43DF-8384-877C03F555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596" y="1592"/>
                  <a:ext cx="67119" cy="59717"/>
                </a:xfrm>
                <a:custGeom>
                  <a:avLst/>
                  <a:gdLst>
                    <a:gd name="T0" fmla="*/ 33560 w 21600"/>
                    <a:gd name="T1" fmla="*/ 29859 h 21600"/>
                    <a:gd name="T2" fmla="*/ 33560 w 21600"/>
                    <a:gd name="T3" fmla="*/ 29859 h 21600"/>
                    <a:gd name="T4" fmla="*/ 33560 w 21600"/>
                    <a:gd name="T5" fmla="*/ 29859 h 21600"/>
                    <a:gd name="T6" fmla="*/ 33560 w 21600"/>
                    <a:gd name="T7" fmla="*/ 2985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748" name="Text Box 296" descr="Text Box 538">
                <a:extLst>
                  <a:ext uri="{FF2B5EF4-FFF2-40B4-BE49-F238E27FC236}">
                    <a16:creationId xmlns:a16="http://schemas.microsoft.com/office/drawing/2014/main" id="{76E28DCD-81EC-4B37-9C39-8A65168EEE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15810" y="3520050"/>
                <a:ext cx="536700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Tuxtla Gutiérrez</a:t>
                </a:r>
              </a:p>
            </p:txBody>
          </p:sp>
          <p:sp>
            <p:nvSpPr>
              <p:cNvPr id="16749" name="AutoShape 297" descr="Freeform 540">
                <a:extLst>
                  <a:ext uri="{FF2B5EF4-FFF2-40B4-BE49-F238E27FC236}">
                    <a16:creationId xmlns:a16="http://schemas.microsoft.com/office/drawing/2014/main" id="{9154C3B6-0536-4B60-8440-32FE9A8F2243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5192747" y="3625414"/>
                <a:ext cx="32666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750" name="Group 298">
                <a:extLst>
                  <a:ext uri="{FF2B5EF4-FFF2-40B4-BE49-F238E27FC236}">
                    <a16:creationId xmlns:a16="http://schemas.microsoft.com/office/drawing/2014/main" id="{33C3EB0E-0F49-4DE6-90BC-212C5768F1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68494" y="3600305"/>
                <a:ext cx="71187" cy="70056"/>
                <a:chOff x="-1" y="0"/>
                <a:chExt cx="71187" cy="70056"/>
              </a:xfrm>
            </p:grpSpPr>
            <p:sp>
              <p:nvSpPr>
                <p:cNvPr id="16924" name="AutoShape 299" descr="Freeform 542">
                  <a:extLst>
                    <a:ext uri="{FF2B5EF4-FFF2-40B4-BE49-F238E27FC236}">
                      <a16:creationId xmlns:a16="http://schemas.microsoft.com/office/drawing/2014/main" id="{8CCF5AC9-7D5F-4CB6-A848-174A1324BD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5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25" name="AutoShape 300" descr="Freeform 543">
                  <a:extLst>
                    <a:ext uri="{FF2B5EF4-FFF2-40B4-BE49-F238E27FC236}">
                      <a16:creationId xmlns:a16="http://schemas.microsoft.com/office/drawing/2014/main" id="{80F359B9-540B-450F-A4C2-608326A3B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5"/>
                </a:xfrm>
                <a:custGeom>
                  <a:avLst/>
                  <a:gdLst>
                    <a:gd name="T0" fmla="*/ 33560 w 21600"/>
                    <a:gd name="T1" fmla="*/ 30372 h 21600"/>
                    <a:gd name="T2" fmla="*/ 33560 w 21600"/>
                    <a:gd name="T3" fmla="*/ 30372 h 21600"/>
                    <a:gd name="T4" fmla="*/ 33560 w 21600"/>
                    <a:gd name="T5" fmla="*/ 30372 h 21600"/>
                    <a:gd name="T6" fmla="*/ 33560 w 21600"/>
                    <a:gd name="T7" fmla="*/ 3037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751" name="Text Box 301" descr="Text Box 545">
                <a:extLst>
                  <a:ext uri="{FF2B5EF4-FFF2-40B4-BE49-F238E27FC236}">
                    <a16:creationId xmlns:a16="http://schemas.microsoft.com/office/drawing/2014/main" id="{FDE33298-E83D-44EA-AFCF-7F290F094CB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7840" y="885555"/>
                <a:ext cx="71521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Bahía de los Ángeles</a:t>
                </a:r>
              </a:p>
            </p:txBody>
          </p:sp>
          <p:sp>
            <p:nvSpPr>
              <p:cNvPr id="16752" name="AutoShape 302" descr="Freeform 548">
                <a:extLst>
                  <a:ext uri="{FF2B5EF4-FFF2-40B4-BE49-F238E27FC236}">
                    <a16:creationId xmlns:a16="http://schemas.microsoft.com/office/drawing/2014/main" id="{C6D53FB3-6DF1-472C-B2A2-F33D1EF255BA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220298" y="2242693"/>
                <a:ext cx="32665" cy="33839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53" name="AutoShape 303" descr="Freeform 558">
                <a:extLst>
                  <a:ext uri="{FF2B5EF4-FFF2-40B4-BE49-F238E27FC236}">
                    <a16:creationId xmlns:a16="http://schemas.microsoft.com/office/drawing/2014/main" id="{6ADDBD4B-DB21-4441-BA27-3DE43FF33E74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875916" y="2155178"/>
                <a:ext cx="32666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54" name="AutoShape 304" descr="Freeform 562">
                <a:extLst>
                  <a:ext uri="{FF2B5EF4-FFF2-40B4-BE49-F238E27FC236}">
                    <a16:creationId xmlns:a16="http://schemas.microsoft.com/office/drawing/2014/main" id="{7D4E4724-6828-41C5-9EC1-2A747B02740D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4145157" y="2641757"/>
                <a:ext cx="32666" cy="33839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55" name="AutoShape 305" descr="Freeform 580">
                <a:extLst>
                  <a:ext uri="{FF2B5EF4-FFF2-40B4-BE49-F238E27FC236}">
                    <a16:creationId xmlns:a16="http://schemas.microsoft.com/office/drawing/2014/main" id="{9D6B59FC-C2A3-4758-A61F-CCD70A8C6D7F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368453" y="523917"/>
                <a:ext cx="31499" cy="33840"/>
              </a:xfrm>
              <a:custGeom>
                <a:avLst/>
                <a:gdLst>
                  <a:gd name="T0" fmla="*/ 15750 w 21600"/>
                  <a:gd name="T1" fmla="*/ 16920 h 21600"/>
                  <a:gd name="T2" fmla="*/ 15750 w 21600"/>
                  <a:gd name="T3" fmla="*/ 16920 h 21600"/>
                  <a:gd name="T4" fmla="*/ 15750 w 21600"/>
                  <a:gd name="T5" fmla="*/ 16920 h 21600"/>
                  <a:gd name="T6" fmla="*/ 15750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56" name="Text Box 306" descr="Text Box 581">
                <a:extLst>
                  <a:ext uri="{FF2B5EF4-FFF2-40B4-BE49-F238E27FC236}">
                    <a16:creationId xmlns:a16="http://schemas.microsoft.com/office/drawing/2014/main" id="{6118B433-2D4A-48E8-9622-0AE39A33B9B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38144" y="432860"/>
                <a:ext cx="403693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El porvenir</a:t>
                </a:r>
              </a:p>
            </p:txBody>
          </p:sp>
          <p:sp>
            <p:nvSpPr>
              <p:cNvPr id="16757" name="AutoShape 307" descr="Freeform 583">
                <a:extLst>
                  <a:ext uri="{FF2B5EF4-FFF2-40B4-BE49-F238E27FC236}">
                    <a16:creationId xmlns:a16="http://schemas.microsoft.com/office/drawing/2014/main" id="{35FA1E55-72CF-463B-BB65-03F5586FC3BF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263461" y="418900"/>
                <a:ext cx="31499" cy="33840"/>
              </a:xfrm>
              <a:custGeom>
                <a:avLst/>
                <a:gdLst>
                  <a:gd name="T0" fmla="*/ 15750 w 21600"/>
                  <a:gd name="T1" fmla="*/ 16920 h 21600"/>
                  <a:gd name="T2" fmla="*/ 15750 w 21600"/>
                  <a:gd name="T3" fmla="*/ 16920 h 21600"/>
                  <a:gd name="T4" fmla="*/ 15750 w 21600"/>
                  <a:gd name="T5" fmla="*/ 16920 h 21600"/>
                  <a:gd name="T6" fmla="*/ 15750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758" name="Group 308">
                <a:extLst>
                  <a:ext uri="{FF2B5EF4-FFF2-40B4-BE49-F238E27FC236}">
                    <a16:creationId xmlns:a16="http://schemas.microsoft.com/office/drawing/2014/main" id="{EFEB1B7C-6D7A-4B82-9794-2DF504E710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1113" y="1685497"/>
                <a:ext cx="71186" cy="70057"/>
                <a:chOff x="-1" y="0"/>
                <a:chExt cx="71187" cy="70056"/>
              </a:xfrm>
            </p:grpSpPr>
            <p:sp>
              <p:nvSpPr>
                <p:cNvPr id="16922" name="AutoShape 309" descr="Freeform 612">
                  <a:extLst>
                    <a:ext uri="{FF2B5EF4-FFF2-40B4-BE49-F238E27FC236}">
                      <a16:creationId xmlns:a16="http://schemas.microsoft.com/office/drawing/2014/main" id="{61B13004-74B3-4296-A9C6-43D68B92CB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6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23" name="AutoShape 310" descr="Freeform 613">
                  <a:extLst>
                    <a:ext uri="{FF2B5EF4-FFF2-40B4-BE49-F238E27FC236}">
                      <a16:creationId xmlns:a16="http://schemas.microsoft.com/office/drawing/2014/main" id="{E15CFA44-FA57-4B5C-99E2-6EC63AE084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6"/>
                </a:xfrm>
                <a:custGeom>
                  <a:avLst/>
                  <a:gdLst>
                    <a:gd name="T0" fmla="*/ 33560 w 21600"/>
                    <a:gd name="T1" fmla="*/ 30373 h 21600"/>
                    <a:gd name="T2" fmla="*/ 33560 w 21600"/>
                    <a:gd name="T3" fmla="*/ 30373 h 21600"/>
                    <a:gd name="T4" fmla="*/ 33560 w 21600"/>
                    <a:gd name="T5" fmla="*/ 30373 h 21600"/>
                    <a:gd name="T6" fmla="*/ 33560 w 21600"/>
                    <a:gd name="T7" fmla="*/ 3037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759" name="AutoShape 311" descr="Freeform 618">
                <a:extLst>
                  <a:ext uri="{FF2B5EF4-FFF2-40B4-BE49-F238E27FC236}">
                    <a16:creationId xmlns:a16="http://schemas.microsoft.com/office/drawing/2014/main" id="{0BF2520B-0C1C-49C8-B252-C2C406658ADC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861917" y="1718775"/>
                <a:ext cx="32666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760" name="Group 312">
                <a:extLst>
                  <a:ext uri="{FF2B5EF4-FFF2-40B4-BE49-F238E27FC236}">
                    <a16:creationId xmlns:a16="http://schemas.microsoft.com/office/drawing/2014/main" id="{C276E9B7-F59F-4ADD-B659-0846A83E0A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30435" y="3215243"/>
                <a:ext cx="71166" cy="68890"/>
                <a:chOff x="-1" y="-1"/>
                <a:chExt cx="71167" cy="68890"/>
              </a:xfrm>
            </p:grpSpPr>
            <p:sp>
              <p:nvSpPr>
                <p:cNvPr id="16920" name="AutoShape 313" descr="Freeform 627">
                  <a:extLst>
                    <a:ext uri="{FF2B5EF4-FFF2-40B4-BE49-F238E27FC236}">
                      <a16:creationId xmlns:a16="http://schemas.microsoft.com/office/drawing/2014/main" id="{E33FEC64-0EA8-4790-973D-58C75627BB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85" y="605"/>
                  <a:ext cx="69996" cy="67679"/>
                </a:xfrm>
                <a:custGeom>
                  <a:avLst/>
                  <a:gdLst>
                    <a:gd name="T0" fmla="*/ 34998 w 21600"/>
                    <a:gd name="T1" fmla="*/ 33840 h 21600"/>
                    <a:gd name="T2" fmla="*/ 34998 w 21600"/>
                    <a:gd name="T3" fmla="*/ 33840 h 21600"/>
                    <a:gd name="T4" fmla="*/ 34998 w 21600"/>
                    <a:gd name="T5" fmla="*/ 33840 h 21600"/>
                    <a:gd name="T6" fmla="*/ 34998 w 21600"/>
                    <a:gd name="T7" fmla="*/ 3384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21" name="AutoShape 314" descr="Freeform 628">
                  <a:extLst>
                    <a:ext uri="{FF2B5EF4-FFF2-40B4-BE49-F238E27FC236}">
                      <a16:creationId xmlns:a16="http://schemas.microsoft.com/office/drawing/2014/main" id="{14E30D61-0C0A-4D4B-A977-3A98010DD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596" y="1592"/>
                  <a:ext cx="67119" cy="59717"/>
                </a:xfrm>
                <a:custGeom>
                  <a:avLst/>
                  <a:gdLst>
                    <a:gd name="T0" fmla="*/ 33560 w 21600"/>
                    <a:gd name="T1" fmla="*/ 29859 h 21600"/>
                    <a:gd name="T2" fmla="*/ 33560 w 21600"/>
                    <a:gd name="T3" fmla="*/ 29859 h 21600"/>
                    <a:gd name="T4" fmla="*/ 33560 w 21600"/>
                    <a:gd name="T5" fmla="*/ 29859 h 21600"/>
                    <a:gd name="T6" fmla="*/ 33560 w 21600"/>
                    <a:gd name="T7" fmla="*/ 2985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grpSp>
            <p:nvGrpSpPr>
              <p:cNvPr id="16761" name="Group 315">
                <a:extLst>
                  <a:ext uri="{FF2B5EF4-FFF2-40B4-BE49-F238E27FC236}">
                    <a16:creationId xmlns:a16="http://schemas.microsoft.com/office/drawing/2014/main" id="{56BA3BDA-331D-43E8-9955-8D8AAD307E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53328" y="3338930"/>
                <a:ext cx="71187" cy="70056"/>
                <a:chOff x="-1" y="0"/>
                <a:chExt cx="71187" cy="70056"/>
              </a:xfrm>
            </p:grpSpPr>
            <p:sp>
              <p:nvSpPr>
                <p:cNvPr id="16918" name="AutoShape 316" descr="Freeform 642">
                  <a:extLst>
                    <a:ext uri="{FF2B5EF4-FFF2-40B4-BE49-F238E27FC236}">
                      <a16:creationId xmlns:a16="http://schemas.microsoft.com/office/drawing/2014/main" id="{BB4144AE-385D-4C70-A567-3F6B799AD0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5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19" name="AutoShape 317" descr="Freeform 643">
                  <a:extLst>
                    <a:ext uri="{FF2B5EF4-FFF2-40B4-BE49-F238E27FC236}">
                      <a16:creationId xmlns:a16="http://schemas.microsoft.com/office/drawing/2014/main" id="{5EA3A883-A6C9-4DFE-86F3-AB7CF613A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5"/>
                </a:xfrm>
                <a:custGeom>
                  <a:avLst/>
                  <a:gdLst>
                    <a:gd name="T0" fmla="*/ 33560 w 21600"/>
                    <a:gd name="T1" fmla="*/ 30372 h 21600"/>
                    <a:gd name="T2" fmla="*/ 33560 w 21600"/>
                    <a:gd name="T3" fmla="*/ 30372 h 21600"/>
                    <a:gd name="T4" fmla="*/ 33560 w 21600"/>
                    <a:gd name="T5" fmla="*/ 30372 h 21600"/>
                    <a:gd name="T6" fmla="*/ 33560 w 21600"/>
                    <a:gd name="T7" fmla="*/ 3037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762" name="Text Box 318" descr="Text Box 655">
                <a:extLst>
                  <a:ext uri="{FF2B5EF4-FFF2-40B4-BE49-F238E27FC236}">
                    <a16:creationId xmlns:a16="http://schemas.microsoft.com/office/drawing/2014/main" id="{D26E1CE9-10A0-46E3-A60C-B8CEB555A2C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36046" y="2185301"/>
                <a:ext cx="336020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Matehuala</a:t>
                </a:r>
              </a:p>
            </p:txBody>
          </p:sp>
          <p:sp>
            <p:nvSpPr>
              <p:cNvPr id="16763" name="Text Box 319" descr="Text Box 664">
                <a:extLst>
                  <a:ext uri="{FF2B5EF4-FFF2-40B4-BE49-F238E27FC236}">
                    <a16:creationId xmlns:a16="http://schemas.microsoft.com/office/drawing/2014/main" id="{EEE449FF-91F2-40A4-9A17-74ECD26E612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4871" y="558868"/>
                <a:ext cx="337189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San Felipe</a:t>
                </a:r>
              </a:p>
            </p:txBody>
          </p:sp>
          <p:sp>
            <p:nvSpPr>
              <p:cNvPr id="16764" name="Text Box 320" descr="Text Box 676">
                <a:extLst>
                  <a:ext uri="{FF2B5EF4-FFF2-40B4-BE49-F238E27FC236}">
                    <a16:creationId xmlns:a16="http://schemas.microsoft.com/office/drawing/2014/main" id="{403265DF-F8C2-4E8F-915F-160A886BCE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55750" y="641706"/>
                <a:ext cx="345355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Santa Ana</a:t>
                </a:r>
              </a:p>
            </p:txBody>
          </p:sp>
          <p:grpSp>
            <p:nvGrpSpPr>
              <p:cNvPr id="16765" name="Group 321">
                <a:extLst>
                  <a:ext uri="{FF2B5EF4-FFF2-40B4-BE49-F238E27FC236}">
                    <a16:creationId xmlns:a16="http://schemas.microsoft.com/office/drawing/2014/main" id="{0F4574F1-293D-44E2-B597-0C12FBF658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8632" y="2759003"/>
                <a:ext cx="71167" cy="68890"/>
                <a:chOff x="-1" y="-1"/>
                <a:chExt cx="71167" cy="68890"/>
              </a:xfrm>
            </p:grpSpPr>
            <p:sp>
              <p:nvSpPr>
                <p:cNvPr id="16916" name="AutoShape 322" descr="Freeform 682">
                  <a:extLst>
                    <a:ext uri="{FF2B5EF4-FFF2-40B4-BE49-F238E27FC236}">
                      <a16:creationId xmlns:a16="http://schemas.microsoft.com/office/drawing/2014/main" id="{FEBCD7AF-4E67-4A3D-8915-AB9567FCF8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85" y="605"/>
                  <a:ext cx="69996" cy="67679"/>
                </a:xfrm>
                <a:custGeom>
                  <a:avLst/>
                  <a:gdLst>
                    <a:gd name="T0" fmla="*/ 34998 w 21600"/>
                    <a:gd name="T1" fmla="*/ 33840 h 21600"/>
                    <a:gd name="T2" fmla="*/ 34998 w 21600"/>
                    <a:gd name="T3" fmla="*/ 33840 h 21600"/>
                    <a:gd name="T4" fmla="*/ 34998 w 21600"/>
                    <a:gd name="T5" fmla="*/ 33840 h 21600"/>
                    <a:gd name="T6" fmla="*/ 34998 w 21600"/>
                    <a:gd name="T7" fmla="*/ 3384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17" name="AutoShape 323" descr="Freeform 683">
                  <a:extLst>
                    <a:ext uri="{FF2B5EF4-FFF2-40B4-BE49-F238E27FC236}">
                      <a16:creationId xmlns:a16="http://schemas.microsoft.com/office/drawing/2014/main" id="{A67C9D1C-63DB-4C29-91D7-30D1720624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596" y="1592"/>
                  <a:ext cx="67119" cy="59717"/>
                </a:xfrm>
                <a:custGeom>
                  <a:avLst/>
                  <a:gdLst>
                    <a:gd name="T0" fmla="*/ 33560 w 21600"/>
                    <a:gd name="T1" fmla="*/ 29859 h 21600"/>
                    <a:gd name="T2" fmla="*/ 33560 w 21600"/>
                    <a:gd name="T3" fmla="*/ 29859 h 21600"/>
                    <a:gd name="T4" fmla="*/ 33560 w 21600"/>
                    <a:gd name="T5" fmla="*/ 29859 h 21600"/>
                    <a:gd name="T6" fmla="*/ 33560 w 21600"/>
                    <a:gd name="T7" fmla="*/ 2985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766" name="Text Box 324" descr="Text Box 697">
                <a:extLst>
                  <a:ext uri="{FF2B5EF4-FFF2-40B4-BE49-F238E27FC236}">
                    <a16:creationId xmlns:a16="http://schemas.microsoft.com/office/drawing/2014/main" id="{167D2D23-32C2-441D-8F13-94292C449D5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04118" y="2773337"/>
                <a:ext cx="470196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Puerto Vallarta</a:t>
                </a:r>
              </a:p>
            </p:txBody>
          </p:sp>
          <p:sp>
            <p:nvSpPr>
              <p:cNvPr id="16767" name="AutoShape 325" descr="Freeform 702">
                <a:extLst>
                  <a:ext uri="{FF2B5EF4-FFF2-40B4-BE49-F238E27FC236}">
                    <a16:creationId xmlns:a16="http://schemas.microsoft.com/office/drawing/2014/main" id="{2DA7100D-8556-4DAD-95CC-D254F10A4F53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459446" y="2841288"/>
                <a:ext cx="32666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68" name="Text Box 326" descr="Text Box 707">
                <a:extLst>
                  <a:ext uri="{FF2B5EF4-FFF2-40B4-BE49-F238E27FC236}">
                    <a16:creationId xmlns:a16="http://schemas.microsoft.com/office/drawing/2014/main" id="{61867E26-F8A6-4553-8D46-0E9C7E2D80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14470" y="3121026"/>
                <a:ext cx="336020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Cihuatlán</a:t>
                </a:r>
              </a:p>
            </p:txBody>
          </p:sp>
          <p:sp>
            <p:nvSpPr>
              <p:cNvPr id="16769" name="Text Box 327" descr="Text Box 316">
                <a:extLst>
                  <a:ext uri="{FF2B5EF4-FFF2-40B4-BE49-F238E27FC236}">
                    <a16:creationId xmlns:a16="http://schemas.microsoft.com/office/drawing/2014/main" id="{76E46D1A-84EC-472A-AC30-9ECD060E354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8881" y="420026"/>
                <a:ext cx="50053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Puerto Peñasco</a:t>
                </a:r>
              </a:p>
            </p:txBody>
          </p:sp>
          <p:sp>
            <p:nvSpPr>
              <p:cNvPr id="16770" name="Text Box 328" descr="Text Box 365">
                <a:extLst>
                  <a:ext uri="{FF2B5EF4-FFF2-40B4-BE49-F238E27FC236}">
                    <a16:creationId xmlns:a16="http://schemas.microsoft.com/office/drawing/2014/main" id="{831FDF65-C437-4682-96F1-D3F2FB883BE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65577" y="549055"/>
                <a:ext cx="271329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Caborca</a:t>
                </a:r>
              </a:p>
            </p:txBody>
          </p:sp>
          <p:sp>
            <p:nvSpPr>
              <p:cNvPr id="16771" name="Text Box 329" descr="Text Box 115">
                <a:extLst>
                  <a:ext uri="{FF2B5EF4-FFF2-40B4-BE49-F238E27FC236}">
                    <a16:creationId xmlns:a16="http://schemas.microsoft.com/office/drawing/2014/main" id="{6763FBC8-BE30-476F-B13F-652FDBA2FD8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20748" y="488863"/>
                <a:ext cx="27885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Nogales</a:t>
                </a:r>
              </a:p>
            </p:txBody>
          </p:sp>
          <p:sp>
            <p:nvSpPr>
              <p:cNvPr id="16772" name="Text Box 330" descr="Text Box 118">
                <a:extLst>
                  <a:ext uri="{FF2B5EF4-FFF2-40B4-BE49-F238E27FC236}">
                    <a16:creationId xmlns:a16="http://schemas.microsoft.com/office/drawing/2014/main" id="{88CABA45-1FB6-4789-B923-19D32081386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95993" y="1657935"/>
                <a:ext cx="269518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Torreón</a:t>
                </a:r>
              </a:p>
            </p:txBody>
          </p:sp>
          <p:sp>
            <p:nvSpPr>
              <p:cNvPr id="16773" name="Text Box 331" descr="Text Box 290">
                <a:extLst>
                  <a:ext uri="{FF2B5EF4-FFF2-40B4-BE49-F238E27FC236}">
                    <a16:creationId xmlns:a16="http://schemas.microsoft.com/office/drawing/2014/main" id="{7EF78C07-C78B-439A-BD7F-D0F3052073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860843" y="2053460"/>
                <a:ext cx="402526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Río Grande</a:t>
                </a:r>
              </a:p>
            </p:txBody>
          </p:sp>
          <p:sp>
            <p:nvSpPr>
              <p:cNvPr id="16774" name="Text Box 332" descr="Text Box 160">
                <a:extLst>
                  <a:ext uri="{FF2B5EF4-FFF2-40B4-BE49-F238E27FC236}">
                    <a16:creationId xmlns:a16="http://schemas.microsoft.com/office/drawing/2014/main" id="{AEAA9A4D-0DAB-4518-A55F-9EED137F0E3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53591" y="2558657"/>
                <a:ext cx="269518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Tuxpan</a:t>
                </a:r>
              </a:p>
            </p:txBody>
          </p:sp>
          <p:grpSp>
            <p:nvGrpSpPr>
              <p:cNvPr id="16775" name="Group 333">
                <a:extLst>
                  <a:ext uri="{FF2B5EF4-FFF2-40B4-BE49-F238E27FC236}">
                    <a16:creationId xmlns:a16="http://schemas.microsoft.com/office/drawing/2014/main" id="{AB55EA99-F671-429D-8A51-79A1B4465C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32065" y="3053050"/>
                <a:ext cx="71167" cy="68890"/>
                <a:chOff x="-1" y="-1"/>
                <a:chExt cx="71167" cy="68890"/>
              </a:xfrm>
            </p:grpSpPr>
            <p:sp>
              <p:nvSpPr>
                <p:cNvPr id="16914" name="AutoShape 334" descr="Freeform 442">
                  <a:extLst>
                    <a:ext uri="{FF2B5EF4-FFF2-40B4-BE49-F238E27FC236}">
                      <a16:creationId xmlns:a16="http://schemas.microsoft.com/office/drawing/2014/main" id="{6C524969-1E98-4BC2-823F-325AEBFDA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85" y="605"/>
                  <a:ext cx="69996" cy="67679"/>
                </a:xfrm>
                <a:custGeom>
                  <a:avLst/>
                  <a:gdLst>
                    <a:gd name="T0" fmla="*/ 34998 w 21600"/>
                    <a:gd name="T1" fmla="*/ 33840 h 21600"/>
                    <a:gd name="T2" fmla="*/ 34998 w 21600"/>
                    <a:gd name="T3" fmla="*/ 33840 h 21600"/>
                    <a:gd name="T4" fmla="*/ 34998 w 21600"/>
                    <a:gd name="T5" fmla="*/ 33840 h 21600"/>
                    <a:gd name="T6" fmla="*/ 34998 w 21600"/>
                    <a:gd name="T7" fmla="*/ 3384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15" name="AutoShape 335" descr="Freeform 443">
                  <a:extLst>
                    <a:ext uri="{FF2B5EF4-FFF2-40B4-BE49-F238E27FC236}">
                      <a16:creationId xmlns:a16="http://schemas.microsoft.com/office/drawing/2014/main" id="{CF266335-C7B3-4F90-8D00-CA0546FC3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596" y="1592"/>
                  <a:ext cx="67119" cy="59717"/>
                </a:xfrm>
                <a:custGeom>
                  <a:avLst/>
                  <a:gdLst>
                    <a:gd name="T0" fmla="*/ 33560 w 21600"/>
                    <a:gd name="T1" fmla="*/ 29859 h 21600"/>
                    <a:gd name="T2" fmla="*/ 33560 w 21600"/>
                    <a:gd name="T3" fmla="*/ 29859 h 21600"/>
                    <a:gd name="T4" fmla="*/ 33560 w 21600"/>
                    <a:gd name="T5" fmla="*/ 29859 h 21600"/>
                    <a:gd name="T6" fmla="*/ 33560 w 21600"/>
                    <a:gd name="T7" fmla="*/ 2985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776" name="Text Box 336" descr="Text Box 177">
                <a:extLst>
                  <a:ext uri="{FF2B5EF4-FFF2-40B4-BE49-F238E27FC236}">
                    <a16:creationId xmlns:a16="http://schemas.microsoft.com/office/drawing/2014/main" id="{A213F5BE-6956-44CC-9252-3747B332B12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454609" y="3123360"/>
                <a:ext cx="33602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Veracruz</a:t>
                </a:r>
              </a:p>
            </p:txBody>
          </p:sp>
          <p:sp>
            <p:nvSpPr>
              <p:cNvPr id="16777" name="Text Box 337" descr="Text Box 539">
                <a:extLst>
                  <a:ext uri="{FF2B5EF4-FFF2-40B4-BE49-F238E27FC236}">
                    <a16:creationId xmlns:a16="http://schemas.microsoft.com/office/drawing/2014/main" id="{1F750D4D-50F3-4398-BEF1-E56B0954380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61949" y="3558552"/>
                <a:ext cx="438695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Ocozocoautla</a:t>
                </a:r>
              </a:p>
            </p:txBody>
          </p:sp>
          <p:sp>
            <p:nvSpPr>
              <p:cNvPr id="16778" name="AutoShape 338" descr="Freeform 663">
                <a:extLst>
                  <a:ext uri="{FF2B5EF4-FFF2-40B4-BE49-F238E27FC236}">
                    <a16:creationId xmlns:a16="http://schemas.microsoft.com/office/drawing/2014/main" id="{951FD6C9-F711-451D-B5F8-AF39F1C210F5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566085" y="602096"/>
                <a:ext cx="32665" cy="33839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79" name="Text Box 339" descr="Text Box 510">
                <a:extLst>
                  <a:ext uri="{FF2B5EF4-FFF2-40B4-BE49-F238E27FC236}">
                    <a16:creationId xmlns:a16="http://schemas.microsoft.com/office/drawing/2014/main" id="{5D22FF4A-9346-4138-A2A9-87A3CB10DA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858510" y="2271640"/>
                <a:ext cx="33602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Zacatecas</a:t>
                </a:r>
              </a:p>
            </p:txBody>
          </p:sp>
          <p:sp>
            <p:nvSpPr>
              <p:cNvPr id="16780" name="Text Box 340" descr="Text Box 120">
                <a:extLst>
                  <a:ext uri="{FF2B5EF4-FFF2-40B4-BE49-F238E27FC236}">
                    <a16:creationId xmlns:a16="http://schemas.microsoft.com/office/drawing/2014/main" id="{FABC53CF-846B-40D8-9C07-E5149060D03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20452" y="2212136"/>
                <a:ext cx="28585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Mazatlán</a:t>
                </a:r>
              </a:p>
            </p:txBody>
          </p:sp>
          <p:grpSp>
            <p:nvGrpSpPr>
              <p:cNvPr id="16781" name="Group 341">
                <a:extLst>
                  <a:ext uri="{FF2B5EF4-FFF2-40B4-BE49-F238E27FC236}">
                    <a16:creationId xmlns:a16="http://schemas.microsoft.com/office/drawing/2014/main" id="{95D89759-E061-443F-B07B-1CFE757727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6289" y="1747341"/>
                <a:ext cx="71187" cy="70056"/>
                <a:chOff x="-1" y="0"/>
                <a:chExt cx="71187" cy="70056"/>
              </a:xfrm>
            </p:grpSpPr>
            <p:sp>
              <p:nvSpPr>
                <p:cNvPr id="16912" name="AutoShape 342" descr="Freeform 615">
                  <a:extLst>
                    <a:ext uri="{FF2B5EF4-FFF2-40B4-BE49-F238E27FC236}">
                      <a16:creationId xmlns:a16="http://schemas.microsoft.com/office/drawing/2014/main" id="{FD3EFFC1-85FA-4FBE-A2A1-3921A381A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5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13" name="AutoShape 343" descr="Freeform 616">
                  <a:extLst>
                    <a:ext uri="{FF2B5EF4-FFF2-40B4-BE49-F238E27FC236}">
                      <a16:creationId xmlns:a16="http://schemas.microsoft.com/office/drawing/2014/main" id="{9E65E357-D54C-4DD9-AE68-7AE504663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5"/>
                </a:xfrm>
                <a:custGeom>
                  <a:avLst/>
                  <a:gdLst>
                    <a:gd name="T0" fmla="*/ 33560 w 21600"/>
                    <a:gd name="T1" fmla="*/ 30372 h 21600"/>
                    <a:gd name="T2" fmla="*/ 33560 w 21600"/>
                    <a:gd name="T3" fmla="*/ 30372 h 21600"/>
                    <a:gd name="T4" fmla="*/ 33560 w 21600"/>
                    <a:gd name="T5" fmla="*/ 30372 h 21600"/>
                    <a:gd name="T6" fmla="*/ 33560 w 21600"/>
                    <a:gd name="T7" fmla="*/ 3037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782" name="Text Box 344" descr="Text Box 446">
                <a:extLst>
                  <a:ext uri="{FF2B5EF4-FFF2-40B4-BE49-F238E27FC236}">
                    <a16:creationId xmlns:a16="http://schemas.microsoft.com/office/drawing/2014/main" id="{6CE9E8E5-5B2D-4F54-9D9C-FBB17B6F826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31718" y="2782671"/>
                <a:ext cx="33602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Querétaro</a:t>
                </a:r>
              </a:p>
            </p:txBody>
          </p:sp>
          <p:sp>
            <p:nvSpPr>
              <p:cNvPr id="16783" name="Text Box 345" descr="Text Box 323">
                <a:extLst>
                  <a:ext uri="{FF2B5EF4-FFF2-40B4-BE49-F238E27FC236}">
                    <a16:creationId xmlns:a16="http://schemas.microsoft.com/office/drawing/2014/main" id="{D32AB07D-562A-403A-BA83-735841E9BA1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13878" y="3277370"/>
                <a:ext cx="40369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Cuernavaca</a:t>
                </a:r>
              </a:p>
            </p:txBody>
          </p:sp>
          <p:sp>
            <p:nvSpPr>
              <p:cNvPr id="16784" name="Text Box 346" descr="Text Box 521">
                <a:extLst>
                  <a:ext uri="{FF2B5EF4-FFF2-40B4-BE49-F238E27FC236}">
                    <a16:creationId xmlns:a16="http://schemas.microsoft.com/office/drawing/2014/main" id="{356A59CB-CE52-4CF8-A8AE-151B9CE8DBB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010082" y="3107024"/>
                <a:ext cx="26835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Tlaxcala</a:t>
                </a:r>
              </a:p>
            </p:txBody>
          </p:sp>
          <p:sp>
            <p:nvSpPr>
              <p:cNvPr id="16785" name="Text Box 347" descr="Text Box 426">
                <a:extLst>
                  <a:ext uri="{FF2B5EF4-FFF2-40B4-BE49-F238E27FC236}">
                    <a16:creationId xmlns:a16="http://schemas.microsoft.com/office/drawing/2014/main" id="{EC0558F5-54D8-40FA-9163-15BA4FB72A8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312267" y="3068522"/>
                <a:ext cx="26835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Jalapa</a:t>
                </a:r>
              </a:p>
            </p:txBody>
          </p:sp>
          <p:grpSp>
            <p:nvGrpSpPr>
              <p:cNvPr id="16786" name="Group 348">
                <a:extLst>
                  <a:ext uri="{FF2B5EF4-FFF2-40B4-BE49-F238E27FC236}">
                    <a16:creationId xmlns:a16="http://schemas.microsoft.com/office/drawing/2014/main" id="{D4D95CB1-92E7-496D-B0B3-24119B3624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8764" y="3137064"/>
                <a:ext cx="71187" cy="70056"/>
                <a:chOff x="-1" y="0"/>
                <a:chExt cx="71187" cy="70056"/>
              </a:xfrm>
            </p:grpSpPr>
            <p:sp>
              <p:nvSpPr>
                <p:cNvPr id="16910" name="AutoShape 349" descr="Freeform 253">
                  <a:extLst>
                    <a:ext uri="{FF2B5EF4-FFF2-40B4-BE49-F238E27FC236}">
                      <a16:creationId xmlns:a16="http://schemas.microsoft.com/office/drawing/2014/main" id="{9D25F586-9BFC-43DB-982E-18DFBF855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6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11" name="AutoShape 350" descr="Freeform 254">
                  <a:extLst>
                    <a:ext uri="{FF2B5EF4-FFF2-40B4-BE49-F238E27FC236}">
                      <a16:creationId xmlns:a16="http://schemas.microsoft.com/office/drawing/2014/main" id="{1D9610F0-7570-475A-BDB7-D03CB97659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6"/>
                </a:xfrm>
                <a:custGeom>
                  <a:avLst/>
                  <a:gdLst>
                    <a:gd name="T0" fmla="*/ 33560 w 21600"/>
                    <a:gd name="T1" fmla="*/ 30373 h 21600"/>
                    <a:gd name="T2" fmla="*/ 33560 w 21600"/>
                    <a:gd name="T3" fmla="*/ 30373 h 21600"/>
                    <a:gd name="T4" fmla="*/ 33560 w 21600"/>
                    <a:gd name="T5" fmla="*/ 30373 h 21600"/>
                    <a:gd name="T6" fmla="*/ 33560 w 21600"/>
                    <a:gd name="T7" fmla="*/ 3037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787" name="Text Box 351" descr="Text Box 502">
                <a:extLst>
                  <a:ext uri="{FF2B5EF4-FFF2-40B4-BE49-F238E27FC236}">
                    <a16:creationId xmlns:a16="http://schemas.microsoft.com/office/drawing/2014/main" id="{01ED0113-F0B3-48AE-9C15-2921E5A0E4B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657621" y="3788400"/>
                <a:ext cx="298686" cy="150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Salina Cruz</a:t>
                </a:r>
              </a:p>
            </p:txBody>
          </p:sp>
          <p:sp>
            <p:nvSpPr>
              <p:cNvPr id="16788" name="Text Box 352" descr="Text Box 183">
                <a:extLst>
                  <a:ext uri="{FF2B5EF4-FFF2-40B4-BE49-F238E27FC236}">
                    <a16:creationId xmlns:a16="http://schemas.microsoft.com/office/drawing/2014/main" id="{2518AE9E-14FA-442B-95D4-9BF9C3164D7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57474" y="3761566"/>
                <a:ext cx="26835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Arriaga</a:t>
                </a:r>
              </a:p>
            </p:txBody>
          </p:sp>
          <p:sp>
            <p:nvSpPr>
              <p:cNvPr id="16789" name="AutoShape 353" descr="Freeform 652">
                <a:extLst>
                  <a:ext uri="{FF2B5EF4-FFF2-40B4-BE49-F238E27FC236}">
                    <a16:creationId xmlns:a16="http://schemas.microsoft.com/office/drawing/2014/main" id="{634289D2-DAE7-4B20-912C-0BB638885CE9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4924434" y="3752601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90" name="AutoShape 354" descr="Freeform 651">
                <a:extLst>
                  <a:ext uri="{FF2B5EF4-FFF2-40B4-BE49-F238E27FC236}">
                    <a16:creationId xmlns:a16="http://schemas.microsoft.com/office/drawing/2014/main" id="{5BC2666E-3DBF-42FF-A60B-96A3FF584B2C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4778611" y="3344203"/>
                <a:ext cx="31499" cy="33839"/>
              </a:xfrm>
              <a:custGeom>
                <a:avLst/>
                <a:gdLst>
                  <a:gd name="T0" fmla="*/ 15750 w 21600"/>
                  <a:gd name="T1" fmla="*/ 16920 h 21600"/>
                  <a:gd name="T2" fmla="*/ 15750 w 21600"/>
                  <a:gd name="T3" fmla="*/ 16920 h 21600"/>
                  <a:gd name="T4" fmla="*/ 15750 w 21600"/>
                  <a:gd name="T5" fmla="*/ 16920 h 21600"/>
                  <a:gd name="T6" fmla="*/ 15750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91" name="Text Box 355" descr="Text Box 178">
                <a:extLst>
                  <a:ext uri="{FF2B5EF4-FFF2-40B4-BE49-F238E27FC236}">
                    <a16:creationId xmlns:a16="http://schemas.microsoft.com/office/drawing/2014/main" id="{D5A8330B-34B1-4609-9E4C-8CB07C5401F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84117" y="3364874"/>
                <a:ext cx="470196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Coatzacoalcos</a:t>
                </a:r>
              </a:p>
            </p:txBody>
          </p:sp>
          <p:sp>
            <p:nvSpPr>
              <p:cNvPr id="16792" name="Text Box 356" descr="Text Box 179">
                <a:extLst>
                  <a:ext uri="{FF2B5EF4-FFF2-40B4-BE49-F238E27FC236}">
                    <a16:creationId xmlns:a16="http://schemas.microsoft.com/office/drawing/2014/main" id="{21132648-936E-477A-84F2-5AA4B4776BD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69481" y="3269201"/>
                <a:ext cx="470196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Villahermosa</a:t>
                </a:r>
              </a:p>
            </p:txBody>
          </p:sp>
          <p:grpSp>
            <p:nvGrpSpPr>
              <p:cNvPr id="16793" name="Group 357">
                <a:extLst>
                  <a:ext uri="{FF2B5EF4-FFF2-40B4-BE49-F238E27FC236}">
                    <a16:creationId xmlns:a16="http://schemas.microsoft.com/office/drawing/2014/main" id="{48CA6A58-8A9C-4B5D-9AB0-8FF2A40F32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54444" y="2638817"/>
                <a:ext cx="71187" cy="70056"/>
                <a:chOff x="-1" y="0"/>
                <a:chExt cx="71187" cy="70056"/>
              </a:xfrm>
            </p:grpSpPr>
            <p:sp>
              <p:nvSpPr>
                <p:cNvPr id="16908" name="AutoShape 358" descr="Freeform 420">
                  <a:extLst>
                    <a:ext uri="{FF2B5EF4-FFF2-40B4-BE49-F238E27FC236}">
                      <a16:creationId xmlns:a16="http://schemas.microsoft.com/office/drawing/2014/main" id="{AE9938EB-55F2-4E55-A253-3A01BE135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5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09" name="AutoShape 359" descr="Freeform 421">
                  <a:extLst>
                    <a:ext uri="{FF2B5EF4-FFF2-40B4-BE49-F238E27FC236}">
                      <a16:creationId xmlns:a16="http://schemas.microsoft.com/office/drawing/2014/main" id="{7AE9A1C4-F0C0-486B-88FB-EED5C8D096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5"/>
                </a:xfrm>
                <a:custGeom>
                  <a:avLst/>
                  <a:gdLst>
                    <a:gd name="T0" fmla="*/ 33560 w 21600"/>
                    <a:gd name="T1" fmla="*/ 30372 h 21600"/>
                    <a:gd name="T2" fmla="*/ 33560 w 21600"/>
                    <a:gd name="T3" fmla="*/ 30372 h 21600"/>
                    <a:gd name="T4" fmla="*/ 33560 w 21600"/>
                    <a:gd name="T5" fmla="*/ 30372 h 21600"/>
                    <a:gd name="T6" fmla="*/ 33560 w 21600"/>
                    <a:gd name="T7" fmla="*/ 3037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grpSp>
            <p:nvGrpSpPr>
              <p:cNvPr id="16794" name="Group 360">
                <a:extLst>
                  <a:ext uri="{FF2B5EF4-FFF2-40B4-BE49-F238E27FC236}">
                    <a16:creationId xmlns:a16="http://schemas.microsoft.com/office/drawing/2014/main" id="{9A4E5FA1-C8E8-4FC4-B4E7-4134C49508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82253" y="3089223"/>
                <a:ext cx="71187" cy="70056"/>
                <a:chOff x="-1" y="0"/>
                <a:chExt cx="71187" cy="70056"/>
              </a:xfrm>
            </p:grpSpPr>
            <p:sp>
              <p:nvSpPr>
                <p:cNvPr id="16906" name="AutoShape 361" descr="Freeform 345">
                  <a:extLst>
                    <a:ext uri="{FF2B5EF4-FFF2-40B4-BE49-F238E27FC236}">
                      <a16:creationId xmlns:a16="http://schemas.microsoft.com/office/drawing/2014/main" id="{4BEF4333-BD4B-4A84-B346-BCA7AC76F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5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07" name="AutoShape 362" descr="Freeform 346">
                  <a:extLst>
                    <a:ext uri="{FF2B5EF4-FFF2-40B4-BE49-F238E27FC236}">
                      <a16:creationId xmlns:a16="http://schemas.microsoft.com/office/drawing/2014/main" id="{C3CB265A-6C1E-4FD1-BA93-86AA014EC5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5"/>
                </a:xfrm>
                <a:custGeom>
                  <a:avLst/>
                  <a:gdLst>
                    <a:gd name="T0" fmla="*/ 33560 w 21600"/>
                    <a:gd name="T1" fmla="*/ 30372 h 21600"/>
                    <a:gd name="T2" fmla="*/ 33560 w 21600"/>
                    <a:gd name="T3" fmla="*/ 30372 h 21600"/>
                    <a:gd name="T4" fmla="*/ 33560 w 21600"/>
                    <a:gd name="T5" fmla="*/ 30372 h 21600"/>
                    <a:gd name="T6" fmla="*/ 33560 w 21600"/>
                    <a:gd name="T7" fmla="*/ 3037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795" name="Text Box 363" descr="Text Box 480">
                <a:extLst>
                  <a:ext uri="{FF2B5EF4-FFF2-40B4-BE49-F238E27FC236}">
                    <a16:creationId xmlns:a16="http://schemas.microsoft.com/office/drawing/2014/main" id="{C0313E5C-A2C5-40F3-A392-735794EA08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37212" y="2500321"/>
                <a:ext cx="537868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San Luis Potosí</a:t>
                </a:r>
              </a:p>
            </p:txBody>
          </p:sp>
          <p:sp>
            <p:nvSpPr>
              <p:cNvPr id="16796" name="Text Box 364" descr="Text Box 662">
                <a:extLst>
                  <a:ext uri="{FF2B5EF4-FFF2-40B4-BE49-F238E27FC236}">
                    <a16:creationId xmlns:a16="http://schemas.microsoft.com/office/drawing/2014/main" id="{B83BD597-F748-4EFE-915E-8A8D5C427D5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7683" y="312685"/>
                <a:ext cx="310353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Ensenada</a:t>
                </a:r>
              </a:p>
            </p:txBody>
          </p:sp>
          <p:sp>
            <p:nvSpPr>
              <p:cNvPr id="16797" name="AutoShape 365" descr="Freeform 111">
                <a:extLst>
                  <a:ext uri="{FF2B5EF4-FFF2-40B4-BE49-F238E27FC236}">
                    <a16:creationId xmlns:a16="http://schemas.microsoft.com/office/drawing/2014/main" id="{9E08A94D-803D-40F3-B28A-743B60884E24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09111" y="127186"/>
                <a:ext cx="31498" cy="33840"/>
              </a:xfrm>
              <a:custGeom>
                <a:avLst/>
                <a:gdLst>
                  <a:gd name="T0" fmla="*/ 15749 w 21600"/>
                  <a:gd name="T1" fmla="*/ 16920 h 21600"/>
                  <a:gd name="T2" fmla="*/ 15749 w 21600"/>
                  <a:gd name="T3" fmla="*/ 16920 h 21600"/>
                  <a:gd name="T4" fmla="*/ 15749 w 21600"/>
                  <a:gd name="T5" fmla="*/ 16920 h 21600"/>
                  <a:gd name="T6" fmla="*/ 15749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98" name="AutoShape 366" descr="Freeform 110">
                <a:extLst>
                  <a:ext uri="{FF2B5EF4-FFF2-40B4-BE49-F238E27FC236}">
                    <a16:creationId xmlns:a16="http://schemas.microsoft.com/office/drawing/2014/main" id="{D3A16CFB-C004-4C49-9508-0EA791FB5E75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61607" y="281211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799" name="Text Box 367" descr="Text Box 115">
                <a:extLst>
                  <a:ext uri="{FF2B5EF4-FFF2-40B4-BE49-F238E27FC236}">
                    <a16:creationId xmlns:a16="http://schemas.microsoft.com/office/drawing/2014/main" id="{7C8112E0-62E3-4B8D-93C1-FACEBF05557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12093" y="400190"/>
                <a:ext cx="378024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Agua Prieta</a:t>
                </a:r>
              </a:p>
            </p:txBody>
          </p:sp>
          <p:sp>
            <p:nvSpPr>
              <p:cNvPr id="16800" name="AutoShape 368" descr="Freeform 249">
                <a:extLst>
                  <a:ext uri="{FF2B5EF4-FFF2-40B4-BE49-F238E27FC236}">
                    <a16:creationId xmlns:a16="http://schemas.microsoft.com/office/drawing/2014/main" id="{AFED25DE-5BE2-4D27-95F3-6999675D571A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1715528" y="491697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01" name="AutoShape 369" descr="Freeform 249">
                <a:extLst>
                  <a:ext uri="{FF2B5EF4-FFF2-40B4-BE49-F238E27FC236}">
                    <a16:creationId xmlns:a16="http://schemas.microsoft.com/office/drawing/2014/main" id="{5CF63A98-12ED-4C08-B12D-79F26DE6E0EE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1710159" y="814363"/>
                <a:ext cx="32665" cy="33839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802" name="Group 370">
                <a:extLst>
                  <a:ext uri="{FF2B5EF4-FFF2-40B4-BE49-F238E27FC236}">
                    <a16:creationId xmlns:a16="http://schemas.microsoft.com/office/drawing/2014/main" id="{B7160556-73F0-41E3-BFA9-EA6FB47A9C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4603" y="976050"/>
                <a:ext cx="71186" cy="70057"/>
                <a:chOff x="-1" y="0"/>
                <a:chExt cx="71187" cy="70056"/>
              </a:xfrm>
            </p:grpSpPr>
            <p:sp>
              <p:nvSpPr>
                <p:cNvPr id="16904" name="AutoShape 371" descr="Freeform 351">
                  <a:extLst>
                    <a:ext uri="{FF2B5EF4-FFF2-40B4-BE49-F238E27FC236}">
                      <a16:creationId xmlns:a16="http://schemas.microsoft.com/office/drawing/2014/main" id="{83B4CCA1-CF68-4F78-84A3-A186DDE36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6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05" name="AutoShape 372" descr="Freeform 352">
                  <a:extLst>
                    <a:ext uri="{FF2B5EF4-FFF2-40B4-BE49-F238E27FC236}">
                      <a16:creationId xmlns:a16="http://schemas.microsoft.com/office/drawing/2014/main" id="{3904310D-841D-45C7-BBFA-30F9B92B49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6"/>
                </a:xfrm>
                <a:custGeom>
                  <a:avLst/>
                  <a:gdLst>
                    <a:gd name="T0" fmla="*/ 33560 w 21600"/>
                    <a:gd name="T1" fmla="*/ 30373 h 21600"/>
                    <a:gd name="T2" fmla="*/ 33560 w 21600"/>
                    <a:gd name="T3" fmla="*/ 30373 h 21600"/>
                    <a:gd name="T4" fmla="*/ 33560 w 21600"/>
                    <a:gd name="T5" fmla="*/ 30373 h 21600"/>
                    <a:gd name="T6" fmla="*/ 33560 w 21600"/>
                    <a:gd name="T7" fmla="*/ 3037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803" name="AutoShape 373" descr="Freeform 250">
                <a:extLst>
                  <a:ext uri="{FF2B5EF4-FFF2-40B4-BE49-F238E27FC236}">
                    <a16:creationId xmlns:a16="http://schemas.microsoft.com/office/drawing/2014/main" id="{B4AF7EAC-4F15-4B0C-951B-2BFA5E521438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1301031" y="666273"/>
                <a:ext cx="32666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04" name="AutoShape 374" descr="Freeform 325">
                <a:extLst>
                  <a:ext uri="{FF2B5EF4-FFF2-40B4-BE49-F238E27FC236}">
                    <a16:creationId xmlns:a16="http://schemas.microsoft.com/office/drawing/2014/main" id="{FCD2E4CA-1526-4130-8CC7-6D4267179231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1479518" y="1282372"/>
                <a:ext cx="31499" cy="32672"/>
              </a:xfrm>
              <a:custGeom>
                <a:avLst/>
                <a:gdLst>
                  <a:gd name="T0" fmla="*/ 15750 w 21600"/>
                  <a:gd name="T1" fmla="*/ 16336 h 21600"/>
                  <a:gd name="T2" fmla="*/ 15750 w 21600"/>
                  <a:gd name="T3" fmla="*/ 16336 h 21600"/>
                  <a:gd name="T4" fmla="*/ 15750 w 21600"/>
                  <a:gd name="T5" fmla="*/ 16336 h 21600"/>
                  <a:gd name="T6" fmla="*/ 15750 w 21600"/>
                  <a:gd name="T7" fmla="*/ 1633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05" name="Text Box 375" descr="Text Box 348">
                <a:extLst>
                  <a:ext uri="{FF2B5EF4-FFF2-40B4-BE49-F238E27FC236}">
                    <a16:creationId xmlns:a16="http://schemas.microsoft.com/office/drawing/2014/main" id="{E26B4E80-364D-4F68-B909-05F8120C536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17587" y="990561"/>
                <a:ext cx="402525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Hermosillo</a:t>
                </a:r>
              </a:p>
            </p:txBody>
          </p:sp>
          <p:grpSp>
            <p:nvGrpSpPr>
              <p:cNvPr id="16806" name="Group 376">
                <a:extLst>
                  <a:ext uri="{FF2B5EF4-FFF2-40B4-BE49-F238E27FC236}">
                    <a16:creationId xmlns:a16="http://schemas.microsoft.com/office/drawing/2014/main" id="{D9683B91-178D-45BA-B94B-414DB708AD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6366" y="967883"/>
                <a:ext cx="71186" cy="70056"/>
                <a:chOff x="-1" y="0"/>
                <a:chExt cx="71187" cy="70056"/>
              </a:xfrm>
            </p:grpSpPr>
            <p:sp>
              <p:nvSpPr>
                <p:cNvPr id="16902" name="AutoShape 377" descr="Freeform 368">
                  <a:extLst>
                    <a:ext uri="{FF2B5EF4-FFF2-40B4-BE49-F238E27FC236}">
                      <a16:creationId xmlns:a16="http://schemas.microsoft.com/office/drawing/2014/main" id="{A079D490-E1FC-4CE1-B2F4-9F9016DA11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5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03" name="AutoShape 378" descr="Freeform 369">
                  <a:extLst>
                    <a:ext uri="{FF2B5EF4-FFF2-40B4-BE49-F238E27FC236}">
                      <a16:creationId xmlns:a16="http://schemas.microsoft.com/office/drawing/2014/main" id="{0C4F8F18-DC5C-4DEB-BD60-DA920894D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5"/>
                </a:xfrm>
                <a:custGeom>
                  <a:avLst/>
                  <a:gdLst>
                    <a:gd name="T0" fmla="*/ 33560 w 21600"/>
                    <a:gd name="T1" fmla="*/ 30372 h 21600"/>
                    <a:gd name="T2" fmla="*/ 33560 w 21600"/>
                    <a:gd name="T3" fmla="*/ 30372 h 21600"/>
                    <a:gd name="T4" fmla="*/ 33560 w 21600"/>
                    <a:gd name="T5" fmla="*/ 30372 h 21600"/>
                    <a:gd name="T6" fmla="*/ 33560 w 21600"/>
                    <a:gd name="T7" fmla="*/ 3037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807" name="Text Box 379" descr="Text Box 670">
                <a:extLst>
                  <a:ext uri="{FF2B5EF4-FFF2-40B4-BE49-F238E27FC236}">
                    <a16:creationId xmlns:a16="http://schemas.microsoft.com/office/drawing/2014/main" id="{81865AE9-EDEF-4349-9737-62BC050E950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99642" y="1379085"/>
                <a:ext cx="201846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Parral</a:t>
                </a:r>
              </a:p>
            </p:txBody>
          </p:sp>
          <p:grpSp>
            <p:nvGrpSpPr>
              <p:cNvPr id="16808" name="Group 380">
                <a:extLst>
                  <a:ext uri="{FF2B5EF4-FFF2-40B4-BE49-F238E27FC236}">
                    <a16:creationId xmlns:a16="http://schemas.microsoft.com/office/drawing/2014/main" id="{B0AEE93F-EA49-4061-844E-07A8136262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38602" y="2074060"/>
                <a:ext cx="71166" cy="68890"/>
                <a:chOff x="-1" y="-1"/>
                <a:chExt cx="71167" cy="68890"/>
              </a:xfrm>
            </p:grpSpPr>
            <p:sp>
              <p:nvSpPr>
                <p:cNvPr id="16900" name="AutoShape 381" descr="Freeform 388">
                  <a:extLst>
                    <a:ext uri="{FF2B5EF4-FFF2-40B4-BE49-F238E27FC236}">
                      <a16:creationId xmlns:a16="http://schemas.microsoft.com/office/drawing/2014/main" id="{38D31A11-82CD-43F6-B3B1-8CF0F990C9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85" y="605"/>
                  <a:ext cx="69996" cy="67679"/>
                </a:xfrm>
                <a:custGeom>
                  <a:avLst/>
                  <a:gdLst>
                    <a:gd name="T0" fmla="*/ 34998 w 21600"/>
                    <a:gd name="T1" fmla="*/ 33840 h 21600"/>
                    <a:gd name="T2" fmla="*/ 34998 w 21600"/>
                    <a:gd name="T3" fmla="*/ 33840 h 21600"/>
                    <a:gd name="T4" fmla="*/ 34998 w 21600"/>
                    <a:gd name="T5" fmla="*/ 33840 h 21600"/>
                    <a:gd name="T6" fmla="*/ 34998 w 21600"/>
                    <a:gd name="T7" fmla="*/ 3384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901" name="AutoShape 382" descr="Freeform 389">
                  <a:extLst>
                    <a:ext uri="{FF2B5EF4-FFF2-40B4-BE49-F238E27FC236}">
                      <a16:creationId xmlns:a16="http://schemas.microsoft.com/office/drawing/2014/main" id="{7B7E459D-2538-4CB6-A9AC-AEC23CA5A6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596" y="1592"/>
                  <a:ext cx="67119" cy="59717"/>
                </a:xfrm>
                <a:custGeom>
                  <a:avLst/>
                  <a:gdLst>
                    <a:gd name="T0" fmla="*/ 33560 w 21600"/>
                    <a:gd name="T1" fmla="*/ 29859 h 21600"/>
                    <a:gd name="T2" fmla="*/ 33560 w 21600"/>
                    <a:gd name="T3" fmla="*/ 29859 h 21600"/>
                    <a:gd name="T4" fmla="*/ 33560 w 21600"/>
                    <a:gd name="T5" fmla="*/ 29859 h 21600"/>
                    <a:gd name="T6" fmla="*/ 33560 w 21600"/>
                    <a:gd name="T7" fmla="*/ 2985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809" name="Text Box 383" descr="Text Box 156">
                <a:extLst>
                  <a:ext uri="{FF2B5EF4-FFF2-40B4-BE49-F238E27FC236}">
                    <a16:creationId xmlns:a16="http://schemas.microsoft.com/office/drawing/2014/main" id="{C16D93CB-81E9-46BE-BB1A-A17364B3322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97543" y="1885449"/>
                <a:ext cx="26835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Linares</a:t>
                </a:r>
              </a:p>
            </p:txBody>
          </p:sp>
          <p:sp>
            <p:nvSpPr>
              <p:cNvPr id="16810" name="Text Box 384" descr="Text Box 610">
                <a:extLst>
                  <a:ext uri="{FF2B5EF4-FFF2-40B4-BE49-F238E27FC236}">
                    <a16:creationId xmlns:a16="http://schemas.microsoft.com/office/drawing/2014/main" id="{B76E0618-0916-4769-82A9-BC74E5FEF3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69542" y="1586764"/>
                <a:ext cx="33602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Monterrey</a:t>
                </a:r>
              </a:p>
            </p:txBody>
          </p:sp>
          <p:sp>
            <p:nvSpPr>
              <p:cNvPr id="16811" name="Text Box 385" descr="Text Box 128">
                <a:extLst>
                  <a:ext uri="{FF2B5EF4-FFF2-40B4-BE49-F238E27FC236}">
                    <a16:creationId xmlns:a16="http://schemas.microsoft.com/office/drawing/2014/main" id="{12694C8F-FC49-430E-B970-70E95776F84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67428" y="1526835"/>
                <a:ext cx="335976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Reynosa</a:t>
                </a:r>
              </a:p>
            </p:txBody>
          </p:sp>
          <p:sp>
            <p:nvSpPr>
              <p:cNvPr id="16812" name="Text Box 386" descr="Text Box 532">
                <a:extLst>
                  <a:ext uri="{FF2B5EF4-FFF2-40B4-BE49-F238E27FC236}">
                    <a16:creationId xmlns:a16="http://schemas.microsoft.com/office/drawing/2014/main" id="{FA0B4682-0221-4725-921C-9356992687F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762733" y="2011457"/>
                <a:ext cx="402525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Cd. Victoria</a:t>
                </a:r>
              </a:p>
            </p:txBody>
          </p:sp>
          <p:sp>
            <p:nvSpPr>
              <p:cNvPr id="16813" name="Text Box 387" descr="Text Box 286">
                <a:extLst>
                  <a:ext uri="{FF2B5EF4-FFF2-40B4-BE49-F238E27FC236}">
                    <a16:creationId xmlns:a16="http://schemas.microsoft.com/office/drawing/2014/main" id="{DB3C9998-A10D-4BB4-9C5C-598387C025D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057918" y="3888740"/>
                <a:ext cx="340689" cy="150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Puerto Escondido</a:t>
                </a:r>
              </a:p>
            </p:txBody>
          </p:sp>
          <p:grpSp>
            <p:nvGrpSpPr>
              <p:cNvPr id="16814" name="Group 388">
                <a:extLst>
                  <a:ext uri="{FF2B5EF4-FFF2-40B4-BE49-F238E27FC236}">
                    <a16:creationId xmlns:a16="http://schemas.microsoft.com/office/drawing/2014/main" id="{E0CA2DD6-B0E7-40AB-95FB-489382102A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75193" y="2611979"/>
                <a:ext cx="71167" cy="68890"/>
                <a:chOff x="-1" y="-1"/>
                <a:chExt cx="71167" cy="68890"/>
              </a:xfrm>
            </p:grpSpPr>
            <p:sp>
              <p:nvSpPr>
                <p:cNvPr id="16898" name="AutoShape 389" descr="Freeform 553">
                  <a:extLst>
                    <a:ext uri="{FF2B5EF4-FFF2-40B4-BE49-F238E27FC236}">
                      <a16:creationId xmlns:a16="http://schemas.microsoft.com/office/drawing/2014/main" id="{F464A610-B984-4EC5-AD93-D35C7D95FB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85" y="605"/>
                  <a:ext cx="69996" cy="67679"/>
                </a:xfrm>
                <a:custGeom>
                  <a:avLst/>
                  <a:gdLst>
                    <a:gd name="T0" fmla="*/ 34998 w 21600"/>
                    <a:gd name="T1" fmla="*/ 33840 h 21600"/>
                    <a:gd name="T2" fmla="*/ 34998 w 21600"/>
                    <a:gd name="T3" fmla="*/ 33840 h 21600"/>
                    <a:gd name="T4" fmla="*/ 34998 w 21600"/>
                    <a:gd name="T5" fmla="*/ 33840 h 21600"/>
                    <a:gd name="T6" fmla="*/ 34998 w 21600"/>
                    <a:gd name="T7" fmla="*/ 3384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899" name="AutoShape 390" descr="Freeform 554">
                  <a:extLst>
                    <a:ext uri="{FF2B5EF4-FFF2-40B4-BE49-F238E27FC236}">
                      <a16:creationId xmlns:a16="http://schemas.microsoft.com/office/drawing/2014/main" id="{F11A1B74-F88A-4FE8-B006-6AC018DF1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596" y="1592"/>
                  <a:ext cx="67119" cy="59717"/>
                </a:xfrm>
                <a:custGeom>
                  <a:avLst/>
                  <a:gdLst>
                    <a:gd name="T0" fmla="*/ 33560 w 21600"/>
                    <a:gd name="T1" fmla="*/ 29859 h 21600"/>
                    <a:gd name="T2" fmla="*/ 33560 w 21600"/>
                    <a:gd name="T3" fmla="*/ 29859 h 21600"/>
                    <a:gd name="T4" fmla="*/ 33560 w 21600"/>
                    <a:gd name="T5" fmla="*/ 29859 h 21600"/>
                    <a:gd name="T6" fmla="*/ 33560 w 21600"/>
                    <a:gd name="T7" fmla="*/ 2985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815" name="AutoShape 391" descr="Freeform 548">
                <a:extLst>
                  <a:ext uri="{FF2B5EF4-FFF2-40B4-BE49-F238E27FC236}">
                    <a16:creationId xmlns:a16="http://schemas.microsoft.com/office/drawing/2014/main" id="{21B275D1-6D70-4F81-8460-FD5C6C717F11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264274" y="2277928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16" name="Text Box 392" descr="Text Box 120">
                <a:extLst>
                  <a:ext uri="{FF2B5EF4-FFF2-40B4-BE49-F238E27FC236}">
                    <a16:creationId xmlns:a16="http://schemas.microsoft.com/office/drawing/2014/main" id="{44A598EA-36BC-4053-A559-36DD3F4B40D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11310" y="2261139"/>
                <a:ext cx="362856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Villa Unión</a:t>
                </a:r>
              </a:p>
            </p:txBody>
          </p:sp>
          <p:sp>
            <p:nvSpPr>
              <p:cNvPr id="16817" name="AutoShape 393" descr="Freeform 669">
                <a:extLst>
                  <a:ext uri="{FF2B5EF4-FFF2-40B4-BE49-F238E27FC236}">
                    <a16:creationId xmlns:a16="http://schemas.microsoft.com/office/drawing/2014/main" id="{00C071B5-6FAF-4C14-8514-F558BA9B73FA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377786" y="1455066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18" name="Text Box 394" descr="Text Box 114">
                <a:extLst>
                  <a:ext uri="{FF2B5EF4-FFF2-40B4-BE49-F238E27FC236}">
                    <a16:creationId xmlns:a16="http://schemas.microsoft.com/office/drawing/2014/main" id="{A1FF295F-3DFB-4773-A349-641EF28295E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944954" y="1773442"/>
                <a:ext cx="336020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Culiacán</a:t>
                </a:r>
              </a:p>
            </p:txBody>
          </p:sp>
          <p:sp>
            <p:nvSpPr>
              <p:cNvPr id="16819" name="Text Box 395" descr="Text Box 668">
                <a:extLst>
                  <a:ext uri="{FF2B5EF4-FFF2-40B4-BE49-F238E27FC236}">
                    <a16:creationId xmlns:a16="http://schemas.microsoft.com/office/drawing/2014/main" id="{07ECA6F4-5F09-4D06-8CA0-41053CDFE40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06939" y="1515593"/>
                <a:ext cx="40369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Los Mochis</a:t>
                </a:r>
              </a:p>
            </p:txBody>
          </p:sp>
          <p:sp>
            <p:nvSpPr>
              <p:cNvPr id="16820" name="AutoShape 396" descr="Freeform 249">
                <a:extLst>
                  <a:ext uri="{FF2B5EF4-FFF2-40B4-BE49-F238E27FC236}">
                    <a16:creationId xmlns:a16="http://schemas.microsoft.com/office/drawing/2014/main" id="{DF71E806-E9E9-4192-A2AB-42238F152451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117407" y="986293"/>
                <a:ext cx="32665" cy="33839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21" name="Text Box 397" descr="Text Box 676">
                <a:extLst>
                  <a:ext uri="{FF2B5EF4-FFF2-40B4-BE49-F238E27FC236}">
                    <a16:creationId xmlns:a16="http://schemas.microsoft.com/office/drawing/2014/main" id="{DEB223E9-C67A-4352-9EB9-9086F015D0A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867949" y="869220"/>
                <a:ext cx="445694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Cuauhtémoc</a:t>
                </a:r>
              </a:p>
            </p:txBody>
          </p:sp>
          <p:sp>
            <p:nvSpPr>
              <p:cNvPr id="16822" name="Text Box 398" descr="Text Box 676">
                <a:extLst>
                  <a:ext uri="{FF2B5EF4-FFF2-40B4-BE49-F238E27FC236}">
                    <a16:creationId xmlns:a16="http://schemas.microsoft.com/office/drawing/2014/main" id="{A5BD0E41-4F6D-4E1E-892C-ECCF9E53B2C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76265" y="746712"/>
                <a:ext cx="381524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Moctezuma</a:t>
                </a:r>
              </a:p>
            </p:txBody>
          </p:sp>
          <p:sp>
            <p:nvSpPr>
              <p:cNvPr id="16823" name="AutoShape 399" descr="Freeform 523">
                <a:extLst>
                  <a:ext uri="{FF2B5EF4-FFF2-40B4-BE49-F238E27FC236}">
                    <a16:creationId xmlns:a16="http://schemas.microsoft.com/office/drawing/2014/main" id="{41A66A29-18F3-45E3-B3FD-2EC9FD63D02F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4411138" y="3873954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24" name="AutoShape 400" descr="Freeform 523">
                <a:extLst>
                  <a:ext uri="{FF2B5EF4-FFF2-40B4-BE49-F238E27FC236}">
                    <a16:creationId xmlns:a16="http://schemas.microsoft.com/office/drawing/2014/main" id="{29ACA523-803F-4AA1-9D83-621A5C026080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4309637" y="3875994"/>
                <a:ext cx="32665" cy="33839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25" name="AutoShape 401" descr="Freeform 289">
                <a:extLst>
                  <a:ext uri="{FF2B5EF4-FFF2-40B4-BE49-F238E27FC236}">
                    <a16:creationId xmlns:a16="http://schemas.microsoft.com/office/drawing/2014/main" id="{7BC40527-C55A-4225-BF72-D597457960D0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698356" y="3681423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26" name="AutoShape 402" descr="Freeform 444">
                <a:extLst>
                  <a:ext uri="{FF2B5EF4-FFF2-40B4-BE49-F238E27FC236}">
                    <a16:creationId xmlns:a16="http://schemas.microsoft.com/office/drawing/2014/main" id="{0F41A220-ECDF-47D9-8615-010D206EB5B4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400231" y="3542568"/>
                <a:ext cx="32666" cy="33839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27" name="Text Box 403" descr="Text Box 539">
                <a:extLst>
                  <a:ext uri="{FF2B5EF4-FFF2-40B4-BE49-F238E27FC236}">
                    <a16:creationId xmlns:a16="http://schemas.microsoft.com/office/drawing/2014/main" id="{A0686022-8ABA-483B-9478-DAA9DE59C45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59659" y="3605222"/>
                <a:ext cx="87622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San Cristóbal de las Casas</a:t>
                </a:r>
              </a:p>
            </p:txBody>
          </p:sp>
          <p:sp>
            <p:nvSpPr>
              <p:cNvPr id="16828" name="Text Box 404" descr="Text Box 397">
                <a:extLst>
                  <a:ext uri="{FF2B5EF4-FFF2-40B4-BE49-F238E27FC236}">
                    <a16:creationId xmlns:a16="http://schemas.microsoft.com/office/drawing/2014/main" id="{496F372D-3DD8-4863-8636-B77083AD9B6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29002" y="3193363"/>
                <a:ext cx="26835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Colima</a:t>
                </a:r>
              </a:p>
            </p:txBody>
          </p:sp>
          <p:sp>
            <p:nvSpPr>
              <p:cNvPr id="16829" name="Text Box 405" descr="Text Box 418">
                <a:extLst>
                  <a:ext uri="{FF2B5EF4-FFF2-40B4-BE49-F238E27FC236}">
                    <a16:creationId xmlns:a16="http://schemas.microsoft.com/office/drawing/2014/main" id="{CA8091C7-E45B-4113-8C58-D716EBBEB80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32379" y="3037021"/>
                <a:ext cx="33602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Chetumal</a:t>
                </a:r>
              </a:p>
            </p:txBody>
          </p:sp>
          <p:sp>
            <p:nvSpPr>
              <p:cNvPr id="16830" name="AutoShape 406" descr="Freeform 255">
                <a:extLst>
                  <a:ext uri="{FF2B5EF4-FFF2-40B4-BE49-F238E27FC236}">
                    <a16:creationId xmlns:a16="http://schemas.microsoft.com/office/drawing/2014/main" id="{1106C2A6-61E1-4A32-A967-F2E9C7F937FA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5972405" y="2885987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31" name="AutoShape 407" descr="Freeform 255">
                <a:extLst>
                  <a:ext uri="{FF2B5EF4-FFF2-40B4-BE49-F238E27FC236}">
                    <a16:creationId xmlns:a16="http://schemas.microsoft.com/office/drawing/2014/main" id="{3C89C368-76C5-427C-876A-2868D3DCA6E4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6353495" y="2535572"/>
                <a:ext cx="32666" cy="33841"/>
              </a:xfrm>
              <a:custGeom>
                <a:avLst/>
                <a:gdLst>
                  <a:gd name="T0" fmla="*/ 16333 w 21600"/>
                  <a:gd name="T1" fmla="*/ 16921 h 21600"/>
                  <a:gd name="T2" fmla="*/ 16333 w 21600"/>
                  <a:gd name="T3" fmla="*/ 16921 h 21600"/>
                  <a:gd name="T4" fmla="*/ 16333 w 21600"/>
                  <a:gd name="T5" fmla="*/ 16921 h 21600"/>
                  <a:gd name="T6" fmla="*/ 16333 w 21600"/>
                  <a:gd name="T7" fmla="*/ 1692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32" name="Text Box 408" descr="Text Box 189">
                <a:extLst>
                  <a:ext uri="{FF2B5EF4-FFF2-40B4-BE49-F238E27FC236}">
                    <a16:creationId xmlns:a16="http://schemas.microsoft.com/office/drawing/2014/main" id="{D9D6A377-B0AB-4FAD-850F-32F332DC98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44213" y="3122192"/>
                <a:ext cx="26835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Toluca</a:t>
                </a:r>
              </a:p>
            </p:txBody>
          </p:sp>
          <p:sp>
            <p:nvSpPr>
              <p:cNvPr id="16833" name="Text Box 409" descr="Text Box 181">
                <a:extLst>
                  <a:ext uri="{FF2B5EF4-FFF2-40B4-BE49-F238E27FC236}">
                    <a16:creationId xmlns:a16="http://schemas.microsoft.com/office/drawing/2014/main" id="{6FD37630-F597-42E1-8442-E8B7D790C49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138527" y="3370708"/>
                <a:ext cx="556535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Lázaro Cárdenas</a:t>
                </a:r>
              </a:p>
            </p:txBody>
          </p:sp>
          <p:sp>
            <p:nvSpPr>
              <p:cNvPr id="16834" name="AutoShape 410" descr="Freeform 343">
                <a:extLst>
                  <a:ext uri="{FF2B5EF4-FFF2-40B4-BE49-F238E27FC236}">
                    <a16:creationId xmlns:a16="http://schemas.microsoft.com/office/drawing/2014/main" id="{C0E7AC1A-614F-4722-8E51-515A7642325E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880343" y="1627760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35" name="AutoShape 411" descr="Freeform 213">
                <a:extLst>
                  <a:ext uri="{FF2B5EF4-FFF2-40B4-BE49-F238E27FC236}">
                    <a16:creationId xmlns:a16="http://schemas.microsoft.com/office/drawing/2014/main" id="{C7546E93-0CAF-4C48-B7F8-680AC0080397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4075162" y="1669767"/>
                <a:ext cx="31499" cy="32673"/>
              </a:xfrm>
              <a:custGeom>
                <a:avLst/>
                <a:gdLst>
                  <a:gd name="T0" fmla="*/ 15750 w 21600"/>
                  <a:gd name="T1" fmla="*/ 16337 h 21600"/>
                  <a:gd name="T2" fmla="*/ 15750 w 21600"/>
                  <a:gd name="T3" fmla="*/ 16337 h 21600"/>
                  <a:gd name="T4" fmla="*/ 15750 w 21600"/>
                  <a:gd name="T5" fmla="*/ 16337 h 21600"/>
                  <a:gd name="T6" fmla="*/ 15750 w 21600"/>
                  <a:gd name="T7" fmla="*/ 1633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36" name="Text Box 412" descr="Text Box 445">
                <a:extLst>
                  <a:ext uri="{FF2B5EF4-FFF2-40B4-BE49-F238E27FC236}">
                    <a16:creationId xmlns:a16="http://schemas.microsoft.com/office/drawing/2014/main" id="{D970CF9B-A002-4B4E-A5C8-D61EDD81BA5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18545" y="3557386"/>
                <a:ext cx="269518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Tecpan</a:t>
                </a:r>
              </a:p>
            </p:txBody>
          </p:sp>
          <p:sp>
            <p:nvSpPr>
              <p:cNvPr id="16837" name="AutoShape 413" descr="Freeform 255">
                <a:extLst>
                  <a:ext uri="{FF2B5EF4-FFF2-40B4-BE49-F238E27FC236}">
                    <a16:creationId xmlns:a16="http://schemas.microsoft.com/office/drawing/2014/main" id="{49320DF7-A249-4BB3-82AF-02C8ACBF5AB5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6031045" y="2665312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38" name="Text Box 414" descr="Text Box 422">
                <a:extLst>
                  <a:ext uri="{FF2B5EF4-FFF2-40B4-BE49-F238E27FC236}">
                    <a16:creationId xmlns:a16="http://schemas.microsoft.com/office/drawing/2014/main" id="{AEE6AED7-9BD4-4E4D-A0C9-8C9EA987FB6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650516" y="2696332"/>
                <a:ext cx="21818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Mérida</a:t>
                </a:r>
              </a:p>
            </p:txBody>
          </p:sp>
          <p:sp>
            <p:nvSpPr>
              <p:cNvPr id="16839" name="AutoShape 415" descr="Freeform 640">
                <a:extLst>
                  <a:ext uri="{FF2B5EF4-FFF2-40B4-BE49-F238E27FC236}">
                    <a16:creationId xmlns:a16="http://schemas.microsoft.com/office/drawing/2014/main" id="{A289DFE9-7491-44B0-8C72-A27FF59595F8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5573456" y="3051524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40" name="Text Box 416" descr="Text Box 337">
                <a:extLst>
                  <a:ext uri="{FF2B5EF4-FFF2-40B4-BE49-F238E27FC236}">
                    <a16:creationId xmlns:a16="http://schemas.microsoft.com/office/drawing/2014/main" id="{34015FE2-40CE-4C51-8780-146779FDBAD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21409" y="3212032"/>
                <a:ext cx="26835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Puebla</a:t>
                </a:r>
              </a:p>
            </p:txBody>
          </p:sp>
          <p:grpSp>
            <p:nvGrpSpPr>
              <p:cNvPr id="16841" name="Group 417">
                <a:extLst>
                  <a:ext uri="{FF2B5EF4-FFF2-40B4-BE49-F238E27FC236}">
                    <a16:creationId xmlns:a16="http://schemas.microsoft.com/office/drawing/2014/main" id="{1D9FC98A-64CF-4EDD-9356-59DD304DEF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4577" y="3159234"/>
                <a:ext cx="71187" cy="70056"/>
                <a:chOff x="-1" y="0"/>
                <a:chExt cx="71187" cy="70056"/>
              </a:xfrm>
            </p:grpSpPr>
            <p:sp>
              <p:nvSpPr>
                <p:cNvPr id="16896" name="AutoShape 418" descr="Freeform 603">
                  <a:extLst>
                    <a:ext uri="{FF2B5EF4-FFF2-40B4-BE49-F238E27FC236}">
                      <a16:creationId xmlns:a16="http://schemas.microsoft.com/office/drawing/2014/main" id="{3D7DA462-8806-4AD7-97CF-FF47CF6F6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5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897" name="AutoShape 419" descr="Freeform 604">
                  <a:extLst>
                    <a:ext uri="{FF2B5EF4-FFF2-40B4-BE49-F238E27FC236}">
                      <a16:creationId xmlns:a16="http://schemas.microsoft.com/office/drawing/2014/main" id="{7800486E-EC43-428F-B748-C5EBE03892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5"/>
                </a:xfrm>
                <a:custGeom>
                  <a:avLst/>
                  <a:gdLst>
                    <a:gd name="T0" fmla="*/ 33560 w 21600"/>
                    <a:gd name="T1" fmla="*/ 30372 h 21600"/>
                    <a:gd name="T2" fmla="*/ 33560 w 21600"/>
                    <a:gd name="T3" fmla="*/ 30372 h 21600"/>
                    <a:gd name="T4" fmla="*/ 33560 w 21600"/>
                    <a:gd name="T5" fmla="*/ 30372 h 21600"/>
                    <a:gd name="T6" fmla="*/ 33560 w 21600"/>
                    <a:gd name="T7" fmla="*/ 3037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842" name="AutoShape 420" descr="Freeform 491">
                <a:extLst>
                  <a:ext uri="{FF2B5EF4-FFF2-40B4-BE49-F238E27FC236}">
                    <a16:creationId xmlns:a16="http://schemas.microsoft.com/office/drawing/2014/main" id="{25062F29-C8FA-4810-99DA-43CFAF7A48D2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816420" y="3226448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43" name="AutoShape 421" descr="Freeform 243">
                <a:extLst>
                  <a:ext uri="{FF2B5EF4-FFF2-40B4-BE49-F238E27FC236}">
                    <a16:creationId xmlns:a16="http://schemas.microsoft.com/office/drawing/2014/main" id="{DCD22F6E-F5F3-498D-BF3C-3D7AA846FAB2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4430969" y="3165674"/>
                <a:ext cx="31499" cy="33840"/>
              </a:xfrm>
              <a:custGeom>
                <a:avLst/>
                <a:gdLst>
                  <a:gd name="T0" fmla="*/ 15750 w 21600"/>
                  <a:gd name="T1" fmla="*/ 16920 h 21600"/>
                  <a:gd name="T2" fmla="*/ 15750 w 21600"/>
                  <a:gd name="T3" fmla="*/ 16920 h 21600"/>
                  <a:gd name="T4" fmla="*/ 15750 w 21600"/>
                  <a:gd name="T5" fmla="*/ 16920 h 21600"/>
                  <a:gd name="T6" fmla="*/ 15750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844" name="Group 422">
                <a:extLst>
                  <a:ext uri="{FF2B5EF4-FFF2-40B4-BE49-F238E27FC236}">
                    <a16:creationId xmlns:a16="http://schemas.microsoft.com/office/drawing/2014/main" id="{A31DFC0D-B0DF-400D-B918-A98F0E78C5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1261" y="2917695"/>
                <a:ext cx="71166" cy="68890"/>
                <a:chOff x="-1" y="-1"/>
                <a:chExt cx="71167" cy="68890"/>
              </a:xfrm>
            </p:grpSpPr>
            <p:sp>
              <p:nvSpPr>
                <p:cNvPr id="16894" name="AutoShape 423" descr="Freeform 692">
                  <a:extLst>
                    <a:ext uri="{FF2B5EF4-FFF2-40B4-BE49-F238E27FC236}">
                      <a16:creationId xmlns:a16="http://schemas.microsoft.com/office/drawing/2014/main" id="{6EC39FE4-F7AE-4FCF-9F3A-6AE986397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85" y="605"/>
                  <a:ext cx="69996" cy="67679"/>
                </a:xfrm>
                <a:custGeom>
                  <a:avLst/>
                  <a:gdLst>
                    <a:gd name="T0" fmla="*/ 34998 w 21600"/>
                    <a:gd name="T1" fmla="*/ 33840 h 21600"/>
                    <a:gd name="T2" fmla="*/ 34998 w 21600"/>
                    <a:gd name="T3" fmla="*/ 33840 h 21600"/>
                    <a:gd name="T4" fmla="*/ 34998 w 21600"/>
                    <a:gd name="T5" fmla="*/ 33840 h 21600"/>
                    <a:gd name="T6" fmla="*/ 34998 w 21600"/>
                    <a:gd name="T7" fmla="*/ 3384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895" name="AutoShape 424" descr="Freeform 693">
                  <a:extLst>
                    <a:ext uri="{FF2B5EF4-FFF2-40B4-BE49-F238E27FC236}">
                      <a16:creationId xmlns:a16="http://schemas.microsoft.com/office/drawing/2014/main" id="{0075F2EA-C3B8-4E5D-9271-28C126A98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596" y="1592"/>
                  <a:ext cx="67119" cy="59717"/>
                </a:xfrm>
                <a:custGeom>
                  <a:avLst/>
                  <a:gdLst>
                    <a:gd name="T0" fmla="*/ 33560 w 21600"/>
                    <a:gd name="T1" fmla="*/ 29859 h 21600"/>
                    <a:gd name="T2" fmla="*/ 33560 w 21600"/>
                    <a:gd name="T3" fmla="*/ 29859 h 21600"/>
                    <a:gd name="T4" fmla="*/ 33560 w 21600"/>
                    <a:gd name="T5" fmla="*/ 29859 h 21600"/>
                    <a:gd name="T6" fmla="*/ 33560 w 21600"/>
                    <a:gd name="T7" fmla="*/ 2985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845" name="AutoShape 425" descr="Freeform 562">
                <a:extLst>
                  <a:ext uri="{FF2B5EF4-FFF2-40B4-BE49-F238E27FC236}">
                    <a16:creationId xmlns:a16="http://schemas.microsoft.com/office/drawing/2014/main" id="{198BC77D-D839-4437-BD3B-9EF9D0D3173D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4143465" y="2766896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46" name="Text Box 426" descr="Text Box 679">
                <a:extLst>
                  <a:ext uri="{FF2B5EF4-FFF2-40B4-BE49-F238E27FC236}">
                    <a16:creationId xmlns:a16="http://schemas.microsoft.com/office/drawing/2014/main" id="{73041B73-B1C7-4F09-8C81-244BA519756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046356" y="2691665"/>
                <a:ext cx="402525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Guanajuato</a:t>
                </a:r>
              </a:p>
            </p:txBody>
          </p:sp>
          <p:sp>
            <p:nvSpPr>
              <p:cNvPr id="16847" name="AutoShape 427" descr="Freeform 390">
                <a:extLst>
                  <a:ext uri="{FF2B5EF4-FFF2-40B4-BE49-F238E27FC236}">
                    <a16:creationId xmlns:a16="http://schemas.microsoft.com/office/drawing/2014/main" id="{BDD7B150-BAC0-415A-9EAD-F99D07F140C8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260852" y="2567939"/>
                <a:ext cx="32666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48" name="Text Box 428" descr="Text Box 498">
                <a:extLst>
                  <a:ext uri="{FF2B5EF4-FFF2-40B4-BE49-F238E27FC236}">
                    <a16:creationId xmlns:a16="http://schemas.microsoft.com/office/drawing/2014/main" id="{CC2EC66D-F938-42A3-B9FD-7377469C6EC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251701" y="2991519"/>
                <a:ext cx="259016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Morelia</a:t>
                </a:r>
              </a:p>
            </p:txBody>
          </p:sp>
          <p:grpSp>
            <p:nvGrpSpPr>
              <p:cNvPr id="16849" name="Group 429">
                <a:extLst>
                  <a:ext uri="{FF2B5EF4-FFF2-40B4-BE49-F238E27FC236}">
                    <a16:creationId xmlns:a16="http://schemas.microsoft.com/office/drawing/2014/main" id="{E83AECD0-45C1-45D9-85E5-A6BE2802D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35331" y="3139397"/>
                <a:ext cx="71187" cy="70057"/>
                <a:chOff x="-1" y="0"/>
                <a:chExt cx="71187" cy="70056"/>
              </a:xfrm>
            </p:grpSpPr>
            <p:sp>
              <p:nvSpPr>
                <p:cNvPr id="16892" name="AutoShape 430" descr="Freeform 172">
                  <a:extLst>
                    <a:ext uri="{FF2B5EF4-FFF2-40B4-BE49-F238E27FC236}">
                      <a16:creationId xmlns:a16="http://schemas.microsoft.com/office/drawing/2014/main" id="{F73ADE0F-AFE9-4F00-956A-8EBB4800A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6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893" name="AutoShape 431" descr="Freeform 173">
                  <a:extLst>
                    <a:ext uri="{FF2B5EF4-FFF2-40B4-BE49-F238E27FC236}">
                      <a16:creationId xmlns:a16="http://schemas.microsoft.com/office/drawing/2014/main" id="{4552E4FA-7F14-491F-A189-32CAF69A46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6"/>
                </a:xfrm>
                <a:custGeom>
                  <a:avLst/>
                  <a:gdLst>
                    <a:gd name="T0" fmla="*/ 33560 w 21600"/>
                    <a:gd name="T1" fmla="*/ 30373 h 21600"/>
                    <a:gd name="T2" fmla="*/ 33560 w 21600"/>
                    <a:gd name="T3" fmla="*/ 30373 h 21600"/>
                    <a:gd name="T4" fmla="*/ 33560 w 21600"/>
                    <a:gd name="T5" fmla="*/ 30373 h 21600"/>
                    <a:gd name="T6" fmla="*/ 33560 w 21600"/>
                    <a:gd name="T7" fmla="*/ 3037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850" name="AutoShape 432" descr="Freeform 705">
                <a:extLst>
                  <a:ext uri="{FF2B5EF4-FFF2-40B4-BE49-F238E27FC236}">
                    <a16:creationId xmlns:a16="http://schemas.microsoft.com/office/drawing/2014/main" id="{325FA3E0-27DC-472E-B535-48C1236A011B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629767" y="3166841"/>
                <a:ext cx="32666" cy="33839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51" name="AutoShape 433" descr="Freeform 706">
                <a:extLst>
                  <a:ext uri="{FF2B5EF4-FFF2-40B4-BE49-F238E27FC236}">
                    <a16:creationId xmlns:a16="http://schemas.microsoft.com/office/drawing/2014/main" id="{3D159CAF-6BB7-4EA2-B964-A9EB45E85CCC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536441" y="3129502"/>
                <a:ext cx="32665" cy="33839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852" name="Group 434">
                <a:extLst>
                  <a:ext uri="{FF2B5EF4-FFF2-40B4-BE49-F238E27FC236}">
                    <a16:creationId xmlns:a16="http://schemas.microsoft.com/office/drawing/2014/main" id="{5DEA7836-18D7-47A9-97D8-82E3B13EFD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39768" y="3089223"/>
                <a:ext cx="71166" cy="68890"/>
                <a:chOff x="-1" y="-1"/>
                <a:chExt cx="71167" cy="68890"/>
              </a:xfrm>
            </p:grpSpPr>
            <p:sp>
              <p:nvSpPr>
                <p:cNvPr id="16890" name="AutoShape 435" descr="Freeform 622">
                  <a:extLst>
                    <a:ext uri="{FF2B5EF4-FFF2-40B4-BE49-F238E27FC236}">
                      <a16:creationId xmlns:a16="http://schemas.microsoft.com/office/drawing/2014/main" id="{EE0643CD-9355-4DD4-BA61-53A206F8CC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85" y="605"/>
                  <a:ext cx="69996" cy="67679"/>
                </a:xfrm>
                <a:custGeom>
                  <a:avLst/>
                  <a:gdLst>
                    <a:gd name="T0" fmla="*/ 34998 w 21600"/>
                    <a:gd name="T1" fmla="*/ 33840 h 21600"/>
                    <a:gd name="T2" fmla="*/ 34998 w 21600"/>
                    <a:gd name="T3" fmla="*/ 33840 h 21600"/>
                    <a:gd name="T4" fmla="*/ 34998 w 21600"/>
                    <a:gd name="T5" fmla="*/ 33840 h 21600"/>
                    <a:gd name="T6" fmla="*/ 34998 w 21600"/>
                    <a:gd name="T7" fmla="*/ 3384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891" name="AutoShape 436" descr="Freeform 623">
                  <a:extLst>
                    <a:ext uri="{FF2B5EF4-FFF2-40B4-BE49-F238E27FC236}">
                      <a16:creationId xmlns:a16="http://schemas.microsoft.com/office/drawing/2014/main" id="{56DD83E6-8638-4F59-977C-E11DBF3EE3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596" y="1592"/>
                  <a:ext cx="67119" cy="59717"/>
                </a:xfrm>
                <a:custGeom>
                  <a:avLst/>
                  <a:gdLst>
                    <a:gd name="T0" fmla="*/ 33560 w 21600"/>
                    <a:gd name="T1" fmla="*/ 29859 h 21600"/>
                    <a:gd name="T2" fmla="*/ 33560 w 21600"/>
                    <a:gd name="T3" fmla="*/ 29859 h 21600"/>
                    <a:gd name="T4" fmla="*/ 33560 w 21600"/>
                    <a:gd name="T5" fmla="*/ 29859 h 21600"/>
                    <a:gd name="T6" fmla="*/ 33560 w 21600"/>
                    <a:gd name="T7" fmla="*/ 2985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853" name="Text Box 437" descr="Text Box 505">
                <a:extLst>
                  <a:ext uri="{FF2B5EF4-FFF2-40B4-BE49-F238E27FC236}">
                    <a16:creationId xmlns:a16="http://schemas.microsoft.com/office/drawing/2014/main" id="{8A3AB136-1A20-4D9E-A8BC-50800DB44E4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60000">
                <a:off x="3660133" y="2983983"/>
                <a:ext cx="134390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D.F</a:t>
                </a:r>
              </a:p>
            </p:txBody>
          </p:sp>
          <p:sp>
            <p:nvSpPr>
              <p:cNvPr id="16854" name="AutoShape 438" descr="Freeform 491">
                <a:extLst>
                  <a:ext uri="{FF2B5EF4-FFF2-40B4-BE49-F238E27FC236}">
                    <a16:creationId xmlns:a16="http://schemas.microsoft.com/office/drawing/2014/main" id="{7741412B-3D65-4B42-8A86-E31FBF0A6912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312578" y="2859134"/>
                <a:ext cx="32665" cy="33839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55" name="AutoShape 439" descr="Freeform 698">
                <a:extLst>
                  <a:ext uri="{FF2B5EF4-FFF2-40B4-BE49-F238E27FC236}">
                    <a16:creationId xmlns:a16="http://schemas.microsoft.com/office/drawing/2014/main" id="{9E07B200-5D63-4195-97E1-6FA0191A0339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770924" y="2810950"/>
                <a:ext cx="69996" cy="68846"/>
              </a:xfrm>
              <a:custGeom>
                <a:avLst/>
                <a:gdLst>
                  <a:gd name="T0" fmla="*/ 34998 w 21600"/>
                  <a:gd name="T1" fmla="*/ 34423 h 21600"/>
                  <a:gd name="T2" fmla="*/ 34998 w 21600"/>
                  <a:gd name="T3" fmla="*/ 34423 h 21600"/>
                  <a:gd name="T4" fmla="*/ 34998 w 21600"/>
                  <a:gd name="T5" fmla="*/ 34423 h 21600"/>
                  <a:gd name="T6" fmla="*/ 34998 w 21600"/>
                  <a:gd name="T7" fmla="*/ 3442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50" y="0"/>
                    </a:moveTo>
                    <a:lnTo>
                      <a:pt x="11845" y="0"/>
                    </a:lnTo>
                    <a:lnTo>
                      <a:pt x="14035" y="428"/>
                    </a:lnTo>
                    <a:lnTo>
                      <a:pt x="14931" y="749"/>
                    </a:lnTo>
                    <a:lnTo>
                      <a:pt x="15926" y="1283"/>
                    </a:lnTo>
                    <a:lnTo>
                      <a:pt x="16822" y="1818"/>
                    </a:lnTo>
                    <a:lnTo>
                      <a:pt x="18415" y="3101"/>
                    </a:lnTo>
                    <a:lnTo>
                      <a:pt x="19112" y="3956"/>
                    </a:lnTo>
                    <a:lnTo>
                      <a:pt x="19709" y="4705"/>
                    </a:lnTo>
                    <a:lnTo>
                      <a:pt x="20206" y="5560"/>
                    </a:lnTo>
                    <a:lnTo>
                      <a:pt x="21102" y="7485"/>
                    </a:lnTo>
                    <a:lnTo>
                      <a:pt x="21301" y="8554"/>
                    </a:lnTo>
                    <a:lnTo>
                      <a:pt x="21600" y="9624"/>
                    </a:lnTo>
                    <a:lnTo>
                      <a:pt x="21600" y="11762"/>
                    </a:lnTo>
                    <a:lnTo>
                      <a:pt x="21301" y="12939"/>
                    </a:lnTo>
                    <a:lnTo>
                      <a:pt x="21102" y="13901"/>
                    </a:lnTo>
                    <a:lnTo>
                      <a:pt x="20704" y="14970"/>
                    </a:lnTo>
                    <a:lnTo>
                      <a:pt x="20206" y="15826"/>
                    </a:lnTo>
                    <a:lnTo>
                      <a:pt x="19709" y="16788"/>
                    </a:lnTo>
                    <a:lnTo>
                      <a:pt x="19112" y="17644"/>
                    </a:lnTo>
                    <a:lnTo>
                      <a:pt x="18415" y="18392"/>
                    </a:lnTo>
                    <a:lnTo>
                      <a:pt x="17618" y="19141"/>
                    </a:lnTo>
                    <a:lnTo>
                      <a:pt x="16822" y="19675"/>
                    </a:lnTo>
                    <a:lnTo>
                      <a:pt x="15926" y="20317"/>
                    </a:lnTo>
                    <a:lnTo>
                      <a:pt x="14931" y="20638"/>
                    </a:lnTo>
                    <a:lnTo>
                      <a:pt x="14035" y="21065"/>
                    </a:lnTo>
                    <a:lnTo>
                      <a:pt x="12940" y="21279"/>
                    </a:lnTo>
                    <a:lnTo>
                      <a:pt x="11845" y="21386"/>
                    </a:lnTo>
                    <a:lnTo>
                      <a:pt x="10750" y="21600"/>
                    </a:lnTo>
                    <a:lnTo>
                      <a:pt x="9655" y="21386"/>
                    </a:lnTo>
                    <a:lnTo>
                      <a:pt x="8560" y="21279"/>
                    </a:lnTo>
                    <a:lnTo>
                      <a:pt x="7465" y="21065"/>
                    </a:lnTo>
                    <a:lnTo>
                      <a:pt x="6570" y="20638"/>
                    </a:lnTo>
                    <a:lnTo>
                      <a:pt x="5574" y="20317"/>
                    </a:lnTo>
                    <a:lnTo>
                      <a:pt x="4678" y="19675"/>
                    </a:lnTo>
                    <a:lnTo>
                      <a:pt x="3882" y="19141"/>
                    </a:lnTo>
                    <a:lnTo>
                      <a:pt x="3086" y="18392"/>
                    </a:lnTo>
                    <a:lnTo>
                      <a:pt x="2488" y="17644"/>
                    </a:lnTo>
                    <a:lnTo>
                      <a:pt x="1792" y="16788"/>
                    </a:lnTo>
                    <a:lnTo>
                      <a:pt x="1294" y="15826"/>
                    </a:lnTo>
                    <a:lnTo>
                      <a:pt x="796" y="14970"/>
                    </a:lnTo>
                    <a:lnTo>
                      <a:pt x="398" y="13901"/>
                    </a:lnTo>
                    <a:lnTo>
                      <a:pt x="199" y="12939"/>
                    </a:lnTo>
                    <a:lnTo>
                      <a:pt x="0" y="11762"/>
                    </a:lnTo>
                    <a:lnTo>
                      <a:pt x="0" y="9624"/>
                    </a:lnTo>
                    <a:lnTo>
                      <a:pt x="398" y="7485"/>
                    </a:lnTo>
                    <a:lnTo>
                      <a:pt x="1294" y="5560"/>
                    </a:lnTo>
                    <a:lnTo>
                      <a:pt x="1792" y="4705"/>
                    </a:lnTo>
                    <a:lnTo>
                      <a:pt x="2488" y="3956"/>
                    </a:lnTo>
                    <a:lnTo>
                      <a:pt x="3086" y="3101"/>
                    </a:lnTo>
                    <a:lnTo>
                      <a:pt x="4678" y="1818"/>
                    </a:lnTo>
                    <a:lnTo>
                      <a:pt x="5574" y="1283"/>
                    </a:lnTo>
                    <a:lnTo>
                      <a:pt x="6570" y="749"/>
                    </a:lnTo>
                    <a:lnTo>
                      <a:pt x="7465" y="428"/>
                    </a:lnTo>
                    <a:lnTo>
                      <a:pt x="9655" y="0"/>
                    </a:lnTo>
                    <a:lnTo>
                      <a:pt x="10750" y="0"/>
                    </a:lnTo>
                  </a:path>
                </a:pathLst>
              </a:custGeom>
              <a:noFill/>
              <a:ln w="3175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856" name="Group 440">
                <a:extLst>
                  <a:ext uri="{FF2B5EF4-FFF2-40B4-BE49-F238E27FC236}">
                    <a16:creationId xmlns:a16="http://schemas.microsoft.com/office/drawing/2014/main" id="{2F2068B0-E014-4DCA-BDF0-21703CE196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3314" y="3083268"/>
                <a:ext cx="54687" cy="54699"/>
                <a:chOff x="-1" y="0"/>
                <a:chExt cx="54688" cy="54699"/>
              </a:xfrm>
            </p:grpSpPr>
            <p:sp>
              <p:nvSpPr>
                <p:cNvPr id="16888" name="AutoShape 441" descr="Freeform 518">
                  <a:extLst>
                    <a:ext uri="{FF2B5EF4-FFF2-40B4-BE49-F238E27FC236}">
                      <a16:creationId xmlns:a16="http://schemas.microsoft.com/office/drawing/2014/main" id="{1D048F70-2D33-46F8-894A-8FA79A08E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465" y="464"/>
                  <a:ext cx="53757" cy="53770"/>
                </a:xfrm>
                <a:custGeom>
                  <a:avLst/>
                  <a:gdLst>
                    <a:gd name="T0" fmla="*/ 26879 w 21600"/>
                    <a:gd name="T1" fmla="*/ 26885 h 21600"/>
                    <a:gd name="T2" fmla="*/ 26879 w 21600"/>
                    <a:gd name="T3" fmla="*/ 26885 h 21600"/>
                    <a:gd name="T4" fmla="*/ 26879 w 21600"/>
                    <a:gd name="T5" fmla="*/ 26885 h 21600"/>
                    <a:gd name="T6" fmla="*/ 26879 w 21600"/>
                    <a:gd name="T7" fmla="*/ 2688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889" name="AutoShape 442" descr="Freeform 519">
                  <a:extLst>
                    <a:ext uri="{FF2B5EF4-FFF2-40B4-BE49-F238E27FC236}">
                      <a16:creationId xmlns:a16="http://schemas.microsoft.com/office/drawing/2014/main" id="{2C3D1EAC-17A8-4652-BB37-07ECB5A95C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242" y="1249"/>
                  <a:ext cx="51548" cy="47444"/>
                </a:xfrm>
                <a:custGeom>
                  <a:avLst/>
                  <a:gdLst>
                    <a:gd name="T0" fmla="*/ 25774 w 21600"/>
                    <a:gd name="T1" fmla="*/ 23722 h 21600"/>
                    <a:gd name="T2" fmla="*/ 25774 w 21600"/>
                    <a:gd name="T3" fmla="*/ 23722 h 21600"/>
                    <a:gd name="T4" fmla="*/ 25774 w 21600"/>
                    <a:gd name="T5" fmla="*/ 23722 h 21600"/>
                    <a:gd name="T6" fmla="*/ 25774 w 21600"/>
                    <a:gd name="T7" fmla="*/ 2372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857" name="Text Box 443" descr="Text Box 342">
                <a:extLst>
                  <a:ext uri="{FF2B5EF4-FFF2-40B4-BE49-F238E27FC236}">
                    <a16:creationId xmlns:a16="http://schemas.microsoft.com/office/drawing/2014/main" id="{52619C22-15AA-411B-AB60-2C403963B0D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28070" y="2855009"/>
                <a:ext cx="268351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Pachuca</a:t>
                </a:r>
              </a:p>
            </p:txBody>
          </p:sp>
          <p:grpSp>
            <p:nvGrpSpPr>
              <p:cNvPr id="4" name="Group 444">
                <a:extLst>
                  <a:ext uri="{FF2B5EF4-FFF2-40B4-BE49-F238E27FC236}">
                    <a16:creationId xmlns:a16="http://schemas.microsoft.com/office/drawing/2014/main" id="{48241367-9D77-47C4-82DF-95B49BE5B2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5498" y="2860936"/>
                <a:ext cx="54687" cy="54699"/>
                <a:chOff x="-1" y="0"/>
                <a:chExt cx="54688" cy="54699"/>
              </a:xfrm>
            </p:grpSpPr>
            <p:sp>
              <p:nvSpPr>
                <p:cNvPr id="16886" name="AutoShape 445" descr="Freeform 514">
                  <a:extLst>
                    <a:ext uri="{FF2B5EF4-FFF2-40B4-BE49-F238E27FC236}">
                      <a16:creationId xmlns:a16="http://schemas.microsoft.com/office/drawing/2014/main" id="{9D04B6DF-24C1-446F-BD40-9C356929F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465" y="464"/>
                  <a:ext cx="53757" cy="53770"/>
                </a:xfrm>
                <a:custGeom>
                  <a:avLst/>
                  <a:gdLst>
                    <a:gd name="T0" fmla="*/ 26879 w 21600"/>
                    <a:gd name="T1" fmla="*/ 26885 h 21600"/>
                    <a:gd name="T2" fmla="*/ 26879 w 21600"/>
                    <a:gd name="T3" fmla="*/ 26885 h 21600"/>
                    <a:gd name="T4" fmla="*/ 26879 w 21600"/>
                    <a:gd name="T5" fmla="*/ 26885 h 21600"/>
                    <a:gd name="T6" fmla="*/ 26879 w 21600"/>
                    <a:gd name="T7" fmla="*/ 2688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887" name="AutoShape 446" descr="Freeform 515">
                  <a:extLst>
                    <a:ext uri="{FF2B5EF4-FFF2-40B4-BE49-F238E27FC236}">
                      <a16:creationId xmlns:a16="http://schemas.microsoft.com/office/drawing/2014/main" id="{F4E622D5-9399-4C32-94E8-143C3744F0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242" y="1249"/>
                  <a:ext cx="51548" cy="47444"/>
                </a:xfrm>
                <a:custGeom>
                  <a:avLst/>
                  <a:gdLst>
                    <a:gd name="T0" fmla="*/ 25774 w 21600"/>
                    <a:gd name="T1" fmla="*/ 23722 h 21600"/>
                    <a:gd name="T2" fmla="*/ 25774 w 21600"/>
                    <a:gd name="T3" fmla="*/ 23722 h 21600"/>
                    <a:gd name="T4" fmla="*/ 25774 w 21600"/>
                    <a:gd name="T5" fmla="*/ 23722 h 21600"/>
                    <a:gd name="T6" fmla="*/ 25774 w 21600"/>
                    <a:gd name="T7" fmla="*/ 2372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859" name="Text Box 447" descr="Text Box 291">
                <a:extLst>
                  <a:ext uri="{FF2B5EF4-FFF2-40B4-BE49-F238E27FC236}">
                    <a16:creationId xmlns:a16="http://schemas.microsoft.com/office/drawing/2014/main" id="{8F59C8AC-B1C2-40C7-8DCF-545C8C730F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00661" y="2739502"/>
                <a:ext cx="40369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Guadalajara</a:t>
                </a:r>
              </a:p>
            </p:txBody>
          </p:sp>
          <p:sp>
            <p:nvSpPr>
              <p:cNvPr id="16860" name="AutoShape 448" descr="Freeform 699">
                <a:extLst>
                  <a:ext uri="{FF2B5EF4-FFF2-40B4-BE49-F238E27FC236}">
                    <a16:creationId xmlns:a16="http://schemas.microsoft.com/office/drawing/2014/main" id="{D6DEE1B0-42C0-488F-888F-8F03C2C60AFE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772090" y="2812117"/>
                <a:ext cx="66497" cy="60678"/>
              </a:xfrm>
              <a:custGeom>
                <a:avLst/>
                <a:gdLst>
                  <a:gd name="T0" fmla="*/ 33249 w 21600"/>
                  <a:gd name="T1" fmla="*/ 30339 h 21600"/>
                  <a:gd name="T2" fmla="*/ 33249 w 21600"/>
                  <a:gd name="T3" fmla="*/ 30339 h 21600"/>
                  <a:gd name="T4" fmla="*/ 33249 w 21600"/>
                  <a:gd name="T5" fmla="*/ 30339 h 21600"/>
                  <a:gd name="T6" fmla="*/ 33249 w 21600"/>
                  <a:gd name="T7" fmla="*/ 3033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6377" y="13648"/>
                    </a:moveTo>
                    <a:lnTo>
                      <a:pt x="0" y="8664"/>
                    </a:lnTo>
                    <a:lnTo>
                      <a:pt x="8126" y="8070"/>
                    </a:lnTo>
                    <a:lnTo>
                      <a:pt x="10903" y="0"/>
                    </a:lnTo>
                    <a:lnTo>
                      <a:pt x="13577" y="8070"/>
                    </a:lnTo>
                    <a:lnTo>
                      <a:pt x="21600" y="8664"/>
                    </a:lnTo>
                    <a:lnTo>
                      <a:pt x="15223" y="13648"/>
                    </a:lnTo>
                    <a:lnTo>
                      <a:pt x="17383" y="21600"/>
                    </a:lnTo>
                    <a:lnTo>
                      <a:pt x="10903" y="17090"/>
                    </a:lnTo>
                    <a:lnTo>
                      <a:pt x="4423" y="21600"/>
                    </a:lnTo>
                    <a:lnTo>
                      <a:pt x="6377" y="1364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61" name="Text Box 449" descr="Text Box 383">
                <a:extLst>
                  <a:ext uri="{FF2B5EF4-FFF2-40B4-BE49-F238E27FC236}">
                    <a16:creationId xmlns:a16="http://schemas.microsoft.com/office/drawing/2014/main" id="{45F8E82A-B194-4E1A-A904-C9560C25E2A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795506" y="2599493"/>
                <a:ext cx="491198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Aguascalientes</a:t>
                </a:r>
              </a:p>
            </p:txBody>
          </p:sp>
          <p:sp>
            <p:nvSpPr>
              <p:cNvPr id="16862" name="AutoShape 450" descr="Freeform 516">
                <a:extLst>
                  <a:ext uri="{FF2B5EF4-FFF2-40B4-BE49-F238E27FC236}">
                    <a16:creationId xmlns:a16="http://schemas.microsoft.com/office/drawing/2014/main" id="{7BB026CC-C3D1-47A3-8B3E-8B77A8622043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4019166" y="2453893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863" name="Group 451">
                <a:extLst>
                  <a:ext uri="{FF2B5EF4-FFF2-40B4-BE49-F238E27FC236}">
                    <a16:creationId xmlns:a16="http://schemas.microsoft.com/office/drawing/2014/main" id="{7615BBE7-DCF9-4798-8A47-BE3412F815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3547" y="2350538"/>
                <a:ext cx="71166" cy="68890"/>
                <a:chOff x="-1" y="-1"/>
                <a:chExt cx="71167" cy="68890"/>
              </a:xfrm>
            </p:grpSpPr>
            <p:sp>
              <p:nvSpPr>
                <p:cNvPr id="16884" name="AutoShape 452" descr="Freeform 432">
                  <a:extLst>
                    <a:ext uri="{FF2B5EF4-FFF2-40B4-BE49-F238E27FC236}">
                      <a16:creationId xmlns:a16="http://schemas.microsoft.com/office/drawing/2014/main" id="{AADC06EA-8D81-4DB0-A15E-D2370398D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85" y="605"/>
                  <a:ext cx="69996" cy="67679"/>
                </a:xfrm>
                <a:custGeom>
                  <a:avLst/>
                  <a:gdLst>
                    <a:gd name="T0" fmla="*/ 34998 w 21600"/>
                    <a:gd name="T1" fmla="*/ 33840 h 21600"/>
                    <a:gd name="T2" fmla="*/ 34998 w 21600"/>
                    <a:gd name="T3" fmla="*/ 33840 h 21600"/>
                    <a:gd name="T4" fmla="*/ 34998 w 21600"/>
                    <a:gd name="T5" fmla="*/ 33840 h 21600"/>
                    <a:gd name="T6" fmla="*/ 34998 w 21600"/>
                    <a:gd name="T7" fmla="*/ 3384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885" name="AutoShape 453" descr="Freeform 433">
                  <a:extLst>
                    <a:ext uri="{FF2B5EF4-FFF2-40B4-BE49-F238E27FC236}">
                      <a16:creationId xmlns:a16="http://schemas.microsoft.com/office/drawing/2014/main" id="{079E05A2-EF0B-46A9-A9EF-D5E9866D87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596" y="1592"/>
                  <a:ext cx="67119" cy="59717"/>
                </a:xfrm>
                <a:custGeom>
                  <a:avLst/>
                  <a:gdLst>
                    <a:gd name="T0" fmla="*/ 33560 w 21600"/>
                    <a:gd name="T1" fmla="*/ 29859 h 21600"/>
                    <a:gd name="T2" fmla="*/ 33560 w 21600"/>
                    <a:gd name="T3" fmla="*/ 29859 h 21600"/>
                    <a:gd name="T4" fmla="*/ 33560 w 21600"/>
                    <a:gd name="T5" fmla="*/ 29859 h 21600"/>
                    <a:gd name="T6" fmla="*/ 33560 w 21600"/>
                    <a:gd name="T7" fmla="*/ 2985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grpSp>
            <p:nvGrpSpPr>
              <p:cNvPr id="16864" name="Group 454">
                <a:extLst>
                  <a:ext uri="{FF2B5EF4-FFF2-40B4-BE49-F238E27FC236}">
                    <a16:creationId xmlns:a16="http://schemas.microsoft.com/office/drawing/2014/main" id="{811ED058-4156-41E6-A9E3-7377D2C4FB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51389" y="1878029"/>
                <a:ext cx="71186" cy="70056"/>
                <a:chOff x="-1" y="0"/>
                <a:chExt cx="71187" cy="70056"/>
              </a:xfrm>
            </p:grpSpPr>
            <p:sp>
              <p:nvSpPr>
                <p:cNvPr id="16882" name="AutoShape 455" descr="Freeform 550">
                  <a:extLst>
                    <a:ext uri="{FF2B5EF4-FFF2-40B4-BE49-F238E27FC236}">
                      <a16:creationId xmlns:a16="http://schemas.microsoft.com/office/drawing/2014/main" id="{5F055889-E9F3-4382-8F7F-E13B626724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5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883" name="AutoShape 456" descr="Freeform 551">
                  <a:extLst>
                    <a:ext uri="{FF2B5EF4-FFF2-40B4-BE49-F238E27FC236}">
                      <a16:creationId xmlns:a16="http://schemas.microsoft.com/office/drawing/2014/main" id="{D1D492A3-6D08-480C-B8D5-280EAEB915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5"/>
                </a:xfrm>
                <a:custGeom>
                  <a:avLst/>
                  <a:gdLst>
                    <a:gd name="T0" fmla="*/ 33560 w 21600"/>
                    <a:gd name="T1" fmla="*/ 30372 h 21600"/>
                    <a:gd name="T2" fmla="*/ 33560 w 21600"/>
                    <a:gd name="T3" fmla="*/ 30372 h 21600"/>
                    <a:gd name="T4" fmla="*/ 33560 w 21600"/>
                    <a:gd name="T5" fmla="*/ 30372 h 21600"/>
                    <a:gd name="T6" fmla="*/ 33560 w 21600"/>
                    <a:gd name="T7" fmla="*/ 3037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865" name="Text Box 457" descr="Text Box 671">
                <a:extLst>
                  <a:ext uri="{FF2B5EF4-FFF2-40B4-BE49-F238E27FC236}">
                    <a16:creationId xmlns:a16="http://schemas.microsoft.com/office/drawing/2014/main" id="{66C55426-E309-4BE2-B4FE-A9DA7BF7DE3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87487" y="1977622"/>
                <a:ext cx="268350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Durango</a:t>
                </a:r>
              </a:p>
            </p:txBody>
          </p:sp>
          <p:sp>
            <p:nvSpPr>
              <p:cNvPr id="16866" name="AutoShape 458" descr="Freeform 447">
                <a:extLst>
                  <a:ext uri="{FF2B5EF4-FFF2-40B4-BE49-F238E27FC236}">
                    <a16:creationId xmlns:a16="http://schemas.microsoft.com/office/drawing/2014/main" id="{BD9802E2-474A-42DC-B3EA-6540956421FF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842565" y="395563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867" name="Group 459">
                <a:extLst>
                  <a:ext uri="{FF2B5EF4-FFF2-40B4-BE49-F238E27FC236}">
                    <a16:creationId xmlns:a16="http://schemas.microsoft.com/office/drawing/2014/main" id="{0C41E8C2-3F3B-44D4-82C3-95A0DB152D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29" y="2495294"/>
                <a:ext cx="71167" cy="68890"/>
                <a:chOff x="-1" y="-1"/>
                <a:chExt cx="71167" cy="68890"/>
              </a:xfrm>
            </p:grpSpPr>
            <p:sp>
              <p:nvSpPr>
                <p:cNvPr id="16880" name="AutoShape 460" descr="Freeform 567">
                  <a:extLst>
                    <a:ext uri="{FF2B5EF4-FFF2-40B4-BE49-F238E27FC236}">
                      <a16:creationId xmlns:a16="http://schemas.microsoft.com/office/drawing/2014/main" id="{E52F1FD3-458F-479D-8B66-568CED264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85" y="605"/>
                  <a:ext cx="69996" cy="67679"/>
                </a:xfrm>
                <a:custGeom>
                  <a:avLst/>
                  <a:gdLst>
                    <a:gd name="T0" fmla="*/ 34998 w 21600"/>
                    <a:gd name="T1" fmla="*/ 33840 h 21600"/>
                    <a:gd name="T2" fmla="*/ 34998 w 21600"/>
                    <a:gd name="T3" fmla="*/ 33840 h 21600"/>
                    <a:gd name="T4" fmla="*/ 34998 w 21600"/>
                    <a:gd name="T5" fmla="*/ 33840 h 21600"/>
                    <a:gd name="T6" fmla="*/ 34998 w 21600"/>
                    <a:gd name="T7" fmla="*/ 3384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881" name="AutoShape 461" descr="Freeform 568">
                  <a:extLst>
                    <a:ext uri="{FF2B5EF4-FFF2-40B4-BE49-F238E27FC236}">
                      <a16:creationId xmlns:a16="http://schemas.microsoft.com/office/drawing/2014/main" id="{B66B6355-BE92-4894-A4E6-06683D202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596" y="1592"/>
                  <a:ext cx="67119" cy="59717"/>
                </a:xfrm>
                <a:custGeom>
                  <a:avLst/>
                  <a:gdLst>
                    <a:gd name="T0" fmla="*/ 33560 w 21600"/>
                    <a:gd name="T1" fmla="*/ 29859 h 21600"/>
                    <a:gd name="T2" fmla="*/ 33560 w 21600"/>
                    <a:gd name="T3" fmla="*/ 29859 h 21600"/>
                    <a:gd name="T4" fmla="*/ 33560 w 21600"/>
                    <a:gd name="T5" fmla="*/ 29859 h 21600"/>
                    <a:gd name="T6" fmla="*/ 33560 w 21600"/>
                    <a:gd name="T7" fmla="*/ 2985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868" name="Text Box 462" descr="Text Box 675">
                <a:extLst>
                  <a:ext uri="{FF2B5EF4-FFF2-40B4-BE49-F238E27FC236}">
                    <a16:creationId xmlns:a16="http://schemas.microsoft.com/office/drawing/2014/main" id="{00DA41B6-A916-4D92-ACB2-3E2E16AE84C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7131" y="1040730"/>
                <a:ext cx="336022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Chihuahua</a:t>
                </a:r>
              </a:p>
            </p:txBody>
          </p:sp>
          <p:grpSp>
            <p:nvGrpSpPr>
              <p:cNvPr id="16869" name="Group 463">
                <a:extLst>
                  <a:ext uri="{FF2B5EF4-FFF2-40B4-BE49-F238E27FC236}">
                    <a16:creationId xmlns:a16="http://schemas.microsoft.com/office/drawing/2014/main" id="{A7EBE415-7253-4EDA-B3E7-C0CC6C2384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27287" y="2888524"/>
                <a:ext cx="71186" cy="70056"/>
                <a:chOff x="-1" y="0"/>
                <a:chExt cx="71187" cy="70056"/>
              </a:xfrm>
            </p:grpSpPr>
            <p:sp>
              <p:nvSpPr>
                <p:cNvPr id="16878" name="AutoShape 464" descr="Freeform 606">
                  <a:extLst>
                    <a:ext uri="{FF2B5EF4-FFF2-40B4-BE49-F238E27FC236}">
                      <a16:creationId xmlns:a16="http://schemas.microsoft.com/office/drawing/2014/main" id="{8E806731-B553-4FB2-BAC8-729CB1B89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95" y="605"/>
                  <a:ext cx="69996" cy="68845"/>
                </a:xfrm>
                <a:custGeom>
                  <a:avLst/>
                  <a:gdLst>
                    <a:gd name="T0" fmla="*/ 34998 w 21600"/>
                    <a:gd name="T1" fmla="*/ 34423 h 21600"/>
                    <a:gd name="T2" fmla="*/ 34998 w 21600"/>
                    <a:gd name="T3" fmla="*/ 34423 h 21600"/>
                    <a:gd name="T4" fmla="*/ 34998 w 21600"/>
                    <a:gd name="T5" fmla="*/ 34423 h 21600"/>
                    <a:gd name="T6" fmla="*/ 34998 w 21600"/>
                    <a:gd name="T7" fmla="*/ 34423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879" name="AutoShape 465" descr="Freeform 607">
                  <a:extLst>
                    <a:ext uri="{FF2B5EF4-FFF2-40B4-BE49-F238E27FC236}">
                      <a16:creationId xmlns:a16="http://schemas.microsoft.com/office/drawing/2014/main" id="{146A130A-4845-48D0-A007-BE115BFACF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607" y="1610"/>
                  <a:ext cx="67119" cy="60745"/>
                </a:xfrm>
                <a:custGeom>
                  <a:avLst/>
                  <a:gdLst>
                    <a:gd name="T0" fmla="*/ 33560 w 21600"/>
                    <a:gd name="T1" fmla="*/ 30372 h 21600"/>
                    <a:gd name="T2" fmla="*/ 33560 w 21600"/>
                    <a:gd name="T3" fmla="*/ 30372 h 21600"/>
                    <a:gd name="T4" fmla="*/ 33560 w 21600"/>
                    <a:gd name="T5" fmla="*/ 30372 h 21600"/>
                    <a:gd name="T6" fmla="*/ 33560 w 21600"/>
                    <a:gd name="T7" fmla="*/ 30372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870" name="AutoShape 466" descr="Freeform 212">
                <a:extLst>
                  <a:ext uri="{FF2B5EF4-FFF2-40B4-BE49-F238E27FC236}">
                    <a16:creationId xmlns:a16="http://schemas.microsoft.com/office/drawing/2014/main" id="{AB8F31B4-81F5-472D-AE36-5618E50C352F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694087" y="1527101"/>
                <a:ext cx="31499" cy="33839"/>
              </a:xfrm>
              <a:custGeom>
                <a:avLst/>
                <a:gdLst>
                  <a:gd name="T0" fmla="*/ 15750 w 21600"/>
                  <a:gd name="T1" fmla="*/ 16920 h 21600"/>
                  <a:gd name="T2" fmla="*/ 15750 w 21600"/>
                  <a:gd name="T3" fmla="*/ 16920 h 21600"/>
                  <a:gd name="T4" fmla="*/ 15750 w 21600"/>
                  <a:gd name="T5" fmla="*/ 16920 h 21600"/>
                  <a:gd name="T6" fmla="*/ 15750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871" name="Group 467">
                <a:extLst>
                  <a:ext uri="{FF2B5EF4-FFF2-40B4-BE49-F238E27FC236}">
                    <a16:creationId xmlns:a16="http://schemas.microsoft.com/office/drawing/2014/main" id="{B4707F04-9271-4B21-AFF0-298E55C0F7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5847" y="2058710"/>
                <a:ext cx="71166" cy="68890"/>
                <a:chOff x="-1" y="-1"/>
                <a:chExt cx="71167" cy="68890"/>
              </a:xfrm>
            </p:grpSpPr>
            <p:sp>
              <p:nvSpPr>
                <p:cNvPr id="16876" name="AutoShape 468" descr="Freeform 673">
                  <a:extLst>
                    <a:ext uri="{FF2B5EF4-FFF2-40B4-BE49-F238E27FC236}">
                      <a16:creationId xmlns:a16="http://schemas.microsoft.com/office/drawing/2014/main" id="{CC628B74-9ACB-44B1-B663-FD16F4631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585" y="605"/>
                  <a:ext cx="69996" cy="67679"/>
                </a:xfrm>
                <a:custGeom>
                  <a:avLst/>
                  <a:gdLst>
                    <a:gd name="T0" fmla="*/ 34998 w 21600"/>
                    <a:gd name="T1" fmla="*/ 33840 h 21600"/>
                    <a:gd name="T2" fmla="*/ 34998 w 21600"/>
                    <a:gd name="T3" fmla="*/ 33840 h 21600"/>
                    <a:gd name="T4" fmla="*/ 34998 w 21600"/>
                    <a:gd name="T5" fmla="*/ 33840 h 21600"/>
                    <a:gd name="T6" fmla="*/ 34998 w 21600"/>
                    <a:gd name="T7" fmla="*/ 3384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750" y="0"/>
                      </a:moveTo>
                      <a:lnTo>
                        <a:pt x="11845" y="0"/>
                      </a:lnTo>
                      <a:lnTo>
                        <a:pt x="14035" y="428"/>
                      </a:lnTo>
                      <a:lnTo>
                        <a:pt x="14931" y="749"/>
                      </a:lnTo>
                      <a:lnTo>
                        <a:pt x="15926" y="1283"/>
                      </a:lnTo>
                      <a:lnTo>
                        <a:pt x="16822" y="1818"/>
                      </a:lnTo>
                      <a:lnTo>
                        <a:pt x="18415" y="3101"/>
                      </a:lnTo>
                      <a:lnTo>
                        <a:pt x="19112" y="3956"/>
                      </a:lnTo>
                      <a:lnTo>
                        <a:pt x="19709" y="4705"/>
                      </a:lnTo>
                      <a:lnTo>
                        <a:pt x="20206" y="5560"/>
                      </a:lnTo>
                      <a:lnTo>
                        <a:pt x="21102" y="7485"/>
                      </a:lnTo>
                      <a:lnTo>
                        <a:pt x="21301" y="8554"/>
                      </a:lnTo>
                      <a:lnTo>
                        <a:pt x="21600" y="9624"/>
                      </a:lnTo>
                      <a:lnTo>
                        <a:pt x="21600" y="11762"/>
                      </a:lnTo>
                      <a:lnTo>
                        <a:pt x="21301" y="12939"/>
                      </a:lnTo>
                      <a:lnTo>
                        <a:pt x="21102" y="13901"/>
                      </a:lnTo>
                      <a:lnTo>
                        <a:pt x="20704" y="14970"/>
                      </a:lnTo>
                      <a:lnTo>
                        <a:pt x="20206" y="15826"/>
                      </a:lnTo>
                      <a:lnTo>
                        <a:pt x="19709" y="16788"/>
                      </a:lnTo>
                      <a:lnTo>
                        <a:pt x="19112" y="17644"/>
                      </a:lnTo>
                      <a:lnTo>
                        <a:pt x="18415" y="18392"/>
                      </a:lnTo>
                      <a:lnTo>
                        <a:pt x="17618" y="19141"/>
                      </a:lnTo>
                      <a:lnTo>
                        <a:pt x="16822" y="19675"/>
                      </a:lnTo>
                      <a:lnTo>
                        <a:pt x="15926" y="20317"/>
                      </a:lnTo>
                      <a:lnTo>
                        <a:pt x="14931" y="20638"/>
                      </a:lnTo>
                      <a:lnTo>
                        <a:pt x="14035" y="21065"/>
                      </a:lnTo>
                      <a:lnTo>
                        <a:pt x="12940" y="21279"/>
                      </a:lnTo>
                      <a:lnTo>
                        <a:pt x="11845" y="21386"/>
                      </a:lnTo>
                      <a:lnTo>
                        <a:pt x="10750" y="21600"/>
                      </a:lnTo>
                      <a:lnTo>
                        <a:pt x="9655" y="21386"/>
                      </a:lnTo>
                      <a:lnTo>
                        <a:pt x="8560" y="21279"/>
                      </a:lnTo>
                      <a:lnTo>
                        <a:pt x="7465" y="21065"/>
                      </a:lnTo>
                      <a:lnTo>
                        <a:pt x="6570" y="20638"/>
                      </a:lnTo>
                      <a:lnTo>
                        <a:pt x="5574" y="20317"/>
                      </a:lnTo>
                      <a:lnTo>
                        <a:pt x="4678" y="19675"/>
                      </a:lnTo>
                      <a:lnTo>
                        <a:pt x="3882" y="19141"/>
                      </a:lnTo>
                      <a:lnTo>
                        <a:pt x="3086" y="18392"/>
                      </a:lnTo>
                      <a:lnTo>
                        <a:pt x="2488" y="17644"/>
                      </a:lnTo>
                      <a:lnTo>
                        <a:pt x="1792" y="16788"/>
                      </a:lnTo>
                      <a:lnTo>
                        <a:pt x="1294" y="15826"/>
                      </a:lnTo>
                      <a:lnTo>
                        <a:pt x="796" y="14970"/>
                      </a:lnTo>
                      <a:lnTo>
                        <a:pt x="398" y="13901"/>
                      </a:lnTo>
                      <a:lnTo>
                        <a:pt x="199" y="12939"/>
                      </a:lnTo>
                      <a:lnTo>
                        <a:pt x="0" y="11762"/>
                      </a:lnTo>
                      <a:lnTo>
                        <a:pt x="0" y="9624"/>
                      </a:lnTo>
                      <a:lnTo>
                        <a:pt x="398" y="7485"/>
                      </a:lnTo>
                      <a:lnTo>
                        <a:pt x="1294" y="5560"/>
                      </a:lnTo>
                      <a:lnTo>
                        <a:pt x="1792" y="4705"/>
                      </a:lnTo>
                      <a:lnTo>
                        <a:pt x="2488" y="3956"/>
                      </a:lnTo>
                      <a:lnTo>
                        <a:pt x="3086" y="3101"/>
                      </a:lnTo>
                      <a:lnTo>
                        <a:pt x="4678" y="1818"/>
                      </a:lnTo>
                      <a:lnTo>
                        <a:pt x="5574" y="1283"/>
                      </a:lnTo>
                      <a:lnTo>
                        <a:pt x="6570" y="749"/>
                      </a:lnTo>
                      <a:lnTo>
                        <a:pt x="7465" y="428"/>
                      </a:lnTo>
                      <a:lnTo>
                        <a:pt x="9655" y="0"/>
                      </a:lnTo>
                      <a:lnTo>
                        <a:pt x="10750" y="0"/>
                      </a:lnTo>
                    </a:path>
                  </a:pathLst>
                </a:custGeom>
                <a:noFill/>
                <a:ln w="3175" cap="flat" cmpd="sng">
                  <a:solidFill>
                    <a:srgbClr val="1F1A1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  <p:sp>
              <p:nvSpPr>
                <p:cNvPr id="16877" name="AutoShape 469" descr="Freeform 674">
                  <a:extLst>
                    <a:ext uri="{FF2B5EF4-FFF2-40B4-BE49-F238E27FC236}">
                      <a16:creationId xmlns:a16="http://schemas.microsoft.com/office/drawing/2014/main" id="{7A507DD0-0183-4BC4-B5A5-AE5A6F76B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60000">
                  <a:off x="1596" y="1592"/>
                  <a:ext cx="67119" cy="59717"/>
                </a:xfrm>
                <a:custGeom>
                  <a:avLst/>
                  <a:gdLst>
                    <a:gd name="T0" fmla="*/ 33560 w 21600"/>
                    <a:gd name="T1" fmla="*/ 29859 h 21600"/>
                    <a:gd name="T2" fmla="*/ 33560 w 21600"/>
                    <a:gd name="T3" fmla="*/ 29859 h 21600"/>
                    <a:gd name="T4" fmla="*/ 33560 w 21600"/>
                    <a:gd name="T5" fmla="*/ 29859 h 21600"/>
                    <a:gd name="T6" fmla="*/ 33560 w 21600"/>
                    <a:gd name="T7" fmla="*/ 29859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6377" y="13648"/>
                      </a:moveTo>
                      <a:lnTo>
                        <a:pt x="0" y="8664"/>
                      </a:lnTo>
                      <a:lnTo>
                        <a:pt x="8126" y="8070"/>
                      </a:lnTo>
                      <a:lnTo>
                        <a:pt x="10903" y="0"/>
                      </a:lnTo>
                      <a:lnTo>
                        <a:pt x="13577" y="8070"/>
                      </a:lnTo>
                      <a:lnTo>
                        <a:pt x="21600" y="8664"/>
                      </a:lnTo>
                      <a:lnTo>
                        <a:pt x="15223" y="13648"/>
                      </a:lnTo>
                      <a:lnTo>
                        <a:pt x="17383" y="21600"/>
                      </a:lnTo>
                      <a:lnTo>
                        <a:pt x="10903" y="17090"/>
                      </a:lnTo>
                      <a:lnTo>
                        <a:pt x="4423" y="21600"/>
                      </a:lnTo>
                      <a:lnTo>
                        <a:pt x="6377" y="13648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/>
                <a:lstStyle/>
                <a:p>
                  <a:endParaRPr lang="es-MX"/>
                </a:p>
              </p:txBody>
            </p:sp>
          </p:grpSp>
          <p:sp>
            <p:nvSpPr>
              <p:cNvPr id="16872" name="AutoShape 470" descr="Freeform 524">
                <a:extLst>
                  <a:ext uri="{FF2B5EF4-FFF2-40B4-BE49-F238E27FC236}">
                    <a16:creationId xmlns:a16="http://schemas.microsoft.com/office/drawing/2014/main" id="{3B1083E0-C1A1-4D3F-91B1-5E912BB4B5EC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4678390" y="3708260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73" name="AutoShape 471" descr="Freeform 540">
                <a:extLst>
                  <a:ext uri="{FF2B5EF4-FFF2-40B4-BE49-F238E27FC236}">
                    <a16:creationId xmlns:a16="http://schemas.microsoft.com/office/drawing/2014/main" id="{A2B95473-6C68-48C9-ADDC-395D5ABBBE82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4990052" y="3611526"/>
                <a:ext cx="32666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74" name="AutoShape 472" descr="Freeform 640">
                <a:extLst>
                  <a:ext uri="{FF2B5EF4-FFF2-40B4-BE49-F238E27FC236}">
                    <a16:creationId xmlns:a16="http://schemas.microsoft.com/office/drawing/2014/main" id="{A4607F84-F7D9-4FFA-B691-61EC2B1EA702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5555889" y="3170719"/>
                <a:ext cx="32665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FFFFF"/>
              </a:solidFill>
              <a:ln w="6350" cap="flat" cmpd="sng">
                <a:solidFill>
                  <a:srgbClr val="1F1A17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875" name="Text Box 473" descr="Text Box 179">
                <a:extLst>
                  <a:ext uri="{FF2B5EF4-FFF2-40B4-BE49-F238E27FC236}">
                    <a16:creationId xmlns:a16="http://schemas.microsoft.com/office/drawing/2014/main" id="{4EE55229-8BBD-4B58-B8E3-18A0910943D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409001" y="3192197"/>
                <a:ext cx="346523" cy="1270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500" b="1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Escárcega</a:t>
                </a:r>
              </a:p>
            </p:txBody>
          </p:sp>
        </p:grpSp>
      </p:grpSp>
      <p:grpSp>
        <p:nvGrpSpPr>
          <p:cNvPr id="16858" name="Group 474">
            <a:extLst>
              <a:ext uri="{FF2B5EF4-FFF2-40B4-BE49-F238E27FC236}">
                <a16:creationId xmlns:a16="http://schemas.microsoft.com/office/drawing/2014/main" id="{D41692A0-DF20-4339-8201-F8611B7B716F}"/>
              </a:ext>
            </a:extLst>
          </p:cNvPr>
          <p:cNvGrpSpPr>
            <a:grpSpLocks/>
          </p:cNvGrpSpPr>
          <p:nvPr/>
        </p:nvGrpSpPr>
        <p:grpSpPr bwMode="auto">
          <a:xfrm>
            <a:off x="3732213" y="465138"/>
            <a:ext cx="6292850" cy="4025900"/>
            <a:chOff x="0" y="0"/>
            <a:chExt cx="6292226" cy="4026329"/>
          </a:xfrm>
        </p:grpSpPr>
        <p:grpSp>
          <p:nvGrpSpPr>
            <p:cNvPr id="16395" name="Group 475">
              <a:extLst>
                <a:ext uri="{FF2B5EF4-FFF2-40B4-BE49-F238E27FC236}">
                  <a16:creationId xmlns:a16="http://schemas.microsoft.com/office/drawing/2014/main" id="{A53F0ACF-F7E7-4481-BBCA-C73FF58A16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6292226" cy="4026329"/>
              <a:chOff x="0" y="0"/>
              <a:chExt cx="6292226" cy="4026329"/>
            </a:xfrm>
          </p:grpSpPr>
          <p:sp>
            <p:nvSpPr>
              <p:cNvPr id="16449" name="AutoShape 476" descr="Freeform 106">
                <a:extLst>
                  <a:ext uri="{FF2B5EF4-FFF2-40B4-BE49-F238E27FC236}">
                    <a16:creationId xmlns:a16="http://schemas.microsoft.com/office/drawing/2014/main" id="{F1D751CD-B8CA-4BF9-9110-13CEDA9A090A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94982" y="69589"/>
                <a:ext cx="55999" cy="163358"/>
              </a:xfrm>
              <a:custGeom>
                <a:avLst/>
                <a:gdLst>
                  <a:gd name="T0" fmla="*/ 28000 w 21600"/>
                  <a:gd name="T1" fmla="*/ 81679 h 21600"/>
                  <a:gd name="T2" fmla="*/ 28000 w 21600"/>
                  <a:gd name="T3" fmla="*/ 81679 h 21600"/>
                  <a:gd name="T4" fmla="*/ 28000 w 21600"/>
                  <a:gd name="T5" fmla="*/ 81679 h 21600"/>
                  <a:gd name="T6" fmla="*/ 28000 w 21600"/>
                  <a:gd name="T7" fmla="*/ 8167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368" y="13481"/>
                    </a:lnTo>
                    <a:lnTo>
                      <a:pt x="21168" y="20987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50" name="AutoShape 477" descr="Freeform 127">
                <a:extLst>
                  <a:ext uri="{FF2B5EF4-FFF2-40B4-BE49-F238E27FC236}">
                    <a16:creationId xmlns:a16="http://schemas.microsoft.com/office/drawing/2014/main" id="{8C857CA0-350A-43B9-93B8-5C2BF2C6C696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191380" y="964551"/>
                <a:ext cx="151661" cy="148190"/>
              </a:xfrm>
              <a:custGeom>
                <a:avLst/>
                <a:gdLst>
                  <a:gd name="T0" fmla="*/ 75831 w 21600"/>
                  <a:gd name="T1" fmla="*/ 74095 h 21600"/>
                  <a:gd name="T2" fmla="*/ 75831 w 21600"/>
                  <a:gd name="T3" fmla="*/ 74095 h 21600"/>
                  <a:gd name="T4" fmla="*/ 75831 w 21600"/>
                  <a:gd name="T5" fmla="*/ 74095 h 21600"/>
                  <a:gd name="T6" fmla="*/ 75831 w 21600"/>
                  <a:gd name="T7" fmla="*/ 7409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726" y="2749"/>
                    </a:lnTo>
                    <a:lnTo>
                      <a:pt x="6694" y="5218"/>
                    </a:lnTo>
                    <a:lnTo>
                      <a:pt x="9676" y="7013"/>
                    </a:lnTo>
                    <a:lnTo>
                      <a:pt x="10355" y="7237"/>
                    </a:lnTo>
                    <a:lnTo>
                      <a:pt x="11035" y="7518"/>
                    </a:lnTo>
                    <a:lnTo>
                      <a:pt x="15272" y="11333"/>
                    </a:lnTo>
                    <a:lnTo>
                      <a:pt x="18253" y="14924"/>
                    </a:lnTo>
                    <a:lnTo>
                      <a:pt x="18776" y="16270"/>
                    </a:lnTo>
                    <a:lnTo>
                      <a:pt x="20606" y="20029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51" name="AutoShape 478" descr="Freeform 135">
                <a:extLst>
                  <a:ext uri="{FF2B5EF4-FFF2-40B4-BE49-F238E27FC236}">
                    <a16:creationId xmlns:a16="http://schemas.microsoft.com/office/drawing/2014/main" id="{B7B0B63D-49C4-42FF-A75F-BBC41C71A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323" y="1663486"/>
                <a:ext cx="150494" cy="236869"/>
              </a:xfrm>
              <a:custGeom>
                <a:avLst/>
                <a:gdLst>
                  <a:gd name="T0" fmla="*/ 75247 w 21600"/>
                  <a:gd name="T1" fmla="*/ 118435 h 21600"/>
                  <a:gd name="T2" fmla="*/ 75247 w 21600"/>
                  <a:gd name="T3" fmla="*/ 118435 h 21600"/>
                  <a:gd name="T4" fmla="*/ 75247 w 21600"/>
                  <a:gd name="T5" fmla="*/ 118435 h 21600"/>
                  <a:gd name="T6" fmla="*/ 75247 w 21600"/>
                  <a:gd name="T7" fmla="*/ 11843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16912" y="15641"/>
                    </a:lnTo>
                    <a:lnTo>
                      <a:pt x="11888" y="12449"/>
                    </a:lnTo>
                    <a:lnTo>
                      <a:pt x="4353" y="9364"/>
                    </a:lnTo>
                    <a:lnTo>
                      <a:pt x="0" y="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  <p:sp>
            <p:nvSpPr>
              <p:cNvPr id="16452" name="Line 479" descr="Freeform 145">
                <a:extLst>
                  <a:ext uri="{FF2B5EF4-FFF2-40B4-BE49-F238E27FC236}">
                    <a16:creationId xmlns:a16="http://schemas.microsoft.com/office/drawing/2014/main" id="{39AA298A-FF52-4E39-BAC5-B748C1D09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5880" y="2521110"/>
                <a:ext cx="36166" cy="77012"/>
              </a:xfrm>
              <a:prstGeom prst="line">
                <a:avLst/>
              </a:prstGeom>
              <a:noFill/>
              <a:ln w="28575">
                <a:solidFill>
                  <a:srgbClr val="FC282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53" name="AutoShape 480" descr="Freeform 220">
                <a:extLst>
                  <a:ext uri="{FF2B5EF4-FFF2-40B4-BE49-F238E27FC236}">
                    <a16:creationId xmlns:a16="http://schemas.microsoft.com/office/drawing/2014/main" id="{61FEAA1B-7393-48A4-BD58-316174771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624" y="3004369"/>
                <a:ext cx="161575" cy="110266"/>
              </a:xfrm>
              <a:custGeom>
                <a:avLst/>
                <a:gdLst>
                  <a:gd name="T0" fmla="*/ 80788 w 21600"/>
                  <a:gd name="T1" fmla="*/ 55133 h 21600"/>
                  <a:gd name="T2" fmla="*/ 80788 w 21600"/>
                  <a:gd name="T3" fmla="*/ 55133 h 21600"/>
                  <a:gd name="T4" fmla="*/ 80788 w 21600"/>
                  <a:gd name="T5" fmla="*/ 55133 h 21600"/>
                  <a:gd name="T6" fmla="*/ 80788 w 21600"/>
                  <a:gd name="T7" fmla="*/ 5513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8195" y="2857"/>
                      <a:pt x="13854" y="3314"/>
                      <a:pt x="10449" y="6172"/>
                    </a:cubicBezTo>
                    <a:lnTo>
                      <a:pt x="5147" y="12342"/>
                    </a:lnTo>
                    <a:cubicBezTo>
                      <a:pt x="3275" y="14856"/>
                      <a:pt x="1872" y="19085"/>
                      <a:pt x="0" y="2160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54" name="AutoShape 481" descr="Freeform 222">
                <a:extLst>
                  <a:ext uri="{FF2B5EF4-FFF2-40B4-BE49-F238E27FC236}">
                    <a16:creationId xmlns:a16="http://schemas.microsoft.com/office/drawing/2014/main" id="{382E6B2D-9C19-4418-BABC-7E587F085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02" y="92925"/>
                <a:ext cx="135328" cy="33839"/>
              </a:xfrm>
              <a:custGeom>
                <a:avLst/>
                <a:gdLst>
                  <a:gd name="T0" fmla="*/ 67664 w 21600"/>
                  <a:gd name="T1" fmla="*/ 16920 h 21600"/>
                  <a:gd name="T2" fmla="*/ 67664 w 21600"/>
                  <a:gd name="T3" fmla="*/ 16920 h 21600"/>
                  <a:gd name="T4" fmla="*/ 67664 w 21600"/>
                  <a:gd name="T5" fmla="*/ 16920 h 21600"/>
                  <a:gd name="T6" fmla="*/ 67664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724"/>
                    </a:moveTo>
                    <a:lnTo>
                      <a:pt x="7634" y="0"/>
                    </a:lnTo>
                    <a:lnTo>
                      <a:pt x="11917" y="2979"/>
                    </a:lnTo>
                    <a:lnTo>
                      <a:pt x="15828" y="15641"/>
                    </a:lnTo>
                    <a:lnTo>
                      <a:pt x="21600" y="2160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55" name="AutoShape 482" descr="Freeform 225">
                <a:extLst>
                  <a:ext uri="{FF2B5EF4-FFF2-40B4-BE49-F238E27FC236}">
                    <a16:creationId xmlns:a16="http://schemas.microsoft.com/office/drawing/2014/main" id="{8B13E6A0-376D-4C8A-BA87-EA3E684D8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073" y="239833"/>
                <a:ext cx="247198" cy="334995"/>
              </a:xfrm>
              <a:custGeom>
                <a:avLst/>
                <a:gdLst>
                  <a:gd name="T0" fmla="*/ 123599 w 21600"/>
                  <a:gd name="T1" fmla="*/ 167498 h 21600"/>
                  <a:gd name="T2" fmla="*/ 123599 w 21600"/>
                  <a:gd name="T3" fmla="*/ 167498 h 21600"/>
                  <a:gd name="T4" fmla="*/ 123599 w 21600"/>
                  <a:gd name="T5" fmla="*/ 167498 h 21600"/>
                  <a:gd name="T6" fmla="*/ 123599 w 21600"/>
                  <a:gd name="T7" fmla="*/ 16749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860" y="332"/>
                      <a:pt x="4624" y="945"/>
                      <a:pt x="6075" y="1648"/>
                    </a:cubicBezTo>
                    <a:cubicBezTo>
                      <a:pt x="7527" y="2351"/>
                      <a:pt x="7911" y="3604"/>
                      <a:pt x="9164" y="4221"/>
                    </a:cubicBezTo>
                    <a:cubicBezTo>
                      <a:pt x="10185" y="5075"/>
                      <a:pt x="12238" y="4708"/>
                      <a:pt x="13139" y="5687"/>
                    </a:cubicBezTo>
                    <a:cubicBezTo>
                      <a:pt x="14040" y="6666"/>
                      <a:pt x="14023" y="9337"/>
                      <a:pt x="14566" y="10089"/>
                    </a:cubicBezTo>
                    <a:lnTo>
                      <a:pt x="14872" y="10991"/>
                    </a:lnTo>
                    <a:cubicBezTo>
                      <a:pt x="14940" y="11368"/>
                      <a:pt x="15008" y="11743"/>
                      <a:pt x="15076" y="12120"/>
                    </a:cubicBezTo>
                    <a:lnTo>
                      <a:pt x="15688" y="13173"/>
                    </a:lnTo>
                    <a:lnTo>
                      <a:pt x="16503" y="14227"/>
                    </a:lnTo>
                    <a:lnTo>
                      <a:pt x="17931" y="16258"/>
                    </a:lnTo>
                    <a:lnTo>
                      <a:pt x="19460" y="18967"/>
                    </a:lnTo>
                    <a:lnTo>
                      <a:pt x="20173" y="20095"/>
                    </a:lnTo>
                    <a:lnTo>
                      <a:pt x="21600" y="21600"/>
                    </a:lnTo>
                    <a:lnTo>
                      <a:pt x="21090" y="21299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56" name="AutoShape 483" descr="Freeform 232">
                <a:extLst>
                  <a:ext uri="{FF2B5EF4-FFF2-40B4-BE49-F238E27FC236}">
                    <a16:creationId xmlns:a16="http://schemas.microsoft.com/office/drawing/2014/main" id="{0F0C51C3-DE8E-49F7-99F3-93ECA011D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5253" y="1264429"/>
                <a:ext cx="136495" cy="151103"/>
              </a:xfrm>
              <a:custGeom>
                <a:avLst/>
                <a:gdLst>
                  <a:gd name="T0" fmla="*/ 68248 w 21600"/>
                  <a:gd name="T1" fmla="*/ 75552 h 21600"/>
                  <a:gd name="T2" fmla="*/ 68248 w 21600"/>
                  <a:gd name="T3" fmla="*/ 75552 h 21600"/>
                  <a:gd name="T4" fmla="*/ 68248 w 21600"/>
                  <a:gd name="T5" fmla="*/ 75552 h 21600"/>
                  <a:gd name="T6" fmla="*/ 68248 w 21600"/>
                  <a:gd name="T7" fmla="*/ 755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107" y="835"/>
                    </a:lnTo>
                    <a:lnTo>
                      <a:pt x="1475" y="1501"/>
                    </a:lnTo>
                    <a:cubicBezTo>
                      <a:pt x="1598" y="1724"/>
                      <a:pt x="1725" y="1947"/>
                      <a:pt x="1848" y="2170"/>
                    </a:cubicBezTo>
                    <a:cubicBezTo>
                      <a:pt x="1907" y="2447"/>
                      <a:pt x="1971" y="2724"/>
                      <a:pt x="2030" y="3001"/>
                    </a:cubicBezTo>
                    <a:lnTo>
                      <a:pt x="2399" y="3670"/>
                    </a:lnTo>
                    <a:lnTo>
                      <a:pt x="2399" y="4336"/>
                    </a:lnTo>
                    <a:lnTo>
                      <a:pt x="2585" y="4336"/>
                    </a:lnTo>
                    <a:lnTo>
                      <a:pt x="2585" y="4836"/>
                    </a:lnTo>
                    <a:lnTo>
                      <a:pt x="2768" y="4836"/>
                    </a:lnTo>
                    <a:lnTo>
                      <a:pt x="2768" y="5171"/>
                    </a:lnTo>
                    <a:lnTo>
                      <a:pt x="3137" y="5836"/>
                    </a:lnTo>
                    <a:lnTo>
                      <a:pt x="3137" y="6340"/>
                    </a:lnTo>
                    <a:lnTo>
                      <a:pt x="3692" y="7340"/>
                    </a:lnTo>
                    <a:lnTo>
                      <a:pt x="4247" y="8172"/>
                    </a:lnTo>
                    <a:lnTo>
                      <a:pt x="5171" y="8675"/>
                    </a:lnTo>
                    <a:lnTo>
                      <a:pt x="5908" y="9175"/>
                    </a:lnTo>
                    <a:lnTo>
                      <a:pt x="6646" y="9507"/>
                    </a:lnTo>
                    <a:lnTo>
                      <a:pt x="7384" y="10007"/>
                    </a:lnTo>
                    <a:lnTo>
                      <a:pt x="7753" y="10507"/>
                    </a:lnTo>
                    <a:lnTo>
                      <a:pt x="8494" y="11176"/>
                    </a:lnTo>
                    <a:lnTo>
                      <a:pt x="9045" y="11676"/>
                    </a:lnTo>
                    <a:lnTo>
                      <a:pt x="9600" y="12342"/>
                    </a:lnTo>
                    <a:cubicBezTo>
                      <a:pt x="9660" y="12453"/>
                      <a:pt x="9723" y="12565"/>
                      <a:pt x="9783" y="12676"/>
                    </a:cubicBezTo>
                    <a:lnTo>
                      <a:pt x="10155" y="12676"/>
                    </a:lnTo>
                    <a:lnTo>
                      <a:pt x="10524" y="13011"/>
                    </a:lnTo>
                    <a:lnTo>
                      <a:pt x="10707" y="13011"/>
                    </a:lnTo>
                    <a:lnTo>
                      <a:pt x="11262" y="13677"/>
                    </a:lnTo>
                    <a:lnTo>
                      <a:pt x="11631" y="14011"/>
                    </a:lnTo>
                    <a:lnTo>
                      <a:pt x="12555" y="14677"/>
                    </a:lnTo>
                    <a:lnTo>
                      <a:pt x="13106" y="15177"/>
                    </a:lnTo>
                    <a:lnTo>
                      <a:pt x="13847" y="15678"/>
                    </a:lnTo>
                    <a:lnTo>
                      <a:pt x="14585" y="16181"/>
                    </a:lnTo>
                    <a:lnTo>
                      <a:pt x="15323" y="16512"/>
                    </a:lnTo>
                    <a:cubicBezTo>
                      <a:pt x="15509" y="16678"/>
                      <a:pt x="15692" y="16847"/>
                      <a:pt x="15878" y="17012"/>
                    </a:cubicBezTo>
                    <a:lnTo>
                      <a:pt x="17170" y="17513"/>
                    </a:lnTo>
                    <a:lnTo>
                      <a:pt x="18832" y="18682"/>
                    </a:lnTo>
                    <a:lnTo>
                      <a:pt x="18832" y="19265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57" name="Line 484" descr="Freeform 257">
                <a:extLst>
                  <a:ext uri="{FF2B5EF4-FFF2-40B4-BE49-F238E27FC236}">
                    <a16:creationId xmlns:a16="http://schemas.microsoft.com/office/drawing/2014/main" id="{C88686DD-0F06-432F-A299-FEE3A90E73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7567" y="3965653"/>
                <a:ext cx="4667" cy="60676"/>
              </a:xfrm>
              <a:prstGeom prst="line">
                <a:avLst/>
              </a:prstGeom>
              <a:noFill/>
              <a:ln w="44450">
                <a:solidFill>
                  <a:srgbClr val="FC282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58" name="AutoShape 485" descr="Freeform 266">
                <a:extLst>
                  <a:ext uri="{FF2B5EF4-FFF2-40B4-BE49-F238E27FC236}">
                    <a16:creationId xmlns:a16="http://schemas.microsoft.com/office/drawing/2014/main" id="{B417CAF2-2FB2-48FB-979E-0F773BD12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70" y="92926"/>
                <a:ext cx="258503" cy="92381"/>
              </a:xfrm>
              <a:custGeom>
                <a:avLst/>
                <a:gdLst>
                  <a:gd name="T0" fmla="*/ 129252 w 21600"/>
                  <a:gd name="T1" fmla="*/ 46191 h 21600"/>
                  <a:gd name="T2" fmla="*/ 129252 w 21600"/>
                  <a:gd name="T3" fmla="*/ 46191 h 21600"/>
                  <a:gd name="T4" fmla="*/ 129252 w 21600"/>
                  <a:gd name="T5" fmla="*/ 46191 h 21600"/>
                  <a:gd name="T6" fmla="*/ 129252 w 21600"/>
                  <a:gd name="T7" fmla="*/ 4619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364"/>
                    </a:moveTo>
                    <a:lnTo>
                      <a:pt x="3996" y="0"/>
                    </a:lnTo>
                    <a:lnTo>
                      <a:pt x="6238" y="1091"/>
                    </a:lnTo>
                    <a:lnTo>
                      <a:pt x="8286" y="5729"/>
                    </a:lnTo>
                    <a:cubicBezTo>
                      <a:pt x="9098" y="7139"/>
                      <a:pt x="11195" y="8639"/>
                      <a:pt x="12721" y="10367"/>
                    </a:cubicBezTo>
                    <a:cubicBezTo>
                      <a:pt x="14248" y="12095"/>
                      <a:pt x="20544" y="20509"/>
                      <a:pt x="21600" y="2160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59" name="AutoShape 486" descr="Freeform 268">
                <a:extLst>
                  <a:ext uri="{FF2B5EF4-FFF2-40B4-BE49-F238E27FC236}">
                    <a16:creationId xmlns:a16="http://schemas.microsoft.com/office/drawing/2014/main" id="{25741773-A427-4A46-AC4B-80954524A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834" y="836199"/>
                <a:ext cx="131828" cy="112018"/>
              </a:xfrm>
              <a:custGeom>
                <a:avLst/>
                <a:gdLst>
                  <a:gd name="T0" fmla="*/ 65914 w 21600"/>
                  <a:gd name="T1" fmla="*/ 56009 h 21600"/>
                  <a:gd name="T2" fmla="*/ 65914 w 21600"/>
                  <a:gd name="T3" fmla="*/ 56009 h 21600"/>
                  <a:gd name="T4" fmla="*/ 65914 w 21600"/>
                  <a:gd name="T5" fmla="*/ 56009 h 21600"/>
                  <a:gd name="T6" fmla="*/ 65914 w 21600"/>
                  <a:gd name="T7" fmla="*/ 5600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6308" y="5400"/>
                    </a:lnTo>
                    <a:lnTo>
                      <a:pt x="10896" y="9450"/>
                    </a:lnTo>
                    <a:lnTo>
                      <a:pt x="15292" y="12375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60" name="AutoShape 487" descr="Freeform 271">
                <a:extLst>
                  <a:ext uri="{FF2B5EF4-FFF2-40B4-BE49-F238E27FC236}">
                    <a16:creationId xmlns:a16="http://schemas.microsoft.com/office/drawing/2014/main" id="{1ECBC468-B1FA-4D1B-ABEA-1DD8F9E34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495" y="1479479"/>
                <a:ext cx="174994" cy="95097"/>
              </a:xfrm>
              <a:custGeom>
                <a:avLst/>
                <a:gdLst>
                  <a:gd name="T0" fmla="*/ 87497 w 21600"/>
                  <a:gd name="T1" fmla="*/ 47549 h 21600"/>
                  <a:gd name="T2" fmla="*/ 87497 w 21600"/>
                  <a:gd name="T3" fmla="*/ 47549 h 21600"/>
                  <a:gd name="T4" fmla="*/ 87497 w 21600"/>
                  <a:gd name="T5" fmla="*/ 47549 h 21600"/>
                  <a:gd name="T6" fmla="*/ 87497 w 21600"/>
                  <a:gd name="T7" fmla="*/ 4754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016" y="2650"/>
                      <a:pt x="3600" y="8879"/>
                      <a:pt x="5616" y="11529"/>
                    </a:cubicBezTo>
                    <a:lnTo>
                      <a:pt x="10368" y="12323"/>
                    </a:lnTo>
                    <a:lnTo>
                      <a:pt x="16416" y="17095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61" name="AutoShape 488" descr="Freeform 285">
                <a:extLst>
                  <a:ext uri="{FF2B5EF4-FFF2-40B4-BE49-F238E27FC236}">
                    <a16:creationId xmlns:a16="http://schemas.microsoft.com/office/drawing/2014/main" id="{3898C8DC-9AA0-4A03-88AA-05B8E9186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101" y="3348979"/>
                <a:ext cx="41999" cy="283542"/>
              </a:xfrm>
              <a:custGeom>
                <a:avLst/>
                <a:gdLst>
                  <a:gd name="T0" fmla="*/ 21000 w 21600"/>
                  <a:gd name="T1" fmla="*/ 141771 h 21600"/>
                  <a:gd name="T2" fmla="*/ 21000 w 21600"/>
                  <a:gd name="T3" fmla="*/ 141771 h 21600"/>
                  <a:gd name="T4" fmla="*/ 21000 w 21600"/>
                  <a:gd name="T5" fmla="*/ 141771 h 21600"/>
                  <a:gd name="T6" fmla="*/ 21000 w 21600"/>
                  <a:gd name="T7" fmla="*/ 14177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7200" y="0"/>
                    </a:moveTo>
                    <a:lnTo>
                      <a:pt x="0" y="8533"/>
                    </a:lnTo>
                    <a:lnTo>
                      <a:pt x="11400" y="13333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  <p:sp>
            <p:nvSpPr>
              <p:cNvPr id="16462" name="AutoShape 489" descr="Freeform 297">
                <a:extLst>
                  <a:ext uri="{FF2B5EF4-FFF2-40B4-BE49-F238E27FC236}">
                    <a16:creationId xmlns:a16="http://schemas.microsoft.com/office/drawing/2014/main" id="{EA0A4ED0-F7B6-40E8-9814-248568C7F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202" y="2013537"/>
                <a:ext cx="377982" cy="212365"/>
              </a:xfrm>
              <a:custGeom>
                <a:avLst/>
                <a:gdLst>
                  <a:gd name="T0" fmla="*/ 188991 w 21600"/>
                  <a:gd name="T1" fmla="*/ 106182 h 21600"/>
                  <a:gd name="T2" fmla="*/ 188991 w 21600"/>
                  <a:gd name="T3" fmla="*/ 106182 h 21600"/>
                  <a:gd name="T4" fmla="*/ 188991 w 21600"/>
                  <a:gd name="T5" fmla="*/ 106182 h 21600"/>
                  <a:gd name="T6" fmla="*/ 188991 w 21600"/>
                  <a:gd name="T7" fmla="*/ 10618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067" y="949"/>
                    </a:lnTo>
                    <a:lnTo>
                      <a:pt x="7200" y="2492"/>
                    </a:lnTo>
                    <a:lnTo>
                      <a:pt x="8600" y="3798"/>
                    </a:lnTo>
                    <a:lnTo>
                      <a:pt x="10267" y="5934"/>
                    </a:lnTo>
                    <a:lnTo>
                      <a:pt x="12000" y="9138"/>
                    </a:lnTo>
                    <a:lnTo>
                      <a:pt x="13867" y="14123"/>
                    </a:lnTo>
                    <a:lnTo>
                      <a:pt x="15600" y="18514"/>
                    </a:lnTo>
                    <a:lnTo>
                      <a:pt x="21600" y="2160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63" name="AutoShape 490" descr="Freeform 304">
                <a:extLst>
                  <a:ext uri="{FF2B5EF4-FFF2-40B4-BE49-F238E27FC236}">
                    <a16:creationId xmlns:a16="http://schemas.microsoft.com/office/drawing/2014/main" id="{0D81B6CE-5F52-4AF4-9A4F-6D66D10A4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0662" y="2826821"/>
                <a:ext cx="12834" cy="138855"/>
              </a:xfrm>
              <a:custGeom>
                <a:avLst/>
                <a:gdLst>
                  <a:gd name="T0" fmla="*/ 6417 w 21600"/>
                  <a:gd name="T1" fmla="*/ 69428 h 21600"/>
                  <a:gd name="T2" fmla="*/ 6417 w 21600"/>
                  <a:gd name="T3" fmla="*/ 69428 h 21600"/>
                  <a:gd name="T4" fmla="*/ 6417 w 21600"/>
                  <a:gd name="T5" fmla="*/ 69428 h 21600"/>
                  <a:gd name="T6" fmla="*/ 6417 w 21600"/>
                  <a:gd name="T7" fmla="*/ 6942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891" y="0"/>
                    </a:moveTo>
                    <a:lnTo>
                      <a:pt x="0" y="6897"/>
                    </a:lnTo>
                    <a:lnTo>
                      <a:pt x="17673" y="13069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64" name="AutoShape 491" descr="Freeform 313">
                <a:extLst>
                  <a:ext uri="{FF2B5EF4-FFF2-40B4-BE49-F238E27FC236}">
                    <a16:creationId xmlns:a16="http://schemas.microsoft.com/office/drawing/2014/main" id="{080D8A0B-A4E1-4E47-91A0-B6D44BC69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911" y="3076588"/>
                <a:ext cx="31310" cy="85765"/>
              </a:xfrm>
              <a:custGeom>
                <a:avLst/>
                <a:gdLst>
                  <a:gd name="T0" fmla="*/ 15655 w 16178"/>
                  <a:gd name="T1" fmla="*/ 42883 h 21600"/>
                  <a:gd name="T2" fmla="*/ 15655 w 16178"/>
                  <a:gd name="T3" fmla="*/ 42883 h 21600"/>
                  <a:gd name="T4" fmla="*/ 15655 w 16178"/>
                  <a:gd name="T5" fmla="*/ 42883 h 21600"/>
                  <a:gd name="T6" fmla="*/ 15655 w 16178"/>
                  <a:gd name="T7" fmla="*/ 4288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178" h="21600">
                    <a:moveTo>
                      <a:pt x="0" y="0"/>
                    </a:moveTo>
                    <a:cubicBezTo>
                      <a:pt x="1498" y="2030"/>
                      <a:pt x="11638" y="10085"/>
                      <a:pt x="13510" y="12621"/>
                    </a:cubicBezTo>
                    <a:cubicBezTo>
                      <a:pt x="21600" y="18807"/>
                      <a:pt x="7938" y="18662"/>
                      <a:pt x="15975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65" name="AutoShape 492" descr="Freeform 328">
                <a:extLst>
                  <a:ext uri="{FF2B5EF4-FFF2-40B4-BE49-F238E27FC236}">
                    <a16:creationId xmlns:a16="http://schemas.microsoft.com/office/drawing/2014/main" id="{8202C40A-8009-4735-A7EC-07EBA43D9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786" y="1596548"/>
                <a:ext cx="150494" cy="54687"/>
              </a:xfrm>
              <a:custGeom>
                <a:avLst/>
                <a:gdLst>
                  <a:gd name="T0" fmla="*/ 75247 w 21600"/>
                  <a:gd name="T1" fmla="*/ 27344 h 21600"/>
                  <a:gd name="T2" fmla="*/ 75247 w 21600"/>
                  <a:gd name="T3" fmla="*/ 27344 h 21600"/>
                  <a:gd name="T4" fmla="*/ 75247 w 21600"/>
                  <a:gd name="T5" fmla="*/ 27344 h 21600"/>
                  <a:gd name="T6" fmla="*/ 75247 w 21600"/>
                  <a:gd name="T7" fmla="*/ 2734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456"/>
                    </a:moveTo>
                    <a:lnTo>
                      <a:pt x="2512" y="13366"/>
                    </a:lnTo>
                    <a:lnTo>
                      <a:pt x="5023" y="16131"/>
                    </a:lnTo>
                    <a:cubicBezTo>
                      <a:pt x="5837" y="16802"/>
                      <a:pt x="6651" y="20929"/>
                      <a:pt x="7466" y="21600"/>
                    </a:cubicBezTo>
                    <a:lnTo>
                      <a:pt x="14316" y="20970"/>
                    </a:lnTo>
                    <a:cubicBezTo>
                      <a:pt x="14819" y="18820"/>
                      <a:pt x="21097" y="2151"/>
                      <a:pt x="21600" y="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66" name="AutoShape 493" descr="Freeform 379">
                <a:extLst>
                  <a:ext uri="{FF2B5EF4-FFF2-40B4-BE49-F238E27FC236}">
                    <a16:creationId xmlns:a16="http://schemas.microsoft.com/office/drawing/2014/main" id="{C9A2A21B-F585-4A5B-9FB7-50E47C905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8410" y="2047376"/>
                <a:ext cx="330734" cy="77012"/>
              </a:xfrm>
              <a:custGeom>
                <a:avLst/>
                <a:gdLst>
                  <a:gd name="T0" fmla="*/ 165367 w 21600"/>
                  <a:gd name="T1" fmla="*/ 38506 h 21600"/>
                  <a:gd name="T2" fmla="*/ 165367 w 21600"/>
                  <a:gd name="T3" fmla="*/ 38506 h 21600"/>
                  <a:gd name="T4" fmla="*/ 165367 w 21600"/>
                  <a:gd name="T5" fmla="*/ 38506 h 21600"/>
                  <a:gd name="T6" fmla="*/ 165367 w 21600"/>
                  <a:gd name="T7" fmla="*/ 3850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7943" y="6218"/>
                    </a:lnTo>
                    <a:lnTo>
                      <a:pt x="21600" y="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67" name="AutoShape 494" descr="Freeform 382">
                <a:extLst>
                  <a:ext uri="{FF2B5EF4-FFF2-40B4-BE49-F238E27FC236}">
                    <a16:creationId xmlns:a16="http://schemas.microsoft.com/office/drawing/2014/main" id="{26B5BFA4-E0E5-47F7-AE36-AFDCAFB8F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0705" y="2281909"/>
                <a:ext cx="278644" cy="98391"/>
              </a:xfrm>
              <a:custGeom>
                <a:avLst/>
                <a:gdLst>
                  <a:gd name="T0" fmla="*/ 139322 w 21600"/>
                  <a:gd name="T1" fmla="*/ 49196 h 21600"/>
                  <a:gd name="T2" fmla="*/ 139322 w 21600"/>
                  <a:gd name="T3" fmla="*/ 49196 h 21600"/>
                  <a:gd name="T4" fmla="*/ 139322 w 21600"/>
                  <a:gd name="T5" fmla="*/ 49196 h 21600"/>
                  <a:gd name="T6" fmla="*/ 139322 w 21600"/>
                  <a:gd name="T7" fmla="*/ 4919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2196" y="20190"/>
                      <a:pt x="2198" y="14484"/>
                      <a:pt x="4394" y="13074"/>
                    </a:cubicBezTo>
                    <a:cubicBezTo>
                      <a:pt x="6417" y="13074"/>
                      <a:pt x="8440" y="16417"/>
                      <a:pt x="10463" y="16417"/>
                    </a:cubicBezTo>
                    <a:lnTo>
                      <a:pt x="14456" y="14088"/>
                    </a:lnTo>
                    <a:lnTo>
                      <a:pt x="18616" y="8709"/>
                    </a:lnTo>
                    <a:lnTo>
                      <a:pt x="21600" y="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68" name="AutoShape 495" descr="Freeform 429">
                <a:extLst>
                  <a:ext uri="{FF2B5EF4-FFF2-40B4-BE49-F238E27FC236}">
                    <a16:creationId xmlns:a16="http://schemas.microsoft.com/office/drawing/2014/main" id="{B0940612-FEBB-4319-B7FA-4A6773175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582" y="3607435"/>
                <a:ext cx="246173" cy="93348"/>
              </a:xfrm>
              <a:custGeom>
                <a:avLst/>
                <a:gdLst>
                  <a:gd name="T0" fmla="*/ 123087 w 21600"/>
                  <a:gd name="T1" fmla="*/ 46674 h 21600"/>
                  <a:gd name="T2" fmla="*/ 123087 w 21600"/>
                  <a:gd name="T3" fmla="*/ 46674 h 21600"/>
                  <a:gd name="T4" fmla="*/ 123087 w 21600"/>
                  <a:gd name="T5" fmla="*/ 46674 h 21600"/>
                  <a:gd name="T6" fmla="*/ 123087 w 21600"/>
                  <a:gd name="T7" fmla="*/ 4667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396"/>
                    </a:moveTo>
                    <a:lnTo>
                      <a:pt x="4199" y="2160"/>
                    </a:lnTo>
                    <a:lnTo>
                      <a:pt x="8497" y="0"/>
                    </a:lnTo>
                    <a:lnTo>
                      <a:pt x="12286" y="5130"/>
                    </a:lnTo>
                    <a:lnTo>
                      <a:pt x="14742" y="8370"/>
                    </a:lnTo>
                    <a:lnTo>
                      <a:pt x="18632" y="13230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  <p:sp>
            <p:nvSpPr>
              <p:cNvPr id="16469" name="AutoShape 496" descr="Freeform 458">
                <a:extLst>
                  <a:ext uri="{FF2B5EF4-FFF2-40B4-BE49-F238E27FC236}">
                    <a16:creationId xmlns:a16="http://schemas.microsoft.com/office/drawing/2014/main" id="{655CC126-D8FA-44F0-B385-9EDA496BB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4342" y="2925292"/>
                <a:ext cx="27184" cy="114166"/>
              </a:xfrm>
              <a:custGeom>
                <a:avLst/>
                <a:gdLst>
                  <a:gd name="T0" fmla="*/ 13592 w 21600"/>
                  <a:gd name="T1" fmla="*/ 57083 h 21600"/>
                  <a:gd name="T2" fmla="*/ 13592 w 21600"/>
                  <a:gd name="T3" fmla="*/ 57083 h 21600"/>
                  <a:gd name="T4" fmla="*/ 13592 w 21600"/>
                  <a:gd name="T5" fmla="*/ 57083 h 21600"/>
                  <a:gd name="T6" fmla="*/ 13592 w 21600"/>
                  <a:gd name="T7" fmla="*/ 5708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562" y="21600"/>
                    </a:moveTo>
                    <a:lnTo>
                      <a:pt x="21600" y="15367"/>
                    </a:lnTo>
                    <a:lnTo>
                      <a:pt x="0" y="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70" name="AutoShape 497" descr="Freeform 481">
                <a:extLst>
                  <a:ext uri="{FF2B5EF4-FFF2-40B4-BE49-F238E27FC236}">
                    <a16:creationId xmlns:a16="http://schemas.microsoft.com/office/drawing/2014/main" id="{74FA8389-EDEA-4556-B020-90A4543CA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424" y="2045041"/>
                <a:ext cx="37333" cy="208865"/>
              </a:xfrm>
              <a:custGeom>
                <a:avLst/>
                <a:gdLst>
                  <a:gd name="T0" fmla="*/ 18667 w 21600"/>
                  <a:gd name="T1" fmla="*/ 104433 h 21600"/>
                  <a:gd name="T2" fmla="*/ 18667 w 21600"/>
                  <a:gd name="T3" fmla="*/ 104433 h 21600"/>
                  <a:gd name="T4" fmla="*/ 18667 w 21600"/>
                  <a:gd name="T5" fmla="*/ 104433 h 21600"/>
                  <a:gd name="T6" fmla="*/ 18667 w 21600"/>
                  <a:gd name="T7" fmla="*/ 10443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025" y="11222"/>
                    </a:lnTo>
                    <a:lnTo>
                      <a:pt x="5400" y="2896"/>
                    </a:lnTo>
                    <a:lnTo>
                      <a:pt x="0" y="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71" name="Line 498" descr="Freeform 482">
                <a:extLst>
                  <a:ext uri="{FF2B5EF4-FFF2-40B4-BE49-F238E27FC236}">
                    <a16:creationId xmlns:a16="http://schemas.microsoft.com/office/drawing/2014/main" id="{A549514F-58FE-4849-AAF0-A2B2421B9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16423" y="2197897"/>
                <a:ext cx="55998" cy="22171"/>
              </a:xfrm>
              <a:prstGeom prst="line">
                <a:avLst/>
              </a:prstGeom>
              <a:noFill/>
              <a:ln w="44450">
                <a:solidFill>
                  <a:srgbClr val="FC282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72" name="AutoShape 499" descr="Freeform 501">
                <a:extLst>
                  <a:ext uri="{FF2B5EF4-FFF2-40B4-BE49-F238E27FC236}">
                    <a16:creationId xmlns:a16="http://schemas.microsoft.com/office/drawing/2014/main" id="{42779E25-9860-4B38-A2E5-8A8D13280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8477" y="3518756"/>
                <a:ext cx="27640" cy="112598"/>
              </a:xfrm>
              <a:custGeom>
                <a:avLst/>
                <a:gdLst>
                  <a:gd name="T0" fmla="*/ 13820 w 19620"/>
                  <a:gd name="T1" fmla="*/ 56299 h 21600"/>
                  <a:gd name="T2" fmla="*/ 13820 w 19620"/>
                  <a:gd name="T3" fmla="*/ 56299 h 21600"/>
                  <a:gd name="T4" fmla="*/ 13820 w 19620"/>
                  <a:gd name="T5" fmla="*/ 56299 h 21600"/>
                  <a:gd name="T6" fmla="*/ 13820 w 19620"/>
                  <a:gd name="T7" fmla="*/ 5629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20" h="21600">
                    <a:moveTo>
                      <a:pt x="4714" y="0"/>
                    </a:moveTo>
                    <a:cubicBezTo>
                      <a:pt x="6370" y="896"/>
                      <a:pt x="2644" y="5931"/>
                      <a:pt x="4299" y="7721"/>
                    </a:cubicBezTo>
                    <a:cubicBezTo>
                      <a:pt x="4852" y="9680"/>
                      <a:pt x="-1980" y="10782"/>
                      <a:pt x="573" y="13095"/>
                    </a:cubicBezTo>
                    <a:cubicBezTo>
                      <a:pt x="3127" y="15407"/>
                      <a:pt x="17687" y="19959"/>
                      <a:pt x="1962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73" name="AutoShape 500" descr="Freeform 609">
                <a:extLst>
                  <a:ext uri="{FF2B5EF4-FFF2-40B4-BE49-F238E27FC236}">
                    <a16:creationId xmlns:a16="http://schemas.microsoft.com/office/drawing/2014/main" id="{4913D7AD-FC46-417D-B6E7-8F8DF22F4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9108" y="1658236"/>
                <a:ext cx="148056" cy="87586"/>
              </a:xfrm>
              <a:custGeom>
                <a:avLst/>
                <a:gdLst>
                  <a:gd name="T0" fmla="*/ 74028 w 20362"/>
                  <a:gd name="T1" fmla="*/ 43793 h 21600"/>
                  <a:gd name="T2" fmla="*/ 74028 w 20362"/>
                  <a:gd name="T3" fmla="*/ 43793 h 21600"/>
                  <a:gd name="T4" fmla="*/ 74028 w 20362"/>
                  <a:gd name="T5" fmla="*/ 43793 h 21600"/>
                  <a:gd name="T6" fmla="*/ 74028 w 20362"/>
                  <a:gd name="T7" fmla="*/ 4379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362" h="21600">
                    <a:moveTo>
                      <a:pt x="5452" y="21600"/>
                    </a:moveTo>
                    <a:cubicBezTo>
                      <a:pt x="4888" y="20335"/>
                      <a:pt x="1829" y="18404"/>
                      <a:pt x="1165" y="16155"/>
                    </a:cubicBezTo>
                    <a:cubicBezTo>
                      <a:pt x="500" y="13907"/>
                      <a:pt x="-1238" y="12002"/>
                      <a:pt x="1465" y="8108"/>
                    </a:cubicBezTo>
                    <a:lnTo>
                      <a:pt x="8168" y="3164"/>
                    </a:lnTo>
                    <a:lnTo>
                      <a:pt x="12259" y="863"/>
                    </a:lnTo>
                    <a:lnTo>
                      <a:pt x="15386" y="144"/>
                    </a:lnTo>
                    <a:lnTo>
                      <a:pt x="15869" y="0"/>
                    </a:lnTo>
                    <a:lnTo>
                      <a:pt x="18195" y="1007"/>
                    </a:lnTo>
                    <a:lnTo>
                      <a:pt x="20362" y="1726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74" name="AutoShape 501" descr="Freeform 695">
                <a:extLst>
                  <a:ext uri="{FF2B5EF4-FFF2-40B4-BE49-F238E27FC236}">
                    <a16:creationId xmlns:a16="http://schemas.microsoft.com/office/drawing/2014/main" id="{2E8B12D6-0322-4A46-B887-2D51E31CD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522" y="3018767"/>
                <a:ext cx="29751" cy="78760"/>
              </a:xfrm>
              <a:custGeom>
                <a:avLst/>
                <a:gdLst>
                  <a:gd name="T0" fmla="*/ 14876 w 21600"/>
                  <a:gd name="T1" fmla="*/ 39380 h 21600"/>
                  <a:gd name="T2" fmla="*/ 14876 w 21600"/>
                  <a:gd name="T3" fmla="*/ 39380 h 21600"/>
                  <a:gd name="T4" fmla="*/ 14876 w 21600"/>
                  <a:gd name="T5" fmla="*/ 39380 h 21600"/>
                  <a:gd name="T6" fmla="*/ 14876 w 21600"/>
                  <a:gd name="T7" fmla="*/ 3938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7624" y="10399"/>
                    </a:lnTo>
                    <a:lnTo>
                      <a:pt x="0" y="13280"/>
                    </a:lnTo>
                    <a:lnTo>
                      <a:pt x="10165" y="16160"/>
                    </a:lnTo>
                    <a:lnTo>
                      <a:pt x="12706" y="2160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75" name="AutoShape 502" descr="Freeform 330">
                <a:extLst>
                  <a:ext uri="{FF2B5EF4-FFF2-40B4-BE49-F238E27FC236}">
                    <a16:creationId xmlns:a16="http://schemas.microsoft.com/office/drawing/2014/main" id="{58ECD8F0-7010-43F2-B38F-E035389C2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955" y="1819536"/>
                <a:ext cx="62998" cy="91014"/>
              </a:xfrm>
              <a:custGeom>
                <a:avLst/>
                <a:gdLst>
                  <a:gd name="T0" fmla="*/ 31499 w 21600"/>
                  <a:gd name="T1" fmla="*/ 45507 h 21600"/>
                  <a:gd name="T2" fmla="*/ 31499 w 21600"/>
                  <a:gd name="T3" fmla="*/ 45507 h 21600"/>
                  <a:gd name="T4" fmla="*/ 31499 w 21600"/>
                  <a:gd name="T5" fmla="*/ 45507 h 21600"/>
                  <a:gd name="T6" fmla="*/ 31499 w 21600"/>
                  <a:gd name="T7" fmla="*/ 455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" y="0"/>
                    </a:moveTo>
                    <a:lnTo>
                      <a:pt x="0" y="6092"/>
                    </a:lnTo>
                    <a:lnTo>
                      <a:pt x="4000" y="15231"/>
                    </a:lnTo>
                    <a:lnTo>
                      <a:pt x="14400" y="20215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76" name="AutoShape 503" descr="Freeform 608">
                <a:extLst>
                  <a:ext uri="{FF2B5EF4-FFF2-40B4-BE49-F238E27FC236}">
                    <a16:creationId xmlns:a16="http://schemas.microsoft.com/office/drawing/2014/main" id="{30F3BEE6-B18D-415C-9910-5DA837876127}"/>
                  </a:ext>
                </a:extLst>
              </p:cNvPr>
              <p:cNvSpPr>
                <a:spLocks/>
              </p:cNvSpPr>
              <p:nvPr/>
            </p:nvSpPr>
            <p:spPr bwMode="auto">
              <a:xfrm rot="-2880300">
                <a:off x="2745014" y="1957001"/>
                <a:ext cx="644262" cy="117976"/>
              </a:xfrm>
              <a:custGeom>
                <a:avLst/>
                <a:gdLst>
                  <a:gd name="T0" fmla="*/ 322131 w 21600"/>
                  <a:gd name="T1" fmla="*/ 58988 h 21600"/>
                  <a:gd name="T2" fmla="*/ 322131 w 21600"/>
                  <a:gd name="T3" fmla="*/ 58988 h 21600"/>
                  <a:gd name="T4" fmla="*/ 322131 w 21600"/>
                  <a:gd name="T5" fmla="*/ 58988 h 21600"/>
                  <a:gd name="T6" fmla="*/ 322131 w 21600"/>
                  <a:gd name="T7" fmla="*/ 5898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675" y="17605"/>
                      <a:pt x="3109" y="16943"/>
                      <a:pt x="5024" y="9614"/>
                    </a:cubicBezTo>
                    <a:lnTo>
                      <a:pt x="9098" y="14346"/>
                    </a:lnTo>
                    <a:lnTo>
                      <a:pt x="12733" y="14486"/>
                    </a:lnTo>
                    <a:lnTo>
                      <a:pt x="17384" y="6792"/>
                    </a:lnTo>
                    <a:lnTo>
                      <a:pt x="19801" y="2990"/>
                    </a:lnTo>
                    <a:lnTo>
                      <a:pt x="21600" y="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  <p:sp>
            <p:nvSpPr>
              <p:cNvPr id="16477" name="AutoShape 504" descr="Freeform 684">
                <a:extLst>
                  <a:ext uri="{FF2B5EF4-FFF2-40B4-BE49-F238E27FC236}">
                    <a16:creationId xmlns:a16="http://schemas.microsoft.com/office/drawing/2014/main" id="{282E9AF2-B425-443C-9B71-31C072679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0455" y="2826292"/>
                <a:ext cx="75405" cy="64903"/>
              </a:xfrm>
              <a:custGeom>
                <a:avLst/>
                <a:gdLst>
                  <a:gd name="T0" fmla="*/ 37703 w 21600"/>
                  <a:gd name="T1" fmla="*/ 32452 h 21600"/>
                  <a:gd name="T2" fmla="*/ 37703 w 21600"/>
                  <a:gd name="T3" fmla="*/ 32452 h 21600"/>
                  <a:gd name="T4" fmla="*/ 37703 w 21600"/>
                  <a:gd name="T5" fmla="*/ 32452 h 21600"/>
                  <a:gd name="T6" fmla="*/ 37703 w 21600"/>
                  <a:gd name="T7" fmla="*/ 324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7635" y="3812"/>
                      <a:pt x="18182" y="8208"/>
                      <a:pt x="14216" y="12020"/>
                    </a:cubicBezTo>
                    <a:lnTo>
                      <a:pt x="0" y="2160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78" name="AutoShape 505" descr="Freeform 504">
                <a:extLst>
                  <a:ext uri="{FF2B5EF4-FFF2-40B4-BE49-F238E27FC236}">
                    <a16:creationId xmlns:a16="http://schemas.microsoft.com/office/drawing/2014/main" id="{668260F8-EA2C-4C7B-8C59-2E7A93140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299" y="3234926"/>
                <a:ext cx="50753" cy="59508"/>
              </a:xfrm>
              <a:custGeom>
                <a:avLst/>
                <a:gdLst>
                  <a:gd name="T0" fmla="*/ 25377 w 21600"/>
                  <a:gd name="T1" fmla="*/ 29754 h 21600"/>
                  <a:gd name="T2" fmla="*/ 25377 w 21600"/>
                  <a:gd name="T3" fmla="*/ 29754 h 21600"/>
                  <a:gd name="T4" fmla="*/ 25377 w 21600"/>
                  <a:gd name="T5" fmla="*/ 29754 h 21600"/>
                  <a:gd name="T6" fmla="*/ 25377 w 21600"/>
                  <a:gd name="T7" fmla="*/ 2975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20607" y="18211"/>
                      <a:pt x="15930" y="16941"/>
                      <a:pt x="13159" y="14401"/>
                    </a:cubicBezTo>
                    <a:cubicBezTo>
                      <a:pt x="10386" y="11858"/>
                      <a:pt x="4468" y="11015"/>
                      <a:pt x="4966" y="6351"/>
                    </a:cubicBezTo>
                    <a:cubicBezTo>
                      <a:pt x="5461" y="1694"/>
                      <a:pt x="498" y="3810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79" name="AutoShape 506" descr="Freeform 504">
                <a:extLst>
                  <a:ext uri="{FF2B5EF4-FFF2-40B4-BE49-F238E27FC236}">
                    <a16:creationId xmlns:a16="http://schemas.microsoft.com/office/drawing/2014/main" id="{4DAFA913-52F5-4894-B0D0-A3F80B152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544" y="3337318"/>
                <a:ext cx="91003" cy="29755"/>
              </a:xfrm>
              <a:custGeom>
                <a:avLst/>
                <a:gdLst>
                  <a:gd name="T0" fmla="*/ 45502 w 21600"/>
                  <a:gd name="T1" fmla="*/ 14877 h 18989"/>
                  <a:gd name="T2" fmla="*/ 45502 w 21600"/>
                  <a:gd name="T3" fmla="*/ 14877 h 18989"/>
                  <a:gd name="T4" fmla="*/ 45502 w 21600"/>
                  <a:gd name="T5" fmla="*/ 14877 h 18989"/>
                  <a:gd name="T6" fmla="*/ 45502 w 21600"/>
                  <a:gd name="T7" fmla="*/ 14877 h 1898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8989">
                    <a:moveTo>
                      <a:pt x="21600" y="18989"/>
                    </a:moveTo>
                    <a:cubicBezTo>
                      <a:pt x="21047" y="13030"/>
                      <a:pt x="19410" y="17320"/>
                      <a:pt x="16893" y="16388"/>
                    </a:cubicBezTo>
                    <a:cubicBezTo>
                      <a:pt x="14377" y="15455"/>
                      <a:pt x="6229" y="21600"/>
                      <a:pt x="6508" y="13399"/>
                    </a:cubicBezTo>
                    <a:cubicBezTo>
                      <a:pt x="6782" y="5211"/>
                      <a:pt x="279" y="6697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80" name="AutoShape 507" descr="Freeform 313">
                <a:extLst>
                  <a:ext uri="{FF2B5EF4-FFF2-40B4-BE49-F238E27FC236}">
                    <a16:creationId xmlns:a16="http://schemas.microsoft.com/office/drawing/2014/main" id="{61C51B00-95C2-478D-BFFA-1611A0D4E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093" y="3358127"/>
                <a:ext cx="58914" cy="33255"/>
              </a:xfrm>
              <a:custGeom>
                <a:avLst/>
                <a:gdLst>
                  <a:gd name="T0" fmla="*/ 29457 w 21600"/>
                  <a:gd name="T1" fmla="*/ 16628 h 21600"/>
                  <a:gd name="T2" fmla="*/ 29457 w 21600"/>
                  <a:gd name="T3" fmla="*/ 16628 h 21600"/>
                  <a:gd name="T4" fmla="*/ 29457 w 21600"/>
                  <a:gd name="T5" fmla="*/ 16628 h 21600"/>
                  <a:gd name="T6" fmla="*/ 29457 w 21600"/>
                  <a:gd name="T7" fmla="*/ 1662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5702" y="7578"/>
                      <a:pt x="15898" y="14022"/>
                      <a:pt x="21600" y="2160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81" name="AutoShape 508" descr="Freeform 313">
                <a:extLst>
                  <a:ext uri="{FF2B5EF4-FFF2-40B4-BE49-F238E27FC236}">
                    <a16:creationId xmlns:a16="http://schemas.microsoft.com/office/drawing/2014/main" id="{8B0F76D3-1DE9-4D01-8F57-5758D73BCC9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822886" y="3043128"/>
                <a:ext cx="76413" cy="12701"/>
              </a:xfrm>
              <a:custGeom>
                <a:avLst/>
                <a:gdLst>
                  <a:gd name="T0" fmla="*/ 38207 w 21600"/>
                  <a:gd name="T1" fmla="*/ 11910 h 15024"/>
                  <a:gd name="T2" fmla="*/ 38207 w 21600"/>
                  <a:gd name="T3" fmla="*/ 11910 h 15024"/>
                  <a:gd name="T4" fmla="*/ 38207 w 21600"/>
                  <a:gd name="T5" fmla="*/ 11910 h 15024"/>
                  <a:gd name="T6" fmla="*/ 38207 w 21600"/>
                  <a:gd name="T7" fmla="*/ 11910 h 150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5024">
                    <a:moveTo>
                      <a:pt x="0" y="12432"/>
                    </a:moveTo>
                    <a:cubicBezTo>
                      <a:pt x="7365" y="-6576"/>
                      <a:pt x="17203" y="-2250"/>
                      <a:pt x="21600" y="15024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82" name="Line 509" descr="Freeform 215">
                <a:extLst>
                  <a:ext uri="{FF2B5EF4-FFF2-40B4-BE49-F238E27FC236}">
                    <a16:creationId xmlns:a16="http://schemas.microsoft.com/office/drawing/2014/main" id="{822B067F-C14E-4FA0-AA7B-E3555A1B7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74943" y="3110986"/>
                <a:ext cx="23513" cy="10093"/>
              </a:xfrm>
              <a:prstGeom prst="line">
                <a:avLst/>
              </a:prstGeom>
              <a:noFill/>
              <a:ln w="44450">
                <a:solidFill>
                  <a:srgbClr val="FC282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83" name="AutoShape 510" descr="Freeform 215">
                <a:extLst>
                  <a:ext uri="{FF2B5EF4-FFF2-40B4-BE49-F238E27FC236}">
                    <a16:creationId xmlns:a16="http://schemas.microsoft.com/office/drawing/2014/main" id="{37B163D9-44C2-487A-9945-7B2DA234CE63}"/>
                  </a:ext>
                </a:extLst>
              </p:cNvPr>
              <p:cNvSpPr>
                <a:spLocks/>
              </p:cNvSpPr>
              <p:nvPr/>
            </p:nvSpPr>
            <p:spPr bwMode="auto">
              <a:xfrm rot="4490160">
                <a:off x="4221244" y="3783872"/>
                <a:ext cx="46808" cy="69166"/>
              </a:xfrm>
              <a:custGeom>
                <a:avLst/>
                <a:gdLst>
                  <a:gd name="T0" fmla="*/ 23404 w 21600"/>
                  <a:gd name="T1" fmla="*/ 34583 h 20254"/>
                  <a:gd name="T2" fmla="*/ 23404 w 21600"/>
                  <a:gd name="T3" fmla="*/ 34583 h 20254"/>
                  <a:gd name="T4" fmla="*/ 23404 w 21600"/>
                  <a:gd name="T5" fmla="*/ 34583 h 20254"/>
                  <a:gd name="T6" fmla="*/ 23404 w 21600"/>
                  <a:gd name="T7" fmla="*/ 34583 h 202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0254">
                    <a:moveTo>
                      <a:pt x="0" y="20254"/>
                    </a:moveTo>
                    <a:cubicBezTo>
                      <a:pt x="1592" y="18650"/>
                      <a:pt x="18267" y="15006"/>
                      <a:pt x="20257" y="13002"/>
                    </a:cubicBezTo>
                    <a:cubicBezTo>
                      <a:pt x="14293" y="21600"/>
                      <a:pt x="18011" y="1025"/>
                      <a:pt x="21600" y="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84" name="AutoShape 511" descr="Freeform 215">
                <a:extLst>
                  <a:ext uri="{FF2B5EF4-FFF2-40B4-BE49-F238E27FC236}">
                    <a16:creationId xmlns:a16="http://schemas.microsoft.com/office/drawing/2014/main" id="{E3E00F57-198D-4788-8B1F-1993C0C4E602}"/>
                  </a:ext>
                </a:extLst>
              </p:cNvPr>
              <p:cNvSpPr>
                <a:spLocks/>
              </p:cNvSpPr>
              <p:nvPr/>
            </p:nvSpPr>
            <p:spPr bwMode="auto">
              <a:xfrm rot="-2951781">
                <a:off x="4511838" y="3676787"/>
                <a:ext cx="71734" cy="12701"/>
              </a:xfrm>
              <a:custGeom>
                <a:avLst/>
                <a:gdLst>
                  <a:gd name="T0" fmla="*/ 35867 w 21600"/>
                  <a:gd name="T1" fmla="*/ 6351 h 21600"/>
                  <a:gd name="T2" fmla="*/ 35867 w 21600"/>
                  <a:gd name="T3" fmla="*/ 6351 h 21600"/>
                  <a:gd name="T4" fmla="*/ 35867 w 21600"/>
                  <a:gd name="T5" fmla="*/ 6351 h 21600"/>
                  <a:gd name="T6" fmla="*/ 35867 w 21600"/>
                  <a:gd name="T7" fmla="*/ 63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2342" y="11963"/>
                      <a:pt x="19258" y="9637"/>
                      <a:pt x="21600" y="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85" name="AutoShape 512" descr="Freeform 408">
                <a:extLst>
                  <a:ext uri="{FF2B5EF4-FFF2-40B4-BE49-F238E27FC236}">
                    <a16:creationId xmlns:a16="http://schemas.microsoft.com/office/drawing/2014/main" id="{C55B2D46-E0DA-4D19-8294-0719652B7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5169" y="3571074"/>
                <a:ext cx="56574" cy="117859"/>
              </a:xfrm>
              <a:custGeom>
                <a:avLst/>
                <a:gdLst>
                  <a:gd name="T0" fmla="*/ 28285 w 14155"/>
                  <a:gd name="T1" fmla="*/ 81275 h 18157"/>
                  <a:gd name="T2" fmla="*/ 28285 w 14155"/>
                  <a:gd name="T3" fmla="*/ 81275 h 18157"/>
                  <a:gd name="T4" fmla="*/ 28285 w 14155"/>
                  <a:gd name="T5" fmla="*/ 81275 h 18157"/>
                  <a:gd name="T6" fmla="*/ 28285 w 14155"/>
                  <a:gd name="T7" fmla="*/ 81275 h 181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155" h="18157">
                    <a:moveTo>
                      <a:pt x="5508" y="18157"/>
                    </a:moveTo>
                    <a:cubicBezTo>
                      <a:pt x="4979" y="16888"/>
                      <a:pt x="675" y="14600"/>
                      <a:pt x="146" y="12433"/>
                    </a:cubicBezTo>
                    <a:cubicBezTo>
                      <a:pt x="-384" y="10265"/>
                      <a:pt x="566" y="6910"/>
                      <a:pt x="2335" y="5152"/>
                    </a:cubicBezTo>
                    <a:cubicBezTo>
                      <a:pt x="-2227" y="-3443"/>
                      <a:pt x="19373" y="4613"/>
                      <a:pt x="12952" y="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86" name="AutoShape 513" descr="Freeform 225">
                <a:extLst>
                  <a:ext uri="{FF2B5EF4-FFF2-40B4-BE49-F238E27FC236}">
                    <a16:creationId xmlns:a16="http://schemas.microsoft.com/office/drawing/2014/main" id="{A7BE4AFE-AB7F-493A-B7C0-496C03D6BA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51" y="171496"/>
                <a:ext cx="82416" cy="374843"/>
              </a:xfrm>
              <a:custGeom>
                <a:avLst/>
                <a:gdLst>
                  <a:gd name="T0" fmla="*/ 41208 w 21600"/>
                  <a:gd name="T1" fmla="*/ 187422 h 21600"/>
                  <a:gd name="T2" fmla="*/ 41208 w 21600"/>
                  <a:gd name="T3" fmla="*/ 187422 h 21600"/>
                  <a:gd name="T4" fmla="*/ 41208 w 21600"/>
                  <a:gd name="T5" fmla="*/ 187422 h 21600"/>
                  <a:gd name="T6" fmla="*/ 41208 w 21600"/>
                  <a:gd name="T7" fmla="*/ 18742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312" y="4366"/>
                    </a:lnTo>
                    <a:lnTo>
                      <a:pt x="11648" y="6801"/>
                    </a:lnTo>
                    <a:cubicBezTo>
                      <a:pt x="11853" y="7138"/>
                      <a:pt x="12056" y="7473"/>
                      <a:pt x="12261" y="7810"/>
                    </a:cubicBezTo>
                    <a:lnTo>
                      <a:pt x="14095" y="8751"/>
                    </a:lnTo>
                    <a:lnTo>
                      <a:pt x="16542" y="9693"/>
                    </a:lnTo>
                    <a:lnTo>
                      <a:pt x="20823" y="11508"/>
                    </a:lnTo>
                    <a:lnTo>
                      <a:pt x="15149" y="14430"/>
                    </a:lnTo>
                    <a:lnTo>
                      <a:pt x="17288" y="16316"/>
                    </a:lnTo>
                    <a:cubicBezTo>
                      <a:pt x="17574" y="17015"/>
                      <a:pt x="17863" y="17714"/>
                      <a:pt x="18149" y="18413"/>
                    </a:cubicBezTo>
                    <a:cubicBezTo>
                      <a:pt x="21440" y="21123"/>
                      <a:pt x="18309" y="18890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87" name="AutoShape 514" descr="Freeform 451">
                <a:extLst>
                  <a:ext uri="{FF2B5EF4-FFF2-40B4-BE49-F238E27FC236}">
                    <a16:creationId xmlns:a16="http://schemas.microsoft.com/office/drawing/2014/main" id="{7AD03B4B-59B0-4241-B0FA-CE2DF776A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5346" y="2038388"/>
                <a:ext cx="226518" cy="159496"/>
              </a:xfrm>
              <a:custGeom>
                <a:avLst/>
                <a:gdLst>
                  <a:gd name="T0" fmla="*/ 113259 w 21600"/>
                  <a:gd name="T1" fmla="*/ 82623 h 21217"/>
                  <a:gd name="T2" fmla="*/ 113259 w 21600"/>
                  <a:gd name="T3" fmla="*/ 82623 h 21217"/>
                  <a:gd name="T4" fmla="*/ 113259 w 21600"/>
                  <a:gd name="T5" fmla="*/ 82623 h 21217"/>
                  <a:gd name="T6" fmla="*/ 113259 w 21600"/>
                  <a:gd name="T7" fmla="*/ 82623 h 212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217">
                    <a:moveTo>
                      <a:pt x="0" y="21217"/>
                    </a:moveTo>
                    <a:lnTo>
                      <a:pt x="4486" y="12826"/>
                    </a:lnTo>
                    <a:lnTo>
                      <a:pt x="9183" y="8951"/>
                    </a:lnTo>
                    <a:lnTo>
                      <a:pt x="12815" y="3644"/>
                    </a:lnTo>
                    <a:cubicBezTo>
                      <a:pt x="14045" y="2603"/>
                      <a:pt x="15513" y="580"/>
                      <a:pt x="16978" y="98"/>
                    </a:cubicBezTo>
                    <a:cubicBezTo>
                      <a:pt x="18442" y="-383"/>
                      <a:pt x="20760" y="1081"/>
                      <a:pt x="21600" y="757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88" name="AutoShape 515" descr="Freeform 381">
                <a:extLst>
                  <a:ext uri="{FF2B5EF4-FFF2-40B4-BE49-F238E27FC236}">
                    <a16:creationId xmlns:a16="http://schemas.microsoft.com/office/drawing/2014/main" id="{29D67870-C51F-4E0C-921F-75EA6DBE9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589" y="2413650"/>
                <a:ext cx="87656" cy="69910"/>
              </a:xfrm>
              <a:custGeom>
                <a:avLst/>
                <a:gdLst>
                  <a:gd name="T0" fmla="*/ 43828 w 21600"/>
                  <a:gd name="T1" fmla="*/ 34955 h 21600"/>
                  <a:gd name="T2" fmla="*/ 43828 w 21600"/>
                  <a:gd name="T3" fmla="*/ 34955 h 21600"/>
                  <a:gd name="T4" fmla="*/ 43828 w 21600"/>
                  <a:gd name="T5" fmla="*/ 34955 h 21600"/>
                  <a:gd name="T6" fmla="*/ 43828 w 21600"/>
                  <a:gd name="T7" fmla="*/ 3495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4388" y="14815"/>
                    </a:lnTo>
                    <a:cubicBezTo>
                      <a:pt x="18222" y="13014"/>
                      <a:pt x="17766" y="1801"/>
                      <a:pt x="21600" y="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89" name="AutoShape 516" descr="Freeform 313">
                <a:extLst>
                  <a:ext uri="{FF2B5EF4-FFF2-40B4-BE49-F238E27FC236}">
                    <a16:creationId xmlns:a16="http://schemas.microsoft.com/office/drawing/2014/main" id="{7744D883-AE13-4974-A484-4F9BD0FB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148" y="2988469"/>
                <a:ext cx="43168" cy="12701"/>
              </a:xfrm>
              <a:custGeom>
                <a:avLst/>
                <a:gdLst>
                  <a:gd name="T0" fmla="*/ 21584 w 21600"/>
                  <a:gd name="T1" fmla="*/ 6351 h 11962"/>
                  <a:gd name="T2" fmla="*/ 21584 w 21600"/>
                  <a:gd name="T3" fmla="*/ 6351 h 11962"/>
                  <a:gd name="T4" fmla="*/ 21584 w 21600"/>
                  <a:gd name="T5" fmla="*/ 6351 h 11962"/>
                  <a:gd name="T6" fmla="*/ 21584 w 21600"/>
                  <a:gd name="T7" fmla="*/ 6351 h 119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1962">
                    <a:moveTo>
                      <a:pt x="0" y="0"/>
                    </a:moveTo>
                    <a:cubicBezTo>
                      <a:pt x="7782" y="21600"/>
                      <a:pt x="12066" y="7571"/>
                      <a:pt x="21600" y="6483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90" name="AutoShape 517" descr="Freeform 563">
                <a:extLst>
                  <a:ext uri="{FF2B5EF4-FFF2-40B4-BE49-F238E27FC236}">
                    <a16:creationId xmlns:a16="http://schemas.microsoft.com/office/drawing/2014/main" id="{8324E01E-1747-4194-A366-4D2003C07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892" y="3172785"/>
                <a:ext cx="54246" cy="12701"/>
              </a:xfrm>
              <a:custGeom>
                <a:avLst/>
                <a:gdLst>
                  <a:gd name="T0" fmla="*/ 27123 w 21600"/>
                  <a:gd name="T1" fmla="*/ 6351 h 21600"/>
                  <a:gd name="T2" fmla="*/ 27123 w 21600"/>
                  <a:gd name="T3" fmla="*/ 6351 h 21600"/>
                  <a:gd name="T4" fmla="*/ 27123 w 21600"/>
                  <a:gd name="T5" fmla="*/ 6351 h 21600"/>
                  <a:gd name="T6" fmla="*/ 27123 w 21600"/>
                  <a:gd name="T7" fmla="*/ 63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5097" y="21600"/>
                      <a:pt x="6503" y="0"/>
                      <a:pt x="0" y="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91" name="AutoShape 518" descr="Freeform 563">
                <a:extLst>
                  <a:ext uri="{FF2B5EF4-FFF2-40B4-BE49-F238E27FC236}">
                    <a16:creationId xmlns:a16="http://schemas.microsoft.com/office/drawing/2014/main" id="{3D87F3A9-785C-4D06-B6FD-7ACEBD321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388" y="3221473"/>
                <a:ext cx="66496" cy="56009"/>
              </a:xfrm>
              <a:custGeom>
                <a:avLst/>
                <a:gdLst>
                  <a:gd name="T0" fmla="*/ 33248 w 21600"/>
                  <a:gd name="T1" fmla="*/ 28003 h 18681"/>
                  <a:gd name="T2" fmla="*/ 33248 w 21600"/>
                  <a:gd name="T3" fmla="*/ 28003 h 18681"/>
                  <a:gd name="T4" fmla="*/ 33248 w 21600"/>
                  <a:gd name="T5" fmla="*/ 28003 h 18681"/>
                  <a:gd name="T6" fmla="*/ 33248 w 21600"/>
                  <a:gd name="T7" fmla="*/ 28003 h 186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8681">
                    <a:moveTo>
                      <a:pt x="21600" y="18681"/>
                    </a:moveTo>
                    <a:cubicBezTo>
                      <a:pt x="19612" y="16847"/>
                      <a:pt x="11587" y="12886"/>
                      <a:pt x="9101" y="10593"/>
                    </a:cubicBezTo>
                    <a:cubicBezTo>
                      <a:pt x="15727" y="21600"/>
                      <a:pt x="5305" y="0"/>
                      <a:pt x="0" y="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92" name="AutoShape 519" descr="Freeform 150">
                <a:extLst>
                  <a:ext uri="{FF2B5EF4-FFF2-40B4-BE49-F238E27FC236}">
                    <a16:creationId xmlns:a16="http://schemas.microsoft.com/office/drawing/2014/main" id="{755BB6DC-42A9-41B1-B165-792800F37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494" y="3140867"/>
                <a:ext cx="387302" cy="243871"/>
              </a:xfrm>
              <a:custGeom>
                <a:avLst/>
                <a:gdLst>
                  <a:gd name="T0" fmla="*/ 193642 w 21529"/>
                  <a:gd name="T1" fmla="*/ 121936 h 21600"/>
                  <a:gd name="T2" fmla="*/ 193642 w 21529"/>
                  <a:gd name="T3" fmla="*/ 121936 h 21600"/>
                  <a:gd name="T4" fmla="*/ 193642 w 21529"/>
                  <a:gd name="T5" fmla="*/ 121936 h 21600"/>
                  <a:gd name="T6" fmla="*/ 193642 w 21529"/>
                  <a:gd name="T7" fmla="*/ 12193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29" h="21600">
                    <a:moveTo>
                      <a:pt x="0" y="16277"/>
                    </a:moveTo>
                    <a:lnTo>
                      <a:pt x="2528" y="17414"/>
                    </a:lnTo>
                    <a:cubicBezTo>
                      <a:pt x="2787" y="17759"/>
                      <a:pt x="3923" y="17638"/>
                      <a:pt x="4182" y="17983"/>
                    </a:cubicBezTo>
                    <a:lnTo>
                      <a:pt x="7035" y="21600"/>
                    </a:lnTo>
                    <a:cubicBezTo>
                      <a:pt x="8138" y="20616"/>
                      <a:pt x="9343" y="18961"/>
                      <a:pt x="10797" y="16573"/>
                    </a:cubicBezTo>
                    <a:cubicBezTo>
                      <a:pt x="12251" y="14185"/>
                      <a:pt x="13456" y="6005"/>
                      <a:pt x="15077" y="3396"/>
                    </a:cubicBezTo>
                    <a:cubicBezTo>
                      <a:pt x="16698" y="786"/>
                      <a:pt x="19450" y="1326"/>
                      <a:pt x="20525" y="760"/>
                    </a:cubicBezTo>
                    <a:cubicBezTo>
                      <a:pt x="21600" y="194"/>
                      <a:pt x="21361" y="153"/>
                      <a:pt x="21529" y="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  <p:sp>
            <p:nvSpPr>
              <p:cNvPr id="16493" name="Line 520" descr="Freeform 279">
                <a:extLst>
                  <a:ext uri="{FF2B5EF4-FFF2-40B4-BE49-F238E27FC236}">
                    <a16:creationId xmlns:a16="http://schemas.microsoft.com/office/drawing/2014/main" id="{A356AF53-404F-4B1A-9167-2F8CCC5724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7047" y="2521110"/>
                <a:ext cx="36166" cy="77012"/>
              </a:xfrm>
              <a:prstGeom prst="line">
                <a:avLst/>
              </a:prstGeom>
              <a:noFill/>
              <a:ln w="44450">
                <a:solidFill>
                  <a:srgbClr val="FC282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94" name="AutoShape 521" descr="Freeform 141">
                <a:extLst>
                  <a:ext uri="{FF2B5EF4-FFF2-40B4-BE49-F238E27FC236}">
                    <a16:creationId xmlns:a16="http://schemas.microsoft.com/office/drawing/2014/main" id="{1A4E8D52-1772-4227-B547-34CC50752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0274" y="2592288"/>
                <a:ext cx="229247" cy="454468"/>
              </a:xfrm>
              <a:custGeom>
                <a:avLst/>
                <a:gdLst>
                  <a:gd name="T0" fmla="*/ 114623 w 21600"/>
                  <a:gd name="T1" fmla="*/ 227234 h 21600"/>
                  <a:gd name="T2" fmla="*/ 114623 w 21600"/>
                  <a:gd name="T3" fmla="*/ 227234 h 21600"/>
                  <a:gd name="T4" fmla="*/ 114623 w 21600"/>
                  <a:gd name="T5" fmla="*/ 227234 h 21600"/>
                  <a:gd name="T6" fmla="*/ 114623 w 21600"/>
                  <a:gd name="T7" fmla="*/ 22723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0168" y="16749"/>
                    </a:lnTo>
                    <a:lnTo>
                      <a:pt x="11488" y="14751"/>
                    </a:lnTo>
                    <a:lnTo>
                      <a:pt x="11927" y="12810"/>
                    </a:lnTo>
                    <a:lnTo>
                      <a:pt x="12586" y="12478"/>
                    </a:lnTo>
                    <a:cubicBezTo>
                      <a:pt x="12696" y="11813"/>
                      <a:pt x="12805" y="11147"/>
                      <a:pt x="12916" y="10482"/>
                    </a:cubicBezTo>
                    <a:lnTo>
                      <a:pt x="13686" y="8207"/>
                    </a:lnTo>
                    <a:lnTo>
                      <a:pt x="15334" y="6654"/>
                    </a:lnTo>
                    <a:lnTo>
                      <a:pt x="17312" y="5046"/>
                    </a:lnTo>
                    <a:lnTo>
                      <a:pt x="21600" y="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5" name="AutoShape 522" descr="Freeform 150">
                <a:extLst>
                  <a:ext uri="{FF2B5EF4-FFF2-40B4-BE49-F238E27FC236}">
                    <a16:creationId xmlns:a16="http://schemas.microsoft.com/office/drawing/2014/main" id="{EA07604A-87AF-4B4C-8CE6-4C728B127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319" y="3099498"/>
                <a:ext cx="446806" cy="38507"/>
              </a:xfrm>
              <a:custGeom>
                <a:avLst/>
                <a:gdLst>
                  <a:gd name="T0" fmla="*/ 223403 w 21600"/>
                  <a:gd name="T1" fmla="*/ 19254 h 21600"/>
                  <a:gd name="T2" fmla="*/ 223403 w 21600"/>
                  <a:gd name="T3" fmla="*/ 19254 h 21600"/>
                  <a:gd name="T4" fmla="*/ 223403 w 21600"/>
                  <a:gd name="T5" fmla="*/ 19254 h 21600"/>
                  <a:gd name="T6" fmla="*/ 223403 w 21600"/>
                  <a:gd name="T7" fmla="*/ 1925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643" y="18045"/>
                      <a:pt x="525" y="13507"/>
                      <a:pt x="1168" y="9952"/>
                    </a:cubicBezTo>
                    <a:lnTo>
                      <a:pt x="3384" y="3273"/>
                    </a:lnTo>
                    <a:cubicBezTo>
                      <a:pt x="3609" y="5454"/>
                      <a:pt x="4258" y="7637"/>
                      <a:pt x="4484" y="9818"/>
                    </a:cubicBezTo>
                    <a:lnTo>
                      <a:pt x="6711" y="5236"/>
                    </a:lnTo>
                    <a:cubicBezTo>
                      <a:pt x="7428" y="4604"/>
                      <a:pt x="6774" y="6057"/>
                      <a:pt x="8783" y="6025"/>
                    </a:cubicBezTo>
                    <a:cubicBezTo>
                      <a:pt x="10792" y="5993"/>
                      <a:pt x="18179" y="6210"/>
                      <a:pt x="18764" y="5043"/>
                    </a:cubicBezTo>
                    <a:lnTo>
                      <a:pt x="21600" y="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  <p:sp>
            <p:nvSpPr>
              <p:cNvPr id="16496" name="AutoShape 523" descr="Freeform 684">
                <a:extLst>
                  <a:ext uri="{FF2B5EF4-FFF2-40B4-BE49-F238E27FC236}">
                    <a16:creationId xmlns:a16="http://schemas.microsoft.com/office/drawing/2014/main" id="{9E52FC1E-72B8-4798-9F0E-7155C9F02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0585" y="3159369"/>
                <a:ext cx="62415" cy="42008"/>
              </a:xfrm>
              <a:custGeom>
                <a:avLst/>
                <a:gdLst>
                  <a:gd name="T0" fmla="*/ 31208 w 21600"/>
                  <a:gd name="T1" fmla="*/ 21004 h 21600"/>
                  <a:gd name="T2" fmla="*/ 31208 w 21600"/>
                  <a:gd name="T3" fmla="*/ 21004 h 21600"/>
                  <a:gd name="T4" fmla="*/ 31208 w 21600"/>
                  <a:gd name="T5" fmla="*/ 21004 h 21600"/>
                  <a:gd name="T6" fmla="*/ 31208 w 21600"/>
                  <a:gd name="T7" fmla="*/ 2100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3861" y="3599"/>
                      <a:pt x="14401" y="14401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97" name="AutoShape 524" descr="Freeform 684">
                <a:extLst>
                  <a:ext uri="{FF2B5EF4-FFF2-40B4-BE49-F238E27FC236}">
                    <a16:creationId xmlns:a16="http://schemas.microsoft.com/office/drawing/2014/main" id="{AA11EB75-39DA-4F00-884D-53CF70C6D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101" y="3462655"/>
                <a:ext cx="76413" cy="45606"/>
              </a:xfrm>
              <a:custGeom>
                <a:avLst/>
                <a:gdLst>
                  <a:gd name="T0" fmla="*/ 38207 w 21600"/>
                  <a:gd name="T1" fmla="*/ 23804 h 21136"/>
                  <a:gd name="T2" fmla="*/ 38207 w 21600"/>
                  <a:gd name="T3" fmla="*/ 23804 h 21136"/>
                  <a:gd name="T4" fmla="*/ 38207 w 21600"/>
                  <a:gd name="T5" fmla="*/ 23804 h 21136"/>
                  <a:gd name="T6" fmla="*/ 38207 w 21600"/>
                  <a:gd name="T7" fmla="*/ 23804 h 211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136">
                    <a:moveTo>
                      <a:pt x="0" y="3290"/>
                    </a:moveTo>
                    <a:cubicBezTo>
                      <a:pt x="1366" y="3695"/>
                      <a:pt x="11927" y="-464"/>
                      <a:pt x="13632" y="43"/>
                    </a:cubicBezTo>
                    <a:cubicBezTo>
                      <a:pt x="16762" y="855"/>
                      <a:pt x="15720" y="14647"/>
                      <a:pt x="21600" y="21136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98" name="AutoShape 525" descr="Freeform 275">
                <a:extLst>
                  <a:ext uri="{FF2B5EF4-FFF2-40B4-BE49-F238E27FC236}">
                    <a16:creationId xmlns:a16="http://schemas.microsoft.com/office/drawing/2014/main" id="{7492CA45-7313-4BE6-BEBA-8DCB4E8A6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485" y="2431255"/>
                <a:ext cx="277663" cy="49609"/>
              </a:xfrm>
              <a:custGeom>
                <a:avLst/>
                <a:gdLst>
                  <a:gd name="T0" fmla="*/ 138832 w 21600"/>
                  <a:gd name="T1" fmla="*/ 24803 h 18741"/>
                  <a:gd name="T2" fmla="*/ 138832 w 21600"/>
                  <a:gd name="T3" fmla="*/ 24803 h 18741"/>
                  <a:gd name="T4" fmla="*/ 138832 w 21600"/>
                  <a:gd name="T5" fmla="*/ 24803 h 18741"/>
                  <a:gd name="T6" fmla="*/ 138832 w 21600"/>
                  <a:gd name="T7" fmla="*/ 24803 h 187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8741">
                    <a:moveTo>
                      <a:pt x="0" y="17191"/>
                    </a:moveTo>
                    <a:cubicBezTo>
                      <a:pt x="5975" y="21600"/>
                      <a:pt x="9089" y="15427"/>
                      <a:pt x="15200" y="13223"/>
                    </a:cubicBezTo>
                    <a:lnTo>
                      <a:pt x="20146" y="4409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92D050"/>
              </a:solidFill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99" name="AutoShape 526" descr="Freeform 106">
                <a:extLst>
                  <a:ext uri="{FF2B5EF4-FFF2-40B4-BE49-F238E27FC236}">
                    <a16:creationId xmlns:a16="http://schemas.microsoft.com/office/drawing/2014/main" id="{43AC6A6E-D477-4C26-B864-04841E06702C}"/>
                  </a:ext>
                </a:extLst>
              </p:cNvPr>
              <p:cNvSpPr>
                <a:spLocks/>
              </p:cNvSpPr>
              <p:nvPr/>
            </p:nvSpPr>
            <p:spPr bwMode="auto">
              <a:xfrm rot="-6960783">
                <a:off x="138676" y="98418"/>
                <a:ext cx="56009" cy="86603"/>
              </a:xfrm>
              <a:custGeom>
                <a:avLst/>
                <a:gdLst>
                  <a:gd name="T0" fmla="*/ 28005 w 21600"/>
                  <a:gd name="T1" fmla="*/ 43302 h 21600"/>
                  <a:gd name="T2" fmla="*/ 28005 w 21600"/>
                  <a:gd name="T3" fmla="*/ 43302 h 21600"/>
                  <a:gd name="T4" fmla="*/ 28005 w 21600"/>
                  <a:gd name="T5" fmla="*/ 43302 h 21600"/>
                  <a:gd name="T6" fmla="*/ 28005 w 21600"/>
                  <a:gd name="T7" fmla="*/ 4330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368" y="13481"/>
                    </a:lnTo>
                    <a:lnTo>
                      <a:pt x="21168" y="20987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00" name="AutoShape 527" descr="Freeform 106">
                <a:extLst>
                  <a:ext uri="{FF2B5EF4-FFF2-40B4-BE49-F238E27FC236}">
                    <a16:creationId xmlns:a16="http://schemas.microsoft.com/office/drawing/2014/main" id="{954D668B-803B-4193-9525-A244F575957E}"/>
                  </a:ext>
                </a:extLst>
              </p:cNvPr>
              <p:cNvSpPr>
                <a:spLocks/>
              </p:cNvSpPr>
              <p:nvPr/>
            </p:nvSpPr>
            <p:spPr bwMode="auto">
              <a:xfrm rot="-2595291">
                <a:off x="127229" y="44334"/>
                <a:ext cx="55998" cy="86619"/>
              </a:xfrm>
              <a:custGeom>
                <a:avLst/>
                <a:gdLst>
                  <a:gd name="T0" fmla="*/ 27999 w 21600"/>
                  <a:gd name="T1" fmla="*/ 43310 h 21600"/>
                  <a:gd name="T2" fmla="*/ 27999 w 21600"/>
                  <a:gd name="T3" fmla="*/ 43310 h 21600"/>
                  <a:gd name="T4" fmla="*/ 27999 w 21600"/>
                  <a:gd name="T5" fmla="*/ 43310 h 21600"/>
                  <a:gd name="T6" fmla="*/ 27999 w 21600"/>
                  <a:gd name="T7" fmla="*/ 4331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368" y="13481"/>
                    </a:lnTo>
                    <a:lnTo>
                      <a:pt x="21168" y="20987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01" name="AutoShape 528" descr="Freeform 226">
                <a:extLst>
                  <a:ext uri="{FF2B5EF4-FFF2-40B4-BE49-F238E27FC236}">
                    <a16:creationId xmlns:a16="http://schemas.microsoft.com/office/drawing/2014/main" id="{FD753EF8-D891-40FA-9BA2-E99892DC0D40}"/>
                  </a:ext>
                </a:extLst>
              </p:cNvPr>
              <p:cNvSpPr>
                <a:spLocks/>
              </p:cNvSpPr>
              <p:nvPr/>
            </p:nvSpPr>
            <p:spPr bwMode="auto">
              <a:xfrm rot="3036920">
                <a:off x="464145" y="677691"/>
                <a:ext cx="92305" cy="39114"/>
              </a:xfrm>
              <a:custGeom>
                <a:avLst/>
                <a:gdLst>
                  <a:gd name="T0" fmla="*/ 46153 w 20148"/>
                  <a:gd name="T1" fmla="*/ 19557 h 21600"/>
                  <a:gd name="T2" fmla="*/ 46153 w 20148"/>
                  <a:gd name="T3" fmla="*/ 19557 h 21600"/>
                  <a:gd name="T4" fmla="*/ 46153 w 20148"/>
                  <a:gd name="T5" fmla="*/ 19557 h 21600"/>
                  <a:gd name="T6" fmla="*/ 46153 w 20148"/>
                  <a:gd name="T7" fmla="*/ 1955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148" h="21600">
                    <a:moveTo>
                      <a:pt x="0" y="0"/>
                    </a:moveTo>
                    <a:lnTo>
                      <a:pt x="6638" y="9855"/>
                    </a:lnTo>
                    <a:lnTo>
                      <a:pt x="11986" y="12037"/>
                    </a:lnTo>
                    <a:cubicBezTo>
                      <a:pt x="21600" y="15758"/>
                      <a:pt x="9230" y="5158"/>
                      <a:pt x="20148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02" name="AutoShape 529" descr="Freeform 349">
                <a:extLst>
                  <a:ext uri="{FF2B5EF4-FFF2-40B4-BE49-F238E27FC236}">
                    <a16:creationId xmlns:a16="http://schemas.microsoft.com/office/drawing/2014/main" id="{E8349809-9720-4A25-A0C7-D66759D47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924" y="1184196"/>
                <a:ext cx="154584" cy="57756"/>
              </a:xfrm>
              <a:custGeom>
                <a:avLst/>
                <a:gdLst>
                  <a:gd name="T0" fmla="*/ 77292 w 21600"/>
                  <a:gd name="T1" fmla="*/ 28878 h 21600"/>
                  <a:gd name="T2" fmla="*/ 77292 w 21600"/>
                  <a:gd name="T3" fmla="*/ 28878 h 21600"/>
                  <a:gd name="T4" fmla="*/ 77292 w 21600"/>
                  <a:gd name="T5" fmla="*/ 28878 h 21600"/>
                  <a:gd name="T6" fmla="*/ 77292 w 21600"/>
                  <a:gd name="T7" fmla="*/ 2887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14345" y="4582"/>
                    </a:lnTo>
                    <a:lnTo>
                      <a:pt x="11410" y="11128"/>
                    </a:lnTo>
                    <a:lnTo>
                      <a:pt x="8965" y="13090"/>
                    </a:lnTo>
                    <a:cubicBezTo>
                      <a:pt x="8802" y="14979"/>
                      <a:pt x="7907" y="14256"/>
                      <a:pt x="7744" y="16145"/>
                    </a:cubicBezTo>
                    <a:lnTo>
                      <a:pt x="5787" y="16145"/>
                    </a:lnTo>
                    <a:lnTo>
                      <a:pt x="4075" y="19639"/>
                    </a:lnTo>
                    <a:lnTo>
                      <a:pt x="0" y="2160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03" name="AutoShape 530" descr="Freeform 372">
                <a:extLst>
                  <a:ext uri="{FF2B5EF4-FFF2-40B4-BE49-F238E27FC236}">
                    <a16:creationId xmlns:a16="http://schemas.microsoft.com/office/drawing/2014/main" id="{5EAA68AD-4A9F-48DD-94B3-EFBD5DCE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0443" y="1497796"/>
                <a:ext cx="73497" cy="238035"/>
              </a:xfrm>
              <a:custGeom>
                <a:avLst/>
                <a:gdLst>
                  <a:gd name="T0" fmla="*/ 36749 w 21600"/>
                  <a:gd name="T1" fmla="*/ 119018 h 21600"/>
                  <a:gd name="T2" fmla="*/ 36749 w 21600"/>
                  <a:gd name="T3" fmla="*/ 119018 h 21600"/>
                  <a:gd name="T4" fmla="*/ 36749 w 21600"/>
                  <a:gd name="T5" fmla="*/ 119018 h 21600"/>
                  <a:gd name="T6" fmla="*/ 36749 w 21600"/>
                  <a:gd name="T7" fmla="*/ 11901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286" y="8047"/>
                    </a:lnTo>
                    <a:lnTo>
                      <a:pt x="21600" y="2160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04" name="AutoShape 531" descr="Freeform 349">
                <a:extLst>
                  <a:ext uri="{FF2B5EF4-FFF2-40B4-BE49-F238E27FC236}">
                    <a16:creationId xmlns:a16="http://schemas.microsoft.com/office/drawing/2014/main" id="{63A40ABF-4985-479A-AEC7-9A4F73CB6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7453" y="1542141"/>
                <a:ext cx="75834" cy="61263"/>
              </a:xfrm>
              <a:custGeom>
                <a:avLst/>
                <a:gdLst>
                  <a:gd name="T0" fmla="*/ 37917 w 21546"/>
                  <a:gd name="T1" fmla="*/ 30632 h 21600"/>
                  <a:gd name="T2" fmla="*/ 37917 w 21546"/>
                  <a:gd name="T3" fmla="*/ 30632 h 21600"/>
                  <a:gd name="T4" fmla="*/ 37917 w 21546"/>
                  <a:gd name="T5" fmla="*/ 30632 h 21600"/>
                  <a:gd name="T6" fmla="*/ 37917 w 21546"/>
                  <a:gd name="T7" fmla="*/ 3063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46" h="21600">
                    <a:moveTo>
                      <a:pt x="21546" y="0"/>
                    </a:moveTo>
                    <a:lnTo>
                      <a:pt x="19223" y="1850"/>
                    </a:lnTo>
                    <a:lnTo>
                      <a:pt x="16237" y="5554"/>
                    </a:lnTo>
                    <a:lnTo>
                      <a:pt x="12764" y="8021"/>
                    </a:lnTo>
                    <a:cubicBezTo>
                      <a:pt x="12431" y="9802"/>
                      <a:pt x="9116" y="9739"/>
                      <a:pt x="8784" y="11517"/>
                    </a:cubicBezTo>
                    <a:cubicBezTo>
                      <a:pt x="6465" y="13782"/>
                      <a:pt x="8618" y="12957"/>
                      <a:pt x="3813" y="15839"/>
                    </a:cubicBezTo>
                    <a:cubicBezTo>
                      <a:pt x="3649" y="16320"/>
                      <a:pt x="3481" y="16800"/>
                      <a:pt x="3315" y="17281"/>
                    </a:cubicBezTo>
                    <a:cubicBezTo>
                      <a:pt x="3370" y="20573"/>
                      <a:pt x="-54" y="18308"/>
                      <a:pt x="1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05" name="AutoShape 532" descr="Freeform 229">
                <a:extLst>
                  <a:ext uri="{FF2B5EF4-FFF2-40B4-BE49-F238E27FC236}">
                    <a16:creationId xmlns:a16="http://schemas.microsoft.com/office/drawing/2014/main" id="{2E79FC73-DCA2-4A07-BBE9-E972EB922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430" y="618002"/>
                <a:ext cx="27999" cy="326715"/>
              </a:xfrm>
              <a:custGeom>
                <a:avLst/>
                <a:gdLst>
                  <a:gd name="T0" fmla="*/ 13999 w 21600"/>
                  <a:gd name="T1" fmla="*/ 163358 h 21600"/>
                  <a:gd name="T2" fmla="*/ 13999 w 21600"/>
                  <a:gd name="T3" fmla="*/ 163358 h 21600"/>
                  <a:gd name="T4" fmla="*/ 13999 w 21600"/>
                  <a:gd name="T5" fmla="*/ 163358 h 21600"/>
                  <a:gd name="T6" fmla="*/ 13999 w 21600"/>
                  <a:gd name="T7" fmla="*/ 16335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400" y="0"/>
                    </a:moveTo>
                    <a:lnTo>
                      <a:pt x="1800" y="3009"/>
                    </a:lnTo>
                    <a:lnTo>
                      <a:pt x="0" y="3934"/>
                    </a:lnTo>
                    <a:lnTo>
                      <a:pt x="0" y="6171"/>
                    </a:lnTo>
                    <a:lnTo>
                      <a:pt x="1800" y="7483"/>
                    </a:lnTo>
                    <a:lnTo>
                      <a:pt x="2700" y="9180"/>
                    </a:lnTo>
                    <a:lnTo>
                      <a:pt x="5400" y="10260"/>
                    </a:lnTo>
                    <a:lnTo>
                      <a:pt x="9900" y="11494"/>
                    </a:lnTo>
                    <a:lnTo>
                      <a:pt x="10800" y="12806"/>
                    </a:lnTo>
                    <a:lnTo>
                      <a:pt x="11700" y="14040"/>
                    </a:lnTo>
                    <a:lnTo>
                      <a:pt x="16200" y="16123"/>
                    </a:lnTo>
                    <a:lnTo>
                      <a:pt x="18900" y="18900"/>
                    </a:lnTo>
                    <a:lnTo>
                      <a:pt x="18000" y="19594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06" name="AutoShape 533" descr="Freeform 266">
                <a:extLst>
                  <a:ext uri="{FF2B5EF4-FFF2-40B4-BE49-F238E27FC236}">
                    <a16:creationId xmlns:a16="http://schemas.microsoft.com/office/drawing/2014/main" id="{286B2311-733A-48D1-A8D1-3BB3B0E24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545" y="254403"/>
                <a:ext cx="208824" cy="71760"/>
              </a:xfrm>
              <a:custGeom>
                <a:avLst/>
                <a:gdLst>
                  <a:gd name="T0" fmla="*/ 104412 w 21600"/>
                  <a:gd name="T1" fmla="*/ 35880 h 21600"/>
                  <a:gd name="T2" fmla="*/ 104412 w 21600"/>
                  <a:gd name="T3" fmla="*/ 35880 h 21600"/>
                  <a:gd name="T4" fmla="*/ 104412 w 21600"/>
                  <a:gd name="T5" fmla="*/ 35880 h 21600"/>
                  <a:gd name="T6" fmla="*/ 104412 w 21600"/>
                  <a:gd name="T7" fmla="*/ 3588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404" y="2459"/>
                    </a:lnTo>
                    <a:lnTo>
                      <a:pt x="8446" y="11765"/>
                    </a:lnTo>
                    <a:lnTo>
                      <a:pt x="11887" y="6146"/>
                    </a:lnTo>
                    <a:cubicBezTo>
                      <a:pt x="12892" y="7961"/>
                      <a:pt x="14582" y="7258"/>
                      <a:pt x="16471" y="9483"/>
                    </a:cubicBezTo>
                    <a:cubicBezTo>
                      <a:pt x="18361" y="11707"/>
                      <a:pt x="20293" y="20195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07" name="AutoShape 534" descr="Freeform 266">
                <a:extLst>
                  <a:ext uri="{FF2B5EF4-FFF2-40B4-BE49-F238E27FC236}">
                    <a16:creationId xmlns:a16="http://schemas.microsoft.com/office/drawing/2014/main" id="{9668CF2A-5C7D-4E65-A05A-D113CBAAA450}"/>
                  </a:ext>
                </a:extLst>
              </p:cNvPr>
              <p:cNvSpPr>
                <a:spLocks/>
              </p:cNvSpPr>
              <p:nvPr/>
            </p:nvSpPr>
            <p:spPr bwMode="auto">
              <a:xfrm rot="2637706">
                <a:off x="808459" y="680774"/>
                <a:ext cx="222276" cy="71919"/>
              </a:xfrm>
              <a:custGeom>
                <a:avLst/>
                <a:gdLst>
                  <a:gd name="T0" fmla="*/ 111138 w 21600"/>
                  <a:gd name="T1" fmla="*/ 35960 h 21600"/>
                  <a:gd name="T2" fmla="*/ 111138 w 21600"/>
                  <a:gd name="T3" fmla="*/ 35960 h 21600"/>
                  <a:gd name="T4" fmla="*/ 111138 w 21600"/>
                  <a:gd name="T5" fmla="*/ 35960 h 21600"/>
                  <a:gd name="T6" fmla="*/ 111138 w 21600"/>
                  <a:gd name="T7" fmla="*/ 3596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811" y="5005"/>
                    </a:lnTo>
                    <a:lnTo>
                      <a:pt x="7917" y="10097"/>
                    </a:lnTo>
                    <a:lnTo>
                      <a:pt x="10551" y="13837"/>
                    </a:lnTo>
                    <a:cubicBezTo>
                      <a:pt x="11495" y="15648"/>
                      <a:pt x="14191" y="14615"/>
                      <a:pt x="15966" y="16835"/>
                    </a:cubicBezTo>
                    <a:cubicBezTo>
                      <a:pt x="17742" y="19054"/>
                      <a:pt x="20372" y="20199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08" name="AutoShape 535" descr="Freeform 106">
                <a:extLst>
                  <a:ext uri="{FF2B5EF4-FFF2-40B4-BE49-F238E27FC236}">
                    <a16:creationId xmlns:a16="http://schemas.microsoft.com/office/drawing/2014/main" id="{408F4CC6-008E-4FFE-BC9E-770AB99A1F6B}"/>
                  </a:ext>
                </a:extLst>
              </p:cNvPr>
              <p:cNvSpPr>
                <a:spLocks/>
              </p:cNvSpPr>
              <p:nvPr/>
            </p:nvSpPr>
            <p:spPr bwMode="auto">
              <a:xfrm rot="-4573552">
                <a:off x="1935046" y="919184"/>
                <a:ext cx="45109" cy="56846"/>
              </a:xfrm>
              <a:custGeom>
                <a:avLst/>
                <a:gdLst>
                  <a:gd name="T0" fmla="*/ 22555 w 21600"/>
                  <a:gd name="T1" fmla="*/ 28423 h 21600"/>
                  <a:gd name="T2" fmla="*/ 22555 w 21600"/>
                  <a:gd name="T3" fmla="*/ 28423 h 21600"/>
                  <a:gd name="T4" fmla="*/ 22555 w 21600"/>
                  <a:gd name="T5" fmla="*/ 28423 h 21600"/>
                  <a:gd name="T6" fmla="*/ 22555 w 21600"/>
                  <a:gd name="T7" fmla="*/ 2842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655" y="9230"/>
                    </a:lnTo>
                    <a:lnTo>
                      <a:pt x="13254" y="13321"/>
                    </a:lnTo>
                    <a:lnTo>
                      <a:pt x="21064" y="20665"/>
                    </a:lnTo>
                    <a:cubicBezTo>
                      <a:pt x="21244" y="20976"/>
                      <a:pt x="21421" y="21289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09" name="AutoShape 536" descr="Freeform 106">
                <a:extLst>
                  <a:ext uri="{FF2B5EF4-FFF2-40B4-BE49-F238E27FC236}">
                    <a16:creationId xmlns:a16="http://schemas.microsoft.com/office/drawing/2014/main" id="{8FB4AB9E-D360-4F50-B4F2-B6B12A57C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3430" y="598975"/>
                <a:ext cx="45101" cy="56856"/>
              </a:xfrm>
              <a:custGeom>
                <a:avLst/>
                <a:gdLst>
                  <a:gd name="T0" fmla="*/ 22551 w 21600"/>
                  <a:gd name="T1" fmla="*/ 28428 h 21600"/>
                  <a:gd name="T2" fmla="*/ 22551 w 21600"/>
                  <a:gd name="T3" fmla="*/ 28428 h 21600"/>
                  <a:gd name="T4" fmla="*/ 22551 w 21600"/>
                  <a:gd name="T5" fmla="*/ 28428 h 21600"/>
                  <a:gd name="T6" fmla="*/ 22551 w 21600"/>
                  <a:gd name="T7" fmla="*/ 2842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655" y="9230"/>
                    </a:lnTo>
                    <a:lnTo>
                      <a:pt x="13254" y="13321"/>
                    </a:lnTo>
                    <a:lnTo>
                      <a:pt x="21064" y="20665"/>
                    </a:lnTo>
                    <a:cubicBezTo>
                      <a:pt x="21244" y="20976"/>
                      <a:pt x="21421" y="21289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10" name="AutoShape 537" descr="Freeform 226">
                <a:extLst>
                  <a:ext uri="{FF2B5EF4-FFF2-40B4-BE49-F238E27FC236}">
                    <a16:creationId xmlns:a16="http://schemas.microsoft.com/office/drawing/2014/main" id="{B94B7F1E-BA6B-4992-B173-853C38D61E81}"/>
                  </a:ext>
                </a:extLst>
              </p:cNvPr>
              <p:cNvSpPr>
                <a:spLocks/>
              </p:cNvSpPr>
              <p:nvPr/>
            </p:nvSpPr>
            <p:spPr bwMode="auto">
              <a:xfrm rot="4862130">
                <a:off x="2095041" y="1229176"/>
                <a:ext cx="291202" cy="24997"/>
              </a:xfrm>
              <a:custGeom>
                <a:avLst/>
                <a:gdLst>
                  <a:gd name="T0" fmla="*/ 145601 w 21600"/>
                  <a:gd name="T1" fmla="*/ 15068 h 18860"/>
                  <a:gd name="T2" fmla="*/ 145601 w 21600"/>
                  <a:gd name="T3" fmla="*/ 15068 h 18860"/>
                  <a:gd name="T4" fmla="*/ 145601 w 21600"/>
                  <a:gd name="T5" fmla="*/ 15068 h 18860"/>
                  <a:gd name="T6" fmla="*/ 145601 w 21600"/>
                  <a:gd name="T7" fmla="*/ 15068 h 188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8860">
                    <a:moveTo>
                      <a:pt x="0" y="5883"/>
                    </a:moveTo>
                    <a:cubicBezTo>
                      <a:pt x="1707" y="1239"/>
                      <a:pt x="3769" y="19655"/>
                      <a:pt x="7369" y="18829"/>
                    </a:cubicBezTo>
                    <a:cubicBezTo>
                      <a:pt x="9714" y="19661"/>
                      <a:pt x="12238" y="4023"/>
                      <a:pt x="14611" y="1044"/>
                    </a:cubicBezTo>
                    <a:cubicBezTo>
                      <a:pt x="16981" y="-1939"/>
                      <a:pt x="20343" y="2593"/>
                      <a:pt x="21600" y="938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11" name="AutoShape 538" descr="Freeform 106">
                <a:extLst>
                  <a:ext uri="{FF2B5EF4-FFF2-40B4-BE49-F238E27FC236}">
                    <a16:creationId xmlns:a16="http://schemas.microsoft.com/office/drawing/2014/main" id="{B175ABCD-F3C3-4C1B-8625-CE874CCE28A6}"/>
                  </a:ext>
                </a:extLst>
              </p:cNvPr>
              <p:cNvSpPr>
                <a:spLocks/>
              </p:cNvSpPr>
              <p:nvPr/>
            </p:nvSpPr>
            <p:spPr bwMode="auto">
              <a:xfrm rot="-9472669">
                <a:off x="2258978" y="1426726"/>
                <a:ext cx="45101" cy="56857"/>
              </a:xfrm>
              <a:custGeom>
                <a:avLst/>
                <a:gdLst>
                  <a:gd name="T0" fmla="*/ 22551 w 21600"/>
                  <a:gd name="T1" fmla="*/ 28429 h 21600"/>
                  <a:gd name="T2" fmla="*/ 22551 w 21600"/>
                  <a:gd name="T3" fmla="*/ 28429 h 21600"/>
                  <a:gd name="T4" fmla="*/ 22551 w 21600"/>
                  <a:gd name="T5" fmla="*/ 28429 h 21600"/>
                  <a:gd name="T6" fmla="*/ 22551 w 21600"/>
                  <a:gd name="T7" fmla="*/ 2842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655" y="9230"/>
                    </a:lnTo>
                    <a:lnTo>
                      <a:pt x="13254" y="13321"/>
                    </a:lnTo>
                    <a:lnTo>
                      <a:pt x="21064" y="20665"/>
                    </a:lnTo>
                    <a:cubicBezTo>
                      <a:pt x="21244" y="20976"/>
                      <a:pt x="21421" y="21289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12" name="AutoShape 539" descr="Freeform 330">
                <a:extLst>
                  <a:ext uri="{FF2B5EF4-FFF2-40B4-BE49-F238E27FC236}">
                    <a16:creationId xmlns:a16="http://schemas.microsoft.com/office/drawing/2014/main" id="{659E82FD-EE59-47AA-BCEF-11FE119A51B1}"/>
                  </a:ext>
                </a:extLst>
              </p:cNvPr>
              <p:cNvSpPr>
                <a:spLocks/>
              </p:cNvSpPr>
              <p:nvPr/>
            </p:nvSpPr>
            <p:spPr bwMode="auto">
              <a:xfrm rot="-4176724">
                <a:off x="2801692" y="1627353"/>
                <a:ext cx="47548" cy="127192"/>
              </a:xfrm>
              <a:custGeom>
                <a:avLst/>
                <a:gdLst>
                  <a:gd name="T0" fmla="*/ 23774 w 21600"/>
                  <a:gd name="T1" fmla="*/ 63596 h 21600"/>
                  <a:gd name="T2" fmla="*/ 23774 w 21600"/>
                  <a:gd name="T3" fmla="*/ 63596 h 21600"/>
                  <a:gd name="T4" fmla="*/ 23774 w 21600"/>
                  <a:gd name="T5" fmla="*/ 63596 h 21600"/>
                  <a:gd name="T6" fmla="*/ 23774 w 21600"/>
                  <a:gd name="T7" fmla="*/ 6359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573" y="0"/>
                    </a:moveTo>
                    <a:lnTo>
                      <a:pt x="0" y="4775"/>
                    </a:lnTo>
                    <a:lnTo>
                      <a:pt x="5301" y="11311"/>
                    </a:lnTo>
                    <a:lnTo>
                      <a:pt x="11439" y="16575"/>
                    </a:lnTo>
                    <a:cubicBezTo>
                      <a:pt x="14619" y="16905"/>
                      <a:pt x="18420" y="21270"/>
                      <a:pt x="21600" y="2160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13" name="AutoShape 540" descr="Freeform 268">
                <a:extLst>
                  <a:ext uri="{FF2B5EF4-FFF2-40B4-BE49-F238E27FC236}">
                    <a16:creationId xmlns:a16="http://schemas.microsoft.com/office/drawing/2014/main" id="{52FD8B46-4628-4AC0-9791-85D6A0717A83}"/>
                  </a:ext>
                </a:extLst>
              </p:cNvPr>
              <p:cNvSpPr>
                <a:spLocks/>
              </p:cNvSpPr>
              <p:nvPr/>
            </p:nvSpPr>
            <p:spPr bwMode="auto">
              <a:xfrm rot="-3131250">
                <a:off x="2989528" y="1259421"/>
                <a:ext cx="113421" cy="119645"/>
              </a:xfrm>
              <a:custGeom>
                <a:avLst/>
                <a:gdLst>
                  <a:gd name="T0" fmla="*/ 56711 w 21600"/>
                  <a:gd name="T1" fmla="*/ 59823 h 21600"/>
                  <a:gd name="T2" fmla="*/ 56711 w 21600"/>
                  <a:gd name="T3" fmla="*/ 59823 h 21600"/>
                  <a:gd name="T4" fmla="*/ 56711 w 21600"/>
                  <a:gd name="T5" fmla="*/ 59823 h 21600"/>
                  <a:gd name="T6" fmla="*/ 56711 w 21600"/>
                  <a:gd name="T7" fmla="*/ 5982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708" y="3641"/>
                    </a:lnTo>
                    <a:lnTo>
                      <a:pt x="13075" y="9343"/>
                    </a:lnTo>
                    <a:lnTo>
                      <a:pt x="15581" y="15599"/>
                    </a:lnTo>
                    <a:cubicBezTo>
                      <a:pt x="18024" y="18478"/>
                      <a:pt x="19157" y="18721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14" name="AutoShape 541" descr="Freeform 106">
                <a:extLst>
                  <a:ext uri="{FF2B5EF4-FFF2-40B4-BE49-F238E27FC236}">
                    <a16:creationId xmlns:a16="http://schemas.microsoft.com/office/drawing/2014/main" id="{0D444C1E-3534-4192-A0F1-CCC8CA2F9B5B}"/>
                  </a:ext>
                </a:extLst>
              </p:cNvPr>
              <p:cNvSpPr>
                <a:spLocks/>
              </p:cNvSpPr>
              <p:nvPr/>
            </p:nvSpPr>
            <p:spPr bwMode="auto">
              <a:xfrm rot="-8284000">
                <a:off x="2822527" y="1603934"/>
                <a:ext cx="52118" cy="64668"/>
              </a:xfrm>
              <a:custGeom>
                <a:avLst/>
                <a:gdLst>
                  <a:gd name="T0" fmla="*/ 26059 w 21600"/>
                  <a:gd name="T1" fmla="*/ 32334 h 21600"/>
                  <a:gd name="T2" fmla="*/ 26059 w 21600"/>
                  <a:gd name="T3" fmla="*/ 32334 h 21600"/>
                  <a:gd name="T4" fmla="*/ 26059 w 21600"/>
                  <a:gd name="T5" fmla="*/ 32334 h 21600"/>
                  <a:gd name="T6" fmla="*/ 26059 w 21600"/>
                  <a:gd name="T7" fmla="*/ 3233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9533" y="10724"/>
                    </a:lnTo>
                    <a:lnTo>
                      <a:pt x="14378" y="14321"/>
                    </a:lnTo>
                    <a:lnTo>
                      <a:pt x="21136" y="20778"/>
                    </a:lnTo>
                    <a:cubicBezTo>
                      <a:pt x="21292" y="21051"/>
                      <a:pt x="21445" y="21327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15" name="AutoShape 542" descr="Freeform 106">
                <a:extLst>
                  <a:ext uri="{FF2B5EF4-FFF2-40B4-BE49-F238E27FC236}">
                    <a16:creationId xmlns:a16="http://schemas.microsoft.com/office/drawing/2014/main" id="{953ECA52-6B12-4DE4-87A1-DA3AC0E6CF56}"/>
                  </a:ext>
                </a:extLst>
              </p:cNvPr>
              <p:cNvSpPr>
                <a:spLocks/>
              </p:cNvSpPr>
              <p:nvPr/>
            </p:nvSpPr>
            <p:spPr bwMode="auto">
              <a:xfrm rot="-8284000">
                <a:off x="3067936" y="895264"/>
                <a:ext cx="180774" cy="184349"/>
              </a:xfrm>
              <a:custGeom>
                <a:avLst/>
                <a:gdLst>
                  <a:gd name="T0" fmla="*/ 90387 w 21600"/>
                  <a:gd name="T1" fmla="*/ 92175 h 21600"/>
                  <a:gd name="T2" fmla="*/ 90387 w 21600"/>
                  <a:gd name="T3" fmla="*/ 92175 h 21600"/>
                  <a:gd name="T4" fmla="*/ 90387 w 21600"/>
                  <a:gd name="T5" fmla="*/ 92175 h 21600"/>
                  <a:gd name="T6" fmla="*/ 90387 w 21600"/>
                  <a:gd name="T7" fmla="*/ 9217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3907" y="3673"/>
                      <a:pt x="8360" y="5487"/>
                      <a:pt x="12268" y="9161"/>
                    </a:cubicBezTo>
                    <a:lnTo>
                      <a:pt x="18121" y="17785"/>
                    </a:lnTo>
                    <a:lnTo>
                      <a:pt x="19518" y="19047"/>
                    </a:lnTo>
                    <a:lnTo>
                      <a:pt x="21466" y="21312"/>
                    </a:lnTo>
                    <a:cubicBezTo>
                      <a:pt x="21511" y="21407"/>
                      <a:pt x="21555" y="21504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16" name="AutoShape 543" descr="Freeform 106">
                <a:extLst>
                  <a:ext uri="{FF2B5EF4-FFF2-40B4-BE49-F238E27FC236}">
                    <a16:creationId xmlns:a16="http://schemas.microsoft.com/office/drawing/2014/main" id="{6BE3C2E8-0276-4265-82EE-6210961927E3}"/>
                  </a:ext>
                </a:extLst>
              </p:cNvPr>
              <p:cNvSpPr>
                <a:spLocks/>
              </p:cNvSpPr>
              <p:nvPr/>
            </p:nvSpPr>
            <p:spPr bwMode="auto">
              <a:xfrm rot="-8284000">
                <a:off x="3302876" y="1588839"/>
                <a:ext cx="38778" cy="68773"/>
              </a:xfrm>
              <a:custGeom>
                <a:avLst/>
                <a:gdLst>
                  <a:gd name="T0" fmla="*/ 19388 w 21395"/>
                  <a:gd name="T1" fmla="*/ 34387 h 21600"/>
                  <a:gd name="T2" fmla="*/ 19388 w 21395"/>
                  <a:gd name="T3" fmla="*/ 34387 h 21600"/>
                  <a:gd name="T4" fmla="*/ 19388 w 21395"/>
                  <a:gd name="T5" fmla="*/ 34387 h 21600"/>
                  <a:gd name="T6" fmla="*/ 19388 w 21395"/>
                  <a:gd name="T7" fmla="*/ 3438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95" h="21600">
                    <a:moveTo>
                      <a:pt x="5553" y="0"/>
                    </a:moveTo>
                    <a:lnTo>
                      <a:pt x="15810" y="6895"/>
                    </a:lnTo>
                    <a:lnTo>
                      <a:pt x="21395" y="12198"/>
                    </a:lnTo>
                    <a:lnTo>
                      <a:pt x="14822" y="16628"/>
                    </a:lnTo>
                    <a:cubicBezTo>
                      <a:pt x="15030" y="16885"/>
                      <a:pt x="-205" y="21343"/>
                      <a:pt x="2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17" name="AutoShape 544" descr="Freeform 330">
                <a:extLst>
                  <a:ext uri="{FF2B5EF4-FFF2-40B4-BE49-F238E27FC236}">
                    <a16:creationId xmlns:a16="http://schemas.microsoft.com/office/drawing/2014/main" id="{33C2D550-1F2C-4298-AED2-CFCDAF7DAFCA}"/>
                  </a:ext>
                </a:extLst>
              </p:cNvPr>
              <p:cNvSpPr>
                <a:spLocks/>
              </p:cNvSpPr>
              <p:nvPr/>
            </p:nvSpPr>
            <p:spPr bwMode="auto">
              <a:xfrm rot="-7808702">
                <a:off x="3498535" y="1654441"/>
                <a:ext cx="87188" cy="169767"/>
              </a:xfrm>
              <a:custGeom>
                <a:avLst/>
                <a:gdLst>
                  <a:gd name="T0" fmla="*/ 43594 w 21600"/>
                  <a:gd name="T1" fmla="*/ 84884 h 21600"/>
                  <a:gd name="T2" fmla="*/ 43594 w 21600"/>
                  <a:gd name="T3" fmla="*/ 84884 h 21600"/>
                  <a:gd name="T4" fmla="*/ 43594 w 21600"/>
                  <a:gd name="T5" fmla="*/ 84884 h 21600"/>
                  <a:gd name="T6" fmla="*/ 43594 w 21600"/>
                  <a:gd name="T7" fmla="*/ 8488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494" y="0"/>
                    </a:moveTo>
                    <a:lnTo>
                      <a:pt x="0" y="3578"/>
                    </a:lnTo>
                    <a:lnTo>
                      <a:pt x="2891" y="8474"/>
                    </a:lnTo>
                    <a:lnTo>
                      <a:pt x="6238" y="12418"/>
                    </a:lnTo>
                    <a:cubicBezTo>
                      <a:pt x="7972" y="12666"/>
                      <a:pt x="19866" y="21352"/>
                      <a:pt x="21600" y="2160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18" name="AutoShape 545" descr="Freeform 330">
                <a:extLst>
                  <a:ext uri="{FF2B5EF4-FFF2-40B4-BE49-F238E27FC236}">
                    <a16:creationId xmlns:a16="http://schemas.microsoft.com/office/drawing/2014/main" id="{6B263CCA-8AF5-4B90-9264-4ECAA90778EC}"/>
                  </a:ext>
                </a:extLst>
              </p:cNvPr>
              <p:cNvSpPr>
                <a:spLocks/>
              </p:cNvSpPr>
              <p:nvPr/>
            </p:nvSpPr>
            <p:spPr bwMode="auto">
              <a:xfrm rot="-7808702">
                <a:off x="3476859" y="1419892"/>
                <a:ext cx="23979" cy="267419"/>
              </a:xfrm>
              <a:custGeom>
                <a:avLst/>
                <a:gdLst>
                  <a:gd name="T0" fmla="*/ 11989 w 21600"/>
                  <a:gd name="T1" fmla="*/ 133710 h 21600"/>
                  <a:gd name="T2" fmla="*/ 11989 w 21600"/>
                  <a:gd name="T3" fmla="*/ 133710 h 21600"/>
                  <a:gd name="T4" fmla="*/ 11989 w 21600"/>
                  <a:gd name="T5" fmla="*/ 133710 h 21600"/>
                  <a:gd name="T6" fmla="*/ 11989 w 21600"/>
                  <a:gd name="T7" fmla="*/ 13371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12532" y="2270"/>
                    </a:lnTo>
                    <a:lnTo>
                      <a:pt x="0" y="5858"/>
                    </a:lnTo>
                    <a:lnTo>
                      <a:pt x="12215" y="10768"/>
                    </a:lnTo>
                    <a:cubicBezTo>
                      <a:pt x="18519" y="10925"/>
                      <a:pt x="10563" y="21442"/>
                      <a:pt x="16867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19" name="AutoShape 546" descr="Freeform 328">
                <a:extLst>
                  <a:ext uri="{FF2B5EF4-FFF2-40B4-BE49-F238E27FC236}">
                    <a16:creationId xmlns:a16="http://schemas.microsoft.com/office/drawing/2014/main" id="{C73B1581-7B95-493B-8851-28AA5AFC7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983" y="1580386"/>
                <a:ext cx="62998" cy="33840"/>
              </a:xfrm>
              <a:custGeom>
                <a:avLst/>
                <a:gdLst>
                  <a:gd name="T0" fmla="*/ 31499 w 21600"/>
                  <a:gd name="T1" fmla="*/ 16920 h 21600"/>
                  <a:gd name="T2" fmla="*/ 31499 w 21600"/>
                  <a:gd name="T3" fmla="*/ 16920 h 21600"/>
                  <a:gd name="T4" fmla="*/ 31499 w 21600"/>
                  <a:gd name="T5" fmla="*/ 16920 h 21600"/>
                  <a:gd name="T6" fmla="*/ 31499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3600" y="17131"/>
                    </a:lnTo>
                    <a:lnTo>
                      <a:pt x="9600" y="21600"/>
                    </a:lnTo>
                    <a:lnTo>
                      <a:pt x="18000" y="14897"/>
                    </a:lnTo>
                    <a:lnTo>
                      <a:pt x="21600" y="4469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520" name="Group 547">
                <a:extLst>
                  <a:ext uri="{FF2B5EF4-FFF2-40B4-BE49-F238E27FC236}">
                    <a16:creationId xmlns:a16="http://schemas.microsoft.com/office/drawing/2014/main" id="{8382CE29-61DB-4902-B94F-EF88A37393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80506" cy="127001"/>
                <a:chOff x="0" y="0"/>
                <a:chExt cx="80506" cy="127001"/>
              </a:xfrm>
            </p:grpSpPr>
            <p:sp>
              <p:nvSpPr>
                <p:cNvPr id="16574" name="Oval 548">
                  <a:extLst>
                    <a:ext uri="{FF2B5EF4-FFF2-40B4-BE49-F238E27FC236}">
                      <a16:creationId xmlns:a16="http://schemas.microsoft.com/office/drawing/2014/main" id="{B0590B41-8EDD-4D8A-A43E-5CE66D7AB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3247"/>
                  <a:ext cx="80506" cy="80505"/>
                </a:xfrm>
                <a:prstGeom prst="ellipse">
                  <a:avLst/>
                </a:prstGeom>
                <a:solidFill>
                  <a:srgbClr val="FC2826"/>
                </a:solidFill>
                <a:ln w="19050">
                  <a:solidFill>
                    <a:srgbClr val="FC282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 anchor="ctr"/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endParaRPr lang="es-MX" altLang="es-MX" sz="1000"/>
                </a:p>
              </p:txBody>
            </p:sp>
            <p:sp>
              <p:nvSpPr>
                <p:cNvPr id="16575" name="Text Box 549">
                  <a:extLst>
                    <a:ext uri="{FF2B5EF4-FFF2-40B4-BE49-F238E27FC236}">
                      <a16:creationId xmlns:a16="http://schemas.microsoft.com/office/drawing/2014/main" id="{9CB6DBA9-3DD7-4A4A-8334-3095D5D61B95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789" y="0"/>
                  <a:ext cx="56926" cy="1270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r>
                    <a:rPr lang="es-MX" altLang="es-MX" sz="400">
                      <a:solidFill>
                        <a:srgbClr val="F2F2F2"/>
                      </a:solidFill>
                      <a:latin typeface="Arial Rounded MT Bold" panose="020F0704030504030204" pitchFamily="34" charset="0"/>
                      <a:ea typeface="Arial Rounded MT Bold" panose="020F0704030504030204" pitchFamily="34" charset="0"/>
                      <a:cs typeface="Arial Rounded MT Bold" panose="020F0704030504030204" pitchFamily="34" charset="0"/>
                      <a:sym typeface="Arial Rounded MT Bold" panose="020F0704030504030204" pitchFamily="34" charset="0"/>
                    </a:rPr>
                    <a:t>] [</a:t>
                  </a:r>
                </a:p>
              </p:txBody>
            </p:sp>
          </p:grpSp>
          <p:sp>
            <p:nvSpPr>
              <p:cNvPr id="16521" name="AutoShape 550" descr="Freeform 563">
                <a:extLst>
                  <a:ext uri="{FF2B5EF4-FFF2-40B4-BE49-F238E27FC236}">
                    <a16:creationId xmlns:a16="http://schemas.microsoft.com/office/drawing/2014/main" id="{DDB4D8B0-50CA-44F9-AA58-E2D7BFD9B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8176" y="3022486"/>
                <a:ext cx="45496" cy="45181"/>
              </a:xfrm>
              <a:custGeom>
                <a:avLst/>
                <a:gdLst>
                  <a:gd name="T0" fmla="*/ 22748 w 21600"/>
                  <a:gd name="T1" fmla="*/ 22591 h 21600"/>
                  <a:gd name="T2" fmla="*/ 22748 w 21600"/>
                  <a:gd name="T3" fmla="*/ 22591 h 21600"/>
                  <a:gd name="T4" fmla="*/ 22748 w 21600"/>
                  <a:gd name="T5" fmla="*/ 22591 h 21600"/>
                  <a:gd name="T6" fmla="*/ 22748 w 21600"/>
                  <a:gd name="T7" fmla="*/ 2259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3846" y="21600"/>
                      <a:pt x="7754" y="0"/>
                      <a:pt x="0" y="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22" name="AutoShape 551" descr="Freeform 547">
                <a:extLst>
                  <a:ext uri="{FF2B5EF4-FFF2-40B4-BE49-F238E27FC236}">
                    <a16:creationId xmlns:a16="http://schemas.microsoft.com/office/drawing/2014/main" id="{A8962688-2452-420D-BF9B-E82F1EE03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6843" y="2185061"/>
                <a:ext cx="230990" cy="410728"/>
              </a:xfrm>
              <a:custGeom>
                <a:avLst/>
                <a:gdLst>
                  <a:gd name="T0" fmla="*/ 115495 w 21600"/>
                  <a:gd name="T1" fmla="*/ 205364 h 21600"/>
                  <a:gd name="T2" fmla="*/ 115495 w 21600"/>
                  <a:gd name="T3" fmla="*/ 205364 h 21600"/>
                  <a:gd name="T4" fmla="*/ 115495 w 21600"/>
                  <a:gd name="T5" fmla="*/ 205364 h 21600"/>
                  <a:gd name="T6" fmla="*/ 115495 w 21600"/>
                  <a:gd name="T7" fmla="*/ 20536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073" y="1166"/>
                    </a:lnTo>
                    <a:lnTo>
                      <a:pt x="3055" y="1964"/>
                    </a:lnTo>
                    <a:lnTo>
                      <a:pt x="3491" y="2270"/>
                    </a:lnTo>
                    <a:lnTo>
                      <a:pt x="5127" y="3130"/>
                    </a:lnTo>
                    <a:lnTo>
                      <a:pt x="6873" y="4050"/>
                    </a:lnTo>
                    <a:lnTo>
                      <a:pt x="7527" y="4541"/>
                    </a:lnTo>
                    <a:lnTo>
                      <a:pt x="12000" y="7118"/>
                    </a:lnTo>
                    <a:lnTo>
                      <a:pt x="13091" y="7548"/>
                    </a:lnTo>
                    <a:lnTo>
                      <a:pt x="14182" y="8161"/>
                    </a:lnTo>
                    <a:lnTo>
                      <a:pt x="15164" y="9205"/>
                    </a:lnTo>
                    <a:lnTo>
                      <a:pt x="15491" y="10493"/>
                    </a:lnTo>
                    <a:lnTo>
                      <a:pt x="16364" y="13070"/>
                    </a:lnTo>
                    <a:lnTo>
                      <a:pt x="16036" y="14543"/>
                    </a:lnTo>
                    <a:lnTo>
                      <a:pt x="16364" y="15586"/>
                    </a:lnTo>
                    <a:lnTo>
                      <a:pt x="17564" y="16752"/>
                    </a:lnTo>
                    <a:lnTo>
                      <a:pt x="18873" y="18409"/>
                    </a:lnTo>
                    <a:lnTo>
                      <a:pt x="19309" y="18900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23" name="AutoShape 552" descr="Freeform 330">
                <a:extLst>
                  <a:ext uri="{FF2B5EF4-FFF2-40B4-BE49-F238E27FC236}">
                    <a16:creationId xmlns:a16="http://schemas.microsoft.com/office/drawing/2014/main" id="{CA3245BB-B448-4218-97FD-017A04989DAE}"/>
                  </a:ext>
                </a:extLst>
              </p:cNvPr>
              <p:cNvSpPr>
                <a:spLocks/>
              </p:cNvSpPr>
              <p:nvPr/>
            </p:nvSpPr>
            <p:spPr bwMode="auto">
              <a:xfrm rot="-8801499">
                <a:off x="2421223" y="2147602"/>
                <a:ext cx="130943" cy="157935"/>
              </a:xfrm>
              <a:custGeom>
                <a:avLst/>
                <a:gdLst>
                  <a:gd name="T0" fmla="*/ 65472 w 21600"/>
                  <a:gd name="T1" fmla="*/ 78968 h 21600"/>
                  <a:gd name="T2" fmla="*/ 65472 w 21600"/>
                  <a:gd name="T3" fmla="*/ 78968 h 21600"/>
                  <a:gd name="T4" fmla="*/ 65472 w 21600"/>
                  <a:gd name="T5" fmla="*/ 78968 h 21600"/>
                  <a:gd name="T6" fmla="*/ 65472 w 21600"/>
                  <a:gd name="T7" fmla="*/ 7896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3758" y="8048"/>
                    </a:lnTo>
                    <a:lnTo>
                      <a:pt x="15683" y="13312"/>
                    </a:lnTo>
                    <a:lnTo>
                      <a:pt x="17911" y="17552"/>
                    </a:lnTo>
                    <a:cubicBezTo>
                      <a:pt x="19066" y="17819"/>
                      <a:pt x="20446" y="21334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24" name="AutoShape 553" descr="Freeform 106">
                <a:extLst>
                  <a:ext uri="{FF2B5EF4-FFF2-40B4-BE49-F238E27FC236}">
                    <a16:creationId xmlns:a16="http://schemas.microsoft.com/office/drawing/2014/main" id="{3A9E7A2D-C895-4FD3-ABC1-86CED4F61B36}"/>
                  </a:ext>
                </a:extLst>
              </p:cNvPr>
              <p:cNvSpPr>
                <a:spLocks/>
              </p:cNvSpPr>
              <p:nvPr/>
            </p:nvSpPr>
            <p:spPr bwMode="auto">
              <a:xfrm rot="-4573552">
                <a:off x="1872329" y="1657831"/>
                <a:ext cx="57393" cy="62843"/>
              </a:xfrm>
              <a:custGeom>
                <a:avLst/>
                <a:gdLst>
                  <a:gd name="T0" fmla="*/ 28697 w 21600"/>
                  <a:gd name="T1" fmla="*/ 31422 h 21600"/>
                  <a:gd name="T2" fmla="*/ 28697 w 21600"/>
                  <a:gd name="T3" fmla="*/ 31422 h 21600"/>
                  <a:gd name="T4" fmla="*/ 28697 w 21600"/>
                  <a:gd name="T5" fmla="*/ 31422 h 21600"/>
                  <a:gd name="T6" fmla="*/ 28697 w 21600"/>
                  <a:gd name="T7" fmla="*/ 3142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640" y="10410"/>
                    </a:lnTo>
                    <a:lnTo>
                      <a:pt x="15040" y="14111"/>
                    </a:lnTo>
                    <a:lnTo>
                      <a:pt x="21179" y="20754"/>
                    </a:lnTo>
                    <a:cubicBezTo>
                      <a:pt x="21320" y="21035"/>
                      <a:pt x="21459" y="21319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25" name="AutoShape 554" descr="Freeform 106">
                <a:extLst>
                  <a:ext uri="{FF2B5EF4-FFF2-40B4-BE49-F238E27FC236}">
                    <a16:creationId xmlns:a16="http://schemas.microsoft.com/office/drawing/2014/main" id="{95708C24-DE72-4B9C-8C11-C968AE8E3307}"/>
                  </a:ext>
                </a:extLst>
              </p:cNvPr>
              <p:cNvSpPr>
                <a:spLocks/>
              </p:cNvSpPr>
              <p:nvPr/>
            </p:nvSpPr>
            <p:spPr bwMode="auto">
              <a:xfrm rot="-4573552">
                <a:off x="1684762" y="1429745"/>
                <a:ext cx="112307" cy="29567"/>
              </a:xfrm>
              <a:custGeom>
                <a:avLst/>
                <a:gdLst>
                  <a:gd name="T0" fmla="*/ 56154 w 21600"/>
                  <a:gd name="T1" fmla="*/ 14784 h 21424"/>
                  <a:gd name="T2" fmla="*/ 56154 w 21600"/>
                  <a:gd name="T3" fmla="*/ 14784 h 21424"/>
                  <a:gd name="T4" fmla="*/ 56154 w 21600"/>
                  <a:gd name="T5" fmla="*/ 14784 h 21424"/>
                  <a:gd name="T6" fmla="*/ 56154 w 21600"/>
                  <a:gd name="T7" fmla="*/ 14784 h 214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424">
                    <a:moveTo>
                      <a:pt x="0" y="0"/>
                    </a:moveTo>
                    <a:lnTo>
                      <a:pt x="5203" y="13021"/>
                    </a:lnTo>
                    <a:lnTo>
                      <a:pt x="7944" y="17760"/>
                    </a:lnTo>
                    <a:lnTo>
                      <a:pt x="11422" y="21008"/>
                    </a:lnTo>
                    <a:cubicBezTo>
                      <a:pt x="11493" y="21600"/>
                      <a:pt x="21529" y="20830"/>
                      <a:pt x="21600" y="21424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26" name="AutoShape 555" descr="Freeform 106">
                <a:extLst>
                  <a:ext uri="{FF2B5EF4-FFF2-40B4-BE49-F238E27FC236}">
                    <a16:creationId xmlns:a16="http://schemas.microsoft.com/office/drawing/2014/main" id="{17D57B68-6BB2-455B-AEB1-0F8C65049582}"/>
                  </a:ext>
                </a:extLst>
              </p:cNvPr>
              <p:cNvSpPr>
                <a:spLocks/>
              </p:cNvSpPr>
              <p:nvPr/>
            </p:nvSpPr>
            <p:spPr bwMode="auto">
              <a:xfrm rot="2203120">
                <a:off x="1852797" y="697852"/>
                <a:ext cx="45101" cy="56857"/>
              </a:xfrm>
              <a:custGeom>
                <a:avLst/>
                <a:gdLst>
                  <a:gd name="T0" fmla="*/ 22551 w 21600"/>
                  <a:gd name="T1" fmla="*/ 28429 h 21600"/>
                  <a:gd name="T2" fmla="*/ 22551 w 21600"/>
                  <a:gd name="T3" fmla="*/ 28429 h 21600"/>
                  <a:gd name="T4" fmla="*/ 22551 w 21600"/>
                  <a:gd name="T5" fmla="*/ 28429 h 21600"/>
                  <a:gd name="T6" fmla="*/ 22551 w 21600"/>
                  <a:gd name="T7" fmla="*/ 2842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655" y="9230"/>
                    </a:lnTo>
                    <a:lnTo>
                      <a:pt x="13254" y="13321"/>
                    </a:lnTo>
                    <a:lnTo>
                      <a:pt x="21064" y="20665"/>
                    </a:lnTo>
                    <a:cubicBezTo>
                      <a:pt x="21244" y="20976"/>
                      <a:pt x="21421" y="21289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27" name="AutoShape 556" descr="Freeform 106">
                <a:extLst>
                  <a:ext uri="{FF2B5EF4-FFF2-40B4-BE49-F238E27FC236}">
                    <a16:creationId xmlns:a16="http://schemas.microsoft.com/office/drawing/2014/main" id="{DD8746A9-AAC5-479F-8403-CC5F7287DE98}"/>
                  </a:ext>
                </a:extLst>
              </p:cNvPr>
              <p:cNvSpPr>
                <a:spLocks/>
              </p:cNvSpPr>
              <p:nvPr/>
            </p:nvSpPr>
            <p:spPr bwMode="auto">
              <a:xfrm rot="-9472669">
                <a:off x="2328513" y="1774775"/>
                <a:ext cx="146415" cy="217820"/>
              </a:xfrm>
              <a:custGeom>
                <a:avLst/>
                <a:gdLst>
                  <a:gd name="T0" fmla="*/ 73208 w 21566"/>
                  <a:gd name="T1" fmla="*/ 108910 h 21600"/>
                  <a:gd name="T2" fmla="*/ 73208 w 21566"/>
                  <a:gd name="T3" fmla="*/ 108910 h 21600"/>
                  <a:gd name="T4" fmla="*/ 73208 w 21566"/>
                  <a:gd name="T5" fmla="*/ 108910 h 21600"/>
                  <a:gd name="T6" fmla="*/ 73208 w 21566"/>
                  <a:gd name="T7" fmla="*/ 10891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66" h="21600">
                    <a:moveTo>
                      <a:pt x="0" y="0"/>
                    </a:moveTo>
                    <a:lnTo>
                      <a:pt x="2354" y="2409"/>
                    </a:lnTo>
                    <a:lnTo>
                      <a:pt x="4076" y="3477"/>
                    </a:lnTo>
                    <a:lnTo>
                      <a:pt x="6470" y="4459"/>
                    </a:lnTo>
                    <a:cubicBezTo>
                      <a:pt x="7273" y="5374"/>
                      <a:pt x="5360" y="6421"/>
                      <a:pt x="6746" y="9557"/>
                    </a:cubicBezTo>
                    <a:cubicBezTo>
                      <a:pt x="7221" y="11194"/>
                      <a:pt x="5543" y="12104"/>
                      <a:pt x="6882" y="14390"/>
                    </a:cubicBezTo>
                    <a:cubicBezTo>
                      <a:pt x="7710" y="16068"/>
                      <a:pt x="10910" y="16693"/>
                      <a:pt x="12226" y="18173"/>
                    </a:cubicBezTo>
                    <a:cubicBezTo>
                      <a:pt x="13577" y="19490"/>
                      <a:pt x="17465" y="19333"/>
                      <a:pt x="17891" y="20183"/>
                    </a:cubicBezTo>
                    <a:cubicBezTo>
                      <a:pt x="18317" y="21032"/>
                      <a:pt x="21600" y="21436"/>
                      <a:pt x="21565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28" name="AutoShape 557" descr="Freeform 381">
                <a:extLst>
                  <a:ext uri="{FF2B5EF4-FFF2-40B4-BE49-F238E27FC236}">
                    <a16:creationId xmlns:a16="http://schemas.microsoft.com/office/drawing/2014/main" id="{64405092-A216-4025-B879-84DA0A853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904" y="2381531"/>
                <a:ext cx="72430" cy="35107"/>
              </a:xfrm>
              <a:custGeom>
                <a:avLst/>
                <a:gdLst>
                  <a:gd name="T0" fmla="*/ 36215 w 21600"/>
                  <a:gd name="T1" fmla="*/ 17554 h 21600"/>
                  <a:gd name="T2" fmla="*/ 36215 w 21600"/>
                  <a:gd name="T3" fmla="*/ 17554 h 21600"/>
                  <a:gd name="T4" fmla="*/ 36215 w 21600"/>
                  <a:gd name="T5" fmla="*/ 17554 h 21600"/>
                  <a:gd name="T6" fmla="*/ 36215 w 21600"/>
                  <a:gd name="T7" fmla="*/ 1755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7683" y="10768"/>
                    </a:lnTo>
                    <a:lnTo>
                      <a:pt x="21600" y="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529" name="Group 558">
                <a:extLst>
                  <a:ext uri="{FF2B5EF4-FFF2-40B4-BE49-F238E27FC236}">
                    <a16:creationId xmlns:a16="http://schemas.microsoft.com/office/drawing/2014/main" id="{3B254B27-2B1D-4ED5-8F3F-07F011024B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693" y="24501"/>
                <a:ext cx="80507" cy="127001"/>
                <a:chOff x="0" y="-1"/>
                <a:chExt cx="80506" cy="127001"/>
              </a:xfrm>
            </p:grpSpPr>
            <p:sp>
              <p:nvSpPr>
                <p:cNvPr id="16572" name="Oval 559">
                  <a:extLst>
                    <a:ext uri="{FF2B5EF4-FFF2-40B4-BE49-F238E27FC236}">
                      <a16:creationId xmlns:a16="http://schemas.microsoft.com/office/drawing/2014/main" id="{DA4E88AD-9E3E-4E7F-928D-606C256C4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3247"/>
                  <a:ext cx="80506" cy="80507"/>
                </a:xfrm>
                <a:prstGeom prst="ellipse">
                  <a:avLst/>
                </a:prstGeom>
                <a:solidFill>
                  <a:srgbClr val="FC2826"/>
                </a:solidFill>
                <a:ln w="19050">
                  <a:solidFill>
                    <a:srgbClr val="FC282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 anchor="ctr"/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endParaRPr lang="es-MX" altLang="es-MX" sz="1000"/>
                </a:p>
              </p:txBody>
            </p:sp>
            <p:sp>
              <p:nvSpPr>
                <p:cNvPr id="16573" name="Text Box 560">
                  <a:extLst>
                    <a:ext uri="{FF2B5EF4-FFF2-40B4-BE49-F238E27FC236}">
                      <a16:creationId xmlns:a16="http://schemas.microsoft.com/office/drawing/2014/main" id="{9C0DC564-FC70-4F77-8F51-66D85FB432C0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789" y="-1"/>
                  <a:ext cx="56926" cy="1270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r>
                    <a:rPr lang="es-MX" altLang="es-MX" sz="400">
                      <a:solidFill>
                        <a:srgbClr val="F2F2F2"/>
                      </a:solidFill>
                      <a:latin typeface="Arial Rounded MT Bold" panose="020F0704030504030204" pitchFamily="34" charset="0"/>
                      <a:ea typeface="Arial Rounded MT Bold" panose="020F0704030504030204" pitchFamily="34" charset="0"/>
                      <a:cs typeface="Arial Rounded MT Bold" panose="020F0704030504030204" pitchFamily="34" charset="0"/>
                      <a:sym typeface="Arial Rounded MT Bold" panose="020F0704030504030204" pitchFamily="34" charset="0"/>
                    </a:rPr>
                    <a:t>] [</a:t>
                  </a:r>
                </a:p>
              </p:txBody>
            </p:sp>
          </p:grpSp>
          <p:sp>
            <p:nvSpPr>
              <p:cNvPr id="16530" name="AutoShape 561" descr="Freeform 175">
                <a:extLst>
                  <a:ext uri="{FF2B5EF4-FFF2-40B4-BE49-F238E27FC236}">
                    <a16:creationId xmlns:a16="http://schemas.microsoft.com/office/drawing/2014/main" id="{4E11F3FF-B95D-4E8E-86BA-2FA479B6B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5468" y="2639910"/>
                <a:ext cx="46758" cy="51215"/>
              </a:xfrm>
              <a:custGeom>
                <a:avLst/>
                <a:gdLst>
                  <a:gd name="T0" fmla="*/ 23378 w 19705"/>
                  <a:gd name="T1" fmla="*/ 25606 h 20899"/>
                  <a:gd name="T2" fmla="*/ 23378 w 19705"/>
                  <a:gd name="T3" fmla="*/ 25606 h 20899"/>
                  <a:gd name="T4" fmla="*/ 23378 w 19705"/>
                  <a:gd name="T5" fmla="*/ 25606 h 20899"/>
                  <a:gd name="T6" fmla="*/ 23378 w 19705"/>
                  <a:gd name="T7" fmla="*/ 25606 h 208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705" h="20899">
                    <a:moveTo>
                      <a:pt x="7968" y="0"/>
                    </a:moveTo>
                    <a:cubicBezTo>
                      <a:pt x="4784" y="2427"/>
                      <a:pt x="1077" y="6895"/>
                      <a:pt x="959" y="10166"/>
                    </a:cubicBezTo>
                    <a:cubicBezTo>
                      <a:pt x="-947" y="14165"/>
                      <a:pt x="169" y="17720"/>
                      <a:pt x="2724" y="19661"/>
                    </a:cubicBezTo>
                    <a:cubicBezTo>
                      <a:pt x="5278" y="21600"/>
                      <a:pt x="11015" y="20995"/>
                      <a:pt x="13337" y="19661"/>
                    </a:cubicBezTo>
                    <a:cubicBezTo>
                      <a:pt x="16240" y="19661"/>
                      <a:pt x="18868" y="13321"/>
                      <a:pt x="19608" y="9479"/>
                    </a:cubicBezTo>
                    <a:cubicBezTo>
                      <a:pt x="20653" y="6692"/>
                      <a:pt x="12887" y="2825"/>
                      <a:pt x="12931" y="804"/>
                    </a:cubicBezTo>
                  </a:path>
                </a:pathLst>
              </a:custGeom>
              <a:noFill/>
              <a:ln w="1270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31" name="AutoShape 562" descr="Freeform 417">
                <a:extLst>
                  <a:ext uri="{FF2B5EF4-FFF2-40B4-BE49-F238E27FC236}">
                    <a16:creationId xmlns:a16="http://schemas.microsoft.com/office/drawing/2014/main" id="{D59D5249-0DFD-47C3-9284-2941648E9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3448" y="2695354"/>
                <a:ext cx="138682" cy="103691"/>
              </a:xfrm>
              <a:custGeom>
                <a:avLst/>
                <a:gdLst>
                  <a:gd name="T0" fmla="*/ 69341 w 21600"/>
                  <a:gd name="T1" fmla="*/ 51846 h 21600"/>
                  <a:gd name="T2" fmla="*/ 69341 w 21600"/>
                  <a:gd name="T3" fmla="*/ 51846 h 21600"/>
                  <a:gd name="T4" fmla="*/ 69341 w 21600"/>
                  <a:gd name="T5" fmla="*/ 51846 h 21600"/>
                  <a:gd name="T6" fmla="*/ 69341 w 21600"/>
                  <a:gd name="T7" fmla="*/ 5184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147" y="1048"/>
                      <a:pt x="8719" y="3883"/>
                      <a:pt x="10153" y="5193"/>
                    </a:cubicBezTo>
                    <a:cubicBezTo>
                      <a:pt x="13208" y="7638"/>
                      <a:pt x="13707" y="12824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32" name="AutoShape 563" descr="Freeform 417">
                <a:extLst>
                  <a:ext uri="{FF2B5EF4-FFF2-40B4-BE49-F238E27FC236}">
                    <a16:creationId xmlns:a16="http://schemas.microsoft.com/office/drawing/2014/main" id="{F34F198B-F80D-45FF-80C3-5FF832BA9447}"/>
                  </a:ext>
                </a:extLst>
              </p:cNvPr>
              <p:cNvSpPr>
                <a:spLocks/>
              </p:cNvSpPr>
              <p:nvPr/>
            </p:nvSpPr>
            <p:spPr bwMode="auto">
              <a:xfrm rot="-4185302">
                <a:off x="5856153" y="2655521"/>
                <a:ext cx="135873" cy="80829"/>
              </a:xfrm>
              <a:custGeom>
                <a:avLst/>
                <a:gdLst>
                  <a:gd name="T0" fmla="*/ 67937 w 21600"/>
                  <a:gd name="T1" fmla="*/ 40415 h 21600"/>
                  <a:gd name="T2" fmla="*/ 67937 w 21600"/>
                  <a:gd name="T3" fmla="*/ 40415 h 21600"/>
                  <a:gd name="T4" fmla="*/ 67937 w 21600"/>
                  <a:gd name="T5" fmla="*/ 40415 h 21600"/>
                  <a:gd name="T6" fmla="*/ 67937 w 21600"/>
                  <a:gd name="T7" fmla="*/ 4041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4619" y="18431"/>
                      <a:pt x="8859" y="5861"/>
                      <a:pt x="21600" y="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33" name="AutoShape 564" descr="Freeform 255">
                <a:extLst>
                  <a:ext uri="{FF2B5EF4-FFF2-40B4-BE49-F238E27FC236}">
                    <a16:creationId xmlns:a16="http://schemas.microsoft.com/office/drawing/2014/main" id="{B99E86DA-87A8-4CB5-8C75-7E0317EEBE18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6155318" y="2580983"/>
                <a:ext cx="32666" cy="33840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C2826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34" name="AutoShape 565" descr="Freeform 417">
                <a:extLst>
                  <a:ext uri="{FF2B5EF4-FFF2-40B4-BE49-F238E27FC236}">
                    <a16:creationId xmlns:a16="http://schemas.microsoft.com/office/drawing/2014/main" id="{18F49433-CC72-415B-8192-F671FEF2F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9416" y="2695611"/>
                <a:ext cx="47248" cy="56010"/>
              </a:xfrm>
              <a:custGeom>
                <a:avLst/>
                <a:gdLst>
                  <a:gd name="T0" fmla="*/ 23624 w 20138"/>
                  <a:gd name="T1" fmla="*/ 28005 h 21600"/>
                  <a:gd name="T2" fmla="*/ 23624 w 20138"/>
                  <a:gd name="T3" fmla="*/ 28005 h 21600"/>
                  <a:gd name="T4" fmla="*/ 23624 w 20138"/>
                  <a:gd name="T5" fmla="*/ 28005 h 21600"/>
                  <a:gd name="T6" fmla="*/ 23624 w 20138"/>
                  <a:gd name="T7" fmla="*/ 2800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138" h="21600">
                    <a:moveTo>
                      <a:pt x="0" y="0"/>
                    </a:moveTo>
                    <a:cubicBezTo>
                      <a:pt x="8362" y="4528"/>
                      <a:pt x="-1462" y="5352"/>
                      <a:pt x="20138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35" name="AutoShape 566" descr="Freeform 417">
                <a:extLst>
                  <a:ext uri="{FF2B5EF4-FFF2-40B4-BE49-F238E27FC236}">
                    <a16:creationId xmlns:a16="http://schemas.microsoft.com/office/drawing/2014/main" id="{7E771482-93D8-4B31-9718-81B08B459234}"/>
                  </a:ext>
                </a:extLst>
              </p:cNvPr>
              <p:cNvSpPr>
                <a:spLocks/>
              </p:cNvSpPr>
              <p:nvPr/>
            </p:nvSpPr>
            <p:spPr bwMode="auto">
              <a:xfrm rot="-6055232">
                <a:off x="5838954" y="3103445"/>
                <a:ext cx="167264" cy="112742"/>
              </a:xfrm>
              <a:custGeom>
                <a:avLst/>
                <a:gdLst>
                  <a:gd name="T0" fmla="*/ 83632 w 21600"/>
                  <a:gd name="T1" fmla="*/ 56371 h 21600"/>
                  <a:gd name="T2" fmla="*/ 83632 w 21600"/>
                  <a:gd name="T3" fmla="*/ 56371 h 21600"/>
                  <a:gd name="T4" fmla="*/ 83632 w 21600"/>
                  <a:gd name="T5" fmla="*/ 56371 h 21600"/>
                  <a:gd name="T6" fmla="*/ 83632 w 21600"/>
                  <a:gd name="T7" fmla="*/ 5637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952" y="964"/>
                      <a:pt x="6869" y="11662"/>
                      <a:pt x="8058" y="12866"/>
                    </a:cubicBezTo>
                    <a:cubicBezTo>
                      <a:pt x="10591" y="15115"/>
                      <a:pt x="15054" y="13530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36" name="AutoShape 567" descr="Freeform 684">
                <a:extLst>
                  <a:ext uri="{FF2B5EF4-FFF2-40B4-BE49-F238E27FC236}">
                    <a16:creationId xmlns:a16="http://schemas.microsoft.com/office/drawing/2014/main" id="{DC2995BC-F707-4200-A7BA-6C67CF20588F}"/>
                  </a:ext>
                </a:extLst>
              </p:cNvPr>
              <p:cNvSpPr>
                <a:spLocks/>
              </p:cNvSpPr>
              <p:nvPr/>
            </p:nvSpPr>
            <p:spPr bwMode="auto">
              <a:xfrm rot="1107618">
                <a:off x="3083008" y="2875095"/>
                <a:ext cx="53996" cy="33605"/>
              </a:xfrm>
              <a:custGeom>
                <a:avLst/>
                <a:gdLst>
                  <a:gd name="T0" fmla="*/ 26998 w 21600"/>
                  <a:gd name="T1" fmla="*/ 16803 h 21600"/>
                  <a:gd name="T2" fmla="*/ 26998 w 21600"/>
                  <a:gd name="T3" fmla="*/ 16803 h 21600"/>
                  <a:gd name="T4" fmla="*/ 26998 w 21600"/>
                  <a:gd name="T5" fmla="*/ 16803 h 21600"/>
                  <a:gd name="T6" fmla="*/ 26998 w 21600"/>
                  <a:gd name="T7" fmla="*/ 1680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8674" y="4001"/>
                      <a:pt x="18077" y="17594"/>
                      <a:pt x="15148" y="21600"/>
                    </a:cubicBezTo>
                    <a:lnTo>
                      <a:pt x="0" y="13219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37" name="AutoShape 568" descr="Freeform 684">
                <a:extLst>
                  <a:ext uri="{FF2B5EF4-FFF2-40B4-BE49-F238E27FC236}">
                    <a16:creationId xmlns:a16="http://schemas.microsoft.com/office/drawing/2014/main" id="{234C2EDE-2BFA-4601-9CDA-2FBC11BD6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056" y="3010916"/>
                <a:ext cx="25907" cy="36759"/>
              </a:xfrm>
              <a:custGeom>
                <a:avLst/>
                <a:gdLst>
                  <a:gd name="T0" fmla="*/ 12953 w 18569"/>
                  <a:gd name="T1" fmla="*/ 18380 h 21600"/>
                  <a:gd name="T2" fmla="*/ 12953 w 18569"/>
                  <a:gd name="T3" fmla="*/ 18380 h 21600"/>
                  <a:gd name="T4" fmla="*/ 12953 w 18569"/>
                  <a:gd name="T5" fmla="*/ 18380 h 21600"/>
                  <a:gd name="T6" fmla="*/ 12953 w 18569"/>
                  <a:gd name="T7" fmla="*/ 1838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569" h="21600">
                    <a:moveTo>
                      <a:pt x="17979" y="0"/>
                    </a:moveTo>
                    <a:cubicBezTo>
                      <a:pt x="21600" y="16455"/>
                      <a:pt x="7668" y="12344"/>
                      <a:pt x="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538" name="Group 569">
                <a:extLst>
                  <a:ext uri="{FF2B5EF4-FFF2-40B4-BE49-F238E27FC236}">
                    <a16:creationId xmlns:a16="http://schemas.microsoft.com/office/drawing/2014/main" id="{B571EC4D-075B-485B-86BE-48F79C84C2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1062" y="1486425"/>
                <a:ext cx="80505" cy="127001"/>
                <a:chOff x="0" y="0"/>
                <a:chExt cx="80505" cy="127001"/>
              </a:xfrm>
            </p:grpSpPr>
            <p:sp>
              <p:nvSpPr>
                <p:cNvPr id="16570" name="Oval 570">
                  <a:extLst>
                    <a:ext uri="{FF2B5EF4-FFF2-40B4-BE49-F238E27FC236}">
                      <a16:creationId xmlns:a16="http://schemas.microsoft.com/office/drawing/2014/main" id="{E3898FD8-DB6C-4EE8-AB05-4D3EC2C6C7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3247"/>
                  <a:ext cx="80505" cy="80505"/>
                </a:xfrm>
                <a:prstGeom prst="ellipse">
                  <a:avLst/>
                </a:prstGeom>
                <a:solidFill>
                  <a:srgbClr val="FC2826"/>
                </a:solidFill>
                <a:ln w="19050">
                  <a:solidFill>
                    <a:srgbClr val="FC282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 anchor="ctr"/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endParaRPr lang="es-MX" altLang="es-MX" sz="1000"/>
                </a:p>
              </p:txBody>
            </p:sp>
            <p:sp>
              <p:nvSpPr>
                <p:cNvPr id="16571" name="Text Box 571">
                  <a:extLst>
                    <a:ext uri="{FF2B5EF4-FFF2-40B4-BE49-F238E27FC236}">
                      <a16:creationId xmlns:a16="http://schemas.microsoft.com/office/drawing/2014/main" id="{D81508A0-3A0F-4354-BED0-1689D42ACCD3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789" y="0"/>
                  <a:ext cx="56926" cy="1270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r>
                    <a:rPr lang="es-MX" altLang="es-MX" sz="400">
                      <a:solidFill>
                        <a:srgbClr val="F2F2F2"/>
                      </a:solidFill>
                      <a:latin typeface="Arial Rounded MT Bold" panose="020F0704030504030204" pitchFamily="34" charset="0"/>
                      <a:ea typeface="Arial Rounded MT Bold" panose="020F0704030504030204" pitchFamily="34" charset="0"/>
                      <a:cs typeface="Arial Rounded MT Bold" panose="020F0704030504030204" pitchFamily="34" charset="0"/>
                      <a:sym typeface="Arial Rounded MT Bold" panose="020F0704030504030204" pitchFamily="34" charset="0"/>
                    </a:rPr>
                    <a:t>] [</a:t>
                  </a:r>
                </a:p>
              </p:txBody>
            </p:sp>
          </p:grpSp>
          <p:grpSp>
            <p:nvGrpSpPr>
              <p:cNvPr id="16539" name="Group 572">
                <a:extLst>
                  <a:ext uri="{FF2B5EF4-FFF2-40B4-BE49-F238E27FC236}">
                    <a16:creationId xmlns:a16="http://schemas.microsoft.com/office/drawing/2014/main" id="{DAB822DD-6AD9-4CAA-9983-44D403B271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00069" y="1501009"/>
                <a:ext cx="79339" cy="127001"/>
                <a:chOff x="0" y="0"/>
                <a:chExt cx="79338" cy="127001"/>
              </a:xfrm>
            </p:grpSpPr>
            <p:sp>
              <p:nvSpPr>
                <p:cNvPr id="16568" name="Oval 573">
                  <a:extLst>
                    <a:ext uri="{FF2B5EF4-FFF2-40B4-BE49-F238E27FC236}">
                      <a16:creationId xmlns:a16="http://schemas.microsoft.com/office/drawing/2014/main" id="{60BEA9E6-D970-47CC-AFED-8E7F3E9CB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3831"/>
                  <a:ext cx="79338" cy="79338"/>
                </a:xfrm>
                <a:prstGeom prst="ellipse">
                  <a:avLst/>
                </a:prstGeom>
                <a:solidFill>
                  <a:srgbClr val="FC2826"/>
                </a:solidFill>
                <a:ln w="19050">
                  <a:solidFill>
                    <a:srgbClr val="FC282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 anchor="ctr"/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endParaRPr lang="es-MX" altLang="es-MX" sz="1000"/>
                </a:p>
              </p:txBody>
            </p:sp>
            <p:sp>
              <p:nvSpPr>
                <p:cNvPr id="16569" name="Text Box 574">
                  <a:extLst>
                    <a:ext uri="{FF2B5EF4-FFF2-40B4-BE49-F238E27FC236}">
                      <a16:creationId xmlns:a16="http://schemas.microsoft.com/office/drawing/2014/main" id="{A208D452-A99A-4376-A05F-4F2D88244A9C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618" y="0"/>
                  <a:ext cx="56101" cy="1270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r>
                    <a:rPr lang="es-MX" altLang="es-MX" sz="400">
                      <a:solidFill>
                        <a:srgbClr val="F2F2F2"/>
                      </a:solidFill>
                      <a:latin typeface="Arial Rounded MT Bold" panose="020F0704030504030204" pitchFamily="34" charset="0"/>
                      <a:ea typeface="Arial Rounded MT Bold" panose="020F0704030504030204" pitchFamily="34" charset="0"/>
                      <a:cs typeface="Arial Rounded MT Bold" panose="020F0704030504030204" pitchFamily="34" charset="0"/>
                      <a:sym typeface="Arial Rounded MT Bold" panose="020F0704030504030204" pitchFamily="34" charset="0"/>
                    </a:rPr>
                    <a:t>] [</a:t>
                  </a:r>
                </a:p>
              </p:txBody>
            </p:sp>
          </p:grpSp>
          <p:grpSp>
            <p:nvGrpSpPr>
              <p:cNvPr id="16540" name="Group 575">
                <a:extLst>
                  <a:ext uri="{FF2B5EF4-FFF2-40B4-BE49-F238E27FC236}">
                    <a16:creationId xmlns:a16="http://schemas.microsoft.com/office/drawing/2014/main" id="{F306444F-A721-427D-BEA9-FB36DE548B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04867" y="3036437"/>
                <a:ext cx="79339" cy="127001"/>
                <a:chOff x="0" y="0"/>
                <a:chExt cx="79338" cy="127001"/>
              </a:xfrm>
            </p:grpSpPr>
            <p:sp>
              <p:nvSpPr>
                <p:cNvPr id="16566" name="Oval 576">
                  <a:extLst>
                    <a:ext uri="{FF2B5EF4-FFF2-40B4-BE49-F238E27FC236}">
                      <a16:creationId xmlns:a16="http://schemas.microsoft.com/office/drawing/2014/main" id="{7FE450C5-CA42-4198-9DAC-5F99A8DC0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3831"/>
                  <a:ext cx="79338" cy="79338"/>
                </a:xfrm>
                <a:prstGeom prst="ellipse">
                  <a:avLst/>
                </a:prstGeom>
                <a:solidFill>
                  <a:srgbClr val="FC2826"/>
                </a:solidFill>
                <a:ln w="19050">
                  <a:solidFill>
                    <a:srgbClr val="FC282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 anchor="ctr"/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endParaRPr lang="es-MX" altLang="es-MX" sz="1000"/>
                </a:p>
              </p:txBody>
            </p:sp>
            <p:sp>
              <p:nvSpPr>
                <p:cNvPr id="16567" name="Text Box 577">
                  <a:extLst>
                    <a:ext uri="{FF2B5EF4-FFF2-40B4-BE49-F238E27FC236}">
                      <a16:creationId xmlns:a16="http://schemas.microsoft.com/office/drawing/2014/main" id="{2321492F-889E-42FB-BABD-3CDC8F5A518C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618" y="0"/>
                  <a:ext cx="56101" cy="1270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r>
                    <a:rPr lang="es-MX" altLang="es-MX" sz="400">
                      <a:solidFill>
                        <a:srgbClr val="F2F2F2"/>
                      </a:solidFill>
                      <a:latin typeface="Arial Rounded MT Bold" panose="020F0704030504030204" pitchFamily="34" charset="0"/>
                      <a:ea typeface="Arial Rounded MT Bold" panose="020F0704030504030204" pitchFamily="34" charset="0"/>
                      <a:cs typeface="Arial Rounded MT Bold" panose="020F0704030504030204" pitchFamily="34" charset="0"/>
                      <a:sym typeface="Arial Rounded MT Bold" panose="020F0704030504030204" pitchFamily="34" charset="0"/>
                    </a:rPr>
                    <a:t>] [</a:t>
                  </a:r>
                </a:p>
              </p:txBody>
            </p:sp>
          </p:grpSp>
          <p:sp>
            <p:nvSpPr>
              <p:cNvPr id="16541" name="AutoShape 578" descr="Freeform 417">
                <a:extLst>
                  <a:ext uri="{FF2B5EF4-FFF2-40B4-BE49-F238E27FC236}">
                    <a16:creationId xmlns:a16="http://schemas.microsoft.com/office/drawing/2014/main" id="{F451EB16-5D23-41B4-914F-33858D9FA1FD}"/>
                  </a:ext>
                </a:extLst>
              </p:cNvPr>
              <p:cNvSpPr>
                <a:spLocks/>
              </p:cNvSpPr>
              <p:nvPr/>
            </p:nvSpPr>
            <p:spPr bwMode="auto">
              <a:xfrm rot="3045273">
                <a:off x="5656183" y="2902785"/>
                <a:ext cx="80081" cy="50694"/>
              </a:xfrm>
              <a:custGeom>
                <a:avLst/>
                <a:gdLst>
                  <a:gd name="T0" fmla="*/ 40041 w 21600"/>
                  <a:gd name="T1" fmla="*/ 25347 h 21600"/>
                  <a:gd name="T2" fmla="*/ 40041 w 21600"/>
                  <a:gd name="T3" fmla="*/ 25347 h 21600"/>
                  <a:gd name="T4" fmla="*/ 40041 w 21600"/>
                  <a:gd name="T5" fmla="*/ 25347 h 21600"/>
                  <a:gd name="T6" fmla="*/ 40041 w 21600"/>
                  <a:gd name="T7" fmla="*/ 253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487" y="3799"/>
                      <a:pt x="2352" y="7724"/>
                      <a:pt x="5466" y="12471"/>
                    </a:cubicBezTo>
                    <a:cubicBezTo>
                      <a:pt x="8317" y="17572"/>
                      <a:pt x="4223" y="20288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42" name="AutoShape 579" descr="Freeform 149">
                <a:extLst>
                  <a:ext uri="{FF2B5EF4-FFF2-40B4-BE49-F238E27FC236}">
                    <a16:creationId xmlns:a16="http://schemas.microsoft.com/office/drawing/2014/main" id="{B6957F40-DED1-48A4-89D8-CA26706A0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2552" y="2633128"/>
                <a:ext cx="69997" cy="208863"/>
              </a:xfrm>
              <a:custGeom>
                <a:avLst/>
                <a:gdLst>
                  <a:gd name="T0" fmla="*/ 34999 w 21600"/>
                  <a:gd name="T1" fmla="*/ 104432 h 21600"/>
                  <a:gd name="T2" fmla="*/ 34999 w 21600"/>
                  <a:gd name="T3" fmla="*/ 104432 h 21600"/>
                  <a:gd name="T4" fmla="*/ 34999 w 21600"/>
                  <a:gd name="T5" fmla="*/ 104432 h 21600"/>
                  <a:gd name="T6" fmla="*/ 34999 w 21600"/>
                  <a:gd name="T7" fmla="*/ 10443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3240" y="16894"/>
                    </a:lnTo>
                    <a:lnTo>
                      <a:pt x="3240" y="14722"/>
                    </a:lnTo>
                    <a:cubicBezTo>
                      <a:pt x="4560" y="13294"/>
                      <a:pt x="3150" y="8156"/>
                      <a:pt x="5760" y="5792"/>
                    </a:cubicBezTo>
                    <a:cubicBezTo>
                      <a:pt x="7260" y="3701"/>
                      <a:pt x="8970" y="2142"/>
                      <a:pt x="11160" y="1267"/>
                    </a:cubicBezTo>
                    <a:cubicBezTo>
                      <a:pt x="13351" y="393"/>
                      <a:pt x="20490" y="271"/>
                      <a:pt x="21600" y="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43" name="AutoShape 580" descr="Freeform 417">
                <a:extLst>
                  <a:ext uri="{FF2B5EF4-FFF2-40B4-BE49-F238E27FC236}">
                    <a16:creationId xmlns:a16="http://schemas.microsoft.com/office/drawing/2014/main" id="{3377B8F8-37D0-49FA-858E-A1350C6A0BD8}"/>
                  </a:ext>
                </a:extLst>
              </p:cNvPr>
              <p:cNvSpPr>
                <a:spLocks/>
              </p:cNvSpPr>
              <p:nvPr/>
            </p:nvSpPr>
            <p:spPr bwMode="auto">
              <a:xfrm rot="-7465667">
                <a:off x="3755825" y="3557870"/>
                <a:ext cx="80081" cy="50694"/>
              </a:xfrm>
              <a:custGeom>
                <a:avLst/>
                <a:gdLst>
                  <a:gd name="T0" fmla="*/ 40041 w 21600"/>
                  <a:gd name="T1" fmla="*/ 25347 h 21600"/>
                  <a:gd name="T2" fmla="*/ 40041 w 21600"/>
                  <a:gd name="T3" fmla="*/ 25347 h 21600"/>
                  <a:gd name="T4" fmla="*/ 40041 w 21600"/>
                  <a:gd name="T5" fmla="*/ 25347 h 21600"/>
                  <a:gd name="T6" fmla="*/ 40041 w 21600"/>
                  <a:gd name="T7" fmla="*/ 2534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487" y="3799"/>
                      <a:pt x="2352" y="7724"/>
                      <a:pt x="5466" y="12471"/>
                    </a:cubicBezTo>
                    <a:cubicBezTo>
                      <a:pt x="8317" y="17572"/>
                      <a:pt x="4223" y="20288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44" name="AutoShape 581" descr="Freeform 706">
                <a:extLst>
                  <a:ext uri="{FF2B5EF4-FFF2-40B4-BE49-F238E27FC236}">
                    <a16:creationId xmlns:a16="http://schemas.microsoft.com/office/drawing/2014/main" id="{B12BCF17-E9D9-46A7-8A41-8A1B96EC3C35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3186177" y="2995036"/>
                <a:ext cx="32666" cy="33839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C2826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45" name="AutoShape 582" descr="Freeform 462">
                <a:extLst>
                  <a:ext uri="{FF2B5EF4-FFF2-40B4-BE49-F238E27FC236}">
                    <a16:creationId xmlns:a16="http://schemas.microsoft.com/office/drawing/2014/main" id="{407D6E71-C54F-42AE-B2DE-5417B98DE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998" y="3146850"/>
                <a:ext cx="51113" cy="62984"/>
              </a:xfrm>
              <a:custGeom>
                <a:avLst/>
                <a:gdLst>
                  <a:gd name="T0" fmla="*/ 25557 w 21600"/>
                  <a:gd name="T1" fmla="*/ 31492 h 21600"/>
                  <a:gd name="T2" fmla="*/ 25557 w 21600"/>
                  <a:gd name="T3" fmla="*/ 31492 h 21600"/>
                  <a:gd name="T4" fmla="*/ 25557 w 21600"/>
                  <a:gd name="T5" fmla="*/ 31492 h 21600"/>
                  <a:gd name="T6" fmla="*/ 25557 w 21600"/>
                  <a:gd name="T7" fmla="*/ 3149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6823" y="13526"/>
                      <a:pt x="14206" y="2801"/>
                      <a:pt x="21600" y="0"/>
                    </a:cubicBezTo>
                  </a:path>
                </a:pathLst>
              </a:custGeom>
              <a:solidFill>
                <a:srgbClr val="92D050"/>
              </a:solidFill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46" name="AutoShape 583" descr="Freeform 706">
                <a:extLst>
                  <a:ext uri="{FF2B5EF4-FFF2-40B4-BE49-F238E27FC236}">
                    <a16:creationId xmlns:a16="http://schemas.microsoft.com/office/drawing/2014/main" id="{0057885E-4C75-48DF-B2E6-256BD00DBE89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947821" y="3344168"/>
                <a:ext cx="32666" cy="33839"/>
              </a:xfrm>
              <a:custGeom>
                <a:avLst/>
                <a:gdLst>
                  <a:gd name="T0" fmla="*/ 16333 w 21600"/>
                  <a:gd name="T1" fmla="*/ 16920 h 21600"/>
                  <a:gd name="T2" fmla="*/ 16333 w 21600"/>
                  <a:gd name="T3" fmla="*/ 16920 h 21600"/>
                  <a:gd name="T4" fmla="*/ 16333 w 21600"/>
                  <a:gd name="T5" fmla="*/ 16920 h 21600"/>
                  <a:gd name="T6" fmla="*/ 16333 w 21600"/>
                  <a:gd name="T7" fmla="*/ 1692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C2826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47" name="AutoShape 584" descr="Freeform 313">
                <a:extLst>
                  <a:ext uri="{FF2B5EF4-FFF2-40B4-BE49-F238E27FC236}">
                    <a16:creationId xmlns:a16="http://schemas.microsoft.com/office/drawing/2014/main" id="{24F361C4-ABD3-4112-9FC5-8ED33D9F562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857094" y="3009849"/>
                <a:ext cx="43167" cy="12701"/>
              </a:xfrm>
              <a:custGeom>
                <a:avLst/>
                <a:gdLst>
                  <a:gd name="T0" fmla="*/ 21584 w 21600"/>
                  <a:gd name="T1" fmla="*/ 6351 h 11962"/>
                  <a:gd name="T2" fmla="*/ 21584 w 21600"/>
                  <a:gd name="T3" fmla="*/ 6351 h 11962"/>
                  <a:gd name="T4" fmla="*/ 21584 w 21600"/>
                  <a:gd name="T5" fmla="*/ 6351 h 11962"/>
                  <a:gd name="T6" fmla="*/ 21584 w 21600"/>
                  <a:gd name="T7" fmla="*/ 6351 h 119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1962">
                    <a:moveTo>
                      <a:pt x="0" y="0"/>
                    </a:moveTo>
                    <a:cubicBezTo>
                      <a:pt x="7782" y="21600"/>
                      <a:pt x="12066" y="7571"/>
                      <a:pt x="21600" y="6483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48" name="AutoShape 585" descr="Freeform 706">
                <a:extLst>
                  <a:ext uri="{FF2B5EF4-FFF2-40B4-BE49-F238E27FC236}">
                    <a16:creationId xmlns:a16="http://schemas.microsoft.com/office/drawing/2014/main" id="{D9339CE0-0DBF-402E-9A3E-EDEDF87B529F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2918437" y="2494775"/>
                <a:ext cx="32666" cy="33838"/>
              </a:xfrm>
              <a:custGeom>
                <a:avLst/>
                <a:gdLst>
                  <a:gd name="T0" fmla="*/ 16333 w 21600"/>
                  <a:gd name="T1" fmla="*/ 16919 h 21600"/>
                  <a:gd name="T2" fmla="*/ 16333 w 21600"/>
                  <a:gd name="T3" fmla="*/ 16919 h 21600"/>
                  <a:gd name="T4" fmla="*/ 16333 w 21600"/>
                  <a:gd name="T5" fmla="*/ 16919 h 21600"/>
                  <a:gd name="T6" fmla="*/ 16333 w 21600"/>
                  <a:gd name="T7" fmla="*/ 1691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94" y="0"/>
                    </a:moveTo>
                    <a:lnTo>
                      <a:pt x="11833" y="0"/>
                    </a:lnTo>
                    <a:lnTo>
                      <a:pt x="13148" y="186"/>
                    </a:lnTo>
                    <a:lnTo>
                      <a:pt x="14087" y="559"/>
                    </a:lnTo>
                    <a:lnTo>
                      <a:pt x="15214" y="745"/>
                    </a:lnTo>
                    <a:lnTo>
                      <a:pt x="16904" y="1862"/>
                    </a:lnTo>
                    <a:lnTo>
                      <a:pt x="18407" y="3166"/>
                    </a:lnTo>
                    <a:lnTo>
                      <a:pt x="19910" y="4841"/>
                    </a:lnTo>
                    <a:lnTo>
                      <a:pt x="20849" y="6703"/>
                    </a:lnTo>
                    <a:lnTo>
                      <a:pt x="21224" y="7634"/>
                    </a:lnTo>
                    <a:lnTo>
                      <a:pt x="21412" y="8752"/>
                    </a:lnTo>
                    <a:lnTo>
                      <a:pt x="21600" y="9683"/>
                    </a:lnTo>
                    <a:lnTo>
                      <a:pt x="21600" y="11917"/>
                    </a:lnTo>
                    <a:lnTo>
                      <a:pt x="21412" y="12848"/>
                    </a:lnTo>
                    <a:lnTo>
                      <a:pt x="21224" y="13966"/>
                    </a:lnTo>
                    <a:lnTo>
                      <a:pt x="20849" y="14897"/>
                    </a:lnTo>
                    <a:lnTo>
                      <a:pt x="19910" y="16759"/>
                    </a:lnTo>
                    <a:lnTo>
                      <a:pt x="18407" y="18434"/>
                    </a:lnTo>
                    <a:lnTo>
                      <a:pt x="16904" y="19738"/>
                    </a:lnTo>
                    <a:lnTo>
                      <a:pt x="15214" y="20483"/>
                    </a:lnTo>
                    <a:lnTo>
                      <a:pt x="14087" y="21041"/>
                    </a:lnTo>
                    <a:lnTo>
                      <a:pt x="13148" y="21414"/>
                    </a:lnTo>
                    <a:lnTo>
                      <a:pt x="11833" y="21414"/>
                    </a:lnTo>
                    <a:lnTo>
                      <a:pt x="10894" y="21600"/>
                    </a:lnTo>
                    <a:lnTo>
                      <a:pt x="9579" y="21414"/>
                    </a:lnTo>
                    <a:lnTo>
                      <a:pt x="8640" y="21414"/>
                    </a:lnTo>
                    <a:lnTo>
                      <a:pt x="7701" y="21041"/>
                    </a:lnTo>
                    <a:lnTo>
                      <a:pt x="6574" y="20483"/>
                    </a:lnTo>
                    <a:lnTo>
                      <a:pt x="4696" y="19738"/>
                    </a:lnTo>
                    <a:lnTo>
                      <a:pt x="3193" y="18434"/>
                    </a:lnTo>
                    <a:lnTo>
                      <a:pt x="1878" y="16759"/>
                    </a:lnTo>
                    <a:lnTo>
                      <a:pt x="939" y="14897"/>
                    </a:lnTo>
                    <a:lnTo>
                      <a:pt x="563" y="13966"/>
                    </a:lnTo>
                    <a:lnTo>
                      <a:pt x="188" y="12848"/>
                    </a:lnTo>
                    <a:lnTo>
                      <a:pt x="0" y="11917"/>
                    </a:lnTo>
                    <a:lnTo>
                      <a:pt x="0" y="9683"/>
                    </a:lnTo>
                    <a:lnTo>
                      <a:pt x="188" y="8752"/>
                    </a:lnTo>
                    <a:lnTo>
                      <a:pt x="563" y="7634"/>
                    </a:lnTo>
                    <a:lnTo>
                      <a:pt x="939" y="6703"/>
                    </a:lnTo>
                    <a:lnTo>
                      <a:pt x="1878" y="4841"/>
                    </a:lnTo>
                    <a:lnTo>
                      <a:pt x="3193" y="3166"/>
                    </a:lnTo>
                    <a:lnTo>
                      <a:pt x="4696" y="1862"/>
                    </a:lnTo>
                    <a:lnTo>
                      <a:pt x="6574" y="745"/>
                    </a:lnTo>
                    <a:lnTo>
                      <a:pt x="7701" y="559"/>
                    </a:lnTo>
                    <a:lnTo>
                      <a:pt x="8640" y="186"/>
                    </a:lnTo>
                    <a:lnTo>
                      <a:pt x="9579" y="0"/>
                    </a:lnTo>
                    <a:lnTo>
                      <a:pt x="10894" y="0"/>
                    </a:lnTo>
                  </a:path>
                </a:pathLst>
              </a:custGeom>
              <a:solidFill>
                <a:srgbClr val="FC2826"/>
              </a:solidFill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49" name="AutoShape 586" descr="Freeform 313">
                <a:extLst>
                  <a:ext uri="{FF2B5EF4-FFF2-40B4-BE49-F238E27FC236}">
                    <a16:creationId xmlns:a16="http://schemas.microsoft.com/office/drawing/2014/main" id="{5530ED31-688C-4A92-87EB-A2F0961F14CD}"/>
                  </a:ext>
                </a:extLst>
              </p:cNvPr>
              <p:cNvSpPr>
                <a:spLocks/>
              </p:cNvSpPr>
              <p:nvPr/>
            </p:nvSpPr>
            <p:spPr bwMode="auto">
              <a:xfrm rot="-6846689">
                <a:off x="4020328" y="2930857"/>
                <a:ext cx="43176" cy="12701"/>
              </a:xfrm>
              <a:custGeom>
                <a:avLst/>
                <a:gdLst>
                  <a:gd name="T0" fmla="*/ 21588 w 21600"/>
                  <a:gd name="T1" fmla="*/ 6351 h 11962"/>
                  <a:gd name="T2" fmla="*/ 21588 w 21600"/>
                  <a:gd name="T3" fmla="*/ 6351 h 11962"/>
                  <a:gd name="T4" fmla="*/ 21588 w 21600"/>
                  <a:gd name="T5" fmla="*/ 6351 h 11962"/>
                  <a:gd name="T6" fmla="*/ 21588 w 21600"/>
                  <a:gd name="T7" fmla="*/ 6351 h 119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1962">
                    <a:moveTo>
                      <a:pt x="0" y="0"/>
                    </a:moveTo>
                    <a:cubicBezTo>
                      <a:pt x="7782" y="21600"/>
                      <a:pt x="12066" y="7571"/>
                      <a:pt x="21600" y="6483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50" name="AutoShape 587" descr="Freeform 313">
                <a:extLst>
                  <a:ext uri="{FF2B5EF4-FFF2-40B4-BE49-F238E27FC236}">
                    <a16:creationId xmlns:a16="http://schemas.microsoft.com/office/drawing/2014/main" id="{A8313412-6AE1-4CFF-B069-B1019BEDB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277" y="2973181"/>
                <a:ext cx="93910" cy="37595"/>
              </a:xfrm>
              <a:custGeom>
                <a:avLst/>
                <a:gdLst>
                  <a:gd name="T0" fmla="*/ 46955 w 21600"/>
                  <a:gd name="T1" fmla="*/ 25544 h 18313"/>
                  <a:gd name="T2" fmla="*/ 46955 w 21600"/>
                  <a:gd name="T3" fmla="*/ 25544 h 18313"/>
                  <a:gd name="T4" fmla="*/ 46955 w 21600"/>
                  <a:gd name="T5" fmla="*/ 25544 h 18313"/>
                  <a:gd name="T6" fmla="*/ 46955 w 21600"/>
                  <a:gd name="T7" fmla="*/ 25544 h 183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8313">
                    <a:moveTo>
                      <a:pt x="0" y="14050"/>
                    </a:moveTo>
                    <a:cubicBezTo>
                      <a:pt x="1208" y="13657"/>
                      <a:pt x="11373" y="1098"/>
                      <a:pt x="12883" y="607"/>
                    </a:cubicBezTo>
                    <a:cubicBezTo>
                      <a:pt x="11628" y="-3287"/>
                      <a:pt x="18022" y="12630"/>
                      <a:pt x="21600" y="18313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51" name="AutoShape 588" descr="Freeform 370">
                <a:extLst>
                  <a:ext uri="{FF2B5EF4-FFF2-40B4-BE49-F238E27FC236}">
                    <a16:creationId xmlns:a16="http://schemas.microsoft.com/office/drawing/2014/main" id="{A9B1314D-1E1B-4682-B75E-D198518B7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151" y="2917834"/>
                <a:ext cx="310319" cy="156357"/>
              </a:xfrm>
              <a:custGeom>
                <a:avLst/>
                <a:gdLst>
                  <a:gd name="T0" fmla="*/ 155160 w 21600"/>
                  <a:gd name="T1" fmla="*/ 78179 h 21600"/>
                  <a:gd name="T2" fmla="*/ 155160 w 21600"/>
                  <a:gd name="T3" fmla="*/ 78179 h 21600"/>
                  <a:gd name="T4" fmla="*/ 155160 w 21600"/>
                  <a:gd name="T5" fmla="*/ 78179 h 21600"/>
                  <a:gd name="T6" fmla="*/ 155160 w 21600"/>
                  <a:gd name="T7" fmla="*/ 7817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0382" y="11122"/>
                    </a:lnTo>
                    <a:lnTo>
                      <a:pt x="18920" y="7093"/>
                    </a:lnTo>
                    <a:lnTo>
                      <a:pt x="16809" y="3707"/>
                    </a:lnTo>
                    <a:lnTo>
                      <a:pt x="13561" y="1290"/>
                    </a:lnTo>
                    <a:lnTo>
                      <a:pt x="10313" y="0"/>
                    </a:lnTo>
                    <a:lnTo>
                      <a:pt x="7146" y="806"/>
                    </a:lnTo>
                    <a:lnTo>
                      <a:pt x="4466" y="2901"/>
                    </a:lnTo>
                    <a:lnTo>
                      <a:pt x="1786" y="4675"/>
                    </a:lnTo>
                    <a:lnTo>
                      <a:pt x="0" y="9994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52" name="AutoShape 589" descr="Freeform 560">
                <a:extLst>
                  <a:ext uri="{FF2B5EF4-FFF2-40B4-BE49-F238E27FC236}">
                    <a16:creationId xmlns:a16="http://schemas.microsoft.com/office/drawing/2014/main" id="{F4050BB0-B06C-4E40-B4A7-18AF92FA0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524" y="2718506"/>
                <a:ext cx="58048" cy="65631"/>
              </a:xfrm>
              <a:custGeom>
                <a:avLst/>
                <a:gdLst>
                  <a:gd name="T0" fmla="*/ 29024 w 21600"/>
                  <a:gd name="T1" fmla="*/ 32816 h 21600"/>
                  <a:gd name="T2" fmla="*/ 29024 w 21600"/>
                  <a:gd name="T3" fmla="*/ 32816 h 21600"/>
                  <a:gd name="T4" fmla="*/ 29024 w 21600"/>
                  <a:gd name="T5" fmla="*/ 32816 h 21600"/>
                  <a:gd name="T6" fmla="*/ 29024 w 21600"/>
                  <a:gd name="T7" fmla="*/ 3281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09" y="19647"/>
                      <a:pt x="10467" y="15785"/>
                      <a:pt x="14068" y="12186"/>
                    </a:cubicBezTo>
                    <a:cubicBezTo>
                      <a:pt x="14412" y="8008"/>
                      <a:pt x="20617" y="2749"/>
                      <a:pt x="21600" y="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  <p:sp>
            <p:nvSpPr>
              <p:cNvPr id="16553" name="AutoShape 590" descr="Freeform 295">
                <a:extLst>
                  <a:ext uri="{FF2B5EF4-FFF2-40B4-BE49-F238E27FC236}">
                    <a16:creationId xmlns:a16="http://schemas.microsoft.com/office/drawing/2014/main" id="{97C707F2-F019-4337-B0F3-337FEB6E9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164" y="2522946"/>
                <a:ext cx="186076" cy="152859"/>
              </a:xfrm>
              <a:custGeom>
                <a:avLst/>
                <a:gdLst>
                  <a:gd name="T0" fmla="*/ 93038 w 21600"/>
                  <a:gd name="T1" fmla="*/ 76430 h 21600"/>
                  <a:gd name="T2" fmla="*/ 93038 w 21600"/>
                  <a:gd name="T3" fmla="*/ 76430 h 21600"/>
                  <a:gd name="T4" fmla="*/ 93038 w 21600"/>
                  <a:gd name="T5" fmla="*/ 76430 h 21600"/>
                  <a:gd name="T6" fmla="*/ 93038 w 21600"/>
                  <a:gd name="T7" fmla="*/ 7643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9523" y="1430"/>
                      <a:pt x="20359" y="7694"/>
                      <a:pt x="14897" y="11872"/>
                    </a:cubicBezTo>
                    <a:cubicBezTo>
                      <a:pt x="8418" y="15307"/>
                      <a:pt x="7031" y="17245"/>
                      <a:pt x="0" y="2160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54" name="AutoShape 591" descr="Freeform 292">
                <a:extLst>
                  <a:ext uri="{FF2B5EF4-FFF2-40B4-BE49-F238E27FC236}">
                    <a16:creationId xmlns:a16="http://schemas.microsoft.com/office/drawing/2014/main" id="{4935F195-73A3-4F8B-B3FF-8349A4D30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6185" y="2793751"/>
                <a:ext cx="187837" cy="28588"/>
              </a:xfrm>
              <a:custGeom>
                <a:avLst/>
                <a:gdLst>
                  <a:gd name="T0" fmla="*/ 93919 w 21600"/>
                  <a:gd name="T1" fmla="*/ 14293 h 18677"/>
                  <a:gd name="T2" fmla="*/ 93919 w 21600"/>
                  <a:gd name="T3" fmla="*/ 14293 h 18677"/>
                  <a:gd name="T4" fmla="*/ 93919 w 21600"/>
                  <a:gd name="T5" fmla="*/ 14293 h 18677"/>
                  <a:gd name="T6" fmla="*/ 93919 w 21600"/>
                  <a:gd name="T7" fmla="*/ 14293 h 1867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8677">
                    <a:moveTo>
                      <a:pt x="0" y="0"/>
                    </a:moveTo>
                    <a:cubicBezTo>
                      <a:pt x="2034" y="21091"/>
                      <a:pt x="1454" y="21600"/>
                      <a:pt x="8319" y="12960"/>
                    </a:cubicBezTo>
                    <a:lnTo>
                      <a:pt x="12343" y="12962"/>
                    </a:lnTo>
                    <a:cubicBezTo>
                      <a:pt x="12858" y="14867"/>
                      <a:pt x="16467" y="12007"/>
                      <a:pt x="17843" y="15246"/>
                    </a:cubicBezTo>
                    <a:cubicBezTo>
                      <a:pt x="19218" y="18484"/>
                      <a:pt x="20404" y="16199"/>
                      <a:pt x="21600" y="18677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55" name="AutoShape 592" descr="Freeform 684">
                <a:extLst>
                  <a:ext uri="{FF2B5EF4-FFF2-40B4-BE49-F238E27FC236}">
                    <a16:creationId xmlns:a16="http://schemas.microsoft.com/office/drawing/2014/main" id="{49B6B79A-31D3-483C-AFDC-9A54D75B07E8}"/>
                  </a:ext>
                </a:extLst>
              </p:cNvPr>
              <p:cNvSpPr>
                <a:spLocks/>
              </p:cNvSpPr>
              <p:nvPr/>
            </p:nvSpPr>
            <p:spPr bwMode="auto">
              <a:xfrm rot="-9602000">
                <a:off x="2596770" y="3071943"/>
                <a:ext cx="78127" cy="60097"/>
              </a:xfrm>
              <a:custGeom>
                <a:avLst/>
                <a:gdLst>
                  <a:gd name="T0" fmla="*/ 39064 w 21600"/>
                  <a:gd name="T1" fmla="*/ 30049 h 21600"/>
                  <a:gd name="T2" fmla="*/ 39064 w 21600"/>
                  <a:gd name="T3" fmla="*/ 30049 h 21600"/>
                  <a:gd name="T4" fmla="*/ 39064 w 21600"/>
                  <a:gd name="T5" fmla="*/ 30049 h 21600"/>
                  <a:gd name="T6" fmla="*/ 39064 w 21600"/>
                  <a:gd name="T7" fmla="*/ 3004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7774" y="4117"/>
                      <a:pt x="18755" y="8648"/>
                      <a:pt x="14929" y="12767"/>
                    </a:cubicBezTo>
                    <a:cubicBezTo>
                      <a:pt x="12906" y="14403"/>
                      <a:pt x="12494" y="19962"/>
                      <a:pt x="10469" y="21600"/>
                    </a:cubicBezTo>
                    <a:lnTo>
                      <a:pt x="0" y="18173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56" name="AutoShape 593" descr="Freeform 684">
                <a:extLst>
                  <a:ext uri="{FF2B5EF4-FFF2-40B4-BE49-F238E27FC236}">
                    <a16:creationId xmlns:a16="http://schemas.microsoft.com/office/drawing/2014/main" id="{3FFA95D9-8202-47BD-A938-4A17B380F627}"/>
                  </a:ext>
                </a:extLst>
              </p:cNvPr>
              <p:cNvSpPr>
                <a:spLocks/>
              </p:cNvSpPr>
              <p:nvPr/>
            </p:nvSpPr>
            <p:spPr bwMode="auto">
              <a:xfrm rot="-9602000">
                <a:off x="3046559" y="2855012"/>
                <a:ext cx="86797" cy="66973"/>
              </a:xfrm>
              <a:custGeom>
                <a:avLst/>
                <a:gdLst>
                  <a:gd name="T0" fmla="*/ 43399 w 21600"/>
                  <a:gd name="T1" fmla="*/ 33487 h 21600"/>
                  <a:gd name="T2" fmla="*/ 43399 w 21600"/>
                  <a:gd name="T3" fmla="*/ 33487 h 21600"/>
                  <a:gd name="T4" fmla="*/ 43399 w 21600"/>
                  <a:gd name="T5" fmla="*/ 33487 h 21600"/>
                  <a:gd name="T6" fmla="*/ 43399 w 21600"/>
                  <a:gd name="T7" fmla="*/ 3348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8156" y="3694"/>
                      <a:pt x="16881" y="9978"/>
                      <a:pt x="13437" y="13674"/>
                    </a:cubicBezTo>
                    <a:cubicBezTo>
                      <a:pt x="11617" y="15142"/>
                      <a:pt x="11246" y="20130"/>
                      <a:pt x="9423" y="21600"/>
                    </a:cubicBezTo>
                    <a:lnTo>
                      <a:pt x="0" y="18525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57" name="AutoShape 594" descr="Freeform 292">
                <a:extLst>
                  <a:ext uri="{FF2B5EF4-FFF2-40B4-BE49-F238E27FC236}">
                    <a16:creationId xmlns:a16="http://schemas.microsoft.com/office/drawing/2014/main" id="{B9227171-6BF0-4C00-89BC-EC229D73A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0501" y="2793751"/>
                <a:ext cx="159828" cy="63591"/>
              </a:xfrm>
              <a:custGeom>
                <a:avLst/>
                <a:gdLst>
                  <a:gd name="T0" fmla="*/ 79914 w 21600"/>
                  <a:gd name="T1" fmla="*/ 31796 h 21600"/>
                  <a:gd name="T2" fmla="*/ 79914 w 21600"/>
                  <a:gd name="T3" fmla="*/ 31796 h 21600"/>
                  <a:gd name="T4" fmla="*/ 79914 w 21600"/>
                  <a:gd name="T5" fmla="*/ 31796 h 21600"/>
                  <a:gd name="T6" fmla="*/ 79914 w 21600"/>
                  <a:gd name="T7" fmla="*/ 3179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74" y="2576"/>
                    </a:lnTo>
                    <a:lnTo>
                      <a:pt x="11194" y="6739"/>
                    </a:lnTo>
                    <a:cubicBezTo>
                      <a:pt x="11799" y="7730"/>
                      <a:pt x="14150" y="13377"/>
                      <a:pt x="15766" y="15061"/>
                    </a:cubicBezTo>
                    <a:cubicBezTo>
                      <a:pt x="17382" y="16745"/>
                      <a:pt x="20194" y="20311"/>
                      <a:pt x="21600" y="2160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58" name="AutoShape 595" descr="Freeform 684">
                <a:extLst>
                  <a:ext uri="{FF2B5EF4-FFF2-40B4-BE49-F238E27FC236}">
                    <a16:creationId xmlns:a16="http://schemas.microsoft.com/office/drawing/2014/main" id="{217E3F85-9AF2-48DE-A6D3-C97A98FA8120}"/>
                  </a:ext>
                </a:extLst>
              </p:cNvPr>
              <p:cNvSpPr>
                <a:spLocks/>
              </p:cNvSpPr>
              <p:nvPr/>
            </p:nvSpPr>
            <p:spPr bwMode="auto">
              <a:xfrm rot="7164891">
                <a:off x="3157884" y="2790134"/>
                <a:ext cx="54007" cy="24572"/>
              </a:xfrm>
              <a:custGeom>
                <a:avLst/>
                <a:gdLst>
                  <a:gd name="T0" fmla="*/ 27004 w 21600"/>
                  <a:gd name="T1" fmla="*/ 12286 h 21600"/>
                  <a:gd name="T2" fmla="*/ 27004 w 21600"/>
                  <a:gd name="T3" fmla="*/ 12286 h 21600"/>
                  <a:gd name="T4" fmla="*/ 27004 w 21600"/>
                  <a:gd name="T5" fmla="*/ 12286 h 21600"/>
                  <a:gd name="T6" fmla="*/ 27004 w 21600"/>
                  <a:gd name="T7" fmla="*/ 1228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8674" y="4001"/>
                      <a:pt x="18077" y="17594"/>
                      <a:pt x="15148" y="21600"/>
                    </a:cubicBezTo>
                    <a:lnTo>
                      <a:pt x="0" y="13219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59" name="AutoShape 596" descr="Freeform 684">
                <a:extLst>
                  <a:ext uri="{FF2B5EF4-FFF2-40B4-BE49-F238E27FC236}">
                    <a16:creationId xmlns:a16="http://schemas.microsoft.com/office/drawing/2014/main" id="{A2F2D3ED-E5D8-4760-8DCA-0BA48E5D2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1464" y="2710135"/>
                <a:ext cx="30917" cy="89264"/>
              </a:xfrm>
              <a:custGeom>
                <a:avLst/>
                <a:gdLst>
                  <a:gd name="T0" fmla="*/ 15459 w 21600"/>
                  <a:gd name="T1" fmla="*/ 44632 h 21600"/>
                  <a:gd name="T2" fmla="*/ 15459 w 21600"/>
                  <a:gd name="T3" fmla="*/ 44632 h 21600"/>
                  <a:gd name="T4" fmla="*/ 15459 w 21600"/>
                  <a:gd name="T5" fmla="*/ 44632 h 21600"/>
                  <a:gd name="T6" fmla="*/ 15459 w 21600"/>
                  <a:gd name="T7" fmla="*/ 4463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0865" y="2541"/>
                      <a:pt x="10735" y="19059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60" name="AutoShape 597" descr="Freeform 313">
                <a:extLst>
                  <a:ext uri="{FF2B5EF4-FFF2-40B4-BE49-F238E27FC236}">
                    <a16:creationId xmlns:a16="http://schemas.microsoft.com/office/drawing/2014/main" id="{C3C50CE0-EDA8-42A3-A457-6123EA66DB22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158011">
                <a:off x="3368400" y="2836419"/>
                <a:ext cx="76412" cy="12701"/>
              </a:xfrm>
              <a:custGeom>
                <a:avLst/>
                <a:gdLst>
                  <a:gd name="T0" fmla="*/ 38206 w 21600"/>
                  <a:gd name="T1" fmla="*/ 11910 h 15024"/>
                  <a:gd name="T2" fmla="*/ 38206 w 21600"/>
                  <a:gd name="T3" fmla="*/ 11910 h 15024"/>
                  <a:gd name="T4" fmla="*/ 38206 w 21600"/>
                  <a:gd name="T5" fmla="*/ 11910 h 15024"/>
                  <a:gd name="T6" fmla="*/ 38206 w 21600"/>
                  <a:gd name="T7" fmla="*/ 11910 h 150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5024">
                    <a:moveTo>
                      <a:pt x="0" y="12432"/>
                    </a:moveTo>
                    <a:cubicBezTo>
                      <a:pt x="7365" y="-6576"/>
                      <a:pt x="17203" y="-2250"/>
                      <a:pt x="21600" y="15024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61" name="AutoShape 598" descr="Freeform 608">
                <a:extLst>
                  <a:ext uri="{FF2B5EF4-FFF2-40B4-BE49-F238E27FC236}">
                    <a16:creationId xmlns:a16="http://schemas.microsoft.com/office/drawing/2014/main" id="{49CD5B01-7260-4D96-AF85-280FF1BF0AC8}"/>
                  </a:ext>
                </a:extLst>
              </p:cNvPr>
              <p:cNvSpPr>
                <a:spLocks/>
              </p:cNvSpPr>
              <p:nvPr/>
            </p:nvSpPr>
            <p:spPr bwMode="auto">
              <a:xfrm rot="7296880">
                <a:off x="2774975" y="2375033"/>
                <a:ext cx="106084" cy="24359"/>
              </a:xfrm>
              <a:custGeom>
                <a:avLst/>
                <a:gdLst>
                  <a:gd name="T0" fmla="*/ 53042 w 21600"/>
                  <a:gd name="T1" fmla="*/ 12179 h 21600"/>
                  <a:gd name="T2" fmla="*/ 53042 w 21600"/>
                  <a:gd name="T3" fmla="*/ 12179 h 21600"/>
                  <a:gd name="T4" fmla="*/ 53042 w 21600"/>
                  <a:gd name="T5" fmla="*/ 12179 h 21600"/>
                  <a:gd name="T6" fmla="*/ 53042 w 21600"/>
                  <a:gd name="T7" fmla="*/ 1217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4180"/>
                    </a:moveTo>
                    <a:cubicBezTo>
                      <a:pt x="4198" y="14924"/>
                      <a:pt x="5782" y="20855"/>
                      <a:pt x="9979" y="2160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  <p:sp>
            <p:nvSpPr>
              <p:cNvPr id="16562" name="AutoShape 599" descr="Freeform 293">
                <a:extLst>
                  <a:ext uri="{FF2B5EF4-FFF2-40B4-BE49-F238E27FC236}">
                    <a16:creationId xmlns:a16="http://schemas.microsoft.com/office/drawing/2014/main" id="{B7A3DE8C-15F2-47DF-B9FC-9D6447C00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441" y="2314583"/>
                <a:ext cx="349389" cy="142352"/>
              </a:xfrm>
              <a:custGeom>
                <a:avLst/>
                <a:gdLst>
                  <a:gd name="T0" fmla="*/ 174695 w 21600"/>
                  <a:gd name="T1" fmla="*/ 71176 h 21600"/>
                  <a:gd name="T2" fmla="*/ 174695 w 21600"/>
                  <a:gd name="T3" fmla="*/ 71176 h 21600"/>
                  <a:gd name="T4" fmla="*/ 174695 w 21600"/>
                  <a:gd name="T5" fmla="*/ 71176 h 21600"/>
                  <a:gd name="T6" fmla="*/ 174695 w 21600"/>
                  <a:gd name="T7" fmla="*/ 7117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733" y="5843"/>
                    </a:lnTo>
                    <a:lnTo>
                      <a:pt x="9916" y="8499"/>
                    </a:lnTo>
                    <a:lnTo>
                      <a:pt x="15469" y="13278"/>
                    </a:lnTo>
                    <a:lnTo>
                      <a:pt x="18067" y="17351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63" name="AutoShape 600" descr="Freeform 684">
                <a:extLst>
                  <a:ext uri="{FF2B5EF4-FFF2-40B4-BE49-F238E27FC236}">
                    <a16:creationId xmlns:a16="http://schemas.microsoft.com/office/drawing/2014/main" id="{D98186EE-6812-471A-8366-DE2D457FDA17}"/>
                  </a:ext>
                </a:extLst>
              </p:cNvPr>
              <p:cNvSpPr>
                <a:spLocks/>
              </p:cNvSpPr>
              <p:nvPr/>
            </p:nvSpPr>
            <p:spPr bwMode="auto">
              <a:xfrm rot="342134">
                <a:off x="2847243" y="2323515"/>
                <a:ext cx="73278" cy="38961"/>
              </a:xfrm>
              <a:custGeom>
                <a:avLst/>
                <a:gdLst>
                  <a:gd name="T0" fmla="*/ 36639 w 21600"/>
                  <a:gd name="T1" fmla="*/ 19481 h 21600"/>
                  <a:gd name="T2" fmla="*/ 36639 w 21600"/>
                  <a:gd name="T3" fmla="*/ 19481 h 21600"/>
                  <a:gd name="T4" fmla="*/ 36639 w 21600"/>
                  <a:gd name="T5" fmla="*/ 19481 h 21600"/>
                  <a:gd name="T6" fmla="*/ 36639 w 21600"/>
                  <a:gd name="T7" fmla="*/ 1948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9443" y="2523"/>
                      <a:pt x="15413" y="19073"/>
                      <a:pt x="13255" y="21600"/>
                    </a:cubicBezTo>
                    <a:lnTo>
                      <a:pt x="0" y="15105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64" name="AutoShape 601" descr="Freeform 297">
                <a:extLst>
                  <a:ext uri="{FF2B5EF4-FFF2-40B4-BE49-F238E27FC236}">
                    <a16:creationId xmlns:a16="http://schemas.microsoft.com/office/drawing/2014/main" id="{D2259F26-7790-4391-B3CA-AA3B3F90C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0125" y="1796700"/>
                <a:ext cx="233807" cy="28560"/>
              </a:xfrm>
              <a:custGeom>
                <a:avLst/>
                <a:gdLst>
                  <a:gd name="T0" fmla="*/ 116904 w 21600"/>
                  <a:gd name="T1" fmla="*/ 17210 h 19590"/>
                  <a:gd name="T2" fmla="*/ 116904 w 21600"/>
                  <a:gd name="T3" fmla="*/ 17210 h 19590"/>
                  <a:gd name="T4" fmla="*/ 116904 w 21600"/>
                  <a:gd name="T5" fmla="*/ 17210 h 19590"/>
                  <a:gd name="T6" fmla="*/ 116904 w 21600"/>
                  <a:gd name="T7" fmla="*/ 17210 h 1959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9590">
                    <a:moveTo>
                      <a:pt x="0" y="19590"/>
                    </a:moveTo>
                    <a:cubicBezTo>
                      <a:pt x="2131" y="17580"/>
                      <a:pt x="3152" y="12985"/>
                      <a:pt x="4850" y="12386"/>
                    </a:cubicBezTo>
                    <a:cubicBezTo>
                      <a:pt x="6547" y="11787"/>
                      <a:pt x="8998" y="3196"/>
                      <a:pt x="10506" y="5194"/>
                    </a:cubicBezTo>
                    <a:cubicBezTo>
                      <a:pt x="11530" y="7591"/>
                      <a:pt x="14816" y="-2010"/>
                      <a:pt x="15840" y="387"/>
                    </a:cubicBezTo>
                    <a:lnTo>
                      <a:pt x="21600" y="15282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565" name="AutoShape 602" descr="Freeform 330">
                <a:extLst>
                  <a:ext uri="{FF2B5EF4-FFF2-40B4-BE49-F238E27FC236}">
                    <a16:creationId xmlns:a16="http://schemas.microsoft.com/office/drawing/2014/main" id="{E6164912-BB61-492C-8DCC-04B848C32331}"/>
                  </a:ext>
                </a:extLst>
              </p:cNvPr>
              <p:cNvSpPr>
                <a:spLocks/>
              </p:cNvSpPr>
              <p:nvPr/>
            </p:nvSpPr>
            <p:spPr bwMode="auto">
              <a:xfrm rot="-4176724">
                <a:off x="2414768" y="1994318"/>
                <a:ext cx="63010" cy="90997"/>
              </a:xfrm>
              <a:custGeom>
                <a:avLst/>
                <a:gdLst>
                  <a:gd name="T0" fmla="*/ 31505 w 21600"/>
                  <a:gd name="T1" fmla="*/ 45499 h 21600"/>
                  <a:gd name="T2" fmla="*/ 31505 w 21600"/>
                  <a:gd name="T3" fmla="*/ 45499 h 21600"/>
                  <a:gd name="T4" fmla="*/ 31505 w 21600"/>
                  <a:gd name="T5" fmla="*/ 45499 h 21600"/>
                  <a:gd name="T6" fmla="*/ 31505 w 21600"/>
                  <a:gd name="T7" fmla="*/ 4549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200" y="0"/>
                    </a:moveTo>
                    <a:lnTo>
                      <a:pt x="0" y="6092"/>
                    </a:lnTo>
                    <a:lnTo>
                      <a:pt x="4000" y="15231"/>
                    </a:lnTo>
                    <a:lnTo>
                      <a:pt x="14400" y="20215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</p:grpSp>
        <p:grpSp>
          <p:nvGrpSpPr>
            <p:cNvPr id="16396" name="Group 603">
              <a:extLst>
                <a:ext uri="{FF2B5EF4-FFF2-40B4-BE49-F238E27FC236}">
                  <a16:creationId xmlns:a16="http://schemas.microsoft.com/office/drawing/2014/main" id="{F48EFD67-7088-45E9-9012-D36286651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679" y="180901"/>
              <a:ext cx="5879764" cy="3634705"/>
              <a:chOff x="0" y="0"/>
              <a:chExt cx="5879763" cy="3634704"/>
            </a:xfrm>
          </p:grpSpPr>
          <p:sp>
            <p:nvSpPr>
              <p:cNvPr id="16397" name="AutoShape 604" descr="Freeform 105">
                <a:extLst>
                  <a:ext uri="{FF2B5EF4-FFF2-40B4-BE49-F238E27FC236}">
                    <a16:creationId xmlns:a16="http://schemas.microsoft.com/office/drawing/2014/main" id="{09DC0171-5B88-4406-87B2-7ABC49099DEA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19416" y="52465"/>
                <a:ext cx="140344" cy="255277"/>
              </a:xfrm>
              <a:custGeom>
                <a:avLst/>
                <a:gdLst>
                  <a:gd name="T0" fmla="*/ 70172 w 21600"/>
                  <a:gd name="T1" fmla="*/ 127639 h 21600"/>
                  <a:gd name="T2" fmla="*/ 70172 w 21600"/>
                  <a:gd name="T3" fmla="*/ 127639 h 21600"/>
                  <a:gd name="T4" fmla="*/ 70172 w 21600"/>
                  <a:gd name="T5" fmla="*/ 127639 h 21600"/>
                  <a:gd name="T6" fmla="*/ 70172 w 21600"/>
                  <a:gd name="T7" fmla="*/ 12763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9541" y="18931"/>
                      <a:pt x="19097" y="16248"/>
                      <a:pt x="17039" y="13580"/>
                    </a:cubicBezTo>
                    <a:lnTo>
                      <a:pt x="12296" y="10082"/>
                    </a:lnTo>
                    <a:lnTo>
                      <a:pt x="9393" y="8418"/>
                    </a:lnTo>
                    <a:lnTo>
                      <a:pt x="7686" y="7145"/>
                    </a:lnTo>
                    <a:lnTo>
                      <a:pt x="6490" y="5971"/>
                    </a:lnTo>
                    <a:lnTo>
                      <a:pt x="4783" y="4209"/>
                    </a:lnTo>
                    <a:lnTo>
                      <a:pt x="1367" y="2349"/>
                    </a:lnTo>
                    <a:lnTo>
                      <a:pt x="0" y="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398" name="AutoShape 605" descr="Freeform 175">
                <a:extLst>
                  <a:ext uri="{FF2B5EF4-FFF2-40B4-BE49-F238E27FC236}">
                    <a16:creationId xmlns:a16="http://schemas.microsoft.com/office/drawing/2014/main" id="{053342D4-D3DD-46C2-84C9-F6AAC922E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906" y="3380511"/>
                <a:ext cx="66495" cy="12701"/>
              </a:xfrm>
              <a:custGeom>
                <a:avLst/>
                <a:gdLst>
                  <a:gd name="T0" fmla="*/ 33248 w 21600"/>
                  <a:gd name="T1" fmla="*/ 6351 h 21600"/>
                  <a:gd name="T2" fmla="*/ 33248 w 21600"/>
                  <a:gd name="T3" fmla="*/ 6351 h 21600"/>
                  <a:gd name="T4" fmla="*/ 33248 w 21600"/>
                  <a:gd name="T5" fmla="*/ 6351 h 21600"/>
                  <a:gd name="T6" fmla="*/ 33248 w 21600"/>
                  <a:gd name="T7" fmla="*/ 6351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6442" y="7199"/>
                      <a:pt x="15158" y="14401"/>
                      <a:pt x="21600" y="2160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399" name="AutoShape 606" descr="Freeform 284">
                <a:extLst>
                  <a:ext uri="{FF2B5EF4-FFF2-40B4-BE49-F238E27FC236}">
                    <a16:creationId xmlns:a16="http://schemas.microsoft.com/office/drawing/2014/main" id="{57DFF518-600B-4FDD-B671-E106047EE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615" y="3325600"/>
                <a:ext cx="348806" cy="154609"/>
              </a:xfrm>
              <a:custGeom>
                <a:avLst/>
                <a:gdLst>
                  <a:gd name="T0" fmla="*/ 174403 w 21600"/>
                  <a:gd name="T1" fmla="*/ 77305 h 21600"/>
                  <a:gd name="T2" fmla="*/ 174403 w 21600"/>
                  <a:gd name="T3" fmla="*/ 77305 h 21600"/>
                  <a:gd name="T4" fmla="*/ 174403 w 21600"/>
                  <a:gd name="T5" fmla="*/ 77305 h 21600"/>
                  <a:gd name="T6" fmla="*/ 174403 w 21600"/>
                  <a:gd name="T7" fmla="*/ 7730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095" y="82"/>
                    </a:lnTo>
                    <a:lnTo>
                      <a:pt x="3683" y="734"/>
                    </a:lnTo>
                    <a:lnTo>
                      <a:pt x="5778" y="1549"/>
                    </a:lnTo>
                    <a:lnTo>
                      <a:pt x="7729" y="3505"/>
                    </a:lnTo>
                    <a:lnTo>
                      <a:pt x="9319" y="5625"/>
                    </a:lnTo>
                    <a:lnTo>
                      <a:pt x="10836" y="7906"/>
                    </a:lnTo>
                    <a:lnTo>
                      <a:pt x="12786" y="9862"/>
                    </a:lnTo>
                    <a:lnTo>
                      <a:pt x="15170" y="11981"/>
                    </a:lnTo>
                    <a:lnTo>
                      <a:pt x="16398" y="13776"/>
                    </a:lnTo>
                    <a:lnTo>
                      <a:pt x="17699" y="14428"/>
                    </a:lnTo>
                    <a:lnTo>
                      <a:pt x="18855" y="16220"/>
                    </a:lnTo>
                    <a:lnTo>
                      <a:pt x="20299" y="18176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  <p:sp>
            <p:nvSpPr>
              <p:cNvPr id="16400" name="AutoShape 607" descr="Freeform 296">
                <a:extLst>
                  <a:ext uri="{FF2B5EF4-FFF2-40B4-BE49-F238E27FC236}">
                    <a16:creationId xmlns:a16="http://schemas.microsoft.com/office/drawing/2014/main" id="{F3ABBEC4-F832-4A59-A541-771972032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2198" y="2301482"/>
                <a:ext cx="174425" cy="28590"/>
              </a:xfrm>
              <a:custGeom>
                <a:avLst/>
                <a:gdLst>
                  <a:gd name="T0" fmla="*/ 87213 w 21600"/>
                  <a:gd name="T1" fmla="*/ 14295 h 21600"/>
                  <a:gd name="T2" fmla="*/ 87213 w 21600"/>
                  <a:gd name="T3" fmla="*/ 14295 h 21600"/>
                  <a:gd name="T4" fmla="*/ 87213 w 21600"/>
                  <a:gd name="T5" fmla="*/ 14295 h 21600"/>
                  <a:gd name="T6" fmla="*/ 87213 w 21600"/>
                  <a:gd name="T7" fmla="*/ 1429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3225"/>
                    </a:moveTo>
                    <a:lnTo>
                      <a:pt x="4046" y="2644"/>
                    </a:lnTo>
                    <a:lnTo>
                      <a:pt x="6645" y="0"/>
                    </a:lnTo>
                    <a:lnTo>
                      <a:pt x="8379" y="1765"/>
                    </a:lnTo>
                    <a:lnTo>
                      <a:pt x="21600" y="2160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01" name="AutoShape 608" descr="Freeform 326">
                <a:extLst>
                  <a:ext uri="{FF2B5EF4-FFF2-40B4-BE49-F238E27FC236}">
                    <a16:creationId xmlns:a16="http://schemas.microsoft.com/office/drawing/2014/main" id="{7EF490A9-4717-4162-AA22-D05F0BFDE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8702" y="705472"/>
                <a:ext cx="53665" cy="91014"/>
              </a:xfrm>
              <a:custGeom>
                <a:avLst/>
                <a:gdLst>
                  <a:gd name="T0" fmla="*/ 26833 w 21600"/>
                  <a:gd name="T1" fmla="*/ 45507 h 21600"/>
                  <a:gd name="T2" fmla="*/ 26833 w 21600"/>
                  <a:gd name="T3" fmla="*/ 45507 h 21600"/>
                  <a:gd name="T4" fmla="*/ 26833 w 21600"/>
                  <a:gd name="T5" fmla="*/ 45507 h 21600"/>
                  <a:gd name="T6" fmla="*/ 26833 w 21600"/>
                  <a:gd name="T7" fmla="*/ 4550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330" y="1385"/>
                    </a:lnTo>
                    <a:lnTo>
                      <a:pt x="18783" y="4708"/>
                    </a:lnTo>
                    <a:lnTo>
                      <a:pt x="21600" y="8585"/>
                    </a:lnTo>
                    <a:lnTo>
                      <a:pt x="21600" y="12462"/>
                    </a:lnTo>
                    <a:lnTo>
                      <a:pt x="20661" y="14123"/>
                    </a:lnTo>
                    <a:lnTo>
                      <a:pt x="18783" y="16615"/>
                    </a:lnTo>
                    <a:lnTo>
                      <a:pt x="13148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02" name="AutoShape 609" descr="Freeform 332">
                <a:extLst>
                  <a:ext uri="{FF2B5EF4-FFF2-40B4-BE49-F238E27FC236}">
                    <a16:creationId xmlns:a16="http://schemas.microsoft.com/office/drawing/2014/main" id="{907740CE-03ED-4E9B-886C-761FBE6F38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1179" y="2572410"/>
                <a:ext cx="81664" cy="81454"/>
              </a:xfrm>
              <a:custGeom>
                <a:avLst/>
                <a:gdLst>
                  <a:gd name="T0" fmla="*/ 40832 w 21600"/>
                  <a:gd name="T1" fmla="*/ 40727 h 21600"/>
                  <a:gd name="T2" fmla="*/ 40832 w 21600"/>
                  <a:gd name="T3" fmla="*/ 40727 h 21600"/>
                  <a:gd name="T4" fmla="*/ 40832 w 21600"/>
                  <a:gd name="T5" fmla="*/ 40727 h 21600"/>
                  <a:gd name="T6" fmla="*/ 40832 w 21600"/>
                  <a:gd name="T7" fmla="*/ 4072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5641"/>
                    </a:moveTo>
                    <a:lnTo>
                      <a:pt x="16354" y="20483"/>
                    </a:lnTo>
                    <a:lnTo>
                      <a:pt x="9874" y="21600"/>
                    </a:lnTo>
                    <a:lnTo>
                      <a:pt x="5554" y="19366"/>
                    </a:lnTo>
                    <a:lnTo>
                      <a:pt x="2469" y="15269"/>
                    </a:lnTo>
                    <a:lnTo>
                      <a:pt x="0" y="8938"/>
                    </a:lnTo>
                    <a:lnTo>
                      <a:pt x="617" y="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03" name="AutoShape 610" descr="Freeform 438">
                <a:extLst>
                  <a:ext uri="{FF2B5EF4-FFF2-40B4-BE49-F238E27FC236}">
                    <a16:creationId xmlns:a16="http://schemas.microsoft.com/office/drawing/2014/main" id="{26CB9740-3C6B-4B99-B9ED-35EBBD42F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9521" y="2517568"/>
                <a:ext cx="117249" cy="18669"/>
              </a:xfrm>
              <a:custGeom>
                <a:avLst/>
                <a:gdLst>
                  <a:gd name="T0" fmla="*/ 58625 w 21600"/>
                  <a:gd name="T1" fmla="*/ 9335 h 21600"/>
                  <a:gd name="T2" fmla="*/ 58625 w 21600"/>
                  <a:gd name="T3" fmla="*/ 9335 h 21600"/>
                  <a:gd name="T4" fmla="*/ 58625 w 21600"/>
                  <a:gd name="T5" fmla="*/ 9335 h 21600"/>
                  <a:gd name="T6" fmla="*/ 58625 w 21600"/>
                  <a:gd name="T7" fmla="*/ 933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6020" y="2023"/>
                    </a:lnTo>
                    <a:lnTo>
                      <a:pt x="3546" y="21600"/>
                    </a:lnTo>
                    <a:cubicBezTo>
                      <a:pt x="1934" y="17550"/>
                      <a:pt x="1612" y="13500"/>
                      <a:pt x="0" y="9451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04" name="AutoShape 611" descr="Freeform 448">
                <a:extLst>
                  <a:ext uri="{FF2B5EF4-FFF2-40B4-BE49-F238E27FC236}">
                    <a16:creationId xmlns:a16="http://schemas.microsoft.com/office/drawing/2014/main" id="{A99E1737-C5AB-4DE9-A7AA-4718F12A3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6526" y="2351877"/>
                <a:ext cx="78164" cy="89848"/>
              </a:xfrm>
              <a:custGeom>
                <a:avLst/>
                <a:gdLst>
                  <a:gd name="T0" fmla="*/ 39082 w 21600"/>
                  <a:gd name="T1" fmla="*/ 44924 h 21600"/>
                  <a:gd name="T2" fmla="*/ 39082 w 21600"/>
                  <a:gd name="T3" fmla="*/ 44924 h 21600"/>
                  <a:gd name="T4" fmla="*/ 39082 w 21600"/>
                  <a:gd name="T5" fmla="*/ 44924 h 21600"/>
                  <a:gd name="T6" fmla="*/ 39082 w 21600"/>
                  <a:gd name="T7" fmla="*/ 4492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964"/>
                    </a:moveTo>
                    <a:lnTo>
                      <a:pt x="7093" y="0"/>
                    </a:lnTo>
                    <a:lnTo>
                      <a:pt x="13863" y="561"/>
                    </a:lnTo>
                    <a:lnTo>
                      <a:pt x="19666" y="3927"/>
                    </a:lnTo>
                    <a:lnTo>
                      <a:pt x="21600" y="7855"/>
                    </a:lnTo>
                    <a:lnTo>
                      <a:pt x="21600" y="12062"/>
                    </a:lnTo>
                    <a:lnTo>
                      <a:pt x="19666" y="17112"/>
                    </a:lnTo>
                    <a:lnTo>
                      <a:pt x="13863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05" name="AutoShape 612" descr="Freeform 504">
                <a:extLst>
                  <a:ext uri="{FF2B5EF4-FFF2-40B4-BE49-F238E27FC236}">
                    <a16:creationId xmlns:a16="http://schemas.microsoft.com/office/drawing/2014/main" id="{3455BE6F-F07E-4E04-A4BE-E4B008A18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546" y="2718024"/>
                <a:ext cx="15793" cy="105016"/>
              </a:xfrm>
              <a:custGeom>
                <a:avLst/>
                <a:gdLst>
                  <a:gd name="T0" fmla="*/ 7897 w 19386"/>
                  <a:gd name="T1" fmla="*/ 52508 h 21600"/>
                  <a:gd name="T2" fmla="*/ 7897 w 19386"/>
                  <a:gd name="T3" fmla="*/ 52508 h 21600"/>
                  <a:gd name="T4" fmla="*/ 7897 w 19386"/>
                  <a:gd name="T5" fmla="*/ 52508 h 21600"/>
                  <a:gd name="T6" fmla="*/ 7897 w 19386"/>
                  <a:gd name="T7" fmla="*/ 5250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386" h="21600">
                    <a:moveTo>
                      <a:pt x="15009" y="21600"/>
                    </a:moveTo>
                    <a:cubicBezTo>
                      <a:pt x="12145" y="19680"/>
                      <a:pt x="3671" y="18300"/>
                      <a:pt x="1404" y="16079"/>
                    </a:cubicBezTo>
                    <a:cubicBezTo>
                      <a:pt x="-863" y="13859"/>
                      <a:pt x="-27" y="10921"/>
                      <a:pt x="1405" y="8279"/>
                    </a:cubicBezTo>
                    <a:cubicBezTo>
                      <a:pt x="2837" y="5640"/>
                      <a:pt x="20737" y="2160"/>
                      <a:pt x="19305" y="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06" name="AutoShape 613" descr="Freeform 685">
                <a:extLst>
                  <a:ext uri="{FF2B5EF4-FFF2-40B4-BE49-F238E27FC236}">
                    <a16:creationId xmlns:a16="http://schemas.microsoft.com/office/drawing/2014/main" id="{3E21C86F-D36C-4122-84F9-303A69956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444" y="2520483"/>
                <a:ext cx="61248" cy="123104"/>
              </a:xfrm>
              <a:custGeom>
                <a:avLst/>
                <a:gdLst>
                  <a:gd name="T0" fmla="*/ 30624 w 21600"/>
                  <a:gd name="T1" fmla="*/ 61552 h 21600"/>
                  <a:gd name="T2" fmla="*/ 30624 w 21600"/>
                  <a:gd name="T3" fmla="*/ 61552 h 21600"/>
                  <a:gd name="T4" fmla="*/ 30624 w 21600"/>
                  <a:gd name="T5" fmla="*/ 61552 h 21600"/>
                  <a:gd name="T6" fmla="*/ 30624 w 21600"/>
                  <a:gd name="T7" fmla="*/ 6155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554" y="0"/>
                    </a:moveTo>
                    <a:cubicBezTo>
                      <a:pt x="5554" y="2507"/>
                      <a:pt x="6445" y="2815"/>
                      <a:pt x="8023" y="4300"/>
                    </a:cubicBezTo>
                    <a:cubicBezTo>
                      <a:pt x="9601" y="5784"/>
                      <a:pt x="13783" y="6996"/>
                      <a:pt x="15016" y="8907"/>
                    </a:cubicBezTo>
                    <a:lnTo>
                      <a:pt x="20366" y="12387"/>
                    </a:lnTo>
                    <a:lnTo>
                      <a:pt x="21600" y="16687"/>
                    </a:lnTo>
                    <a:lnTo>
                      <a:pt x="15016" y="20576"/>
                    </a:lnTo>
                    <a:lnTo>
                      <a:pt x="0" y="2160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07" name="AutoShape 614" descr="Freeform 427">
                <a:extLst>
                  <a:ext uri="{FF2B5EF4-FFF2-40B4-BE49-F238E27FC236}">
                    <a16:creationId xmlns:a16="http://schemas.microsoft.com/office/drawing/2014/main" id="{87B2231D-8D48-48E5-A9CF-79A1A5F24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162" y="3324270"/>
                <a:ext cx="277641" cy="126015"/>
              </a:xfrm>
              <a:custGeom>
                <a:avLst/>
                <a:gdLst>
                  <a:gd name="T0" fmla="*/ 138821 w 21600"/>
                  <a:gd name="T1" fmla="*/ 63008 h 21600"/>
                  <a:gd name="T2" fmla="*/ 138821 w 21600"/>
                  <a:gd name="T3" fmla="*/ 63008 h 21600"/>
                  <a:gd name="T4" fmla="*/ 138821 w 21600"/>
                  <a:gd name="T5" fmla="*/ 63008 h 21600"/>
                  <a:gd name="T6" fmla="*/ 138821 w 21600"/>
                  <a:gd name="T7" fmla="*/ 6300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3389" y="2501"/>
                      <a:pt x="648" y="3798"/>
                      <a:pt x="2542" y="4798"/>
                    </a:cubicBezTo>
                    <a:lnTo>
                      <a:pt x="4447" y="5799"/>
                    </a:lnTo>
                    <a:lnTo>
                      <a:pt x="9212" y="10199"/>
                    </a:lnTo>
                    <a:lnTo>
                      <a:pt x="14703" y="15999"/>
                    </a:lnTo>
                    <a:cubicBezTo>
                      <a:pt x="16772" y="17786"/>
                      <a:pt x="17073" y="19396"/>
                      <a:pt x="18222" y="20329"/>
                    </a:cubicBezTo>
                    <a:cubicBezTo>
                      <a:pt x="19371" y="21265"/>
                      <a:pt x="21084" y="21238"/>
                      <a:pt x="21600" y="2160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08" name="AutoShape 615" descr="Freeform 427">
                <a:extLst>
                  <a:ext uri="{FF2B5EF4-FFF2-40B4-BE49-F238E27FC236}">
                    <a16:creationId xmlns:a16="http://schemas.microsoft.com/office/drawing/2014/main" id="{A150CE54-25F2-499A-A097-C1D6ED9D1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678" y="3189009"/>
                <a:ext cx="216408" cy="117267"/>
              </a:xfrm>
              <a:custGeom>
                <a:avLst/>
                <a:gdLst>
                  <a:gd name="T0" fmla="*/ 108204 w 21600"/>
                  <a:gd name="T1" fmla="*/ 58634 h 21600"/>
                  <a:gd name="T2" fmla="*/ 108204 w 21600"/>
                  <a:gd name="T3" fmla="*/ 58634 h 21600"/>
                  <a:gd name="T4" fmla="*/ 108204 w 21600"/>
                  <a:gd name="T5" fmla="*/ 58634 h 21600"/>
                  <a:gd name="T6" fmla="*/ 108204 w 21600"/>
                  <a:gd name="T7" fmla="*/ 5863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4348" y="2688"/>
                      <a:pt x="2755" y="1504"/>
                      <a:pt x="5185" y="2577"/>
                    </a:cubicBezTo>
                    <a:cubicBezTo>
                      <a:pt x="5358" y="3474"/>
                      <a:pt x="5533" y="4371"/>
                      <a:pt x="5705" y="5268"/>
                    </a:cubicBezTo>
                    <a:lnTo>
                      <a:pt x="9550" y="11927"/>
                    </a:lnTo>
                    <a:lnTo>
                      <a:pt x="13101" y="14291"/>
                    </a:lnTo>
                    <a:cubicBezTo>
                      <a:pt x="15755" y="16212"/>
                      <a:pt x="16667" y="18586"/>
                      <a:pt x="18141" y="19588"/>
                    </a:cubicBezTo>
                    <a:cubicBezTo>
                      <a:pt x="19613" y="20595"/>
                      <a:pt x="20938" y="21210"/>
                      <a:pt x="21600" y="2160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09" name="AutoShape 616" descr="Freeform 175">
                <a:extLst>
                  <a:ext uri="{FF2B5EF4-FFF2-40B4-BE49-F238E27FC236}">
                    <a16:creationId xmlns:a16="http://schemas.microsoft.com/office/drawing/2014/main" id="{E66A40F1-8628-44F9-B013-8BA67A2CA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0607" y="3244784"/>
                <a:ext cx="46001" cy="14692"/>
              </a:xfrm>
              <a:custGeom>
                <a:avLst/>
                <a:gdLst>
                  <a:gd name="T0" fmla="*/ 23001 w 21600"/>
                  <a:gd name="T1" fmla="*/ 10132 h 15661"/>
                  <a:gd name="T2" fmla="*/ 23001 w 21600"/>
                  <a:gd name="T3" fmla="*/ 10132 h 15661"/>
                  <a:gd name="T4" fmla="*/ 23001 w 21600"/>
                  <a:gd name="T5" fmla="*/ 10132 h 15661"/>
                  <a:gd name="T6" fmla="*/ 23001 w 21600"/>
                  <a:gd name="T7" fmla="*/ 10132 h 156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5661">
                    <a:moveTo>
                      <a:pt x="0" y="15313"/>
                    </a:moveTo>
                    <a:cubicBezTo>
                      <a:pt x="9311" y="18630"/>
                      <a:pt x="12289" y="-2970"/>
                      <a:pt x="21600" y="347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10" name="AutoShape 617" descr="Freeform 266">
                <a:extLst>
                  <a:ext uri="{FF2B5EF4-FFF2-40B4-BE49-F238E27FC236}">
                    <a16:creationId xmlns:a16="http://schemas.microsoft.com/office/drawing/2014/main" id="{97F2E053-412B-497A-AC7F-EB3DEAEF3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254" y="1785"/>
                <a:ext cx="126355" cy="63091"/>
              </a:xfrm>
              <a:custGeom>
                <a:avLst/>
                <a:gdLst>
                  <a:gd name="T0" fmla="*/ 63178 w 21600"/>
                  <a:gd name="T1" fmla="*/ 31546 h 21600"/>
                  <a:gd name="T2" fmla="*/ 63178 w 21600"/>
                  <a:gd name="T3" fmla="*/ 31546 h 21600"/>
                  <a:gd name="T4" fmla="*/ 63178 w 21600"/>
                  <a:gd name="T5" fmla="*/ 31546 h 21600"/>
                  <a:gd name="T6" fmla="*/ 63178 w 21600"/>
                  <a:gd name="T7" fmla="*/ 3154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177" y="6812"/>
                    </a:lnTo>
                    <a:lnTo>
                      <a:pt x="13621" y="15329"/>
                    </a:lnTo>
                    <a:cubicBezTo>
                      <a:pt x="15682" y="16395"/>
                      <a:pt x="19539" y="20534"/>
                      <a:pt x="21600" y="2160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11" name="Line 618" descr="Freeform 620">
                <a:extLst>
                  <a:ext uri="{FF2B5EF4-FFF2-40B4-BE49-F238E27FC236}">
                    <a16:creationId xmlns:a16="http://schemas.microsoft.com/office/drawing/2014/main" id="{52E4FF1C-666C-406F-A20E-C67BD5AF2F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6164" y="2829268"/>
                <a:ext cx="15166" cy="71178"/>
              </a:xfrm>
              <a:prstGeom prst="line">
                <a:avLst/>
              </a:prstGeom>
              <a:noFill/>
              <a:ln w="41275">
                <a:solidFill>
                  <a:srgbClr val="FC282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12" name="AutoShape 619" descr="Freeform 499">
                <a:extLst>
                  <a:ext uri="{FF2B5EF4-FFF2-40B4-BE49-F238E27FC236}">
                    <a16:creationId xmlns:a16="http://schemas.microsoft.com/office/drawing/2014/main" id="{A8E081F8-33CF-48E0-ADC9-B41842FE0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267" y="3448198"/>
                <a:ext cx="25502" cy="180274"/>
              </a:xfrm>
              <a:custGeom>
                <a:avLst/>
                <a:gdLst>
                  <a:gd name="T0" fmla="*/ 12750 w 19607"/>
                  <a:gd name="T1" fmla="*/ 90137 h 21600"/>
                  <a:gd name="T2" fmla="*/ 12750 w 19607"/>
                  <a:gd name="T3" fmla="*/ 90137 h 21600"/>
                  <a:gd name="T4" fmla="*/ 12750 w 19607"/>
                  <a:gd name="T5" fmla="*/ 90137 h 21600"/>
                  <a:gd name="T6" fmla="*/ 12750 w 19607"/>
                  <a:gd name="T7" fmla="*/ 9013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607" h="21600">
                    <a:moveTo>
                      <a:pt x="19159" y="0"/>
                    </a:moveTo>
                    <a:cubicBezTo>
                      <a:pt x="20952" y="840"/>
                      <a:pt x="-574" y="8110"/>
                      <a:pt x="1221" y="10066"/>
                    </a:cubicBezTo>
                    <a:cubicBezTo>
                      <a:pt x="-648" y="12510"/>
                      <a:pt x="-500" y="13693"/>
                      <a:pt x="2565" y="15510"/>
                    </a:cubicBezTo>
                    <a:cubicBezTo>
                      <a:pt x="5629" y="17327"/>
                      <a:pt x="17663" y="20549"/>
                      <a:pt x="19607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13" name="AutoShape 620" descr="Freeform 215">
                <a:extLst>
                  <a:ext uri="{FF2B5EF4-FFF2-40B4-BE49-F238E27FC236}">
                    <a16:creationId xmlns:a16="http://schemas.microsoft.com/office/drawing/2014/main" id="{9EF19839-BDBF-4035-ACD9-EB530E27A179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4517984" y="3077287"/>
                <a:ext cx="44390" cy="12701"/>
              </a:xfrm>
              <a:custGeom>
                <a:avLst/>
                <a:gdLst>
                  <a:gd name="T0" fmla="*/ 22195 w 21600"/>
                  <a:gd name="T1" fmla="*/ 8617 h 18329"/>
                  <a:gd name="T2" fmla="*/ 22195 w 21600"/>
                  <a:gd name="T3" fmla="*/ 8617 h 18329"/>
                  <a:gd name="T4" fmla="*/ 22195 w 21600"/>
                  <a:gd name="T5" fmla="*/ 8617 h 18329"/>
                  <a:gd name="T6" fmla="*/ 22195 w 21600"/>
                  <a:gd name="T7" fmla="*/ 8617 h 1832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8329">
                    <a:moveTo>
                      <a:pt x="0" y="18329"/>
                    </a:moveTo>
                    <a:cubicBezTo>
                      <a:pt x="1594" y="17964"/>
                      <a:pt x="9204" y="1137"/>
                      <a:pt x="11197" y="681"/>
                    </a:cubicBezTo>
                    <a:cubicBezTo>
                      <a:pt x="5413" y="-3271"/>
                      <a:pt x="17816" y="11542"/>
                      <a:pt x="21600" y="5401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14" name="AutoShape 621" descr="Freeform 578">
                <a:extLst>
                  <a:ext uri="{FF2B5EF4-FFF2-40B4-BE49-F238E27FC236}">
                    <a16:creationId xmlns:a16="http://schemas.microsoft.com/office/drawing/2014/main" id="{A7CB8EE9-CABA-4C68-B314-214EE323C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0902" y="3065981"/>
                <a:ext cx="101497" cy="53675"/>
              </a:xfrm>
              <a:custGeom>
                <a:avLst/>
                <a:gdLst>
                  <a:gd name="T0" fmla="*/ 50749 w 21600"/>
                  <a:gd name="T1" fmla="*/ 26838 h 21600"/>
                  <a:gd name="T2" fmla="*/ 50749 w 21600"/>
                  <a:gd name="T3" fmla="*/ 26838 h 21600"/>
                  <a:gd name="T4" fmla="*/ 50749 w 21600"/>
                  <a:gd name="T5" fmla="*/ 26838 h 21600"/>
                  <a:gd name="T6" fmla="*/ 50749 w 21600"/>
                  <a:gd name="T7" fmla="*/ 2683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234" y="11270"/>
                    </a:lnTo>
                    <a:lnTo>
                      <a:pt x="7697" y="3287"/>
                    </a:lnTo>
                    <a:lnTo>
                      <a:pt x="14152" y="0"/>
                    </a:lnTo>
                    <a:lnTo>
                      <a:pt x="18621" y="1409"/>
                    </a:lnTo>
                    <a:lnTo>
                      <a:pt x="21600" y="4226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15" name="AutoShape 622" descr="Freeform 106">
                <a:extLst>
                  <a:ext uri="{FF2B5EF4-FFF2-40B4-BE49-F238E27FC236}">
                    <a16:creationId xmlns:a16="http://schemas.microsoft.com/office/drawing/2014/main" id="{BC155108-A6F7-4AB4-B544-4449BEEE5A22}"/>
                  </a:ext>
                </a:extLst>
              </p:cNvPr>
              <p:cNvSpPr>
                <a:spLocks/>
              </p:cNvSpPr>
              <p:nvPr/>
            </p:nvSpPr>
            <p:spPr bwMode="auto">
              <a:xfrm rot="-9378947">
                <a:off x="11653" y="7509"/>
                <a:ext cx="51835" cy="68889"/>
              </a:xfrm>
              <a:custGeom>
                <a:avLst/>
                <a:gdLst>
                  <a:gd name="T0" fmla="*/ 25918 w 21600"/>
                  <a:gd name="T1" fmla="*/ 34445 h 21352"/>
                  <a:gd name="T2" fmla="*/ 25918 w 21600"/>
                  <a:gd name="T3" fmla="*/ 34445 h 21352"/>
                  <a:gd name="T4" fmla="*/ 25918 w 21600"/>
                  <a:gd name="T5" fmla="*/ 34445 h 21352"/>
                  <a:gd name="T6" fmla="*/ 25918 w 21600"/>
                  <a:gd name="T7" fmla="*/ 34445 h 2135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352">
                    <a:moveTo>
                      <a:pt x="3372" y="0"/>
                    </a:moveTo>
                    <a:lnTo>
                      <a:pt x="0" y="14995"/>
                    </a:lnTo>
                    <a:lnTo>
                      <a:pt x="9910" y="21345"/>
                    </a:lnTo>
                    <a:cubicBezTo>
                      <a:pt x="10063" y="21600"/>
                      <a:pt x="21442" y="15224"/>
                      <a:pt x="21600" y="15482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16" name="AutoShape 623" descr="Freeform 226">
                <a:extLst>
                  <a:ext uri="{FF2B5EF4-FFF2-40B4-BE49-F238E27FC236}">
                    <a16:creationId xmlns:a16="http://schemas.microsoft.com/office/drawing/2014/main" id="{D823E462-CF5A-4958-BAE5-95A09D389975}"/>
                  </a:ext>
                </a:extLst>
              </p:cNvPr>
              <p:cNvSpPr>
                <a:spLocks/>
              </p:cNvSpPr>
              <p:nvPr/>
            </p:nvSpPr>
            <p:spPr bwMode="auto">
              <a:xfrm rot="3036920">
                <a:off x="253815" y="942840"/>
                <a:ext cx="173865" cy="63927"/>
              </a:xfrm>
              <a:custGeom>
                <a:avLst/>
                <a:gdLst>
                  <a:gd name="T0" fmla="*/ 86933 w 21600"/>
                  <a:gd name="T1" fmla="*/ 52504 h 16347"/>
                  <a:gd name="T2" fmla="*/ 86933 w 21600"/>
                  <a:gd name="T3" fmla="*/ 52504 h 16347"/>
                  <a:gd name="T4" fmla="*/ 86933 w 21600"/>
                  <a:gd name="T5" fmla="*/ 52504 h 16347"/>
                  <a:gd name="T6" fmla="*/ 86933 w 21600"/>
                  <a:gd name="T7" fmla="*/ 52504 h 1634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6347">
                    <a:moveTo>
                      <a:pt x="0" y="16347"/>
                    </a:moveTo>
                    <a:lnTo>
                      <a:pt x="7060" y="11979"/>
                    </a:lnTo>
                    <a:lnTo>
                      <a:pt x="12725" y="6419"/>
                    </a:lnTo>
                    <a:cubicBezTo>
                      <a:pt x="18197" y="8142"/>
                      <a:pt x="15386" y="-5253"/>
                      <a:pt x="21600" y="236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17" name="AutoShape 624" descr="Freeform 373">
                <a:extLst>
                  <a:ext uri="{FF2B5EF4-FFF2-40B4-BE49-F238E27FC236}">
                    <a16:creationId xmlns:a16="http://schemas.microsoft.com/office/drawing/2014/main" id="{1E908A3D-7B1C-4D62-90CA-CD0B11DC7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605" y="1103363"/>
                <a:ext cx="171492" cy="217032"/>
              </a:xfrm>
              <a:custGeom>
                <a:avLst/>
                <a:gdLst>
                  <a:gd name="T0" fmla="*/ 85746 w 21600"/>
                  <a:gd name="T1" fmla="*/ 108516 h 21600"/>
                  <a:gd name="T2" fmla="*/ 85746 w 21600"/>
                  <a:gd name="T3" fmla="*/ 108516 h 21600"/>
                  <a:gd name="T4" fmla="*/ 85746 w 21600"/>
                  <a:gd name="T5" fmla="*/ 108516 h 21600"/>
                  <a:gd name="T6" fmla="*/ 85746 w 21600"/>
                  <a:gd name="T7" fmla="*/ 10851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5731" y="6968"/>
                    </a:lnTo>
                    <a:lnTo>
                      <a:pt x="10139" y="11148"/>
                    </a:lnTo>
                    <a:lnTo>
                      <a:pt x="15722" y="15097"/>
                    </a:lnTo>
                    <a:lnTo>
                      <a:pt x="21600" y="2160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18" name="AutoShape 625" descr="Freeform 226">
                <a:extLst>
                  <a:ext uri="{FF2B5EF4-FFF2-40B4-BE49-F238E27FC236}">
                    <a16:creationId xmlns:a16="http://schemas.microsoft.com/office/drawing/2014/main" id="{4CFE2566-7AA5-438B-A0EF-67E57B212E23}"/>
                  </a:ext>
                </a:extLst>
              </p:cNvPr>
              <p:cNvSpPr>
                <a:spLocks/>
              </p:cNvSpPr>
              <p:nvPr/>
            </p:nvSpPr>
            <p:spPr bwMode="auto">
              <a:xfrm rot="60000">
                <a:off x="1315545" y="268062"/>
                <a:ext cx="152578" cy="70151"/>
              </a:xfrm>
              <a:custGeom>
                <a:avLst/>
                <a:gdLst>
                  <a:gd name="T0" fmla="*/ 76289 w 21600"/>
                  <a:gd name="T1" fmla="*/ 39730 h 20256"/>
                  <a:gd name="T2" fmla="*/ 76289 w 21600"/>
                  <a:gd name="T3" fmla="*/ 39730 h 20256"/>
                  <a:gd name="T4" fmla="*/ 76289 w 21600"/>
                  <a:gd name="T5" fmla="*/ 39730 h 20256"/>
                  <a:gd name="T6" fmla="*/ 76289 w 21600"/>
                  <a:gd name="T7" fmla="*/ 39730 h 202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0256">
                    <a:moveTo>
                      <a:pt x="0" y="20256"/>
                    </a:moveTo>
                    <a:lnTo>
                      <a:pt x="5232" y="17132"/>
                    </a:lnTo>
                    <a:lnTo>
                      <a:pt x="10195" y="7646"/>
                    </a:lnTo>
                    <a:cubicBezTo>
                      <a:pt x="15615" y="1533"/>
                      <a:pt x="15366" y="-1344"/>
                      <a:pt x="21600" y="603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19" name="AutoShape 626" descr="Freeform 106">
                <a:extLst>
                  <a:ext uri="{FF2B5EF4-FFF2-40B4-BE49-F238E27FC236}">
                    <a16:creationId xmlns:a16="http://schemas.microsoft.com/office/drawing/2014/main" id="{BB8D2DC2-FF8A-4F9C-94E0-E30F74B7E380}"/>
                  </a:ext>
                </a:extLst>
              </p:cNvPr>
              <p:cNvSpPr>
                <a:spLocks/>
              </p:cNvSpPr>
              <p:nvPr/>
            </p:nvSpPr>
            <p:spPr bwMode="auto">
              <a:xfrm rot="-4573552">
                <a:off x="1867218" y="731653"/>
                <a:ext cx="36371" cy="72575"/>
              </a:xfrm>
              <a:custGeom>
                <a:avLst/>
                <a:gdLst>
                  <a:gd name="T0" fmla="*/ 18186 w 21600"/>
                  <a:gd name="T1" fmla="*/ 36286 h 21381"/>
                  <a:gd name="T2" fmla="*/ 18186 w 21600"/>
                  <a:gd name="T3" fmla="*/ 36286 h 21381"/>
                  <a:gd name="T4" fmla="*/ 18186 w 21600"/>
                  <a:gd name="T5" fmla="*/ 36286 h 21381"/>
                  <a:gd name="T6" fmla="*/ 18186 w 21600"/>
                  <a:gd name="T7" fmla="*/ 36286 h 213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381">
                    <a:moveTo>
                      <a:pt x="8203" y="0"/>
                    </a:moveTo>
                    <a:lnTo>
                      <a:pt x="0" y="12493"/>
                    </a:lnTo>
                    <a:lnTo>
                      <a:pt x="6944" y="15664"/>
                    </a:lnTo>
                    <a:lnTo>
                      <a:pt x="16631" y="21359"/>
                    </a:lnTo>
                    <a:cubicBezTo>
                      <a:pt x="16852" y="21600"/>
                      <a:pt x="21377" y="19727"/>
                      <a:pt x="21600" y="19968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20" name="AutoShape 627" descr="Freeform 226">
                <a:extLst>
                  <a:ext uri="{FF2B5EF4-FFF2-40B4-BE49-F238E27FC236}">
                    <a16:creationId xmlns:a16="http://schemas.microsoft.com/office/drawing/2014/main" id="{119B376B-A2F9-4E31-9AD0-334076BD9258}"/>
                  </a:ext>
                </a:extLst>
              </p:cNvPr>
              <p:cNvSpPr>
                <a:spLocks/>
              </p:cNvSpPr>
              <p:nvPr/>
            </p:nvSpPr>
            <p:spPr bwMode="auto">
              <a:xfrm rot="8631006">
                <a:off x="1680708" y="206385"/>
                <a:ext cx="204612" cy="170970"/>
              </a:xfrm>
              <a:custGeom>
                <a:avLst/>
                <a:gdLst>
                  <a:gd name="T0" fmla="*/ 102301 w 21401"/>
                  <a:gd name="T1" fmla="*/ 85485 h 21600"/>
                  <a:gd name="T2" fmla="*/ 102301 w 21401"/>
                  <a:gd name="T3" fmla="*/ 85485 h 21600"/>
                  <a:gd name="T4" fmla="*/ 102301 w 21401"/>
                  <a:gd name="T5" fmla="*/ 85485 h 21600"/>
                  <a:gd name="T6" fmla="*/ 102301 w 21401"/>
                  <a:gd name="T7" fmla="*/ 8548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01" h="21600">
                    <a:moveTo>
                      <a:pt x="0" y="21600"/>
                    </a:moveTo>
                    <a:cubicBezTo>
                      <a:pt x="438" y="18635"/>
                      <a:pt x="877" y="15671"/>
                      <a:pt x="1315" y="12706"/>
                    </a:cubicBezTo>
                    <a:lnTo>
                      <a:pt x="7573" y="10492"/>
                    </a:lnTo>
                    <a:cubicBezTo>
                      <a:pt x="9490" y="9689"/>
                      <a:pt x="10531" y="7091"/>
                      <a:pt x="12784" y="6117"/>
                    </a:cubicBezTo>
                    <a:cubicBezTo>
                      <a:pt x="14549" y="4605"/>
                      <a:pt x="18397" y="7107"/>
                      <a:pt x="19999" y="5502"/>
                    </a:cubicBezTo>
                    <a:cubicBezTo>
                      <a:pt x="21600" y="3898"/>
                      <a:pt x="20696" y="821"/>
                      <a:pt x="21401" y="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21" name="AutoShape 628" descr="Freeform 579">
                <a:extLst>
                  <a:ext uri="{FF2B5EF4-FFF2-40B4-BE49-F238E27FC236}">
                    <a16:creationId xmlns:a16="http://schemas.microsoft.com/office/drawing/2014/main" id="{EDBFC2F6-D97A-4C24-AC3E-9DC1F2193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0198" y="308749"/>
                <a:ext cx="247321" cy="356468"/>
              </a:xfrm>
              <a:custGeom>
                <a:avLst/>
                <a:gdLst>
                  <a:gd name="T0" fmla="*/ 123661 w 21600"/>
                  <a:gd name="T1" fmla="*/ 178234 h 21600"/>
                  <a:gd name="T2" fmla="*/ 123661 w 21600"/>
                  <a:gd name="T3" fmla="*/ 178234 h 21600"/>
                  <a:gd name="T4" fmla="*/ 123661 w 21600"/>
                  <a:gd name="T5" fmla="*/ 178234 h 21600"/>
                  <a:gd name="T6" fmla="*/ 123661 w 21600"/>
                  <a:gd name="T7" fmla="*/ 17823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446" y="2545"/>
                    </a:lnTo>
                    <a:lnTo>
                      <a:pt x="5706" y="4101"/>
                    </a:lnTo>
                    <a:cubicBezTo>
                      <a:pt x="6928" y="4784"/>
                      <a:pt x="9459" y="5250"/>
                      <a:pt x="11004" y="6646"/>
                    </a:cubicBezTo>
                    <a:cubicBezTo>
                      <a:pt x="12549" y="8042"/>
                      <a:pt x="13008" y="9987"/>
                      <a:pt x="14977" y="12479"/>
                    </a:cubicBezTo>
                    <a:cubicBezTo>
                      <a:pt x="17626" y="15396"/>
                      <a:pt x="20293" y="20133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22" name="AutoShape 629" descr="Freeform 330">
                <a:extLst>
                  <a:ext uri="{FF2B5EF4-FFF2-40B4-BE49-F238E27FC236}">
                    <a16:creationId xmlns:a16="http://schemas.microsoft.com/office/drawing/2014/main" id="{75EEA8C1-BA97-41C5-B617-DEE8A3CA3C66}"/>
                  </a:ext>
                </a:extLst>
              </p:cNvPr>
              <p:cNvSpPr>
                <a:spLocks/>
              </p:cNvSpPr>
              <p:nvPr/>
            </p:nvSpPr>
            <p:spPr bwMode="auto">
              <a:xfrm rot="9263670">
                <a:off x="2625785" y="1409644"/>
                <a:ext cx="62998" cy="114560"/>
              </a:xfrm>
              <a:custGeom>
                <a:avLst/>
                <a:gdLst>
                  <a:gd name="T0" fmla="*/ 31499 w 21600"/>
                  <a:gd name="T1" fmla="*/ 57280 h 21600"/>
                  <a:gd name="T2" fmla="*/ 31499 w 21600"/>
                  <a:gd name="T3" fmla="*/ 57280 h 21600"/>
                  <a:gd name="T4" fmla="*/ 31499 w 21600"/>
                  <a:gd name="T5" fmla="*/ 57280 h 21600"/>
                  <a:gd name="T6" fmla="*/ 31499 w 21600"/>
                  <a:gd name="T7" fmla="*/ 5728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408" y="0"/>
                    </a:moveTo>
                    <a:lnTo>
                      <a:pt x="0" y="9280"/>
                    </a:lnTo>
                    <a:lnTo>
                      <a:pt x="4000" y="16539"/>
                    </a:lnTo>
                    <a:lnTo>
                      <a:pt x="14401" y="20500"/>
                    </a:lnTo>
                    <a:lnTo>
                      <a:pt x="21600" y="2160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23" name="AutoShape 630" descr="Freeform 135">
                <a:extLst>
                  <a:ext uri="{FF2B5EF4-FFF2-40B4-BE49-F238E27FC236}">
                    <a16:creationId xmlns:a16="http://schemas.microsoft.com/office/drawing/2014/main" id="{B89879D4-C11D-4E4C-9BA5-DF5349885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7176" y="1706595"/>
                <a:ext cx="103240" cy="152851"/>
              </a:xfrm>
              <a:custGeom>
                <a:avLst/>
                <a:gdLst>
                  <a:gd name="T0" fmla="*/ 51620 w 21600"/>
                  <a:gd name="T1" fmla="*/ 76426 h 21600"/>
                  <a:gd name="T2" fmla="*/ 51620 w 21600"/>
                  <a:gd name="T3" fmla="*/ 76426 h 21600"/>
                  <a:gd name="T4" fmla="*/ 51620 w 21600"/>
                  <a:gd name="T5" fmla="*/ 76426 h 21600"/>
                  <a:gd name="T6" fmla="*/ 51620 w 21600"/>
                  <a:gd name="T7" fmla="*/ 7642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17696" y="19538"/>
                    </a:lnTo>
                    <a:lnTo>
                      <a:pt x="12938" y="17563"/>
                    </a:lnTo>
                    <a:lnTo>
                      <a:pt x="3785" y="9563"/>
                    </a:lnTo>
                    <a:lnTo>
                      <a:pt x="0" y="0"/>
                    </a:ln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  <p:sp>
            <p:nvSpPr>
              <p:cNvPr id="16424" name="AutoShape 631" descr="Freeform 329">
                <a:extLst>
                  <a:ext uri="{FF2B5EF4-FFF2-40B4-BE49-F238E27FC236}">
                    <a16:creationId xmlns:a16="http://schemas.microsoft.com/office/drawing/2014/main" id="{D2554C5F-3486-4F77-81C9-CE3DF6C99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213" y="1232556"/>
                <a:ext cx="71749" cy="201277"/>
              </a:xfrm>
              <a:custGeom>
                <a:avLst/>
                <a:gdLst>
                  <a:gd name="T0" fmla="*/ 35875 w 21600"/>
                  <a:gd name="T1" fmla="*/ 100639 h 21600"/>
                  <a:gd name="T2" fmla="*/ 35875 w 21600"/>
                  <a:gd name="T3" fmla="*/ 100639 h 21600"/>
                  <a:gd name="T4" fmla="*/ 35875 w 21600"/>
                  <a:gd name="T5" fmla="*/ 100639 h 21600"/>
                  <a:gd name="T6" fmla="*/ 35875 w 21600"/>
                  <a:gd name="T7" fmla="*/ 10063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0129" y="1749"/>
                      <a:pt x="11978" y="4924"/>
                      <a:pt x="10139" y="7110"/>
                    </a:cubicBezTo>
                    <a:cubicBezTo>
                      <a:pt x="7351" y="9766"/>
                      <a:pt x="14902" y="14775"/>
                      <a:pt x="15407" y="17629"/>
                    </a:cubicBezTo>
                    <a:cubicBezTo>
                      <a:pt x="15912" y="20482"/>
                      <a:pt x="21" y="20155"/>
                      <a:pt x="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25" name="AutoShape 632" descr="Freeform 531">
                <a:extLst>
                  <a:ext uri="{FF2B5EF4-FFF2-40B4-BE49-F238E27FC236}">
                    <a16:creationId xmlns:a16="http://schemas.microsoft.com/office/drawing/2014/main" id="{1F7AC4B6-01D2-4F97-80CC-6368E6394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124" y="1738122"/>
                <a:ext cx="103829" cy="311546"/>
              </a:xfrm>
              <a:custGeom>
                <a:avLst/>
                <a:gdLst>
                  <a:gd name="T0" fmla="*/ 51915 w 21600"/>
                  <a:gd name="T1" fmla="*/ 155773 h 21600"/>
                  <a:gd name="T2" fmla="*/ 51915 w 21600"/>
                  <a:gd name="T3" fmla="*/ 155773 h 21600"/>
                  <a:gd name="T4" fmla="*/ 51915 w 21600"/>
                  <a:gd name="T5" fmla="*/ 155773 h 21600"/>
                  <a:gd name="T6" fmla="*/ 51915 w 21600"/>
                  <a:gd name="T7" fmla="*/ 155773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18688" y="17231"/>
                    </a:lnTo>
                    <a:lnTo>
                      <a:pt x="18688" y="15775"/>
                    </a:lnTo>
                    <a:lnTo>
                      <a:pt x="20872" y="15290"/>
                    </a:lnTo>
                    <a:lnTo>
                      <a:pt x="18202" y="14238"/>
                    </a:lnTo>
                    <a:lnTo>
                      <a:pt x="15290" y="13834"/>
                    </a:lnTo>
                    <a:lnTo>
                      <a:pt x="16018" y="12378"/>
                    </a:lnTo>
                    <a:lnTo>
                      <a:pt x="13591" y="8899"/>
                    </a:lnTo>
                    <a:lnTo>
                      <a:pt x="10679" y="6229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26" name="AutoShape 633" descr="Freeform 533">
                <a:extLst>
                  <a:ext uri="{FF2B5EF4-FFF2-40B4-BE49-F238E27FC236}">
                    <a16:creationId xmlns:a16="http://schemas.microsoft.com/office/drawing/2014/main" id="{34500C38-2B01-4C86-BB4A-33B0D9CB7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0454" y="2042666"/>
                <a:ext cx="39666" cy="73511"/>
              </a:xfrm>
              <a:custGeom>
                <a:avLst/>
                <a:gdLst>
                  <a:gd name="T0" fmla="*/ 19833 w 21600"/>
                  <a:gd name="T1" fmla="*/ 36756 h 21600"/>
                  <a:gd name="T2" fmla="*/ 19833 w 21600"/>
                  <a:gd name="T3" fmla="*/ 36756 h 21600"/>
                  <a:gd name="T4" fmla="*/ 19833 w 21600"/>
                  <a:gd name="T5" fmla="*/ 36756 h 21600"/>
                  <a:gd name="T6" fmla="*/ 19833 w 21600"/>
                  <a:gd name="T7" fmla="*/ 3675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7624" y="9257"/>
                    </a:lnTo>
                    <a:lnTo>
                      <a:pt x="0" y="21600"/>
                    </a:ln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27" name="AutoShape 634" descr="Freeform 427">
                <a:extLst>
                  <a:ext uri="{FF2B5EF4-FFF2-40B4-BE49-F238E27FC236}">
                    <a16:creationId xmlns:a16="http://schemas.microsoft.com/office/drawing/2014/main" id="{B73FC397-23DC-4E3A-8135-0660A8CB4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155" y="3457931"/>
                <a:ext cx="575131" cy="176773"/>
              </a:xfrm>
              <a:custGeom>
                <a:avLst/>
                <a:gdLst>
                  <a:gd name="T0" fmla="*/ 287566 w 21600"/>
                  <a:gd name="T1" fmla="*/ 88386 h 21600"/>
                  <a:gd name="T2" fmla="*/ 287566 w 21600"/>
                  <a:gd name="T3" fmla="*/ 88386 h 21600"/>
                  <a:gd name="T4" fmla="*/ 287566 w 21600"/>
                  <a:gd name="T5" fmla="*/ 88386 h 21600"/>
                  <a:gd name="T6" fmla="*/ 287566 w 21600"/>
                  <a:gd name="T7" fmla="*/ 88386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477" y="477"/>
                      <a:pt x="1322" y="405"/>
                      <a:pt x="3389" y="2009"/>
                    </a:cubicBezTo>
                    <a:cubicBezTo>
                      <a:pt x="4052" y="2415"/>
                      <a:pt x="2807" y="740"/>
                      <a:pt x="4309" y="2009"/>
                    </a:cubicBezTo>
                    <a:cubicBezTo>
                      <a:pt x="4999" y="2829"/>
                      <a:pt x="6158" y="6549"/>
                      <a:pt x="7331" y="8211"/>
                    </a:cubicBezTo>
                    <a:cubicBezTo>
                      <a:pt x="8504" y="9872"/>
                      <a:pt x="10395" y="10516"/>
                      <a:pt x="11349" y="11975"/>
                    </a:cubicBezTo>
                    <a:lnTo>
                      <a:pt x="13254" y="15683"/>
                    </a:lnTo>
                    <a:lnTo>
                      <a:pt x="15423" y="16894"/>
                    </a:lnTo>
                    <a:lnTo>
                      <a:pt x="18271" y="17607"/>
                    </a:lnTo>
                    <a:cubicBezTo>
                      <a:pt x="19270" y="18881"/>
                      <a:pt x="19414" y="20029"/>
                      <a:pt x="19969" y="20694"/>
                    </a:cubicBezTo>
                    <a:cubicBezTo>
                      <a:pt x="20524" y="21361"/>
                      <a:pt x="21351" y="21342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28" name="AutoShape 635" descr="Freeform 684">
                <a:extLst>
                  <a:ext uri="{FF2B5EF4-FFF2-40B4-BE49-F238E27FC236}">
                    <a16:creationId xmlns:a16="http://schemas.microsoft.com/office/drawing/2014/main" id="{1DA98024-5BB0-40A8-BA9E-8BA370EDE0EA}"/>
                  </a:ext>
                </a:extLst>
              </p:cNvPr>
              <p:cNvSpPr>
                <a:spLocks/>
              </p:cNvSpPr>
              <p:nvPr/>
            </p:nvSpPr>
            <p:spPr bwMode="auto">
              <a:xfrm rot="-2346182">
                <a:off x="3400926" y="3391942"/>
                <a:ext cx="87784" cy="53967"/>
              </a:xfrm>
              <a:custGeom>
                <a:avLst/>
                <a:gdLst>
                  <a:gd name="T0" fmla="*/ 43892 w 21600"/>
                  <a:gd name="T1" fmla="*/ 27858 h 21255"/>
                  <a:gd name="T2" fmla="*/ 43892 w 21600"/>
                  <a:gd name="T3" fmla="*/ 27858 h 21255"/>
                  <a:gd name="T4" fmla="*/ 43892 w 21600"/>
                  <a:gd name="T5" fmla="*/ 27858 h 21255"/>
                  <a:gd name="T6" fmla="*/ 43892 w 21600"/>
                  <a:gd name="T7" fmla="*/ 27858 h 2125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255">
                    <a:moveTo>
                      <a:pt x="0" y="671"/>
                    </a:moveTo>
                    <a:cubicBezTo>
                      <a:pt x="1189" y="1015"/>
                      <a:pt x="12052" y="-345"/>
                      <a:pt x="13537" y="86"/>
                    </a:cubicBezTo>
                    <a:cubicBezTo>
                      <a:pt x="16261" y="776"/>
                      <a:pt x="16482" y="15741"/>
                      <a:pt x="21600" y="21255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29" name="AutoShape 636" descr="Freeform 381">
                <a:extLst>
                  <a:ext uri="{FF2B5EF4-FFF2-40B4-BE49-F238E27FC236}">
                    <a16:creationId xmlns:a16="http://schemas.microsoft.com/office/drawing/2014/main" id="{38BC3142-7881-4B0D-BA40-239744BCE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2858" y="2300367"/>
                <a:ext cx="56684" cy="28107"/>
              </a:xfrm>
              <a:custGeom>
                <a:avLst/>
                <a:gdLst>
                  <a:gd name="T0" fmla="*/ 28342 w 21600"/>
                  <a:gd name="T1" fmla="*/ 14054 h 21600"/>
                  <a:gd name="T2" fmla="*/ 28342 w 21600"/>
                  <a:gd name="T3" fmla="*/ 14054 h 21600"/>
                  <a:gd name="T4" fmla="*/ 28342 w 21600"/>
                  <a:gd name="T5" fmla="*/ 14054 h 21600"/>
                  <a:gd name="T6" fmla="*/ 28342 w 21600"/>
                  <a:gd name="T7" fmla="*/ 1405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9817" y="8070"/>
                    </a:lnTo>
                    <a:cubicBezTo>
                      <a:pt x="15746" y="3586"/>
                      <a:pt x="15671" y="4484"/>
                      <a:pt x="21600" y="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30" name="AutoShape 637" descr="Freeform 504">
                <a:extLst>
                  <a:ext uri="{FF2B5EF4-FFF2-40B4-BE49-F238E27FC236}">
                    <a16:creationId xmlns:a16="http://schemas.microsoft.com/office/drawing/2014/main" id="{BCD0FF0A-9991-4FB7-96A3-E57975AFF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7602" y="2639509"/>
                <a:ext cx="107416" cy="194279"/>
              </a:xfrm>
              <a:custGeom>
                <a:avLst/>
                <a:gdLst>
                  <a:gd name="T0" fmla="*/ 53705 w 20755"/>
                  <a:gd name="T1" fmla="*/ 97140 h 21600"/>
                  <a:gd name="T2" fmla="*/ 53705 w 20755"/>
                  <a:gd name="T3" fmla="*/ 97140 h 21600"/>
                  <a:gd name="T4" fmla="*/ 53705 w 20755"/>
                  <a:gd name="T5" fmla="*/ 97140 h 21600"/>
                  <a:gd name="T6" fmla="*/ 53705 w 20755"/>
                  <a:gd name="T7" fmla="*/ 9714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755" h="21600">
                    <a:moveTo>
                      <a:pt x="20755" y="21600"/>
                    </a:moveTo>
                    <a:cubicBezTo>
                      <a:pt x="20304" y="20561"/>
                      <a:pt x="18181" y="20172"/>
                      <a:pt x="16922" y="19395"/>
                    </a:cubicBezTo>
                    <a:cubicBezTo>
                      <a:pt x="15663" y="18617"/>
                      <a:pt x="15038" y="18509"/>
                      <a:pt x="13203" y="16930"/>
                    </a:cubicBezTo>
                    <a:cubicBezTo>
                      <a:pt x="11368" y="15351"/>
                      <a:pt x="7408" y="13621"/>
                      <a:pt x="5235" y="11286"/>
                    </a:cubicBezTo>
                    <a:cubicBezTo>
                      <a:pt x="3061" y="8951"/>
                      <a:pt x="-845" y="4573"/>
                      <a:pt x="163" y="2918"/>
                    </a:cubicBezTo>
                    <a:cubicBezTo>
                      <a:pt x="-43" y="97"/>
                      <a:pt x="12025" y="1166"/>
                      <a:pt x="11963" y="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31" name="AutoShape 638" descr="Freeform 106">
                <a:extLst>
                  <a:ext uri="{FF2B5EF4-FFF2-40B4-BE49-F238E27FC236}">
                    <a16:creationId xmlns:a16="http://schemas.microsoft.com/office/drawing/2014/main" id="{4E31B55F-5D57-457F-BC2F-439330B78E02}"/>
                  </a:ext>
                </a:extLst>
              </p:cNvPr>
              <p:cNvSpPr>
                <a:spLocks/>
              </p:cNvSpPr>
              <p:nvPr/>
            </p:nvSpPr>
            <p:spPr bwMode="auto">
              <a:xfrm rot="-2165997">
                <a:off x="1878037" y="1233832"/>
                <a:ext cx="57382" cy="62855"/>
              </a:xfrm>
              <a:custGeom>
                <a:avLst/>
                <a:gdLst>
                  <a:gd name="T0" fmla="*/ 28691 w 21600"/>
                  <a:gd name="T1" fmla="*/ 31428 h 21600"/>
                  <a:gd name="T2" fmla="*/ 28691 w 21600"/>
                  <a:gd name="T3" fmla="*/ 31428 h 21600"/>
                  <a:gd name="T4" fmla="*/ 28691 w 21600"/>
                  <a:gd name="T5" fmla="*/ 31428 h 21600"/>
                  <a:gd name="T6" fmla="*/ 28691 w 21600"/>
                  <a:gd name="T7" fmla="*/ 3142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640" y="10410"/>
                    </a:lnTo>
                    <a:lnTo>
                      <a:pt x="15040" y="14111"/>
                    </a:lnTo>
                    <a:lnTo>
                      <a:pt x="21179" y="20754"/>
                    </a:lnTo>
                    <a:cubicBezTo>
                      <a:pt x="21320" y="21035"/>
                      <a:pt x="21459" y="21319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32" name="AutoShape 639" descr="Freeform 106">
                <a:extLst>
                  <a:ext uri="{FF2B5EF4-FFF2-40B4-BE49-F238E27FC236}">
                    <a16:creationId xmlns:a16="http://schemas.microsoft.com/office/drawing/2014/main" id="{CD3F9C7B-02E9-45E0-9441-CCAF13CE48A1}"/>
                  </a:ext>
                </a:extLst>
              </p:cNvPr>
              <p:cNvSpPr>
                <a:spLocks/>
              </p:cNvSpPr>
              <p:nvPr/>
            </p:nvSpPr>
            <p:spPr bwMode="auto">
              <a:xfrm rot="-9472669">
                <a:off x="2116462" y="1332477"/>
                <a:ext cx="185068" cy="215330"/>
              </a:xfrm>
              <a:custGeom>
                <a:avLst/>
                <a:gdLst>
                  <a:gd name="T0" fmla="*/ 92534 w 21600"/>
                  <a:gd name="T1" fmla="*/ 107665 h 21600"/>
                  <a:gd name="T2" fmla="*/ 92534 w 21600"/>
                  <a:gd name="T3" fmla="*/ 107665 h 21600"/>
                  <a:gd name="T4" fmla="*/ 92534 w 21600"/>
                  <a:gd name="T5" fmla="*/ 107665 h 21600"/>
                  <a:gd name="T6" fmla="*/ 92534 w 21600"/>
                  <a:gd name="T7" fmla="*/ 107665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865" y="2437"/>
                    </a:lnTo>
                    <a:lnTo>
                      <a:pt x="3230" y="3517"/>
                    </a:lnTo>
                    <a:lnTo>
                      <a:pt x="2372" y="6611"/>
                    </a:lnTo>
                    <a:cubicBezTo>
                      <a:pt x="4367" y="8729"/>
                      <a:pt x="11190" y="13347"/>
                      <a:pt x="13757" y="15974"/>
                    </a:cubicBezTo>
                    <a:cubicBezTo>
                      <a:pt x="16324" y="18600"/>
                      <a:pt x="20711" y="20769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33" name="AutoShape 640" descr="Freeform 175">
                <a:extLst>
                  <a:ext uri="{FF2B5EF4-FFF2-40B4-BE49-F238E27FC236}">
                    <a16:creationId xmlns:a16="http://schemas.microsoft.com/office/drawing/2014/main" id="{6D0AF2BF-F4A5-40F1-9E69-AA7F69102B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4560" y="3395364"/>
                <a:ext cx="139399" cy="133604"/>
              </a:xfrm>
              <a:custGeom>
                <a:avLst/>
                <a:gdLst>
                  <a:gd name="T0" fmla="*/ 69696 w 18635"/>
                  <a:gd name="T1" fmla="*/ 66802 h 21600"/>
                  <a:gd name="T2" fmla="*/ 69696 w 18635"/>
                  <a:gd name="T3" fmla="*/ 66802 h 21600"/>
                  <a:gd name="T4" fmla="*/ 69696 w 18635"/>
                  <a:gd name="T5" fmla="*/ 66802 h 21600"/>
                  <a:gd name="T6" fmla="*/ 69696 w 18635"/>
                  <a:gd name="T7" fmla="*/ 66802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635" h="21600">
                    <a:moveTo>
                      <a:pt x="0" y="0"/>
                    </a:moveTo>
                    <a:cubicBezTo>
                      <a:pt x="946" y="431"/>
                      <a:pt x="4773" y="175"/>
                      <a:pt x="6851" y="1172"/>
                    </a:cubicBezTo>
                    <a:cubicBezTo>
                      <a:pt x="8928" y="2169"/>
                      <a:pt x="14699" y="5502"/>
                      <a:pt x="16676" y="7963"/>
                    </a:cubicBezTo>
                    <a:cubicBezTo>
                      <a:pt x="21600" y="14651"/>
                      <a:pt x="15361" y="21097"/>
                      <a:pt x="18012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34" name="AutoShape 641" descr="Freeform 313">
                <a:extLst>
                  <a:ext uri="{FF2B5EF4-FFF2-40B4-BE49-F238E27FC236}">
                    <a16:creationId xmlns:a16="http://schemas.microsoft.com/office/drawing/2014/main" id="{836BA37C-9532-4916-B93F-4816DED14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6313" y="2856777"/>
                <a:ext cx="12701" cy="49008"/>
              </a:xfrm>
              <a:custGeom>
                <a:avLst/>
                <a:gdLst>
                  <a:gd name="T0" fmla="*/ 6351 w 14488"/>
                  <a:gd name="T1" fmla="*/ 24504 h 21600"/>
                  <a:gd name="T2" fmla="*/ 6351 w 14488"/>
                  <a:gd name="T3" fmla="*/ 24504 h 21600"/>
                  <a:gd name="T4" fmla="*/ 6351 w 14488"/>
                  <a:gd name="T5" fmla="*/ 24504 h 21600"/>
                  <a:gd name="T6" fmla="*/ 6351 w 14488"/>
                  <a:gd name="T7" fmla="*/ 2450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488" h="21600">
                    <a:moveTo>
                      <a:pt x="5576" y="0"/>
                    </a:moveTo>
                    <a:cubicBezTo>
                      <a:pt x="441" y="11312"/>
                      <a:pt x="-7112" y="16459"/>
                      <a:pt x="14488" y="2160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35" name="AutoShape 642" descr="Freeform 313">
                <a:extLst>
                  <a:ext uri="{FF2B5EF4-FFF2-40B4-BE49-F238E27FC236}">
                    <a16:creationId xmlns:a16="http://schemas.microsoft.com/office/drawing/2014/main" id="{A5B1A48D-36FB-44A7-9306-5991231AB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561" y="2933038"/>
                <a:ext cx="53668" cy="63011"/>
              </a:xfrm>
              <a:custGeom>
                <a:avLst/>
                <a:gdLst>
                  <a:gd name="T0" fmla="*/ 26834 w 21600"/>
                  <a:gd name="T1" fmla="*/ 31506 h 18226"/>
                  <a:gd name="T2" fmla="*/ 26834 w 21600"/>
                  <a:gd name="T3" fmla="*/ 31506 h 18226"/>
                  <a:gd name="T4" fmla="*/ 26834 w 21600"/>
                  <a:gd name="T5" fmla="*/ 31506 h 18226"/>
                  <a:gd name="T6" fmla="*/ 26834 w 21600"/>
                  <a:gd name="T7" fmla="*/ 31506 h 1822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8226">
                    <a:moveTo>
                      <a:pt x="0" y="0"/>
                    </a:moveTo>
                    <a:cubicBezTo>
                      <a:pt x="1167" y="2332"/>
                      <a:pt x="9065" y="11583"/>
                      <a:pt x="10523" y="14495"/>
                    </a:cubicBezTo>
                    <a:cubicBezTo>
                      <a:pt x="16824" y="21600"/>
                      <a:pt x="15340" y="14852"/>
                      <a:pt x="21600" y="18226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36" name="AutoShape 643" descr="Freeform 417">
                <a:extLst>
                  <a:ext uri="{FF2B5EF4-FFF2-40B4-BE49-F238E27FC236}">
                    <a16:creationId xmlns:a16="http://schemas.microsoft.com/office/drawing/2014/main" id="{D9070B23-2A22-4CC4-8C0B-DDB3909A4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597" y="2617351"/>
                <a:ext cx="45497" cy="17504"/>
              </a:xfrm>
              <a:custGeom>
                <a:avLst/>
                <a:gdLst>
                  <a:gd name="T0" fmla="*/ 22749 w 21600"/>
                  <a:gd name="T1" fmla="*/ 24630 h 10170"/>
                  <a:gd name="T2" fmla="*/ 22749 w 21600"/>
                  <a:gd name="T3" fmla="*/ 24630 h 10170"/>
                  <a:gd name="T4" fmla="*/ 22749 w 21600"/>
                  <a:gd name="T5" fmla="*/ 24630 h 10170"/>
                  <a:gd name="T6" fmla="*/ 22749 w 21600"/>
                  <a:gd name="T7" fmla="*/ 24630 h 101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0170">
                    <a:moveTo>
                      <a:pt x="0" y="0"/>
                    </a:moveTo>
                    <a:cubicBezTo>
                      <a:pt x="10937" y="12375"/>
                      <a:pt x="726" y="-9225"/>
                      <a:pt x="21600" y="1017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37" name="AutoShape 644" descr="Freeform 417">
                <a:extLst>
                  <a:ext uri="{FF2B5EF4-FFF2-40B4-BE49-F238E27FC236}">
                    <a16:creationId xmlns:a16="http://schemas.microsoft.com/office/drawing/2014/main" id="{C460F154-7C87-4334-A698-04B7BAA61AC1}"/>
                  </a:ext>
                </a:extLst>
              </p:cNvPr>
              <p:cNvSpPr>
                <a:spLocks/>
              </p:cNvSpPr>
              <p:nvPr/>
            </p:nvSpPr>
            <p:spPr bwMode="auto">
              <a:xfrm rot="-4185302">
                <a:off x="5726749" y="2591531"/>
                <a:ext cx="87487" cy="61060"/>
              </a:xfrm>
              <a:custGeom>
                <a:avLst/>
                <a:gdLst>
                  <a:gd name="T0" fmla="*/ 43744 w 21600"/>
                  <a:gd name="T1" fmla="*/ 30530 h 21600"/>
                  <a:gd name="T2" fmla="*/ 43744 w 21600"/>
                  <a:gd name="T3" fmla="*/ 30530 h 21600"/>
                  <a:gd name="T4" fmla="*/ 43744 w 21600"/>
                  <a:gd name="T5" fmla="*/ 30530 h 21600"/>
                  <a:gd name="T6" fmla="*/ 43744 w 21600"/>
                  <a:gd name="T7" fmla="*/ 3053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277" y="3154"/>
                      <a:pt x="3713" y="10565"/>
                      <a:pt x="6562" y="14507"/>
                    </a:cubicBezTo>
                    <a:cubicBezTo>
                      <a:pt x="9174" y="18740"/>
                      <a:pt x="5696" y="20511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38" name="AutoShape 645" descr="Freeform 324">
                <a:extLst>
                  <a:ext uri="{FF2B5EF4-FFF2-40B4-BE49-F238E27FC236}">
                    <a16:creationId xmlns:a16="http://schemas.microsoft.com/office/drawing/2014/main" id="{A6F976ED-00CF-432B-801E-1562B80FFC2A}"/>
                  </a:ext>
                </a:extLst>
              </p:cNvPr>
              <p:cNvSpPr>
                <a:spLocks/>
              </p:cNvSpPr>
              <p:nvPr/>
            </p:nvSpPr>
            <p:spPr bwMode="auto">
              <a:xfrm rot="1288273">
                <a:off x="5643461" y="2418232"/>
                <a:ext cx="134395" cy="59344"/>
              </a:xfrm>
              <a:custGeom>
                <a:avLst/>
                <a:gdLst>
                  <a:gd name="T0" fmla="*/ 67198 w 21600"/>
                  <a:gd name="T1" fmla="*/ 29670 h 16325"/>
                  <a:gd name="T2" fmla="*/ 67198 w 21600"/>
                  <a:gd name="T3" fmla="*/ 29670 h 16325"/>
                  <a:gd name="T4" fmla="*/ 67198 w 21600"/>
                  <a:gd name="T5" fmla="*/ 29670 h 16325"/>
                  <a:gd name="T6" fmla="*/ 67198 w 21600"/>
                  <a:gd name="T7" fmla="*/ 29670 h 163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6325">
                    <a:moveTo>
                      <a:pt x="0" y="10038"/>
                    </a:moveTo>
                    <a:cubicBezTo>
                      <a:pt x="3162" y="18207"/>
                      <a:pt x="12031" y="21600"/>
                      <a:pt x="21600" y="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39" name="AutoShape 646" descr="Freeform 417">
                <a:extLst>
                  <a:ext uri="{FF2B5EF4-FFF2-40B4-BE49-F238E27FC236}">
                    <a16:creationId xmlns:a16="http://schemas.microsoft.com/office/drawing/2014/main" id="{A40214B3-65C0-42D6-9137-C5DD6776C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3269" y="2666624"/>
                <a:ext cx="136494" cy="120186"/>
              </a:xfrm>
              <a:custGeom>
                <a:avLst/>
                <a:gdLst>
                  <a:gd name="T0" fmla="*/ 68247 w 21600"/>
                  <a:gd name="T1" fmla="*/ 60090 h 19545"/>
                  <a:gd name="T2" fmla="*/ 68247 w 21600"/>
                  <a:gd name="T3" fmla="*/ 60090 h 19545"/>
                  <a:gd name="T4" fmla="*/ 68247 w 21600"/>
                  <a:gd name="T5" fmla="*/ 60090 h 19545"/>
                  <a:gd name="T6" fmla="*/ 68247 w 21600"/>
                  <a:gd name="T7" fmla="*/ 60090 h 1954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9545">
                    <a:moveTo>
                      <a:pt x="0" y="0"/>
                    </a:moveTo>
                    <a:cubicBezTo>
                      <a:pt x="1459" y="1450"/>
                      <a:pt x="2782" y="6603"/>
                      <a:pt x="4607" y="8416"/>
                    </a:cubicBezTo>
                    <a:cubicBezTo>
                      <a:pt x="8769" y="21600"/>
                      <a:pt x="17539" y="10753"/>
                      <a:pt x="21600" y="19545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40" name="AutoShape 647" descr="Freeform 684">
                <a:extLst>
                  <a:ext uri="{FF2B5EF4-FFF2-40B4-BE49-F238E27FC236}">
                    <a16:creationId xmlns:a16="http://schemas.microsoft.com/office/drawing/2014/main" id="{5C03FAC2-6CAC-4EE7-97ED-7605B76A7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058" y="2876819"/>
                <a:ext cx="92411" cy="30868"/>
              </a:xfrm>
              <a:custGeom>
                <a:avLst/>
                <a:gdLst>
                  <a:gd name="T0" fmla="*/ 46203 w 17883"/>
                  <a:gd name="T1" fmla="*/ 15433 h 17311"/>
                  <a:gd name="T2" fmla="*/ 46203 w 17883"/>
                  <a:gd name="T3" fmla="*/ 15433 h 17311"/>
                  <a:gd name="T4" fmla="*/ 46203 w 17883"/>
                  <a:gd name="T5" fmla="*/ 15433 h 17311"/>
                  <a:gd name="T6" fmla="*/ 46203 w 17883"/>
                  <a:gd name="T7" fmla="*/ 15433 h 173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883" h="17311">
                    <a:moveTo>
                      <a:pt x="725" y="0"/>
                    </a:moveTo>
                    <a:cubicBezTo>
                      <a:pt x="-3717" y="17669"/>
                      <a:pt x="13519" y="21600"/>
                      <a:pt x="17883" y="12764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41" name="AutoShape 648" descr="Freeform 684">
                <a:extLst>
                  <a:ext uri="{FF2B5EF4-FFF2-40B4-BE49-F238E27FC236}">
                    <a16:creationId xmlns:a16="http://schemas.microsoft.com/office/drawing/2014/main" id="{90C35B8F-3B9E-432C-926A-74A904FD4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471" y="2852465"/>
                <a:ext cx="64165" cy="37421"/>
              </a:xfrm>
              <a:custGeom>
                <a:avLst/>
                <a:gdLst>
                  <a:gd name="T0" fmla="*/ 32083 w 21600"/>
                  <a:gd name="T1" fmla="*/ 18709 h 13583"/>
                  <a:gd name="T2" fmla="*/ 32083 w 21600"/>
                  <a:gd name="T3" fmla="*/ 18709 h 13583"/>
                  <a:gd name="T4" fmla="*/ 32083 w 21600"/>
                  <a:gd name="T5" fmla="*/ 18709 h 13583"/>
                  <a:gd name="T6" fmla="*/ 32083 w 21600"/>
                  <a:gd name="T7" fmla="*/ 18709 h 1358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3583">
                    <a:moveTo>
                      <a:pt x="0" y="5716"/>
                    </a:moveTo>
                    <a:cubicBezTo>
                      <a:pt x="12301" y="21600"/>
                      <a:pt x="17543" y="10165"/>
                      <a:pt x="21600" y="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grpSp>
            <p:nvGrpSpPr>
              <p:cNvPr id="16442" name="Group 649">
                <a:extLst>
                  <a:ext uri="{FF2B5EF4-FFF2-40B4-BE49-F238E27FC236}">
                    <a16:creationId xmlns:a16="http://schemas.microsoft.com/office/drawing/2014/main" id="{142A6D57-AAD1-46D4-AC63-97FB8DD61B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9233" y="1352777"/>
                <a:ext cx="79339" cy="127001"/>
                <a:chOff x="0" y="0"/>
                <a:chExt cx="79338" cy="127001"/>
              </a:xfrm>
            </p:grpSpPr>
            <p:sp>
              <p:nvSpPr>
                <p:cNvPr id="16447" name="Oval 650">
                  <a:extLst>
                    <a:ext uri="{FF2B5EF4-FFF2-40B4-BE49-F238E27FC236}">
                      <a16:creationId xmlns:a16="http://schemas.microsoft.com/office/drawing/2014/main" id="{41EAFBDC-903C-4030-AF33-3AEC76BD02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3831"/>
                  <a:ext cx="79338" cy="79338"/>
                </a:xfrm>
                <a:prstGeom prst="ellipse">
                  <a:avLst/>
                </a:prstGeom>
                <a:solidFill>
                  <a:srgbClr val="FC2826"/>
                </a:solidFill>
                <a:ln w="19050">
                  <a:solidFill>
                    <a:srgbClr val="FC282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 anchor="ctr"/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endParaRPr lang="es-MX" altLang="es-MX" sz="1000"/>
                </a:p>
              </p:txBody>
            </p:sp>
            <p:sp>
              <p:nvSpPr>
                <p:cNvPr id="16448" name="Text Box 651">
                  <a:extLst>
                    <a:ext uri="{FF2B5EF4-FFF2-40B4-BE49-F238E27FC236}">
                      <a16:creationId xmlns:a16="http://schemas.microsoft.com/office/drawing/2014/main" id="{3BF2C40E-9430-42B0-BD0E-BCD9BD08EC9C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1618" y="0"/>
                  <a:ext cx="56101" cy="1270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r>
                    <a:rPr lang="es-MX" altLang="es-MX" sz="400">
                      <a:solidFill>
                        <a:srgbClr val="F2F2F2"/>
                      </a:solidFill>
                      <a:latin typeface="Arial Rounded MT Bold" panose="020F0704030504030204" pitchFamily="34" charset="0"/>
                      <a:ea typeface="Arial Rounded MT Bold" panose="020F0704030504030204" pitchFamily="34" charset="0"/>
                      <a:cs typeface="Arial Rounded MT Bold" panose="020F0704030504030204" pitchFamily="34" charset="0"/>
                      <a:sym typeface="Arial Rounded MT Bold" panose="020F0704030504030204" pitchFamily="34" charset="0"/>
                    </a:rPr>
                    <a:t>] [</a:t>
                  </a:r>
                </a:p>
              </p:txBody>
            </p:sp>
          </p:grpSp>
          <p:sp>
            <p:nvSpPr>
              <p:cNvPr id="16443" name="AutoShape 652" descr="Freeform 684">
                <a:extLst>
                  <a:ext uri="{FF2B5EF4-FFF2-40B4-BE49-F238E27FC236}">
                    <a16:creationId xmlns:a16="http://schemas.microsoft.com/office/drawing/2014/main" id="{D8B92210-86A3-455D-8754-590CCFAF1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020" y="2797847"/>
                <a:ext cx="30965" cy="80516"/>
              </a:xfrm>
              <a:custGeom>
                <a:avLst/>
                <a:gdLst>
                  <a:gd name="T0" fmla="*/ 15483 w 16460"/>
                  <a:gd name="T1" fmla="*/ 40258 h 21600"/>
                  <a:gd name="T2" fmla="*/ 15483 w 16460"/>
                  <a:gd name="T3" fmla="*/ 40258 h 21600"/>
                  <a:gd name="T4" fmla="*/ 15483 w 16460"/>
                  <a:gd name="T5" fmla="*/ 40258 h 21600"/>
                  <a:gd name="T6" fmla="*/ 15483 w 16460"/>
                  <a:gd name="T7" fmla="*/ 4025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60" h="21600">
                    <a:moveTo>
                      <a:pt x="16460" y="0"/>
                    </a:moveTo>
                    <a:cubicBezTo>
                      <a:pt x="4261" y="8452"/>
                      <a:pt x="-5140" y="18783"/>
                      <a:pt x="3127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44" name="AutoShape 653" descr="Freeform 560">
                <a:extLst>
                  <a:ext uri="{FF2B5EF4-FFF2-40B4-BE49-F238E27FC236}">
                    <a16:creationId xmlns:a16="http://schemas.microsoft.com/office/drawing/2014/main" id="{26098BCE-9AC3-43A4-AE21-68810A985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778" y="2593765"/>
                <a:ext cx="59795" cy="83134"/>
              </a:xfrm>
              <a:custGeom>
                <a:avLst/>
                <a:gdLst>
                  <a:gd name="T0" fmla="*/ 29898 w 21600"/>
                  <a:gd name="T1" fmla="*/ 41567 h 21600"/>
                  <a:gd name="T2" fmla="*/ 29898 w 21600"/>
                  <a:gd name="T3" fmla="*/ 41567 h 21600"/>
                  <a:gd name="T4" fmla="*/ 29898 w 21600"/>
                  <a:gd name="T5" fmla="*/ 41567 h 21600"/>
                  <a:gd name="T6" fmla="*/ 29898 w 21600"/>
                  <a:gd name="T7" fmla="*/ 41567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854" y="20058"/>
                      <a:pt x="10793" y="12462"/>
                      <a:pt x="14288" y="9621"/>
                    </a:cubicBezTo>
                    <a:cubicBezTo>
                      <a:pt x="14622" y="6323"/>
                      <a:pt x="20646" y="2171"/>
                      <a:pt x="21600" y="0"/>
                    </a:cubicBezTo>
                  </a:path>
                </a:pathLst>
              </a:custGeom>
              <a:noFill/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  <p:sp>
            <p:nvSpPr>
              <p:cNvPr id="16445" name="AutoShape 654" descr="Freeform 417">
                <a:extLst>
                  <a:ext uri="{FF2B5EF4-FFF2-40B4-BE49-F238E27FC236}">
                    <a16:creationId xmlns:a16="http://schemas.microsoft.com/office/drawing/2014/main" id="{2ABDD508-5EDA-44C0-8EA2-8DD3618EFD36}"/>
                  </a:ext>
                </a:extLst>
              </p:cNvPr>
              <p:cNvSpPr>
                <a:spLocks/>
              </p:cNvSpPr>
              <p:nvPr/>
            </p:nvSpPr>
            <p:spPr bwMode="auto">
              <a:xfrm rot="-6417449">
                <a:off x="5389388" y="2652705"/>
                <a:ext cx="80081" cy="50695"/>
              </a:xfrm>
              <a:custGeom>
                <a:avLst/>
                <a:gdLst>
                  <a:gd name="T0" fmla="*/ 40041 w 21600"/>
                  <a:gd name="T1" fmla="*/ 25348 h 21600"/>
                  <a:gd name="T2" fmla="*/ 40041 w 21600"/>
                  <a:gd name="T3" fmla="*/ 25348 h 21600"/>
                  <a:gd name="T4" fmla="*/ 40041 w 21600"/>
                  <a:gd name="T5" fmla="*/ 25348 h 21600"/>
                  <a:gd name="T6" fmla="*/ 40041 w 21600"/>
                  <a:gd name="T7" fmla="*/ 25348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2487" y="3799"/>
                      <a:pt x="2352" y="7724"/>
                      <a:pt x="5466" y="12471"/>
                    </a:cubicBezTo>
                    <a:cubicBezTo>
                      <a:pt x="8317" y="17572"/>
                      <a:pt x="4223" y="20288"/>
                      <a:pt x="21600" y="21600"/>
                    </a:cubicBezTo>
                  </a:path>
                </a:pathLst>
              </a:custGeom>
              <a:noFill/>
              <a:ln w="28575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6446" name="AutoShape 655" descr="Freeform 275">
                <a:extLst>
                  <a:ext uri="{FF2B5EF4-FFF2-40B4-BE49-F238E27FC236}">
                    <a16:creationId xmlns:a16="http://schemas.microsoft.com/office/drawing/2014/main" id="{E6A3C00D-BDF6-4DF3-A078-EFABDECBE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779" y="2218501"/>
                <a:ext cx="151657" cy="35587"/>
              </a:xfrm>
              <a:custGeom>
                <a:avLst/>
                <a:gdLst>
                  <a:gd name="T0" fmla="*/ 75829 w 21600"/>
                  <a:gd name="T1" fmla="*/ 17794 h 21600"/>
                  <a:gd name="T2" fmla="*/ 75829 w 21600"/>
                  <a:gd name="T3" fmla="*/ 17794 h 21600"/>
                  <a:gd name="T4" fmla="*/ 75829 w 21600"/>
                  <a:gd name="T5" fmla="*/ 17794 h 21600"/>
                  <a:gd name="T6" fmla="*/ 75829 w 21600"/>
                  <a:gd name="T7" fmla="*/ 1779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6" y="19548"/>
                      <a:pt x="5469" y="8997"/>
                      <a:pt x="7455" y="6946"/>
                    </a:cubicBezTo>
                    <a:lnTo>
                      <a:pt x="14287" y="3114"/>
                    </a:lnTo>
                    <a:lnTo>
                      <a:pt x="17446" y="5455"/>
                    </a:lnTo>
                    <a:lnTo>
                      <a:pt x="18942" y="3114"/>
                    </a:lnTo>
                    <a:lnTo>
                      <a:pt x="21600" y="0"/>
                    </a:lnTo>
                  </a:path>
                </a:pathLst>
              </a:custGeom>
              <a:solidFill>
                <a:srgbClr val="92D050"/>
              </a:solidFill>
              <a:ln w="44450" cap="flat" cmpd="sng">
                <a:solidFill>
                  <a:srgbClr val="FC282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30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pasted-image.tiff">
            <a:extLst>
              <a:ext uri="{FF2B5EF4-FFF2-40B4-BE49-F238E27FC236}">
                <a16:creationId xmlns:a16="http://schemas.microsoft.com/office/drawing/2014/main" id="{A02EF5EA-2238-40B7-919E-A10867248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b="27570"/>
          <a:stretch>
            <a:fillRect/>
          </a:stretch>
        </p:blipFill>
        <p:spPr bwMode="auto">
          <a:xfrm>
            <a:off x="3175" y="0"/>
            <a:ext cx="13669963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AutoShape 2">
            <a:extLst>
              <a:ext uri="{FF2B5EF4-FFF2-40B4-BE49-F238E27FC236}">
                <a16:creationId xmlns:a16="http://schemas.microsoft.com/office/drawing/2014/main" id="{A601C8A7-DD01-4E00-86CD-549707DF9A97}"/>
              </a:ext>
            </a:extLst>
          </p:cNvPr>
          <p:cNvSpPr>
            <a:spLocks/>
          </p:cNvSpPr>
          <p:nvPr/>
        </p:nvSpPr>
        <p:spPr bwMode="auto">
          <a:xfrm>
            <a:off x="2587625" y="4992"/>
            <a:ext cx="11109325" cy="5129213"/>
          </a:xfrm>
          <a:custGeom>
            <a:avLst/>
            <a:gdLst>
              <a:gd name="T0" fmla="*/ 5554663 w 21600"/>
              <a:gd name="T1" fmla="*/ 2564607 h 21600"/>
              <a:gd name="T2" fmla="*/ 5554663 w 21600"/>
              <a:gd name="T3" fmla="*/ 2564607 h 21600"/>
              <a:gd name="T4" fmla="*/ 5554663 w 21600"/>
              <a:gd name="T5" fmla="*/ 2564607 h 21600"/>
              <a:gd name="T6" fmla="*/ 5554663 w 21600"/>
              <a:gd name="T7" fmla="*/ 25646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2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367"/>
                </a:lnTo>
                <a:lnTo>
                  <a:pt x="1821" y="0"/>
                </a:lnTo>
                <a:close/>
              </a:path>
            </a:pathLst>
          </a:custGeom>
          <a:solidFill>
            <a:srgbClr val="FFFFFF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8676" name="AutoShape 3" descr="Shape 542">
            <a:extLst>
              <a:ext uri="{FF2B5EF4-FFF2-40B4-BE49-F238E27FC236}">
                <a16:creationId xmlns:a16="http://schemas.microsoft.com/office/drawing/2014/main" id="{F01D52BA-7F62-4EF8-A0FF-2E4D78B8186C}"/>
              </a:ext>
            </a:extLst>
          </p:cNvPr>
          <p:cNvSpPr>
            <a:spLocks/>
          </p:cNvSpPr>
          <p:nvPr/>
        </p:nvSpPr>
        <p:spPr bwMode="auto">
          <a:xfrm>
            <a:off x="5296" y="-40430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41546D">
              <a:alpha val="9333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28679" name="Text Box 6" descr="TextBox 46">
            <a:extLst>
              <a:ext uri="{FF2B5EF4-FFF2-40B4-BE49-F238E27FC236}">
                <a16:creationId xmlns:a16="http://schemas.microsoft.com/office/drawing/2014/main" id="{D953CF97-1C81-4B3B-A888-C7F3956628C6}"/>
              </a:ext>
            </a:extLst>
          </p:cNvPr>
          <p:cNvSpPr txBox="1">
            <a:spLocks/>
          </p:cNvSpPr>
          <p:nvPr/>
        </p:nvSpPr>
        <p:spPr bwMode="auto">
          <a:xfrm>
            <a:off x="146584" y="797770"/>
            <a:ext cx="293370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>
              <a:lnSpc>
                <a:spcPts val="2800"/>
              </a:lnSpc>
            </a:pP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FACTORES QUE DETONAN EL </a:t>
            </a:r>
            <a:r>
              <a:rPr lang="es-MX" altLang="es-MX" sz="2900">
                <a:solidFill>
                  <a:srgbClr val="FFFFFF"/>
                </a:solidFill>
              </a:rPr>
              <a:t>DESARROLLO</a:t>
            </a:r>
            <a:endParaRPr lang="es-MX" altLang="es-MX" sz="2400">
              <a:solidFill>
                <a:srgbClr val="FFFFFF"/>
              </a:solidFill>
            </a:endParaRPr>
          </a:p>
        </p:txBody>
      </p:sp>
      <p:pic>
        <p:nvPicPr>
          <p:cNvPr id="24" name="Picture 17" descr="Recurso 3.png">
            <a:extLst>
              <a:ext uri="{FF2B5EF4-FFF2-40B4-BE49-F238E27FC236}">
                <a16:creationId xmlns:a16="http://schemas.microsoft.com/office/drawing/2014/main" id="{5DA3DF0F-3058-4B33-9DFF-FB7A727B4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7250">
            <a:off x="3367643" y="-467999"/>
            <a:ext cx="3600000" cy="3602877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5" name="Picture 18" descr="Recurso 4.png">
            <a:extLst>
              <a:ext uri="{FF2B5EF4-FFF2-40B4-BE49-F238E27FC236}">
                <a16:creationId xmlns:a16="http://schemas.microsoft.com/office/drawing/2014/main" id="{081A3E44-0F00-4140-8D12-9DCAFA399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6501">
            <a:off x="5275826" y="1566256"/>
            <a:ext cx="3600000" cy="3611538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" name="Text Box 8" descr="Elipse 9">
            <a:extLst>
              <a:ext uri="{FF2B5EF4-FFF2-40B4-BE49-F238E27FC236}">
                <a16:creationId xmlns:a16="http://schemas.microsoft.com/office/drawing/2014/main" id="{921F8627-256E-4488-B51F-64F0F9FC1787}"/>
              </a:ext>
            </a:extLst>
          </p:cNvPr>
          <p:cNvSpPr txBox="1">
            <a:spLocks/>
          </p:cNvSpPr>
          <p:nvPr/>
        </p:nvSpPr>
        <p:spPr bwMode="auto">
          <a:xfrm>
            <a:off x="4450923" y="993033"/>
            <a:ext cx="175895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DESARROLLO INSTITUCIONAL Y ESTADO DE DERECHO</a:t>
            </a:r>
          </a:p>
        </p:txBody>
      </p:sp>
      <p:sp>
        <p:nvSpPr>
          <p:cNvPr id="11" name="Text Box 9" descr="Elipse 9">
            <a:extLst>
              <a:ext uri="{FF2B5EF4-FFF2-40B4-BE49-F238E27FC236}">
                <a16:creationId xmlns:a16="http://schemas.microsoft.com/office/drawing/2014/main" id="{6A466A8F-6E78-470A-A1E4-925CE62D14B3}"/>
              </a:ext>
            </a:extLst>
          </p:cNvPr>
          <p:cNvSpPr txBox="1">
            <a:spLocks/>
          </p:cNvSpPr>
          <p:nvPr/>
        </p:nvSpPr>
        <p:spPr bwMode="auto">
          <a:xfrm>
            <a:off x="6092825" y="2876029"/>
            <a:ext cx="20494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INVERSIÓN EN CAPITAL</a:t>
            </a:r>
          </a:p>
        </p:txBody>
      </p:sp>
      <p:sp>
        <p:nvSpPr>
          <p:cNvPr id="14" name="Text Box 10" descr="Elipse 9">
            <a:extLst>
              <a:ext uri="{FF2B5EF4-FFF2-40B4-BE49-F238E27FC236}">
                <a16:creationId xmlns:a16="http://schemas.microsoft.com/office/drawing/2014/main" id="{5F3E7FAA-BD0C-43CC-8CF8-C6F4248FDAB2}"/>
              </a:ext>
            </a:extLst>
          </p:cNvPr>
          <p:cNvSpPr txBox="1">
            <a:spLocks/>
          </p:cNvSpPr>
          <p:nvPr/>
        </p:nvSpPr>
        <p:spPr bwMode="auto">
          <a:xfrm>
            <a:off x="6355904" y="3392378"/>
            <a:ext cx="1560513" cy="563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marL="342900" indent="-342900" eaLnBrk="1">
              <a:buFont typeface="Arial" panose="020B0604020202020204" pitchFamily="34" charset="0"/>
              <a:buChar char="•"/>
            </a:pP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Físico</a:t>
            </a:r>
          </a:p>
          <a:p>
            <a:pPr marL="342900" indent="-342900" eaLnBrk="1">
              <a:buFont typeface="Arial" panose="020B0604020202020204" pitchFamily="34" charset="0"/>
              <a:buChar char="•"/>
            </a:pPr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Humano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482659E-8E24-49B4-9CDD-6C80B7F606C0}"/>
              </a:ext>
            </a:extLst>
          </p:cNvPr>
          <p:cNvSpPr/>
          <p:nvPr/>
        </p:nvSpPr>
        <p:spPr bwMode="auto">
          <a:xfrm>
            <a:off x="6334894" y="3687723"/>
            <a:ext cx="1786383" cy="339045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  <a:sym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5278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pasted-image.tiff">
            <a:extLst>
              <a:ext uri="{FF2B5EF4-FFF2-40B4-BE49-F238E27FC236}">
                <a16:creationId xmlns:a16="http://schemas.microsoft.com/office/drawing/2014/main" id="{C6001A54-B2A6-4E34-B729-0AB27F1B9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1" r="10214" b="26765"/>
          <a:stretch>
            <a:fillRect/>
          </a:stretch>
        </p:blipFill>
        <p:spPr bwMode="auto">
          <a:xfrm>
            <a:off x="3175" y="-17463"/>
            <a:ext cx="12109450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AutoShape 2">
            <a:extLst>
              <a:ext uri="{FF2B5EF4-FFF2-40B4-BE49-F238E27FC236}">
                <a16:creationId xmlns:a16="http://schemas.microsoft.com/office/drawing/2014/main" id="{AA5EFBB9-ADBF-48BF-9E37-111600C82E32}"/>
              </a:ext>
            </a:extLst>
          </p:cNvPr>
          <p:cNvSpPr>
            <a:spLocks/>
          </p:cNvSpPr>
          <p:nvPr/>
        </p:nvSpPr>
        <p:spPr bwMode="auto">
          <a:xfrm>
            <a:off x="-11113" y="-38100"/>
            <a:ext cx="3530601" cy="5078413"/>
          </a:xfrm>
          <a:custGeom>
            <a:avLst/>
            <a:gdLst>
              <a:gd name="T0" fmla="*/ 1765301 w 21600"/>
              <a:gd name="T1" fmla="*/ 2539207 h 21600"/>
              <a:gd name="T2" fmla="*/ 1765301 w 21600"/>
              <a:gd name="T3" fmla="*/ 2539207 h 21600"/>
              <a:gd name="T4" fmla="*/ 1765301 w 21600"/>
              <a:gd name="T5" fmla="*/ 2539207 h 21600"/>
              <a:gd name="T6" fmla="*/ 1765301 w 21600"/>
              <a:gd name="T7" fmla="*/ 25392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5916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C97">
              <a:alpha val="7254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19460" name="Text Box 3" descr="Marcador de pie de página 2">
            <a:extLst>
              <a:ext uri="{FF2B5EF4-FFF2-40B4-BE49-F238E27FC236}">
                <a16:creationId xmlns:a16="http://schemas.microsoft.com/office/drawing/2014/main" id="{61FB6A5A-E361-465A-A0BD-F3EC61FCD892}"/>
              </a:ext>
            </a:extLst>
          </p:cNvPr>
          <p:cNvSpPr txBox="1">
            <a:spLocks/>
          </p:cNvSpPr>
          <p:nvPr/>
        </p:nvSpPr>
        <p:spPr bwMode="auto">
          <a:xfrm>
            <a:off x="6381750" y="8337550"/>
            <a:ext cx="86169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1000"/>
              <a:t>Robert Barro. (1996), Rule of law, democracy, and Economic Performance.</a:t>
            </a:r>
            <a:endParaRPr lang="es-MX" altLang="es-MX" sz="1100"/>
          </a:p>
          <a:p>
            <a:pPr eaLnBrk="1"/>
            <a:r>
              <a:rPr lang="es-MX" altLang="es-MX" sz="1000"/>
              <a:t>Robert Barro. (1996), Determinants of economic growth: a cross-country empirical study.  NBER: Cambridge MA</a:t>
            </a:r>
          </a:p>
        </p:txBody>
      </p:sp>
      <p:sp>
        <p:nvSpPr>
          <p:cNvPr id="19461" name="Text Box 4" descr="TextBox 46">
            <a:extLst>
              <a:ext uri="{FF2B5EF4-FFF2-40B4-BE49-F238E27FC236}">
                <a16:creationId xmlns:a16="http://schemas.microsoft.com/office/drawing/2014/main" id="{D9B71F7C-43AE-47D1-8E24-8B106708DFCA}"/>
              </a:ext>
            </a:extLst>
          </p:cNvPr>
          <p:cNvSpPr txBox="1">
            <a:spLocks/>
          </p:cNvSpPr>
          <p:nvPr/>
        </p:nvSpPr>
        <p:spPr bwMode="auto">
          <a:xfrm>
            <a:off x="304800" y="912813"/>
            <a:ext cx="30829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3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SALUD Y</a:t>
            </a: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s-MX" altLang="es-MX" sz="2500">
                <a:solidFill>
                  <a:srgbClr val="FFFFFF"/>
                </a:solidFill>
              </a:rPr>
              <a:t>CRECIMIENTO</a:t>
            </a:r>
            <a:endParaRPr lang="es-MX" altLang="es-MX" sz="2400">
              <a:solidFill>
                <a:srgbClr val="FFFFFF"/>
              </a:solidFill>
            </a:endParaRPr>
          </a:p>
        </p:txBody>
      </p:sp>
      <p:sp>
        <p:nvSpPr>
          <p:cNvPr id="19462" name="Text Box 5" descr="Rectángulo 7">
            <a:extLst>
              <a:ext uri="{FF2B5EF4-FFF2-40B4-BE49-F238E27FC236}">
                <a16:creationId xmlns:a16="http://schemas.microsoft.com/office/drawing/2014/main" id="{0F6196DF-0A85-42E9-AB6E-6EDEEA3A7B91}"/>
              </a:ext>
            </a:extLst>
          </p:cNvPr>
          <p:cNvSpPr txBox="1">
            <a:spLocks/>
          </p:cNvSpPr>
          <p:nvPr/>
        </p:nvSpPr>
        <p:spPr bwMode="auto">
          <a:xfrm>
            <a:off x="3425825" y="-3894138"/>
            <a:ext cx="458628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800"/>
              <a:t>Tasa de crecimiento vs Escolaridad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965FB1BE-5DC9-48AE-954C-6C57ED3D1B7F}"/>
              </a:ext>
            </a:extLst>
          </p:cNvPr>
          <p:cNvGrpSpPr>
            <a:grpSpLocks/>
          </p:cNvGrpSpPr>
          <p:nvPr/>
        </p:nvGrpSpPr>
        <p:grpSpPr bwMode="auto">
          <a:xfrm>
            <a:off x="2584450" y="-4763"/>
            <a:ext cx="5426075" cy="5081588"/>
            <a:chOff x="0" y="0"/>
            <a:chExt cx="5425745" cy="5083927"/>
          </a:xfrm>
        </p:grpSpPr>
        <p:sp>
          <p:nvSpPr>
            <p:cNvPr id="19470" name="AutoShape 8">
              <a:extLst>
                <a:ext uri="{FF2B5EF4-FFF2-40B4-BE49-F238E27FC236}">
                  <a16:creationId xmlns:a16="http://schemas.microsoft.com/office/drawing/2014/main" id="{589E70DC-F349-4746-9E63-8E0E8638B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6"/>
              <a:ext cx="5424236" cy="5083441"/>
            </a:xfrm>
            <a:custGeom>
              <a:avLst/>
              <a:gdLst>
                <a:gd name="T0" fmla="*/ 2712118 w 21600"/>
                <a:gd name="T1" fmla="*/ 2541721 h 21600"/>
                <a:gd name="T2" fmla="*/ 2712118 w 21600"/>
                <a:gd name="T3" fmla="*/ 2541721 h 21600"/>
                <a:gd name="T4" fmla="*/ 2712118 w 21600"/>
                <a:gd name="T5" fmla="*/ 2541721 h 21600"/>
                <a:gd name="T6" fmla="*/ 2712118 w 21600"/>
                <a:gd name="T7" fmla="*/ 254172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670" y="0"/>
                  </a:moveTo>
                  <a:lnTo>
                    <a:pt x="21600" y="0"/>
                  </a:lnTo>
                  <a:lnTo>
                    <a:pt x="17961" y="21585"/>
                  </a:lnTo>
                  <a:lnTo>
                    <a:pt x="0" y="2160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87185">
                <a:alpha val="7372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9471" name="Text Box 9" descr="Rectángulo 45">
              <a:extLst>
                <a:ext uri="{FF2B5EF4-FFF2-40B4-BE49-F238E27FC236}">
                  <a16:creationId xmlns:a16="http://schemas.microsoft.com/office/drawing/2014/main" id="{C0744124-E1BF-4C28-9D45-D6A0228129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81365" y="4479621"/>
              <a:ext cx="2776878" cy="396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r>
                <a:rPr lang="es-MX" altLang="es-MX" sz="1100">
                  <a:solidFill>
                    <a:srgbClr val="A5D6E3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Citados en: Sepúlveda, Jaime. Macroeconomía y salud. México 2006</a:t>
              </a:r>
            </a:p>
          </p:txBody>
        </p:sp>
        <p:sp>
          <p:nvSpPr>
            <p:cNvPr id="3" name="AutoShape 10">
              <a:extLst>
                <a:ext uri="{FF2B5EF4-FFF2-40B4-BE49-F238E27FC236}">
                  <a16:creationId xmlns:a16="http://schemas.microsoft.com/office/drawing/2014/main" id="{FE865991-4437-4989-940C-8AF59F06A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341" y="1537483"/>
              <a:ext cx="3574163" cy="2583770"/>
            </a:xfrm>
            <a:custGeom>
              <a:avLst/>
              <a:gdLst>
                <a:gd name="T0" fmla="*/ 1787082 w 21600"/>
                <a:gd name="T1" fmla="*/ 1291885 h 21600"/>
                <a:gd name="T2" fmla="*/ 1787082 w 21600"/>
                <a:gd name="T3" fmla="*/ 1291885 h 21600"/>
                <a:gd name="T4" fmla="*/ 1787082 w 21600"/>
                <a:gd name="T5" fmla="*/ 1291885 h 21600"/>
                <a:gd name="T6" fmla="*/ 1787082 w 21600"/>
                <a:gd name="T7" fmla="*/ 129188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9232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just" eaLnBrk="1"/>
              <a:r>
                <a:rPr lang="es-MX" altLang="es-MX" sz="2000" dirty="0">
                  <a:solidFill>
                    <a:srgbClr val="FFFFFF"/>
                  </a:solidFill>
                </a:rPr>
                <a:t>INGLATERRA</a:t>
              </a:r>
            </a:p>
            <a:p>
              <a:pPr algn="just" eaLnBrk="1"/>
              <a:endParaRPr lang="es-MX" altLang="es-MX" sz="2000" dirty="0">
                <a:solidFill>
                  <a:srgbClr val="FFFFFF"/>
                </a:solidFill>
              </a:endParaRPr>
            </a:p>
            <a:p>
              <a:pPr eaLnBrk="1"/>
              <a:r>
                <a:rPr lang="es-MX" altLang="es-MX" sz="2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Más de 1/3 del crecimiento en los últimos 2 siglos se explica por mejoras en salud</a:t>
              </a:r>
            </a:p>
            <a:p>
              <a:pPr algn="r" eaLnBrk="1"/>
              <a:endParaRPr lang="es-MX" altLang="es-MX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r" eaLnBrk="1"/>
              <a:r>
                <a:rPr lang="es-MX" altLang="es-MX" sz="1500" i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Robert</a:t>
              </a:r>
              <a:r>
                <a:rPr lang="es-MX" altLang="es-MX" sz="15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  <a:r>
                <a:rPr lang="es-MX" altLang="es-MX" sz="1500" i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Fogel </a:t>
              </a:r>
            </a:p>
            <a:p>
              <a:pPr algn="r" eaLnBrk="1"/>
              <a:r>
                <a:rPr lang="es-MX" altLang="es-MX" sz="1500" i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(Premio Nobel de Economía)</a:t>
              </a:r>
            </a:p>
          </p:txBody>
        </p:sp>
        <p:pic>
          <p:nvPicPr>
            <p:cNvPr id="19473" name="Picture 11" descr="Imagen 14">
              <a:extLst>
                <a:ext uri="{FF2B5EF4-FFF2-40B4-BE49-F238E27FC236}">
                  <a16:creationId xmlns:a16="http://schemas.microsoft.com/office/drawing/2014/main" id="{5677480D-4C42-451E-942A-4015CAA17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8662" y="0"/>
              <a:ext cx="2047083" cy="1903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9468" name="Group 12">
            <a:extLst>
              <a:ext uri="{FF2B5EF4-FFF2-40B4-BE49-F238E27FC236}">
                <a16:creationId xmlns:a16="http://schemas.microsoft.com/office/drawing/2014/main" id="{D41AAFA6-A218-42F4-86FA-4669CBD74043}"/>
              </a:ext>
            </a:extLst>
          </p:cNvPr>
          <p:cNvGrpSpPr>
            <a:grpSpLocks/>
          </p:cNvGrpSpPr>
          <p:nvPr/>
        </p:nvGrpSpPr>
        <p:grpSpPr bwMode="auto">
          <a:xfrm>
            <a:off x="7059613" y="-30163"/>
            <a:ext cx="5087937" cy="5129213"/>
            <a:chOff x="0" y="0"/>
            <a:chExt cx="5087911" cy="5131726"/>
          </a:xfrm>
        </p:grpSpPr>
        <p:sp>
          <p:nvSpPr>
            <p:cNvPr id="19467" name="AutoShape 13">
              <a:extLst>
                <a:ext uri="{FF2B5EF4-FFF2-40B4-BE49-F238E27FC236}">
                  <a16:creationId xmlns:a16="http://schemas.microsoft.com/office/drawing/2014/main" id="{844670C7-3505-4D19-9DE0-421CE84FA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5" y="0"/>
              <a:ext cx="5074586" cy="5131726"/>
            </a:xfrm>
            <a:custGeom>
              <a:avLst/>
              <a:gdLst>
                <a:gd name="T0" fmla="*/ 2537293 w 21600"/>
                <a:gd name="T1" fmla="*/ 2565863 h 21600"/>
                <a:gd name="T2" fmla="*/ 2537293 w 21600"/>
                <a:gd name="T3" fmla="*/ 2565863 h 21600"/>
                <a:gd name="T4" fmla="*/ 2537293 w 21600"/>
                <a:gd name="T5" fmla="*/ 2565863 h 21600"/>
                <a:gd name="T6" fmla="*/ 2537293 w 21600"/>
                <a:gd name="T7" fmla="*/ 2565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86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367"/>
                  </a:lnTo>
                  <a:lnTo>
                    <a:pt x="3986" y="0"/>
                  </a:lnTo>
                  <a:close/>
                </a:path>
              </a:pathLst>
            </a:custGeom>
            <a:solidFill>
              <a:srgbClr val="FFFFFF">
                <a:alpha val="7372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4" name="AutoShape 14">
              <a:extLst>
                <a:ext uri="{FF2B5EF4-FFF2-40B4-BE49-F238E27FC236}">
                  <a16:creationId xmlns:a16="http://schemas.microsoft.com/office/drawing/2014/main" id="{7F102B05-8043-498D-9E0E-919600908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322" y="701926"/>
              <a:ext cx="3882451" cy="1553136"/>
            </a:xfrm>
            <a:custGeom>
              <a:avLst/>
              <a:gdLst>
                <a:gd name="T0" fmla="*/ 1941226 w 21600"/>
                <a:gd name="T1" fmla="*/ 776568 h 21600"/>
                <a:gd name="T2" fmla="*/ 1941226 w 21600"/>
                <a:gd name="T3" fmla="*/ 776568 h 21600"/>
                <a:gd name="T4" fmla="*/ 1941226 w 21600"/>
                <a:gd name="T5" fmla="*/ 776568 h 21600"/>
                <a:gd name="T6" fmla="*/ 1941226 w 21600"/>
                <a:gd name="T7" fmla="*/ 776568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524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524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5278" tIns="35278" rIns="35278" bIns="35278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r>
                <a:rPr lang="es-MX" altLang="es-MX" sz="20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Un aumento en la esperanza de vida de 50 a 70 años eleva la tasa de crecimiento potencial en 1.4% anual</a:t>
              </a:r>
              <a:endPara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algn="r" eaLnBrk="1"/>
              <a:r>
                <a:rPr lang="es-MX" altLang="es-MX" sz="1500" i="1" dirty="0">
                  <a:solidFill>
                    <a:srgbClr val="984807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Robert Barro</a:t>
              </a:r>
            </a:p>
          </p:txBody>
        </p:sp>
        <p:pic>
          <p:nvPicPr>
            <p:cNvPr id="19469" name="Picture 15" descr="Imagen 14">
              <a:extLst>
                <a:ext uri="{FF2B5EF4-FFF2-40B4-BE49-F238E27FC236}">
                  <a16:creationId xmlns:a16="http://schemas.microsoft.com/office/drawing/2014/main" id="{91903C44-93CD-41A5-8F56-D83B8D3EB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45010"/>
              <a:ext cx="2401094" cy="2232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9472" name="Picture 16" descr="Recurso 4.png">
            <a:extLst>
              <a:ext uri="{FF2B5EF4-FFF2-40B4-BE49-F238E27FC236}">
                <a16:creationId xmlns:a16="http://schemas.microsoft.com/office/drawing/2014/main" id="{AE887364-A2D8-46CD-A53D-B1B016624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3097213" y="39688"/>
            <a:ext cx="1196975" cy="1201737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pasted-image.tiff">
            <a:extLst>
              <a:ext uri="{FF2B5EF4-FFF2-40B4-BE49-F238E27FC236}">
                <a16:creationId xmlns:a16="http://schemas.microsoft.com/office/drawing/2014/main" id="{ED6E4296-E014-4C01-8AB9-7193F7233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1" r="10214" b="26765"/>
          <a:stretch>
            <a:fillRect/>
          </a:stretch>
        </p:blipFill>
        <p:spPr bwMode="auto">
          <a:xfrm>
            <a:off x="3175" y="-17463"/>
            <a:ext cx="12109450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2" descr="Imagen 14">
            <a:extLst>
              <a:ext uri="{FF2B5EF4-FFF2-40B4-BE49-F238E27FC236}">
                <a16:creationId xmlns:a16="http://schemas.microsoft.com/office/drawing/2014/main" id="{14C1FF9D-04CE-474A-8387-BB0643231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-4763"/>
            <a:ext cx="5421312" cy="503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AutoShape 3">
            <a:extLst>
              <a:ext uri="{FF2B5EF4-FFF2-40B4-BE49-F238E27FC236}">
                <a16:creationId xmlns:a16="http://schemas.microsoft.com/office/drawing/2014/main" id="{976478AC-6136-4141-80A2-7BFFD0248294}"/>
              </a:ext>
            </a:extLst>
          </p:cNvPr>
          <p:cNvSpPr>
            <a:spLocks/>
          </p:cNvSpPr>
          <p:nvPr/>
        </p:nvSpPr>
        <p:spPr bwMode="auto">
          <a:xfrm>
            <a:off x="2584450" y="-14288"/>
            <a:ext cx="5424488" cy="5083176"/>
          </a:xfrm>
          <a:custGeom>
            <a:avLst/>
            <a:gdLst>
              <a:gd name="T0" fmla="*/ 2712244 w 21600"/>
              <a:gd name="T1" fmla="*/ 2541588 h 21600"/>
              <a:gd name="T2" fmla="*/ 2712244 w 21600"/>
              <a:gd name="T3" fmla="*/ 2541588 h 21600"/>
              <a:gd name="T4" fmla="*/ 2712244 w 21600"/>
              <a:gd name="T5" fmla="*/ 2541588 h 21600"/>
              <a:gd name="T6" fmla="*/ 2712244 w 21600"/>
              <a:gd name="T7" fmla="*/ 254158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670" y="0"/>
                </a:moveTo>
                <a:lnTo>
                  <a:pt x="21600" y="0"/>
                </a:lnTo>
                <a:lnTo>
                  <a:pt x="17961" y="21585"/>
                </a:lnTo>
                <a:lnTo>
                  <a:pt x="0" y="21600"/>
                </a:lnTo>
                <a:lnTo>
                  <a:pt x="3670" y="0"/>
                </a:lnTo>
                <a:close/>
              </a:path>
            </a:pathLst>
          </a:custGeom>
          <a:solidFill>
            <a:srgbClr val="387185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0485" name="AutoShape 4">
            <a:extLst>
              <a:ext uri="{FF2B5EF4-FFF2-40B4-BE49-F238E27FC236}">
                <a16:creationId xmlns:a16="http://schemas.microsoft.com/office/drawing/2014/main" id="{7F0E84AE-8DC2-4F02-8268-4834BC833E82}"/>
              </a:ext>
            </a:extLst>
          </p:cNvPr>
          <p:cNvSpPr>
            <a:spLocks/>
          </p:cNvSpPr>
          <p:nvPr/>
        </p:nvSpPr>
        <p:spPr bwMode="auto">
          <a:xfrm>
            <a:off x="7089775" y="-30163"/>
            <a:ext cx="5057775" cy="5129213"/>
          </a:xfrm>
          <a:custGeom>
            <a:avLst/>
            <a:gdLst>
              <a:gd name="T0" fmla="*/ 2528888 w 21600"/>
              <a:gd name="T1" fmla="*/ 2564607 h 21600"/>
              <a:gd name="T2" fmla="*/ 2528888 w 21600"/>
              <a:gd name="T3" fmla="*/ 2564607 h 21600"/>
              <a:gd name="T4" fmla="*/ 2528888 w 21600"/>
              <a:gd name="T5" fmla="*/ 2564607 h 21600"/>
              <a:gd name="T6" fmla="*/ 2528888 w 21600"/>
              <a:gd name="T7" fmla="*/ 25646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995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3995" y="0"/>
                </a:lnTo>
                <a:close/>
              </a:path>
            </a:pathLst>
          </a:custGeom>
          <a:solidFill>
            <a:srgbClr val="FFFFFF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0486" name="AutoShape 5">
            <a:extLst>
              <a:ext uri="{FF2B5EF4-FFF2-40B4-BE49-F238E27FC236}">
                <a16:creationId xmlns:a16="http://schemas.microsoft.com/office/drawing/2014/main" id="{1C8C95E1-A684-44E3-AC7D-646B9CF4827C}"/>
              </a:ext>
            </a:extLst>
          </p:cNvPr>
          <p:cNvSpPr>
            <a:spLocks/>
          </p:cNvSpPr>
          <p:nvPr/>
        </p:nvSpPr>
        <p:spPr bwMode="auto">
          <a:xfrm>
            <a:off x="-11113" y="-38100"/>
            <a:ext cx="3525838" cy="5078413"/>
          </a:xfrm>
          <a:custGeom>
            <a:avLst/>
            <a:gdLst>
              <a:gd name="T0" fmla="*/ 1762919 w 21600"/>
              <a:gd name="T1" fmla="*/ 2539207 h 21600"/>
              <a:gd name="T2" fmla="*/ 1762919 w 21600"/>
              <a:gd name="T3" fmla="*/ 2539207 h 21600"/>
              <a:gd name="T4" fmla="*/ 1762919 w 21600"/>
              <a:gd name="T5" fmla="*/ 2539207 h 21600"/>
              <a:gd name="T6" fmla="*/ 1762919 w 21600"/>
              <a:gd name="T7" fmla="*/ 25392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5983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C97">
              <a:alpha val="7254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pic>
        <p:nvPicPr>
          <p:cNvPr id="2" name="Picture 6" descr="Recurso 4.png">
            <a:extLst>
              <a:ext uri="{FF2B5EF4-FFF2-40B4-BE49-F238E27FC236}">
                <a16:creationId xmlns:a16="http://schemas.microsoft.com/office/drawing/2014/main" id="{FA7F3E90-F37D-42F3-AE2E-D606597A0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3097213" y="39688"/>
            <a:ext cx="1196975" cy="1201737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0488" name="Text Box 7" descr="Marcador de pie de página 2">
            <a:extLst>
              <a:ext uri="{FF2B5EF4-FFF2-40B4-BE49-F238E27FC236}">
                <a16:creationId xmlns:a16="http://schemas.microsoft.com/office/drawing/2014/main" id="{8E147145-5A22-4A8A-A896-76F0BCAD70B1}"/>
              </a:ext>
            </a:extLst>
          </p:cNvPr>
          <p:cNvSpPr txBox="1">
            <a:spLocks/>
          </p:cNvSpPr>
          <p:nvPr/>
        </p:nvSpPr>
        <p:spPr bwMode="auto">
          <a:xfrm>
            <a:off x="6381750" y="8337550"/>
            <a:ext cx="86169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1000"/>
              <a:t>Robert Barro. (1996), Rule of law, democracy, and Economic Performance.</a:t>
            </a:r>
            <a:endParaRPr lang="es-MX" altLang="es-MX" sz="1100"/>
          </a:p>
          <a:p>
            <a:pPr eaLnBrk="1"/>
            <a:r>
              <a:rPr lang="es-MX" altLang="es-MX" sz="1000"/>
              <a:t>Robert Barro. (1996), Determinants of economic growth: a cross-country empirical study.  NBER: Cambridge MA</a:t>
            </a:r>
          </a:p>
        </p:txBody>
      </p:sp>
      <p:sp>
        <p:nvSpPr>
          <p:cNvPr id="20489" name="Text Box 8" descr="TextBox 46">
            <a:extLst>
              <a:ext uri="{FF2B5EF4-FFF2-40B4-BE49-F238E27FC236}">
                <a16:creationId xmlns:a16="http://schemas.microsoft.com/office/drawing/2014/main" id="{CA5E7396-453E-42B8-9859-5B14F557BAB0}"/>
              </a:ext>
            </a:extLst>
          </p:cNvPr>
          <p:cNvSpPr txBox="1">
            <a:spLocks/>
          </p:cNvSpPr>
          <p:nvPr/>
        </p:nvSpPr>
        <p:spPr bwMode="auto">
          <a:xfrm>
            <a:off x="304800" y="2103438"/>
            <a:ext cx="30829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3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SALUD Y</a:t>
            </a: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s-MX" altLang="es-MX" sz="2500">
                <a:solidFill>
                  <a:srgbClr val="FFFFFF"/>
                </a:solidFill>
              </a:rPr>
              <a:t>CRECIMIENTO</a:t>
            </a:r>
            <a:endParaRPr lang="es-MX" altLang="es-MX" sz="2400">
              <a:solidFill>
                <a:srgbClr val="FFFFFF"/>
              </a:solidFill>
            </a:endParaRPr>
          </a:p>
        </p:txBody>
      </p:sp>
      <p:sp>
        <p:nvSpPr>
          <p:cNvPr id="20490" name="Text Box 9" descr="Rectángulo 7">
            <a:extLst>
              <a:ext uri="{FF2B5EF4-FFF2-40B4-BE49-F238E27FC236}">
                <a16:creationId xmlns:a16="http://schemas.microsoft.com/office/drawing/2014/main" id="{A4884EBC-9A88-4353-8031-0669F1AEF1C0}"/>
              </a:ext>
            </a:extLst>
          </p:cNvPr>
          <p:cNvSpPr txBox="1">
            <a:spLocks/>
          </p:cNvSpPr>
          <p:nvPr/>
        </p:nvSpPr>
        <p:spPr bwMode="auto">
          <a:xfrm>
            <a:off x="3425825" y="-3894138"/>
            <a:ext cx="458628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800"/>
              <a:t>Tasa de crecimiento vs Escolaridad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631EF15F-F549-4FC8-B64B-E1426FA23D66}"/>
              </a:ext>
            </a:extLst>
          </p:cNvPr>
          <p:cNvGrpSpPr>
            <a:grpSpLocks/>
          </p:cNvGrpSpPr>
          <p:nvPr/>
        </p:nvGrpSpPr>
        <p:grpSpPr bwMode="auto">
          <a:xfrm>
            <a:off x="3074988" y="881063"/>
            <a:ext cx="8540750" cy="3987800"/>
            <a:chOff x="490298" y="887942"/>
            <a:chExt cx="8541477" cy="3987434"/>
          </a:xfrm>
        </p:grpSpPr>
        <p:sp>
          <p:nvSpPr>
            <p:cNvPr id="20496" name="Text Box 11" descr="Rectángulo 45">
              <a:extLst>
                <a:ext uri="{FF2B5EF4-FFF2-40B4-BE49-F238E27FC236}">
                  <a16:creationId xmlns:a16="http://schemas.microsoft.com/office/drawing/2014/main" id="{8AA23DC5-9964-4CAF-A32A-44CB6C1AB2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0298" y="4479135"/>
              <a:ext cx="3608502" cy="396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r>
                <a:rPr lang="es-MX" altLang="es-MX" sz="1100">
                  <a:solidFill>
                    <a:srgbClr val="A5D6E3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Fuente: Reporte sobre el desarrollo mundial 2002. BM. Citado en Economía de la Salud. Muñoz, Onofre et al. (2003)</a:t>
              </a:r>
            </a:p>
          </p:txBody>
        </p:sp>
        <p:grpSp>
          <p:nvGrpSpPr>
            <p:cNvPr id="20497" name="Group 12">
              <a:extLst>
                <a:ext uri="{FF2B5EF4-FFF2-40B4-BE49-F238E27FC236}">
                  <a16:creationId xmlns:a16="http://schemas.microsoft.com/office/drawing/2014/main" id="{9F6C26C6-E953-4F49-BCF4-286CE8945B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5488" y="887942"/>
              <a:ext cx="6946287" cy="3589824"/>
              <a:chOff x="-28517" y="0"/>
              <a:chExt cx="6946288" cy="3589824"/>
            </a:xfrm>
          </p:grpSpPr>
          <p:sp>
            <p:nvSpPr>
              <p:cNvPr id="4" name="Rectangle 13">
                <a:extLst>
                  <a:ext uri="{FF2B5EF4-FFF2-40B4-BE49-F238E27FC236}">
                    <a16:creationId xmlns:a16="http://schemas.microsoft.com/office/drawing/2014/main" id="{84418B19-5E7D-4818-8C61-087F7A693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519" y="0"/>
                <a:ext cx="6167963" cy="33207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90500" dist="89365" dir="5400000" algn="ctr" rotWithShape="0">
                  <a:srgbClr val="535353">
                    <a:alpha val="42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45720" rIns="45720" anchor="ctr"/>
              <a:lstStyle/>
              <a:p>
                <a:pPr eaLnBrk="1">
                  <a:defRPr/>
                </a:pPr>
                <a:endParaRPr lang="es-MX" altLang="es-MX"/>
              </a:p>
            </p:txBody>
          </p:sp>
          <p:pic>
            <p:nvPicPr>
              <p:cNvPr id="20499" name="Picture 14" descr="Imagen 5">
                <a:extLst>
                  <a:ext uri="{FF2B5EF4-FFF2-40B4-BE49-F238E27FC236}">
                    <a16:creationId xmlns:a16="http://schemas.microsoft.com/office/drawing/2014/main" id="{D7CC0829-E115-45E1-B3D9-9696971A1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783" t="4454" r="8221" b="8665"/>
              <a:stretch>
                <a:fillRect/>
              </a:stretch>
            </p:blipFill>
            <p:spPr bwMode="auto">
              <a:xfrm>
                <a:off x="819734" y="143740"/>
                <a:ext cx="6003823" cy="31549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500" name="Text Box 15">
                <a:extLst>
                  <a:ext uri="{FF2B5EF4-FFF2-40B4-BE49-F238E27FC236}">
                    <a16:creationId xmlns:a16="http://schemas.microsoft.com/office/drawing/2014/main" id="{D0011F36-6AF9-4136-93ED-BB7A7A22965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 rot="-5400000">
                <a:off x="-1348752" y="1440077"/>
                <a:ext cx="2998612" cy="358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800">
                    <a:solidFill>
                      <a:srgbClr val="FFFFFF"/>
                    </a:solidFill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Esperanza de vida (años)</a:t>
                </a:r>
              </a:p>
            </p:txBody>
          </p:sp>
          <p:sp>
            <p:nvSpPr>
              <p:cNvPr id="20501" name="Text Box 16">
                <a:extLst>
                  <a:ext uri="{FF2B5EF4-FFF2-40B4-BE49-F238E27FC236}">
                    <a16:creationId xmlns:a16="http://schemas.microsoft.com/office/drawing/2014/main" id="{DB6C3BB2-E1EA-46E2-9F88-280EAE25567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98735" y="23895"/>
                <a:ext cx="263418" cy="32156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>
                  <a:lnSpc>
                    <a:spcPct val="130000"/>
                  </a:lnSpc>
                </a:pPr>
                <a:r>
                  <a:rPr lang="es-MX" altLang="es-MX" sz="1100" b="1">
                    <a:solidFill>
                      <a:srgbClr val="FFFFFF"/>
                    </a:solidFill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80</a:t>
                </a:r>
              </a:p>
              <a:p>
                <a:pPr eaLnBrk="1">
                  <a:lnSpc>
                    <a:spcPct val="130000"/>
                  </a:lnSpc>
                </a:pPr>
                <a:endParaRPr lang="es-MX" altLang="es-MX" sz="11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endParaRPr>
              </a:p>
              <a:p>
                <a:pPr eaLnBrk="1">
                  <a:lnSpc>
                    <a:spcPct val="130000"/>
                  </a:lnSpc>
                </a:pPr>
                <a:endParaRPr lang="es-MX" altLang="es-MX" sz="11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endParaRPr>
              </a:p>
              <a:p>
                <a:pPr eaLnBrk="1">
                  <a:lnSpc>
                    <a:spcPct val="130000"/>
                  </a:lnSpc>
                </a:pPr>
                <a:r>
                  <a:rPr lang="es-MX" altLang="es-MX" sz="1100" b="1">
                    <a:solidFill>
                      <a:srgbClr val="FFFFFF"/>
                    </a:solidFill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70</a:t>
                </a:r>
              </a:p>
              <a:p>
                <a:pPr eaLnBrk="1">
                  <a:lnSpc>
                    <a:spcPct val="130000"/>
                  </a:lnSpc>
                </a:pPr>
                <a:endParaRPr lang="es-MX" altLang="es-MX" sz="11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endParaRPr>
              </a:p>
              <a:p>
                <a:pPr eaLnBrk="1">
                  <a:lnSpc>
                    <a:spcPct val="130000"/>
                  </a:lnSpc>
                </a:pPr>
                <a:endParaRPr lang="es-MX" altLang="es-MX" sz="11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endParaRPr>
              </a:p>
              <a:p>
                <a:pPr eaLnBrk="1">
                  <a:lnSpc>
                    <a:spcPct val="130000"/>
                  </a:lnSpc>
                </a:pPr>
                <a:r>
                  <a:rPr lang="es-MX" altLang="es-MX" sz="1100" b="1">
                    <a:solidFill>
                      <a:srgbClr val="FFFFFF"/>
                    </a:solidFill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60</a:t>
                </a:r>
              </a:p>
              <a:p>
                <a:pPr eaLnBrk="1">
                  <a:lnSpc>
                    <a:spcPct val="130000"/>
                  </a:lnSpc>
                </a:pPr>
                <a:endParaRPr lang="es-MX" altLang="es-MX" sz="11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endParaRPr>
              </a:p>
              <a:p>
                <a:pPr eaLnBrk="1">
                  <a:lnSpc>
                    <a:spcPct val="130000"/>
                  </a:lnSpc>
                </a:pPr>
                <a:endParaRPr lang="es-MX" altLang="es-MX" sz="11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endParaRPr>
              </a:p>
              <a:p>
                <a:pPr eaLnBrk="1">
                  <a:lnSpc>
                    <a:spcPct val="130000"/>
                  </a:lnSpc>
                </a:pPr>
                <a:r>
                  <a:rPr lang="es-MX" altLang="es-MX" sz="1100" b="1">
                    <a:solidFill>
                      <a:srgbClr val="FFFFFF"/>
                    </a:solidFill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50</a:t>
                </a:r>
              </a:p>
              <a:p>
                <a:pPr eaLnBrk="1">
                  <a:lnSpc>
                    <a:spcPct val="130000"/>
                  </a:lnSpc>
                </a:pPr>
                <a:endParaRPr lang="es-MX" altLang="es-MX" sz="11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endParaRPr>
              </a:p>
              <a:p>
                <a:pPr eaLnBrk="1">
                  <a:lnSpc>
                    <a:spcPct val="130000"/>
                  </a:lnSpc>
                </a:pPr>
                <a:endParaRPr lang="es-MX" altLang="es-MX" sz="11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endParaRPr>
              </a:p>
              <a:p>
                <a:pPr eaLnBrk="1">
                  <a:lnSpc>
                    <a:spcPct val="130000"/>
                  </a:lnSpc>
                </a:pPr>
                <a:r>
                  <a:rPr lang="es-MX" altLang="es-MX" sz="1100" b="1">
                    <a:solidFill>
                      <a:srgbClr val="FFFFFF"/>
                    </a:solidFill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40</a:t>
                </a:r>
              </a:p>
              <a:p>
                <a:pPr eaLnBrk="1">
                  <a:lnSpc>
                    <a:spcPct val="130000"/>
                  </a:lnSpc>
                </a:pPr>
                <a:endParaRPr lang="es-MX" altLang="es-MX" sz="11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endParaRPr>
              </a:p>
              <a:p>
                <a:pPr eaLnBrk="1">
                  <a:lnSpc>
                    <a:spcPct val="130000"/>
                  </a:lnSpc>
                </a:pPr>
                <a:endParaRPr lang="es-MX" altLang="es-MX" sz="11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endParaRPr>
              </a:p>
              <a:p>
                <a:pPr eaLnBrk="1">
                  <a:lnSpc>
                    <a:spcPct val="130000"/>
                  </a:lnSpc>
                </a:pPr>
                <a:r>
                  <a:rPr lang="es-MX" altLang="es-MX" sz="1100" b="1">
                    <a:solidFill>
                      <a:srgbClr val="FFFFFF"/>
                    </a:solidFill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30</a:t>
                </a:r>
              </a:p>
            </p:txBody>
          </p:sp>
          <p:sp>
            <p:nvSpPr>
              <p:cNvPr id="5" name="Text Box 17">
                <a:extLst>
                  <a:ext uri="{FF2B5EF4-FFF2-40B4-BE49-F238E27FC236}">
                    <a16:creationId xmlns:a16="http://schemas.microsoft.com/office/drawing/2014/main" id="{0374D205-61B4-4210-A5EF-9DB14B2C122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75310" y="3345983"/>
                <a:ext cx="312597" cy="2438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>
                <a:spAutoFit/>
              </a:bodyPr>
              <a:lstStyle>
                <a:lvl1pPr marL="342900" indent="-3429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marL="0" lvl="3" indent="0" algn="ctr" eaLnBrk="1"/>
                <a:r>
                  <a:rPr lang="es-MX" altLang="es-MX" sz="1100">
                    <a:solidFill>
                      <a:srgbClr val="FFFFFF"/>
                    </a:solidFill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0</a:t>
                </a:r>
              </a:p>
            </p:txBody>
          </p:sp>
          <p:sp>
            <p:nvSpPr>
              <p:cNvPr id="20503" name="Text Box 18">
                <a:extLst>
                  <a:ext uri="{FF2B5EF4-FFF2-40B4-BE49-F238E27FC236}">
                    <a16:creationId xmlns:a16="http://schemas.microsoft.com/office/drawing/2014/main" id="{530290AA-AF09-49B6-9149-547CCB2E96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005565" y="3343698"/>
                <a:ext cx="676134" cy="2438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>
                <a:spAutoFit/>
              </a:bodyPr>
              <a:lstStyle>
                <a:lvl1pPr marL="342900" indent="-3429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marL="0" lvl="3" indent="0" algn="ctr" eaLnBrk="1"/>
                <a:r>
                  <a:rPr lang="es-MX" altLang="es-MX" sz="1100">
                    <a:solidFill>
                      <a:srgbClr val="FFFFFF"/>
                    </a:solidFill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10,000</a:t>
                </a:r>
              </a:p>
            </p:txBody>
          </p:sp>
          <p:sp>
            <p:nvSpPr>
              <p:cNvPr id="20504" name="Text Box 19">
                <a:extLst>
                  <a:ext uri="{FF2B5EF4-FFF2-40B4-BE49-F238E27FC236}">
                    <a16:creationId xmlns:a16="http://schemas.microsoft.com/office/drawing/2014/main" id="{FF7A03DB-A55E-4BB4-BC50-2E006C90DB1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17589" y="3343698"/>
                <a:ext cx="676134" cy="2438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>
                <a:spAutoFit/>
              </a:bodyPr>
              <a:lstStyle>
                <a:lvl1pPr marL="342900" indent="-3429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marL="0" lvl="3" indent="0" algn="ctr" eaLnBrk="1"/>
                <a:r>
                  <a:rPr lang="es-MX" altLang="es-MX" sz="1100">
                    <a:solidFill>
                      <a:srgbClr val="535353"/>
                    </a:solidFill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20,000</a:t>
                </a:r>
              </a:p>
            </p:txBody>
          </p:sp>
          <p:sp>
            <p:nvSpPr>
              <p:cNvPr id="6" name="Text Box 20">
                <a:extLst>
                  <a:ext uri="{FF2B5EF4-FFF2-40B4-BE49-F238E27FC236}">
                    <a16:creationId xmlns:a16="http://schemas.microsoft.com/office/drawing/2014/main" id="{BA78CE51-271B-4D86-A025-BD19B6B13BD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29613" y="3343698"/>
                <a:ext cx="676134" cy="2438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>
                <a:spAutoFit/>
              </a:bodyPr>
              <a:lstStyle>
                <a:lvl1pPr marL="342900" indent="-3429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marL="0" lvl="3" indent="0" algn="ctr" eaLnBrk="1"/>
                <a:r>
                  <a:rPr lang="es-MX" altLang="es-MX" sz="1100">
                    <a:solidFill>
                      <a:srgbClr val="535353"/>
                    </a:solidFill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30,000</a:t>
                </a:r>
              </a:p>
            </p:txBody>
          </p:sp>
          <p:sp>
            <p:nvSpPr>
              <p:cNvPr id="20506" name="Text Box 21">
                <a:extLst>
                  <a:ext uri="{FF2B5EF4-FFF2-40B4-BE49-F238E27FC236}">
                    <a16:creationId xmlns:a16="http://schemas.microsoft.com/office/drawing/2014/main" id="{364961DB-0DC1-4601-8EE7-600E7D73BB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241637" y="3343698"/>
                <a:ext cx="676134" cy="2438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>
                <a:spAutoFit/>
              </a:bodyPr>
              <a:lstStyle>
                <a:lvl1pPr marL="342900" indent="-3429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marL="0" lvl="3" indent="0" algn="ctr" eaLnBrk="1"/>
                <a:r>
                  <a:rPr lang="es-MX" altLang="es-MX" sz="1100">
                    <a:solidFill>
                      <a:srgbClr val="535353"/>
                    </a:solidFill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  <a:sym typeface="Arial Narrow" panose="020B0606020202030204" pitchFamily="34" charset="0"/>
                  </a:rPr>
                  <a:t>40,000</a:t>
                </a:r>
              </a:p>
            </p:txBody>
          </p:sp>
        </p:grpSp>
      </p:grpSp>
      <p:grpSp>
        <p:nvGrpSpPr>
          <p:cNvPr id="20502" name="Group 22">
            <a:extLst>
              <a:ext uri="{FF2B5EF4-FFF2-40B4-BE49-F238E27FC236}">
                <a16:creationId xmlns:a16="http://schemas.microsoft.com/office/drawing/2014/main" id="{95EEADB9-BFD2-433B-979F-2703BBB53E4A}"/>
              </a:ext>
            </a:extLst>
          </p:cNvPr>
          <p:cNvGrpSpPr>
            <a:grpSpLocks/>
          </p:cNvGrpSpPr>
          <p:nvPr/>
        </p:nvGrpSpPr>
        <p:grpSpPr bwMode="auto">
          <a:xfrm>
            <a:off x="5668963" y="219075"/>
            <a:ext cx="5927725" cy="4510088"/>
            <a:chOff x="0" y="250377"/>
            <a:chExt cx="5927522" cy="4511389"/>
          </a:xfrm>
        </p:grpSpPr>
        <p:sp>
          <p:nvSpPr>
            <p:cNvPr id="20493" name="Text Box 23" descr="Rectángulo 6">
              <a:extLst>
                <a:ext uri="{FF2B5EF4-FFF2-40B4-BE49-F238E27FC236}">
                  <a16:creationId xmlns:a16="http://schemas.microsoft.com/office/drawing/2014/main" id="{1916DBDE-EA42-47E1-8916-C7CDF2099BB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17300" y="250377"/>
              <a:ext cx="4410222" cy="59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r" eaLnBrk="1"/>
              <a:r>
                <a:rPr lang="es-MX" altLang="es-MX" sz="2000" b="1">
                  <a:solidFill>
                    <a:srgbClr val="3C8A9E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Esperanza de vida y PIB per capita</a:t>
              </a:r>
              <a:endParaRPr lang="es-MX" altLang="es-MX" sz="2000" b="1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endParaRPr>
            </a:p>
            <a:p>
              <a:pPr algn="r" eaLnBrk="1"/>
              <a:r>
                <a:rPr lang="es-MX" altLang="es-MX" sz="1500"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(años y dólares en PPP)</a:t>
              </a:r>
            </a:p>
          </p:txBody>
        </p:sp>
        <p:sp>
          <p:nvSpPr>
            <p:cNvPr id="20494" name="Text Box 24" descr="Rectángulo 7">
              <a:extLst>
                <a:ext uri="{FF2B5EF4-FFF2-40B4-BE49-F238E27FC236}">
                  <a16:creationId xmlns:a16="http://schemas.microsoft.com/office/drawing/2014/main" id="{C10B695D-487F-4186-AF6A-EEDA131FCFF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05429" y="4467125"/>
              <a:ext cx="3527779" cy="294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400" b="1">
                  <a:solidFill>
                    <a:srgbClr val="535353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PIB per capita (dólares PPP)</a:t>
              </a:r>
            </a:p>
          </p:txBody>
        </p:sp>
        <p:sp>
          <p:nvSpPr>
            <p:cNvPr id="20505" name="AutoShape 25">
              <a:extLst>
                <a:ext uri="{FF2B5EF4-FFF2-40B4-BE49-F238E27FC236}">
                  <a16:creationId xmlns:a16="http://schemas.microsoft.com/office/drawing/2014/main" id="{755D2F3A-A820-4CBB-A68E-3633E5BE7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315897"/>
              <a:ext cx="4787736" cy="1518088"/>
            </a:xfrm>
            <a:custGeom>
              <a:avLst/>
              <a:gdLst>
                <a:gd name="T0" fmla="*/ 10800 w 21600"/>
                <a:gd name="T1" fmla="+- 0 13207 4814"/>
                <a:gd name="T2" fmla="*/ 13207 h 16786"/>
                <a:gd name="T3" fmla="*/ 10800 w 21600"/>
                <a:gd name="T4" fmla="+- 0 13207 4814"/>
                <a:gd name="T5" fmla="*/ 13207 h 16786"/>
                <a:gd name="T6" fmla="*/ 10800 w 21600"/>
                <a:gd name="T7" fmla="+- 0 13207 4814"/>
                <a:gd name="T8" fmla="*/ 13207 h 16786"/>
                <a:gd name="T9" fmla="*/ 10800 w 21600"/>
                <a:gd name="T10" fmla="+- 0 13207 4814"/>
                <a:gd name="T11" fmla="*/ 13207 h 167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16786">
                  <a:moveTo>
                    <a:pt x="0" y="16786"/>
                  </a:moveTo>
                  <a:cubicBezTo>
                    <a:pt x="6746" y="-1413"/>
                    <a:pt x="13946" y="-4814"/>
                    <a:pt x="21600" y="6582"/>
                  </a:cubicBezTo>
                </a:path>
              </a:pathLst>
            </a:custGeom>
            <a:noFill/>
            <a:ln w="508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>
                <a:defRPr/>
              </a:pPr>
              <a:endParaRPr lang="es-MX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pasted-image.tiff">
            <a:extLst>
              <a:ext uri="{FF2B5EF4-FFF2-40B4-BE49-F238E27FC236}">
                <a16:creationId xmlns:a16="http://schemas.microsoft.com/office/drawing/2014/main" id="{8965C257-69D4-488A-B225-AA9A84CB6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1" r="10214" b="26765"/>
          <a:stretch>
            <a:fillRect/>
          </a:stretch>
        </p:blipFill>
        <p:spPr bwMode="auto">
          <a:xfrm>
            <a:off x="3175" y="-17463"/>
            <a:ext cx="12109450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2C822241-8063-41EF-AA66-2BA8F390BDE6}"/>
              </a:ext>
            </a:extLst>
          </p:cNvPr>
          <p:cNvSpPr>
            <a:spLocks/>
          </p:cNvSpPr>
          <p:nvPr/>
        </p:nvSpPr>
        <p:spPr bwMode="auto">
          <a:xfrm>
            <a:off x="3416300" y="-4763"/>
            <a:ext cx="3467100" cy="5078413"/>
          </a:xfrm>
          <a:prstGeom prst="rect">
            <a:avLst/>
          </a:prstGeom>
          <a:solidFill>
            <a:srgbClr val="387185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endParaRPr lang="es-MX" altLang="es-MX">
              <a:solidFill>
                <a:srgbClr val="FFFFFF"/>
              </a:solidFill>
            </a:endParaRPr>
          </a:p>
        </p:txBody>
      </p:sp>
      <p:sp>
        <p:nvSpPr>
          <p:cNvPr id="21508" name="Text Box 3" descr="Marcador de pie de página 2">
            <a:extLst>
              <a:ext uri="{FF2B5EF4-FFF2-40B4-BE49-F238E27FC236}">
                <a16:creationId xmlns:a16="http://schemas.microsoft.com/office/drawing/2014/main" id="{07007366-BD28-4D2B-9E42-D5B8B096D161}"/>
              </a:ext>
            </a:extLst>
          </p:cNvPr>
          <p:cNvSpPr txBox="1">
            <a:spLocks/>
          </p:cNvSpPr>
          <p:nvPr/>
        </p:nvSpPr>
        <p:spPr bwMode="auto">
          <a:xfrm>
            <a:off x="6381750" y="8337550"/>
            <a:ext cx="86169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1000"/>
              <a:t>Robert Barro. (1996), Rule of law, democracy, and Economic Performance.</a:t>
            </a:r>
            <a:endParaRPr lang="es-MX" altLang="es-MX" sz="1100"/>
          </a:p>
          <a:p>
            <a:pPr eaLnBrk="1"/>
            <a:r>
              <a:rPr lang="es-MX" altLang="es-MX" sz="1000"/>
              <a:t>Robert Barro. (1996), Determinants of economic growth: a cross-country empirical study.  NBER: Cambridge MA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37417BBB-E150-4F38-A1C4-6122A57F83DB}"/>
              </a:ext>
            </a:extLst>
          </p:cNvPr>
          <p:cNvSpPr>
            <a:spLocks/>
          </p:cNvSpPr>
          <p:nvPr/>
        </p:nvSpPr>
        <p:spPr bwMode="auto">
          <a:xfrm>
            <a:off x="-11113" y="-38100"/>
            <a:ext cx="3625851" cy="5078413"/>
          </a:xfrm>
          <a:prstGeom prst="rect">
            <a:avLst/>
          </a:prstGeom>
          <a:solidFill>
            <a:srgbClr val="003C97">
              <a:alpha val="7254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endParaRPr lang="es-MX" altLang="es-MX"/>
          </a:p>
        </p:txBody>
      </p:sp>
      <p:sp>
        <p:nvSpPr>
          <p:cNvPr id="21510" name="Text Box 5" descr="TextBox 46">
            <a:extLst>
              <a:ext uri="{FF2B5EF4-FFF2-40B4-BE49-F238E27FC236}">
                <a16:creationId xmlns:a16="http://schemas.microsoft.com/office/drawing/2014/main" id="{C2F8394D-4604-41AE-8ECF-79BF812CDA2B}"/>
              </a:ext>
            </a:extLst>
          </p:cNvPr>
          <p:cNvSpPr txBox="1">
            <a:spLocks/>
          </p:cNvSpPr>
          <p:nvPr/>
        </p:nvSpPr>
        <p:spPr bwMode="auto">
          <a:xfrm>
            <a:off x="304800" y="2100263"/>
            <a:ext cx="30829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3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INVERSIÓN EN </a:t>
            </a:r>
            <a:r>
              <a:rPr lang="es-MX" altLang="es-MX" sz="2700">
                <a:solidFill>
                  <a:srgbClr val="FFFFFF"/>
                </a:solidFill>
              </a:rPr>
              <a:t>SALUD</a:t>
            </a:r>
            <a:endParaRPr lang="es-MX" altLang="es-MX" sz="2400">
              <a:solidFill>
                <a:srgbClr val="FFFFFF"/>
              </a:solidFill>
            </a:endParaRPr>
          </a:p>
        </p:txBody>
      </p:sp>
      <p:sp>
        <p:nvSpPr>
          <p:cNvPr id="21511" name="Text Box 6" descr="Rectángulo 7">
            <a:extLst>
              <a:ext uri="{FF2B5EF4-FFF2-40B4-BE49-F238E27FC236}">
                <a16:creationId xmlns:a16="http://schemas.microsoft.com/office/drawing/2014/main" id="{DE1B0AD6-65AB-4CB5-A5DF-2753D4BB1647}"/>
              </a:ext>
            </a:extLst>
          </p:cNvPr>
          <p:cNvSpPr txBox="1">
            <a:spLocks/>
          </p:cNvSpPr>
          <p:nvPr/>
        </p:nvSpPr>
        <p:spPr bwMode="auto">
          <a:xfrm>
            <a:off x="3425825" y="-3894138"/>
            <a:ext cx="458628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800"/>
              <a:t>Tasa de crecimiento vs Escolaridad</a:t>
            </a:r>
          </a:p>
        </p:txBody>
      </p:sp>
      <p:sp>
        <p:nvSpPr>
          <p:cNvPr id="21512" name="Text Box 7" descr="Rectángulo 6">
            <a:extLst>
              <a:ext uri="{FF2B5EF4-FFF2-40B4-BE49-F238E27FC236}">
                <a16:creationId xmlns:a16="http://schemas.microsoft.com/office/drawing/2014/main" id="{1A4A471A-8439-43C3-A0C4-EA35E07744F7}"/>
              </a:ext>
            </a:extLst>
          </p:cNvPr>
          <p:cNvSpPr txBox="1">
            <a:spLocks/>
          </p:cNvSpPr>
          <p:nvPr/>
        </p:nvSpPr>
        <p:spPr bwMode="auto">
          <a:xfrm>
            <a:off x="4057650" y="442913"/>
            <a:ext cx="362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>
              <a:lnSpc>
                <a:spcPct val="90000"/>
              </a:lnSpc>
            </a:pPr>
            <a:r>
              <a:rPr lang="es-MX" altLang="es-MX" sz="2100" b="1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Cobertura universal de salud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AF628DB0-B64F-47B1-8CC7-EB9E7AC13A4A}"/>
              </a:ext>
            </a:extLst>
          </p:cNvPr>
          <p:cNvGrpSpPr>
            <a:grpSpLocks/>
          </p:cNvGrpSpPr>
          <p:nvPr/>
        </p:nvGrpSpPr>
        <p:grpSpPr bwMode="auto">
          <a:xfrm>
            <a:off x="6911975" y="-30163"/>
            <a:ext cx="6028600" cy="5129213"/>
            <a:chOff x="0" y="0"/>
            <a:chExt cx="6029121" cy="5131726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ECFE4BC7-9C11-4934-A027-F2FF78566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35981" cy="5131726"/>
            </a:xfrm>
            <a:prstGeom prst="rect">
              <a:avLst/>
            </a:prstGeom>
            <a:solidFill>
              <a:srgbClr val="FFFFFF">
                <a:alpha val="7372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>
                <a:solidFill>
                  <a:srgbClr val="FFFFFF"/>
                </a:solidFill>
              </a:endParaRPr>
            </a:p>
          </p:txBody>
        </p:sp>
        <p:sp>
          <p:nvSpPr>
            <p:cNvPr id="21518" name="AutoShape 10" descr="Rectángulo 6">
              <a:extLst>
                <a:ext uri="{FF2B5EF4-FFF2-40B4-BE49-F238E27FC236}">
                  <a16:creationId xmlns:a16="http://schemas.microsoft.com/office/drawing/2014/main" id="{C46D08AA-B6D6-4748-B98C-EBBD6E790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282" y="717276"/>
              <a:ext cx="4517839" cy="3697174"/>
            </a:xfrm>
            <a:custGeom>
              <a:avLst/>
              <a:gdLst>
                <a:gd name="T0" fmla="*/ 2258920 w 21600"/>
                <a:gd name="T1" fmla="*/ 1848587 h 21600"/>
                <a:gd name="T2" fmla="*/ 2258920 w 21600"/>
                <a:gd name="T3" fmla="*/ 1848587 h 21600"/>
                <a:gd name="T4" fmla="*/ 2258920 w 21600"/>
                <a:gd name="T5" fmla="*/ 1848587 h 21600"/>
                <a:gd name="T6" fmla="*/ 2258920 w 21600"/>
                <a:gd name="T7" fmla="*/ 184858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18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182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>
                <a:lnSpc>
                  <a:spcPct val="80000"/>
                </a:lnSpc>
              </a:pPr>
              <a:r>
                <a:rPr lang="es-MX" altLang="es-MX" sz="26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60 → 106</a:t>
              </a:r>
            </a:p>
            <a:p>
              <a:pPr eaLnBrk="1">
                <a:lnSpc>
                  <a:spcPct val="80000"/>
                </a:lnSpc>
              </a:pPr>
              <a:r>
                <a:rPr lang="es-MX" altLang="es-MX" sz="18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millones de mexicanos</a:t>
              </a:r>
            </a:p>
            <a:p>
              <a:pPr eaLnBrk="1">
                <a:lnSpc>
                  <a:spcPct val="80000"/>
                </a:lnSpc>
              </a:pPr>
              <a:endParaRPr lang="es-MX" altLang="es-MX" sz="2000" dirty="0">
                <a:solidFill>
                  <a:srgbClr val="1436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>
                <a:lnSpc>
                  <a:spcPct val="80000"/>
                </a:lnSpc>
              </a:pPr>
              <a:endParaRPr lang="es-MX" altLang="es-MX" sz="2000" dirty="0">
                <a:solidFill>
                  <a:srgbClr val="1436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>
                <a:lnSpc>
                  <a:spcPct val="80000"/>
                </a:lnSpc>
              </a:pPr>
              <a:r>
                <a:rPr lang="es-MX" altLang="es-MX" sz="26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1,200</a:t>
              </a:r>
              <a:r>
                <a:rPr lang="es-MX" altLang="es-MX" sz="20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</a:p>
            <a:p>
              <a:pPr eaLnBrk="1">
                <a:lnSpc>
                  <a:spcPct val="80000"/>
                </a:lnSpc>
              </a:pPr>
              <a:r>
                <a:rPr lang="es-MX" altLang="es-MX" sz="18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nuevos hospitales y clínicas</a:t>
              </a:r>
              <a:r>
                <a:rPr lang="es-MX" altLang="es-MX" sz="20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</a:p>
            <a:p>
              <a:pPr eaLnBrk="1">
                <a:lnSpc>
                  <a:spcPct val="80000"/>
                </a:lnSpc>
              </a:pPr>
              <a:endParaRPr lang="es-MX" altLang="es-MX" sz="2000" dirty="0">
                <a:solidFill>
                  <a:srgbClr val="1436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>
                <a:lnSpc>
                  <a:spcPct val="80000"/>
                </a:lnSpc>
              </a:pPr>
              <a:endParaRPr lang="es-MX" altLang="es-MX" sz="2000" dirty="0">
                <a:solidFill>
                  <a:srgbClr val="1436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>
                <a:lnSpc>
                  <a:spcPct val="80000"/>
                </a:lnSpc>
              </a:pPr>
              <a:r>
                <a:rPr lang="es-MX" altLang="es-MX" sz="26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2,400</a:t>
              </a:r>
            </a:p>
            <a:p>
              <a:pPr eaLnBrk="1">
                <a:lnSpc>
                  <a:spcPct val="80000"/>
                </a:lnSpc>
              </a:pPr>
              <a:r>
                <a:rPr lang="es-MX" altLang="es-MX" sz="18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modernizados o reconstruidos</a:t>
              </a:r>
            </a:p>
            <a:p>
              <a:pPr eaLnBrk="1">
                <a:lnSpc>
                  <a:spcPct val="80000"/>
                </a:lnSpc>
              </a:pPr>
              <a:endParaRPr lang="es-MX" altLang="es-MX" sz="2000" dirty="0">
                <a:solidFill>
                  <a:srgbClr val="1436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>
                <a:lnSpc>
                  <a:spcPct val="80000"/>
                </a:lnSpc>
              </a:pPr>
              <a:endParaRPr lang="es-MX" altLang="es-MX" sz="1800" dirty="0">
                <a:solidFill>
                  <a:srgbClr val="1436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>
                <a:lnSpc>
                  <a:spcPct val="80000"/>
                </a:lnSpc>
              </a:pPr>
              <a:r>
                <a:rPr lang="es-MX" altLang="es-MX" sz="18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Nuevas</a:t>
              </a:r>
            </a:p>
            <a:p>
              <a:pPr eaLnBrk="1">
                <a:lnSpc>
                  <a:spcPct val="80000"/>
                </a:lnSpc>
              </a:pPr>
              <a:r>
                <a:rPr lang="es-MX" altLang="es-MX" sz="26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vacunas universales</a:t>
              </a:r>
            </a:p>
          </p:txBody>
        </p:sp>
      </p:grpSp>
      <p:pic>
        <p:nvPicPr>
          <p:cNvPr id="21514" name="Picture 11" descr="Imagen 14">
            <a:extLst>
              <a:ext uri="{FF2B5EF4-FFF2-40B4-BE49-F238E27FC236}">
                <a16:creationId xmlns:a16="http://schemas.microsoft.com/office/drawing/2014/main" id="{6EFE35DA-7E51-4349-9E41-AD70D92F8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-4763"/>
            <a:ext cx="5421312" cy="503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5" name="Text Box 12" descr="Rectángulo 45">
            <a:extLst>
              <a:ext uri="{FF2B5EF4-FFF2-40B4-BE49-F238E27FC236}">
                <a16:creationId xmlns:a16="http://schemas.microsoft.com/office/drawing/2014/main" id="{6539481B-1A25-46A8-A98A-1913F2DF1617}"/>
              </a:ext>
            </a:extLst>
          </p:cNvPr>
          <p:cNvSpPr txBox="1">
            <a:spLocks/>
          </p:cNvSpPr>
          <p:nvPr/>
        </p:nvSpPr>
        <p:spPr bwMode="auto">
          <a:xfrm>
            <a:off x="2989263" y="4295775"/>
            <a:ext cx="397033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1100">
                <a:solidFill>
                  <a:srgbClr val="5D5449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Fuente: Secretaría de Salud Información adicional: 9, 864 camas nuevas en hospitales (2006: 75, 364 camas en hospitales y 85, 228 en el 2011 (sólo en el sector público)</a:t>
            </a:r>
          </a:p>
        </p:txBody>
      </p:sp>
      <p:pic>
        <p:nvPicPr>
          <p:cNvPr id="21517" name="Picture 13" descr="Recurso 4.png">
            <a:extLst>
              <a:ext uri="{FF2B5EF4-FFF2-40B4-BE49-F238E27FC236}">
                <a16:creationId xmlns:a16="http://schemas.microsoft.com/office/drawing/2014/main" id="{8135969C-FE84-4FF8-A7D2-339CCBA6E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3097213" y="39688"/>
            <a:ext cx="1196975" cy="1201737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pasted-image.tiff">
            <a:extLst>
              <a:ext uri="{FF2B5EF4-FFF2-40B4-BE49-F238E27FC236}">
                <a16:creationId xmlns:a16="http://schemas.microsoft.com/office/drawing/2014/main" id="{45C1406B-9252-4F82-97E3-A9702E2E2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1" r="10214" b="26765"/>
          <a:stretch>
            <a:fillRect/>
          </a:stretch>
        </p:blipFill>
        <p:spPr bwMode="auto">
          <a:xfrm>
            <a:off x="3175" y="-17463"/>
            <a:ext cx="12109450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1CE79B15-3D29-4329-B490-E365F7F82C6E}"/>
              </a:ext>
            </a:extLst>
          </p:cNvPr>
          <p:cNvSpPr>
            <a:spLocks/>
          </p:cNvSpPr>
          <p:nvPr/>
        </p:nvSpPr>
        <p:spPr bwMode="auto">
          <a:xfrm>
            <a:off x="3416300" y="-4763"/>
            <a:ext cx="3429000" cy="5078413"/>
          </a:xfrm>
          <a:prstGeom prst="rect">
            <a:avLst/>
          </a:prstGeom>
          <a:solidFill>
            <a:srgbClr val="387185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endParaRPr lang="es-MX" altLang="es-MX">
              <a:solidFill>
                <a:srgbClr val="FFFFFF"/>
              </a:solidFill>
            </a:endParaRPr>
          </a:p>
        </p:txBody>
      </p:sp>
      <p:sp>
        <p:nvSpPr>
          <p:cNvPr id="22532" name="Text Box 3" descr="Marcador de pie de página 2">
            <a:extLst>
              <a:ext uri="{FF2B5EF4-FFF2-40B4-BE49-F238E27FC236}">
                <a16:creationId xmlns:a16="http://schemas.microsoft.com/office/drawing/2014/main" id="{D24470E5-8C0C-48DB-9A19-74A11669E245}"/>
              </a:ext>
            </a:extLst>
          </p:cNvPr>
          <p:cNvSpPr txBox="1">
            <a:spLocks/>
          </p:cNvSpPr>
          <p:nvPr/>
        </p:nvSpPr>
        <p:spPr bwMode="auto">
          <a:xfrm>
            <a:off x="6381750" y="8337550"/>
            <a:ext cx="86169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1000"/>
              <a:t>Robert Barro. (1996), Rule of law, democracy, and Economic Performance.</a:t>
            </a:r>
            <a:endParaRPr lang="es-MX" altLang="es-MX" sz="1100"/>
          </a:p>
          <a:p>
            <a:pPr eaLnBrk="1"/>
            <a:r>
              <a:rPr lang="es-MX" altLang="es-MX" sz="1000"/>
              <a:t>Robert Barro. (1996), Determinants of economic growth: a cross-country empirical study.  NBER: Cambridge MA</a:t>
            </a:r>
          </a:p>
        </p:txBody>
      </p:sp>
      <p:sp>
        <p:nvSpPr>
          <p:cNvPr id="22533" name="Text Box 4" descr="Rectángulo 45">
            <a:extLst>
              <a:ext uri="{FF2B5EF4-FFF2-40B4-BE49-F238E27FC236}">
                <a16:creationId xmlns:a16="http://schemas.microsoft.com/office/drawing/2014/main" id="{16A9945A-303C-47CF-876D-1998D8179736}"/>
              </a:ext>
            </a:extLst>
          </p:cNvPr>
          <p:cNvSpPr txBox="1">
            <a:spLocks/>
          </p:cNvSpPr>
          <p:nvPr/>
        </p:nvSpPr>
        <p:spPr bwMode="auto">
          <a:xfrm>
            <a:off x="3565525" y="4600575"/>
            <a:ext cx="3970338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1100">
                <a:solidFill>
                  <a:srgbClr val="A5D6E3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Fuente: </a:t>
            </a:r>
            <a:r>
              <a:rPr lang="es-MX" altLang="es-MX" sz="1100" b="1">
                <a:solidFill>
                  <a:srgbClr val="A5D6E3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Informes de gobierno</a:t>
            </a:r>
            <a:endParaRPr lang="es-MX" altLang="es-MX" sz="1100">
              <a:solidFill>
                <a:srgbClr val="A5D6E3"/>
              </a:solidFill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  <a:sym typeface="Arial Narrow" panose="020B0606020202030204" pitchFamily="34" charset="0"/>
            </a:endParaRPr>
          </a:p>
        </p:txBody>
      </p:sp>
      <p:sp>
        <p:nvSpPr>
          <p:cNvPr id="22534" name="Rectangle 5">
            <a:extLst>
              <a:ext uri="{FF2B5EF4-FFF2-40B4-BE49-F238E27FC236}">
                <a16:creationId xmlns:a16="http://schemas.microsoft.com/office/drawing/2014/main" id="{B29AB8C1-5E08-455B-B15B-BA9CF9EF4E11}"/>
              </a:ext>
            </a:extLst>
          </p:cNvPr>
          <p:cNvSpPr>
            <a:spLocks/>
          </p:cNvSpPr>
          <p:nvPr/>
        </p:nvSpPr>
        <p:spPr bwMode="auto">
          <a:xfrm>
            <a:off x="-11113" y="-38100"/>
            <a:ext cx="3543301" cy="5078413"/>
          </a:xfrm>
          <a:prstGeom prst="rect">
            <a:avLst/>
          </a:prstGeom>
          <a:solidFill>
            <a:srgbClr val="003C97">
              <a:alpha val="7254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endParaRPr lang="es-MX" altLang="es-MX"/>
          </a:p>
        </p:txBody>
      </p:sp>
      <p:sp>
        <p:nvSpPr>
          <p:cNvPr id="22535" name="Text Box 6" descr="TextBox 46">
            <a:extLst>
              <a:ext uri="{FF2B5EF4-FFF2-40B4-BE49-F238E27FC236}">
                <a16:creationId xmlns:a16="http://schemas.microsoft.com/office/drawing/2014/main" id="{BCFB37F5-22EA-470F-BB84-01BC0C27841D}"/>
              </a:ext>
            </a:extLst>
          </p:cNvPr>
          <p:cNvSpPr txBox="1">
            <a:spLocks/>
          </p:cNvSpPr>
          <p:nvPr/>
        </p:nvSpPr>
        <p:spPr bwMode="auto">
          <a:xfrm>
            <a:off x="304800" y="858416"/>
            <a:ext cx="30829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3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INVERSIÓN EN </a:t>
            </a:r>
            <a:r>
              <a:rPr lang="es-MX" altLang="es-MX" sz="2700">
                <a:solidFill>
                  <a:srgbClr val="FFFFFF"/>
                </a:solidFill>
              </a:rPr>
              <a:t>EDUCACIÓN</a:t>
            </a:r>
            <a:endParaRPr lang="es-MX" altLang="es-MX" sz="2400">
              <a:solidFill>
                <a:srgbClr val="FFFFFF"/>
              </a:solidFill>
            </a:endParaRPr>
          </a:p>
        </p:txBody>
      </p:sp>
      <p:sp>
        <p:nvSpPr>
          <p:cNvPr id="22536" name="Text Box 7" descr="Rectángulo 7">
            <a:extLst>
              <a:ext uri="{FF2B5EF4-FFF2-40B4-BE49-F238E27FC236}">
                <a16:creationId xmlns:a16="http://schemas.microsoft.com/office/drawing/2014/main" id="{BA907C89-40D9-430D-A47E-28A19994D02F}"/>
              </a:ext>
            </a:extLst>
          </p:cNvPr>
          <p:cNvSpPr txBox="1">
            <a:spLocks/>
          </p:cNvSpPr>
          <p:nvPr/>
        </p:nvSpPr>
        <p:spPr bwMode="auto">
          <a:xfrm>
            <a:off x="3425825" y="-3894138"/>
            <a:ext cx="4586288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800"/>
              <a:t>Tasa de crecimiento vs Escolaridad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340ECA8C-DCAB-42E0-9047-2C103432515E}"/>
              </a:ext>
            </a:extLst>
          </p:cNvPr>
          <p:cNvGrpSpPr>
            <a:grpSpLocks/>
          </p:cNvGrpSpPr>
          <p:nvPr/>
        </p:nvGrpSpPr>
        <p:grpSpPr bwMode="auto">
          <a:xfrm>
            <a:off x="6992938" y="-30163"/>
            <a:ext cx="5822676" cy="5129213"/>
            <a:chOff x="0" y="0"/>
            <a:chExt cx="5822122" cy="5131726"/>
          </a:xfrm>
        </p:grpSpPr>
        <p:sp>
          <p:nvSpPr>
            <p:cNvPr id="22540" name="Rectangle 9">
              <a:extLst>
                <a:ext uri="{FF2B5EF4-FFF2-40B4-BE49-F238E27FC236}">
                  <a16:creationId xmlns:a16="http://schemas.microsoft.com/office/drawing/2014/main" id="{7A951A7A-13B4-4191-A91B-FC35E0C86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154489" cy="5131726"/>
            </a:xfrm>
            <a:prstGeom prst="rect">
              <a:avLst/>
            </a:prstGeom>
            <a:solidFill>
              <a:srgbClr val="FFFFFF">
                <a:alpha val="7372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>
                <a:solidFill>
                  <a:srgbClr val="FFFFFF"/>
                </a:solidFill>
              </a:endParaRPr>
            </a:p>
          </p:txBody>
        </p:sp>
        <p:sp>
          <p:nvSpPr>
            <p:cNvPr id="3" name="AutoShape 10" descr="Rectángulo 6">
              <a:extLst>
                <a:ext uri="{FF2B5EF4-FFF2-40B4-BE49-F238E27FC236}">
                  <a16:creationId xmlns:a16="http://schemas.microsoft.com/office/drawing/2014/main" id="{B23D9E49-1AEA-43FB-93B2-B03B2F47C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977" y="1198961"/>
              <a:ext cx="4376145" cy="2693589"/>
            </a:xfrm>
            <a:custGeom>
              <a:avLst/>
              <a:gdLst>
                <a:gd name="T0" fmla="*/ 2188073 w 21600"/>
                <a:gd name="T1" fmla="*/ 1346795 h 21600"/>
                <a:gd name="T2" fmla="*/ 2188073 w 21600"/>
                <a:gd name="T3" fmla="*/ 1346795 h 21600"/>
                <a:gd name="T4" fmla="*/ 2188073 w 21600"/>
                <a:gd name="T5" fmla="*/ 1346795 h 21600"/>
                <a:gd name="T6" fmla="*/ 2188073 w 21600"/>
                <a:gd name="T7" fmla="*/ 134679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585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585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>
                <a:lnSpc>
                  <a:spcPct val="80000"/>
                </a:lnSpc>
              </a:pPr>
              <a:r>
                <a:rPr lang="es-MX" altLang="es-MX" sz="28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1,100</a:t>
              </a:r>
            </a:p>
            <a:p>
              <a:pPr eaLnBrk="1">
                <a:lnSpc>
                  <a:spcPct val="80000"/>
                </a:lnSpc>
              </a:pPr>
              <a:r>
                <a:rPr lang="es-MX" altLang="es-MX" sz="20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nuevas preparatorias</a:t>
              </a:r>
            </a:p>
            <a:p>
              <a:pPr eaLnBrk="1">
                <a:lnSpc>
                  <a:spcPct val="80000"/>
                </a:lnSpc>
              </a:pPr>
              <a:endParaRPr lang="es-MX" altLang="es-MX" sz="2400" dirty="0">
                <a:solidFill>
                  <a:srgbClr val="1436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>
                <a:lnSpc>
                  <a:spcPct val="80000"/>
                </a:lnSpc>
              </a:pPr>
              <a:endParaRPr lang="es-MX" altLang="es-MX" sz="2400" dirty="0">
                <a:solidFill>
                  <a:srgbClr val="1436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>
                <a:lnSpc>
                  <a:spcPct val="80000"/>
                </a:lnSpc>
              </a:pPr>
              <a:r>
                <a:rPr lang="es-MX" altLang="es-MX" sz="28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140</a:t>
              </a:r>
              <a:r>
                <a:rPr lang="es-MX" altLang="es-MX" sz="24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</a:p>
            <a:p>
              <a:pPr eaLnBrk="1">
                <a:lnSpc>
                  <a:spcPct val="80000"/>
                </a:lnSpc>
              </a:pPr>
              <a:r>
                <a:rPr lang="es-MX" altLang="es-MX" sz="20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universidades</a:t>
              </a:r>
              <a:r>
                <a:rPr lang="es-MX" altLang="es-MX" sz="24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 </a:t>
              </a:r>
            </a:p>
            <a:p>
              <a:pPr eaLnBrk="1">
                <a:lnSpc>
                  <a:spcPct val="80000"/>
                </a:lnSpc>
              </a:pPr>
              <a:endParaRPr lang="es-MX" altLang="es-MX" sz="2400" dirty="0">
                <a:solidFill>
                  <a:srgbClr val="1436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>
                <a:lnSpc>
                  <a:spcPct val="80000"/>
                </a:lnSpc>
              </a:pPr>
              <a:endParaRPr lang="es-MX" altLang="es-MX" sz="2400" dirty="0">
                <a:solidFill>
                  <a:srgbClr val="143656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  <a:p>
              <a:pPr eaLnBrk="1">
                <a:lnSpc>
                  <a:spcPct val="80000"/>
                </a:lnSpc>
              </a:pPr>
              <a:r>
                <a:rPr lang="es-MX" altLang="es-MX" sz="28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96</a:t>
              </a:r>
            </a:p>
            <a:p>
              <a:pPr eaLnBrk="1">
                <a:lnSpc>
                  <a:spcPct val="80000"/>
                </a:lnSpc>
              </a:pPr>
              <a:r>
                <a:rPr lang="es-MX" altLang="es-MX" sz="2000" dirty="0">
                  <a:solidFill>
                    <a:srgbClr val="14365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nuevos campus</a:t>
              </a:r>
            </a:p>
          </p:txBody>
        </p:sp>
      </p:grpSp>
      <p:pic>
        <p:nvPicPr>
          <p:cNvPr id="22538" name="Picture 12" descr="Imagen 14">
            <a:extLst>
              <a:ext uri="{FF2B5EF4-FFF2-40B4-BE49-F238E27FC236}">
                <a16:creationId xmlns:a16="http://schemas.microsoft.com/office/drawing/2014/main" id="{CDCF1B60-F9F1-4056-809B-66734431B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3" y="-4763"/>
            <a:ext cx="5421312" cy="503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1" name="Picture 13" descr="Recurso 4.png">
            <a:extLst>
              <a:ext uri="{FF2B5EF4-FFF2-40B4-BE49-F238E27FC236}">
                <a16:creationId xmlns:a16="http://schemas.microsoft.com/office/drawing/2014/main" id="{B4391FB8-6644-4228-9C0B-97E8F9AF6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3097213" y="39688"/>
            <a:ext cx="1196975" cy="1201737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4" name="Text Box 6" descr="Rectángulo 303">
            <a:extLst>
              <a:ext uri="{FF2B5EF4-FFF2-40B4-BE49-F238E27FC236}">
                <a16:creationId xmlns:a16="http://schemas.microsoft.com/office/drawing/2014/main" id="{EBA0262B-D942-4929-8375-D15C5B84F89A}"/>
              </a:ext>
            </a:extLst>
          </p:cNvPr>
          <p:cNvSpPr txBox="1">
            <a:spLocks/>
          </p:cNvSpPr>
          <p:nvPr/>
        </p:nvSpPr>
        <p:spPr bwMode="auto">
          <a:xfrm>
            <a:off x="304800" y="1741090"/>
            <a:ext cx="2617788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2000" b="1" i="1" dirty="0">
                <a:solidFill>
                  <a:srgbClr val="FBCBA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 estima que un año adicional de escolarización (secundaria o superior) eleva la tasa de crecimiento en un 0.44 por ciento al año</a:t>
            </a:r>
          </a:p>
          <a:p>
            <a:pPr eaLnBrk="1"/>
            <a:endParaRPr lang="es-MX" altLang="es-MX" sz="1700" i="1" dirty="0">
              <a:solidFill>
                <a:srgbClr val="FBCBA3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/>
            <a:r>
              <a:rPr lang="es-MX" altLang="es-MX" sz="1700" i="1" dirty="0">
                <a:solidFill>
                  <a:srgbClr val="FBCBA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Robert J. Barro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pasted-image.tiff">
            <a:extLst>
              <a:ext uri="{FF2B5EF4-FFF2-40B4-BE49-F238E27FC236}">
                <a16:creationId xmlns:a16="http://schemas.microsoft.com/office/drawing/2014/main" id="{A02EF5EA-2238-40B7-919E-A10867248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b="27570"/>
          <a:stretch>
            <a:fillRect/>
          </a:stretch>
        </p:blipFill>
        <p:spPr bwMode="auto">
          <a:xfrm>
            <a:off x="3175" y="0"/>
            <a:ext cx="13669963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AutoShape 2">
            <a:extLst>
              <a:ext uri="{FF2B5EF4-FFF2-40B4-BE49-F238E27FC236}">
                <a16:creationId xmlns:a16="http://schemas.microsoft.com/office/drawing/2014/main" id="{A601C8A7-DD01-4E00-86CD-549707DF9A97}"/>
              </a:ext>
            </a:extLst>
          </p:cNvPr>
          <p:cNvSpPr>
            <a:spLocks/>
          </p:cNvSpPr>
          <p:nvPr/>
        </p:nvSpPr>
        <p:spPr bwMode="auto">
          <a:xfrm>
            <a:off x="2587625" y="4992"/>
            <a:ext cx="11109325" cy="5129213"/>
          </a:xfrm>
          <a:custGeom>
            <a:avLst/>
            <a:gdLst>
              <a:gd name="T0" fmla="*/ 5554663 w 21600"/>
              <a:gd name="T1" fmla="*/ 2564607 h 21600"/>
              <a:gd name="T2" fmla="*/ 5554663 w 21600"/>
              <a:gd name="T3" fmla="*/ 2564607 h 21600"/>
              <a:gd name="T4" fmla="*/ 5554663 w 21600"/>
              <a:gd name="T5" fmla="*/ 2564607 h 21600"/>
              <a:gd name="T6" fmla="*/ 5554663 w 21600"/>
              <a:gd name="T7" fmla="*/ 25646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2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367"/>
                </a:lnTo>
                <a:lnTo>
                  <a:pt x="1821" y="0"/>
                </a:lnTo>
                <a:close/>
              </a:path>
            </a:pathLst>
          </a:custGeom>
          <a:solidFill>
            <a:srgbClr val="FFFFFF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8676" name="AutoShape 3" descr="Shape 542">
            <a:extLst>
              <a:ext uri="{FF2B5EF4-FFF2-40B4-BE49-F238E27FC236}">
                <a16:creationId xmlns:a16="http://schemas.microsoft.com/office/drawing/2014/main" id="{F01D52BA-7F62-4EF8-A0FF-2E4D78B8186C}"/>
              </a:ext>
            </a:extLst>
          </p:cNvPr>
          <p:cNvSpPr>
            <a:spLocks/>
          </p:cNvSpPr>
          <p:nvPr/>
        </p:nvSpPr>
        <p:spPr bwMode="auto">
          <a:xfrm>
            <a:off x="5296" y="-40430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41546D">
              <a:alpha val="9333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28679" name="Text Box 6" descr="TextBox 46">
            <a:extLst>
              <a:ext uri="{FF2B5EF4-FFF2-40B4-BE49-F238E27FC236}">
                <a16:creationId xmlns:a16="http://schemas.microsoft.com/office/drawing/2014/main" id="{D953CF97-1C81-4B3B-A888-C7F3956628C6}"/>
              </a:ext>
            </a:extLst>
          </p:cNvPr>
          <p:cNvSpPr txBox="1">
            <a:spLocks/>
          </p:cNvSpPr>
          <p:nvPr/>
        </p:nvSpPr>
        <p:spPr bwMode="auto">
          <a:xfrm>
            <a:off x="146584" y="797770"/>
            <a:ext cx="293370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>
              <a:lnSpc>
                <a:spcPts val="2800"/>
              </a:lnSpc>
            </a:pP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FACTORES QUE DETONAN EL </a:t>
            </a:r>
            <a:r>
              <a:rPr lang="es-MX" altLang="es-MX" sz="2900">
                <a:solidFill>
                  <a:srgbClr val="FFFFFF"/>
                </a:solidFill>
              </a:rPr>
              <a:t>DESARROLLO</a:t>
            </a:r>
            <a:endParaRPr lang="es-MX" altLang="es-MX" sz="2400">
              <a:solidFill>
                <a:srgbClr val="FFFFFF"/>
              </a:solidFill>
            </a:endParaRPr>
          </a:p>
        </p:txBody>
      </p:sp>
      <p:pic>
        <p:nvPicPr>
          <p:cNvPr id="28691" name="Picture 19" descr="Recurso 2.png">
            <a:extLst>
              <a:ext uri="{FF2B5EF4-FFF2-40B4-BE49-F238E27FC236}">
                <a16:creationId xmlns:a16="http://schemas.microsoft.com/office/drawing/2014/main" id="{A17CA130-F3E6-4921-8E18-621876564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1203">
            <a:off x="7300574" y="-272733"/>
            <a:ext cx="3600000" cy="3614436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4" name="Picture 17" descr="Recurso 3.png">
            <a:extLst>
              <a:ext uri="{FF2B5EF4-FFF2-40B4-BE49-F238E27FC236}">
                <a16:creationId xmlns:a16="http://schemas.microsoft.com/office/drawing/2014/main" id="{5DA3DF0F-3058-4B33-9DFF-FB7A727B4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7250">
            <a:off x="3367643" y="-467999"/>
            <a:ext cx="3600000" cy="3602877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5" name="Picture 18" descr="Recurso 4.png">
            <a:extLst>
              <a:ext uri="{FF2B5EF4-FFF2-40B4-BE49-F238E27FC236}">
                <a16:creationId xmlns:a16="http://schemas.microsoft.com/office/drawing/2014/main" id="{081A3E44-0F00-4140-8D12-9DCAFA399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6501">
            <a:off x="5275826" y="1566256"/>
            <a:ext cx="3600000" cy="3611538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" name="Text Box 8" descr="Elipse 9">
            <a:extLst>
              <a:ext uri="{FF2B5EF4-FFF2-40B4-BE49-F238E27FC236}">
                <a16:creationId xmlns:a16="http://schemas.microsoft.com/office/drawing/2014/main" id="{921F8627-256E-4488-B51F-64F0F9FC1787}"/>
              </a:ext>
            </a:extLst>
          </p:cNvPr>
          <p:cNvSpPr txBox="1">
            <a:spLocks/>
          </p:cNvSpPr>
          <p:nvPr/>
        </p:nvSpPr>
        <p:spPr bwMode="auto">
          <a:xfrm>
            <a:off x="4450923" y="993033"/>
            <a:ext cx="175895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DESARROLLO INSTITUCIONAL Y ESTADO DE DERECHO</a:t>
            </a:r>
          </a:p>
        </p:txBody>
      </p:sp>
      <p:sp>
        <p:nvSpPr>
          <p:cNvPr id="11" name="Text Box 9" descr="Elipse 9">
            <a:extLst>
              <a:ext uri="{FF2B5EF4-FFF2-40B4-BE49-F238E27FC236}">
                <a16:creationId xmlns:a16="http://schemas.microsoft.com/office/drawing/2014/main" id="{6A466A8F-6E78-470A-A1E4-925CE62D14B3}"/>
              </a:ext>
            </a:extLst>
          </p:cNvPr>
          <p:cNvSpPr txBox="1">
            <a:spLocks/>
          </p:cNvSpPr>
          <p:nvPr/>
        </p:nvSpPr>
        <p:spPr bwMode="auto">
          <a:xfrm>
            <a:off x="6092825" y="2876029"/>
            <a:ext cx="20494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INVERSIÓN EN CAPITAL</a:t>
            </a:r>
          </a:p>
        </p:txBody>
      </p:sp>
      <p:sp>
        <p:nvSpPr>
          <p:cNvPr id="12" name="Text Box 12" descr="Elipse 9">
            <a:extLst>
              <a:ext uri="{FF2B5EF4-FFF2-40B4-BE49-F238E27FC236}">
                <a16:creationId xmlns:a16="http://schemas.microsoft.com/office/drawing/2014/main" id="{BDE157E1-378A-48AF-8CB1-7F972D13B0F3}"/>
              </a:ext>
            </a:extLst>
          </p:cNvPr>
          <p:cNvSpPr txBox="1">
            <a:spLocks/>
          </p:cNvSpPr>
          <p:nvPr/>
        </p:nvSpPr>
        <p:spPr bwMode="auto">
          <a:xfrm>
            <a:off x="8063638" y="1096598"/>
            <a:ext cx="2297112" cy="13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AMBIENTE DE NEGOCIOS ABIERTO </a:t>
            </a:r>
          </a:p>
          <a:p>
            <a:pPr algn="ctr" eaLnBrk="1"/>
            <a:r>
              <a:rPr lang="es-MX" altLang="es-MX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 COMPETITIVO</a:t>
            </a:r>
          </a:p>
          <a:p>
            <a:pPr algn="ctr" eaLnBrk="1"/>
            <a:r>
              <a:rPr lang="es-MX" altLang="es-MX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Apertura comercial y</a:t>
            </a:r>
          </a:p>
          <a:p>
            <a:pPr algn="ctr" eaLnBrk="1"/>
            <a:r>
              <a:rPr lang="es-MX" altLang="es-MX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desregulación</a:t>
            </a:r>
          </a:p>
        </p:txBody>
      </p:sp>
      <p:sp>
        <p:nvSpPr>
          <p:cNvPr id="14" name="Text Box 10" descr="Elipse 9">
            <a:extLst>
              <a:ext uri="{FF2B5EF4-FFF2-40B4-BE49-F238E27FC236}">
                <a16:creationId xmlns:a16="http://schemas.microsoft.com/office/drawing/2014/main" id="{5F3E7FAA-BD0C-43CC-8CF8-C6F4248FDAB2}"/>
              </a:ext>
            </a:extLst>
          </p:cNvPr>
          <p:cNvSpPr txBox="1">
            <a:spLocks/>
          </p:cNvSpPr>
          <p:nvPr/>
        </p:nvSpPr>
        <p:spPr bwMode="auto">
          <a:xfrm>
            <a:off x="6355904" y="3392379"/>
            <a:ext cx="1560513" cy="42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Físico</a:t>
            </a:r>
          </a:p>
        </p:txBody>
      </p:sp>
      <p:sp>
        <p:nvSpPr>
          <p:cNvPr id="15" name="Text Box 16" descr="Elipse 9">
            <a:extLst>
              <a:ext uri="{FF2B5EF4-FFF2-40B4-BE49-F238E27FC236}">
                <a16:creationId xmlns:a16="http://schemas.microsoft.com/office/drawing/2014/main" id="{D9108773-1637-463C-88AD-F8A3B7CDA2DF}"/>
              </a:ext>
            </a:extLst>
          </p:cNvPr>
          <p:cNvSpPr txBox="1">
            <a:spLocks/>
          </p:cNvSpPr>
          <p:nvPr/>
        </p:nvSpPr>
        <p:spPr bwMode="auto">
          <a:xfrm>
            <a:off x="6101209" y="3776127"/>
            <a:ext cx="2049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Humano</a:t>
            </a:r>
          </a:p>
        </p:txBody>
      </p:sp>
    </p:spTree>
    <p:extLst>
      <p:ext uri="{BB962C8B-B14F-4D97-AF65-F5344CB8AC3E}">
        <p14:creationId xmlns:p14="http://schemas.microsoft.com/office/powerpoint/2010/main" val="32041507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pasted-image.tiff">
            <a:extLst>
              <a:ext uri="{FF2B5EF4-FFF2-40B4-BE49-F238E27FC236}">
                <a16:creationId xmlns:a16="http://schemas.microsoft.com/office/drawing/2014/main" id="{A5FF4482-7A09-4D6C-8845-D2D852334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r="11560" b="27570"/>
          <a:stretch>
            <a:fillRect/>
          </a:stretch>
        </p:blipFill>
        <p:spPr bwMode="auto">
          <a:xfrm>
            <a:off x="3175" y="0"/>
            <a:ext cx="12088813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F419C5F-F4B6-46C3-A6BF-933B60004DA9}"/>
              </a:ext>
            </a:extLst>
          </p:cNvPr>
          <p:cNvGrpSpPr>
            <a:grpSpLocks/>
          </p:cNvGrpSpPr>
          <p:nvPr/>
        </p:nvGrpSpPr>
        <p:grpSpPr bwMode="auto">
          <a:xfrm>
            <a:off x="2584450" y="-30163"/>
            <a:ext cx="9563100" cy="5129213"/>
            <a:chOff x="0" y="0"/>
            <a:chExt cx="9564035" cy="5131726"/>
          </a:xfrm>
        </p:grpSpPr>
        <p:sp>
          <p:nvSpPr>
            <p:cNvPr id="24585" name="AutoShape 3">
              <a:extLst>
                <a:ext uri="{FF2B5EF4-FFF2-40B4-BE49-F238E27FC236}">
                  <a16:creationId xmlns:a16="http://schemas.microsoft.com/office/drawing/2014/main" id="{D8B787BC-DF7A-44A2-A85E-68C01870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45" y="0"/>
              <a:ext cx="5078290" cy="5131726"/>
            </a:xfrm>
            <a:custGeom>
              <a:avLst/>
              <a:gdLst>
                <a:gd name="T0" fmla="*/ 2539145 w 21600"/>
                <a:gd name="T1" fmla="*/ 2565863 h 21600"/>
                <a:gd name="T2" fmla="*/ 2539145 w 21600"/>
                <a:gd name="T3" fmla="*/ 2565863 h 21600"/>
                <a:gd name="T4" fmla="*/ 2539145 w 21600"/>
                <a:gd name="T5" fmla="*/ 2565863 h 21600"/>
                <a:gd name="T6" fmla="*/ 2539145 w 21600"/>
                <a:gd name="T7" fmla="*/ 2565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98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980" y="0"/>
                  </a:lnTo>
                  <a:close/>
                </a:path>
              </a:pathLst>
            </a:custGeom>
            <a:solidFill>
              <a:srgbClr val="FFFFFF">
                <a:alpha val="7372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24586" name="AutoShape 4">
              <a:extLst>
                <a:ext uri="{FF2B5EF4-FFF2-40B4-BE49-F238E27FC236}">
                  <a16:creationId xmlns:a16="http://schemas.microsoft.com/office/drawing/2014/main" id="{828472E5-C189-4840-95D4-532CB0B3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863"/>
              <a:ext cx="5424236" cy="5083440"/>
            </a:xfrm>
            <a:custGeom>
              <a:avLst/>
              <a:gdLst>
                <a:gd name="T0" fmla="*/ 2712118 w 21600"/>
                <a:gd name="T1" fmla="*/ 2541720 h 21600"/>
                <a:gd name="T2" fmla="*/ 2712118 w 21600"/>
                <a:gd name="T3" fmla="*/ 2541720 h 21600"/>
                <a:gd name="T4" fmla="*/ 2712118 w 21600"/>
                <a:gd name="T5" fmla="*/ 2541720 h 21600"/>
                <a:gd name="T6" fmla="*/ 2712118 w 21600"/>
                <a:gd name="T7" fmla="*/ 254172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670" y="0"/>
                  </a:moveTo>
                  <a:lnTo>
                    <a:pt x="21600" y="0"/>
                  </a:lnTo>
                  <a:lnTo>
                    <a:pt x="17961" y="21585"/>
                  </a:lnTo>
                  <a:lnTo>
                    <a:pt x="0" y="2160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87185">
                <a:alpha val="7372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24587" name="Rectangle 5">
              <a:extLst>
                <a:ext uri="{FF2B5EF4-FFF2-40B4-BE49-F238E27FC236}">
                  <a16:creationId xmlns:a16="http://schemas.microsoft.com/office/drawing/2014/main" id="{AF7D1391-4ABE-4609-A6BA-A7EFAEA2D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7926" y="4119695"/>
              <a:ext cx="6407161" cy="4400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/>
            </a:p>
          </p:txBody>
        </p:sp>
        <p:graphicFrame>
          <p:nvGraphicFramePr>
            <p:cNvPr id="24588" name="Object 6" descr="Gráfico 9">
              <a:extLst>
                <a:ext uri="{FF2B5EF4-FFF2-40B4-BE49-F238E27FC236}">
                  <a16:creationId xmlns:a16="http://schemas.microsoft.com/office/drawing/2014/main" id="{CF352BE3-6270-4FE2-96C2-89BFE8E342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15196" y="1137865"/>
            <a:ext cx="6884412" cy="3444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29" name="Chart" r:id="rId4" imgW="0" imgH="0" progId="MSGraph.Chart.8">
                    <p:embed/>
                  </p:oleObj>
                </mc:Choice>
                <mc:Fallback>
                  <p:oleObj name="Chart" r:id="rId4" imgW="0" imgH="0" progId="MSGraph.Chart.8">
                    <p:embed/>
                    <p:pic>
                      <p:nvPicPr>
                        <p:cNvPr id="0" name="Object 6" descr="Gráfico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5196" y="1137865"/>
                          <a:ext cx="6884412" cy="3444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9" name="Rectangle 7" descr="Rectángulo 20">
              <a:extLst>
                <a:ext uri="{FF2B5EF4-FFF2-40B4-BE49-F238E27FC236}">
                  <a16:creationId xmlns:a16="http://schemas.microsoft.com/office/drawing/2014/main" id="{17B0FEB9-20A9-4F9A-B336-A2C8EB8F7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367" y="1184228"/>
              <a:ext cx="6431733" cy="30260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endParaRPr lang="es-MX" altLang="es-MX" sz="1100"/>
            </a:p>
          </p:txBody>
        </p:sp>
        <p:sp>
          <p:nvSpPr>
            <p:cNvPr id="24590" name="Text Box 8" descr="Rectángulo 10">
              <a:extLst>
                <a:ext uri="{FF2B5EF4-FFF2-40B4-BE49-F238E27FC236}">
                  <a16:creationId xmlns:a16="http://schemas.microsoft.com/office/drawing/2014/main" id="{94AA037A-E1FD-4BB4-95F9-9BC1D187FE9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18692" y="389476"/>
              <a:ext cx="2622055" cy="535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r" eaLnBrk="1"/>
              <a:r>
                <a:rPr lang="es-MX" altLang="es-MX" sz="17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PIB mundial y Exportaciones</a:t>
              </a:r>
            </a:p>
            <a:p>
              <a:pPr algn="r" eaLnBrk="1"/>
              <a:r>
                <a:rPr lang="es-MX" altLang="es-MX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(%, variación anual real)</a:t>
              </a:r>
            </a:p>
          </p:txBody>
        </p:sp>
        <p:sp>
          <p:nvSpPr>
            <p:cNvPr id="24591" name="Text Box 9" descr="Rectángulo 12">
              <a:extLst>
                <a:ext uri="{FF2B5EF4-FFF2-40B4-BE49-F238E27FC236}">
                  <a16:creationId xmlns:a16="http://schemas.microsoft.com/office/drawing/2014/main" id="{1230F72C-EBD6-4A2B-B2C7-16C695F06FD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238805" y="897708"/>
              <a:ext cx="916463" cy="24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100" b="1">
                  <a:solidFill>
                    <a:schemeClr val="accent1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Exportaciones</a:t>
              </a:r>
            </a:p>
          </p:txBody>
        </p:sp>
        <p:sp>
          <p:nvSpPr>
            <p:cNvPr id="24592" name="Text Box 10" descr="Rectángulo 13">
              <a:extLst>
                <a:ext uri="{FF2B5EF4-FFF2-40B4-BE49-F238E27FC236}">
                  <a16:creationId xmlns:a16="http://schemas.microsoft.com/office/drawing/2014/main" id="{D00D0DD5-936C-420E-94F4-6531D1A7FF1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94667" y="865958"/>
              <a:ext cx="705557" cy="2819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>
                  <a:solidFill>
                    <a:srgbClr val="78C1D4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PIB</a:t>
              </a:r>
            </a:p>
          </p:txBody>
        </p:sp>
        <p:sp>
          <p:nvSpPr>
            <p:cNvPr id="24593" name="Text Box 11" descr="Rectángulo 14">
              <a:extLst>
                <a:ext uri="{FF2B5EF4-FFF2-40B4-BE49-F238E27FC236}">
                  <a16:creationId xmlns:a16="http://schemas.microsoft.com/office/drawing/2014/main" id="{F5A061B4-51EB-4143-8636-F3494D173C9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085112" y="1438136"/>
              <a:ext cx="1037316" cy="21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r>
                <a:rPr lang="es-MX" altLang="es-MX" sz="1100">
                  <a:solidFill>
                    <a:srgbClr val="535353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PIB Mundial</a:t>
              </a:r>
            </a:p>
          </p:txBody>
        </p:sp>
        <p:sp>
          <p:nvSpPr>
            <p:cNvPr id="24594" name="Line 12" descr="Conector recto 17">
              <a:extLst>
                <a:ext uri="{FF2B5EF4-FFF2-40B4-BE49-F238E27FC236}">
                  <a16:creationId xmlns:a16="http://schemas.microsoft.com/office/drawing/2014/main" id="{2F8C6530-2E1D-4AD4-A828-8707710C0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8175" y="1544192"/>
              <a:ext cx="305011" cy="1"/>
            </a:xfrm>
            <a:prstGeom prst="line">
              <a:avLst/>
            </a:prstGeom>
            <a:noFill/>
            <a:ln w="317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3" name="Text Box 13" descr="Rectángulo 15">
              <a:extLst>
                <a:ext uri="{FF2B5EF4-FFF2-40B4-BE49-F238E27FC236}">
                  <a16:creationId xmlns:a16="http://schemas.microsoft.com/office/drawing/2014/main" id="{DA55A39C-09BB-4240-B9A1-5788DA2726D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50962" y="1400161"/>
              <a:ext cx="1358938" cy="288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r>
                <a:rPr lang="es-MX" altLang="es-MX" sz="1100">
                  <a:solidFill>
                    <a:srgbClr val="535353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Exportaciones</a:t>
              </a:r>
            </a:p>
          </p:txBody>
        </p:sp>
        <p:sp>
          <p:nvSpPr>
            <p:cNvPr id="4" name="Line 14" descr="Conector recto 18">
              <a:extLst>
                <a:ext uri="{FF2B5EF4-FFF2-40B4-BE49-F238E27FC236}">
                  <a16:creationId xmlns:a16="http://schemas.microsoft.com/office/drawing/2014/main" id="{3BCF7370-0A69-4ED9-A394-44D2C4EA7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1397" y="1544192"/>
              <a:ext cx="269628" cy="1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24597" name="Oval 15" descr="Elipse 39">
              <a:extLst>
                <a:ext uri="{FF2B5EF4-FFF2-40B4-BE49-F238E27FC236}">
                  <a16:creationId xmlns:a16="http://schemas.microsoft.com/office/drawing/2014/main" id="{E5186E59-C9F5-4CB7-83EA-450F882FE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624" y="4055486"/>
              <a:ext cx="141113" cy="14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endParaRPr lang="es-MX" altLang="es-MX">
                <a:solidFill>
                  <a:srgbClr val="FFFFFF"/>
                </a:solidFill>
              </a:endParaRPr>
            </a:p>
          </p:txBody>
        </p:sp>
        <p:sp>
          <p:nvSpPr>
            <p:cNvPr id="5" name="Text Box 16" descr="Rectángulo 45">
              <a:extLst>
                <a:ext uri="{FF2B5EF4-FFF2-40B4-BE49-F238E27FC236}">
                  <a16:creationId xmlns:a16="http://schemas.microsoft.com/office/drawing/2014/main" id="{A2F9D247-4189-4027-902D-7E9E4C280C7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2151" y="4339696"/>
              <a:ext cx="3970617" cy="24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r>
                <a:rPr lang="es-MX" altLang="es-MX" sz="1100">
                  <a:solidFill>
                    <a:srgbClr val="A5D6E3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Fuente: FMI y OMC</a:t>
              </a:r>
            </a:p>
          </p:txBody>
        </p:sp>
        <p:sp>
          <p:nvSpPr>
            <p:cNvPr id="6" name="Line 17">
              <a:extLst>
                <a:ext uri="{FF2B5EF4-FFF2-40B4-BE49-F238E27FC236}">
                  <a16:creationId xmlns:a16="http://schemas.microsoft.com/office/drawing/2014/main" id="{6768BFC5-53E0-48B8-9832-1877B3E63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8903" y="4142229"/>
              <a:ext cx="6202968" cy="0"/>
            </a:xfrm>
            <a:prstGeom prst="line">
              <a:avLst/>
            </a:prstGeom>
            <a:noFill/>
            <a:ln w="12700" cap="flat" cmpd="sng">
              <a:solidFill>
                <a:srgbClr val="A7A7A7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pPr eaLnBrk="1">
                <a:defRPr/>
              </a:pPr>
              <a:endParaRPr lang="es-MX" altLang="es-MX"/>
            </a:p>
          </p:txBody>
        </p:sp>
      </p:grpSp>
      <p:sp>
        <p:nvSpPr>
          <p:cNvPr id="24580" name="AutoShape 18" descr="Shape 542">
            <a:extLst>
              <a:ext uri="{FF2B5EF4-FFF2-40B4-BE49-F238E27FC236}">
                <a16:creationId xmlns:a16="http://schemas.microsoft.com/office/drawing/2014/main" id="{C5A91C9E-D465-4078-8AFE-249019C3C616}"/>
              </a:ext>
            </a:extLst>
          </p:cNvPr>
          <p:cNvSpPr>
            <a:spLocks/>
          </p:cNvSpPr>
          <p:nvPr/>
        </p:nvSpPr>
        <p:spPr bwMode="auto">
          <a:xfrm>
            <a:off x="-1588" y="-41275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E5B04E">
              <a:alpha val="9333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24595" name="AutoShape 19" descr="Forma libre 4">
            <a:extLst>
              <a:ext uri="{FF2B5EF4-FFF2-40B4-BE49-F238E27FC236}">
                <a16:creationId xmlns:a16="http://schemas.microsoft.com/office/drawing/2014/main" id="{2BE584B1-FBFE-49DC-A662-C12A2CAFC2E9}"/>
              </a:ext>
            </a:extLst>
          </p:cNvPr>
          <p:cNvSpPr>
            <a:spLocks/>
          </p:cNvSpPr>
          <p:nvPr/>
        </p:nvSpPr>
        <p:spPr bwMode="auto">
          <a:xfrm>
            <a:off x="4913313" y="1716088"/>
            <a:ext cx="6065837" cy="2397125"/>
          </a:xfrm>
          <a:custGeom>
            <a:avLst/>
            <a:gdLst>
              <a:gd name="T0" fmla="*/ 3032919 w 21600"/>
              <a:gd name="T1" fmla="*/ 1327589 h 19331"/>
              <a:gd name="T2" fmla="*/ 3032919 w 21600"/>
              <a:gd name="T3" fmla="*/ 1327589 h 19331"/>
              <a:gd name="T4" fmla="*/ 3032919 w 21600"/>
              <a:gd name="T5" fmla="*/ 1327589 h 19331"/>
              <a:gd name="T6" fmla="*/ 3032919 w 21600"/>
              <a:gd name="T7" fmla="*/ 1327589 h 193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9331">
                <a:moveTo>
                  <a:pt x="0" y="11573"/>
                </a:moveTo>
                <a:cubicBezTo>
                  <a:pt x="266" y="11172"/>
                  <a:pt x="532" y="10770"/>
                  <a:pt x="777" y="11666"/>
                </a:cubicBezTo>
                <a:cubicBezTo>
                  <a:pt x="1023" y="12561"/>
                  <a:pt x="1282" y="17224"/>
                  <a:pt x="1473" y="16946"/>
                </a:cubicBezTo>
                <a:cubicBezTo>
                  <a:pt x="1664" y="16668"/>
                  <a:pt x="1732" y="12252"/>
                  <a:pt x="1923" y="9998"/>
                </a:cubicBezTo>
                <a:cubicBezTo>
                  <a:pt x="2114" y="7744"/>
                  <a:pt x="2400" y="3992"/>
                  <a:pt x="2618" y="3421"/>
                </a:cubicBezTo>
                <a:cubicBezTo>
                  <a:pt x="2836" y="2850"/>
                  <a:pt x="2993" y="5706"/>
                  <a:pt x="3232" y="6571"/>
                </a:cubicBezTo>
                <a:cubicBezTo>
                  <a:pt x="3470" y="7435"/>
                  <a:pt x="3818" y="8547"/>
                  <a:pt x="4050" y="8609"/>
                </a:cubicBezTo>
                <a:cubicBezTo>
                  <a:pt x="4282" y="8671"/>
                  <a:pt x="4425" y="7713"/>
                  <a:pt x="4623" y="6941"/>
                </a:cubicBezTo>
                <a:cubicBezTo>
                  <a:pt x="4820" y="6169"/>
                  <a:pt x="5052" y="4023"/>
                  <a:pt x="5236" y="3977"/>
                </a:cubicBezTo>
                <a:cubicBezTo>
                  <a:pt x="5420" y="3931"/>
                  <a:pt x="5530" y="5953"/>
                  <a:pt x="5727" y="6663"/>
                </a:cubicBezTo>
                <a:cubicBezTo>
                  <a:pt x="5925" y="7374"/>
                  <a:pt x="6211" y="7435"/>
                  <a:pt x="6423" y="8238"/>
                </a:cubicBezTo>
                <a:cubicBezTo>
                  <a:pt x="6634" y="9041"/>
                  <a:pt x="6777" y="10909"/>
                  <a:pt x="6995" y="11481"/>
                </a:cubicBezTo>
                <a:cubicBezTo>
                  <a:pt x="7214" y="12052"/>
                  <a:pt x="7514" y="11511"/>
                  <a:pt x="7732" y="11666"/>
                </a:cubicBezTo>
                <a:cubicBezTo>
                  <a:pt x="7950" y="11820"/>
                  <a:pt x="8100" y="12947"/>
                  <a:pt x="8305" y="12407"/>
                </a:cubicBezTo>
                <a:cubicBezTo>
                  <a:pt x="8509" y="11867"/>
                  <a:pt x="8755" y="9087"/>
                  <a:pt x="8959" y="8423"/>
                </a:cubicBezTo>
                <a:cubicBezTo>
                  <a:pt x="9164" y="7760"/>
                  <a:pt x="9232" y="8840"/>
                  <a:pt x="9532" y="8423"/>
                </a:cubicBezTo>
                <a:cubicBezTo>
                  <a:pt x="9832" y="8007"/>
                  <a:pt x="10445" y="5536"/>
                  <a:pt x="10759" y="5922"/>
                </a:cubicBezTo>
                <a:cubicBezTo>
                  <a:pt x="11073" y="6308"/>
                  <a:pt x="11195" y="10523"/>
                  <a:pt x="11414" y="10739"/>
                </a:cubicBezTo>
                <a:cubicBezTo>
                  <a:pt x="11632" y="10956"/>
                  <a:pt x="11843" y="8470"/>
                  <a:pt x="12068" y="7219"/>
                </a:cubicBezTo>
                <a:cubicBezTo>
                  <a:pt x="12293" y="5969"/>
                  <a:pt x="12552" y="2603"/>
                  <a:pt x="12764" y="3236"/>
                </a:cubicBezTo>
                <a:cubicBezTo>
                  <a:pt x="12975" y="3869"/>
                  <a:pt x="13152" y="9937"/>
                  <a:pt x="13336" y="11017"/>
                </a:cubicBezTo>
                <a:cubicBezTo>
                  <a:pt x="13520" y="12098"/>
                  <a:pt x="13650" y="10631"/>
                  <a:pt x="13868" y="9720"/>
                </a:cubicBezTo>
                <a:cubicBezTo>
                  <a:pt x="14086" y="8809"/>
                  <a:pt x="14420" y="6818"/>
                  <a:pt x="14645" y="5552"/>
                </a:cubicBezTo>
                <a:cubicBezTo>
                  <a:pt x="14870" y="4286"/>
                  <a:pt x="15007" y="2464"/>
                  <a:pt x="15218" y="2124"/>
                </a:cubicBezTo>
                <a:cubicBezTo>
                  <a:pt x="15430" y="1784"/>
                  <a:pt x="15702" y="3699"/>
                  <a:pt x="15914" y="3514"/>
                </a:cubicBezTo>
                <a:cubicBezTo>
                  <a:pt x="16125" y="3328"/>
                  <a:pt x="16261" y="1491"/>
                  <a:pt x="16486" y="1012"/>
                </a:cubicBezTo>
                <a:cubicBezTo>
                  <a:pt x="16711" y="534"/>
                  <a:pt x="17045" y="-779"/>
                  <a:pt x="17264" y="642"/>
                </a:cubicBezTo>
                <a:cubicBezTo>
                  <a:pt x="17482" y="2062"/>
                  <a:pt x="17598" y="6447"/>
                  <a:pt x="17795" y="9535"/>
                </a:cubicBezTo>
                <a:cubicBezTo>
                  <a:pt x="17993" y="12623"/>
                  <a:pt x="18225" y="20559"/>
                  <a:pt x="18450" y="19169"/>
                </a:cubicBezTo>
                <a:cubicBezTo>
                  <a:pt x="18675" y="17780"/>
                  <a:pt x="18920" y="3436"/>
                  <a:pt x="19145" y="1198"/>
                </a:cubicBezTo>
                <a:cubicBezTo>
                  <a:pt x="19370" y="-1041"/>
                  <a:pt x="19616" y="4594"/>
                  <a:pt x="19800" y="5737"/>
                </a:cubicBezTo>
                <a:cubicBezTo>
                  <a:pt x="19984" y="6880"/>
                  <a:pt x="20052" y="7574"/>
                  <a:pt x="20250" y="8053"/>
                </a:cubicBezTo>
                <a:cubicBezTo>
                  <a:pt x="20448" y="8532"/>
                  <a:pt x="20761" y="8655"/>
                  <a:pt x="20986" y="8609"/>
                </a:cubicBezTo>
                <a:cubicBezTo>
                  <a:pt x="21211" y="8562"/>
                  <a:pt x="21406" y="8169"/>
                  <a:pt x="21600" y="7775"/>
                </a:cubicBez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4596" name="AutoShape 20" descr="Forma libre 3">
            <a:extLst>
              <a:ext uri="{FF2B5EF4-FFF2-40B4-BE49-F238E27FC236}">
                <a16:creationId xmlns:a16="http://schemas.microsoft.com/office/drawing/2014/main" id="{703C737C-5679-4C82-B07D-334134D3ADA1}"/>
              </a:ext>
            </a:extLst>
          </p:cNvPr>
          <p:cNvSpPr>
            <a:spLocks/>
          </p:cNvSpPr>
          <p:nvPr/>
        </p:nvSpPr>
        <p:spPr bwMode="auto">
          <a:xfrm>
            <a:off x="4946650" y="1381125"/>
            <a:ext cx="6043613" cy="2543175"/>
          </a:xfrm>
          <a:custGeom>
            <a:avLst/>
            <a:gdLst>
              <a:gd name="T0" fmla="*/ 3021807 w 21600"/>
              <a:gd name="T1" fmla="*/ 1488498 h 19322"/>
              <a:gd name="T2" fmla="*/ 3021807 w 21600"/>
              <a:gd name="T3" fmla="*/ 1488498 h 19322"/>
              <a:gd name="T4" fmla="*/ 3021807 w 21600"/>
              <a:gd name="T5" fmla="*/ 1488498 h 19322"/>
              <a:gd name="T6" fmla="*/ 3021807 w 21600"/>
              <a:gd name="T7" fmla="*/ 1488498 h 193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9322">
                <a:moveTo>
                  <a:pt x="0" y="6381"/>
                </a:moveTo>
                <a:cubicBezTo>
                  <a:pt x="205" y="9632"/>
                  <a:pt x="411" y="12883"/>
                  <a:pt x="616" y="14323"/>
                </a:cubicBezTo>
                <a:cubicBezTo>
                  <a:pt x="821" y="15763"/>
                  <a:pt x="1006" y="15428"/>
                  <a:pt x="1232" y="15021"/>
                </a:cubicBezTo>
                <a:cubicBezTo>
                  <a:pt x="1458" y="14614"/>
                  <a:pt x="1752" y="12883"/>
                  <a:pt x="1971" y="11879"/>
                </a:cubicBezTo>
                <a:cubicBezTo>
                  <a:pt x="2190" y="10876"/>
                  <a:pt x="2368" y="9087"/>
                  <a:pt x="2546" y="8999"/>
                </a:cubicBezTo>
                <a:cubicBezTo>
                  <a:pt x="2724" y="8912"/>
                  <a:pt x="2827" y="11734"/>
                  <a:pt x="3039" y="11356"/>
                </a:cubicBezTo>
                <a:cubicBezTo>
                  <a:pt x="3251" y="10977"/>
                  <a:pt x="3579" y="7952"/>
                  <a:pt x="3819" y="6730"/>
                </a:cubicBezTo>
                <a:cubicBezTo>
                  <a:pt x="4059" y="5508"/>
                  <a:pt x="4278" y="4199"/>
                  <a:pt x="4476" y="4025"/>
                </a:cubicBezTo>
                <a:cubicBezTo>
                  <a:pt x="4675" y="3850"/>
                  <a:pt x="4811" y="4912"/>
                  <a:pt x="5010" y="5683"/>
                </a:cubicBezTo>
                <a:cubicBezTo>
                  <a:pt x="5208" y="6454"/>
                  <a:pt x="5448" y="8432"/>
                  <a:pt x="5667" y="8650"/>
                </a:cubicBezTo>
                <a:cubicBezTo>
                  <a:pt x="5886" y="8868"/>
                  <a:pt x="6112" y="6541"/>
                  <a:pt x="6324" y="6992"/>
                </a:cubicBezTo>
                <a:cubicBezTo>
                  <a:pt x="6536" y="7443"/>
                  <a:pt x="6714" y="11196"/>
                  <a:pt x="6940" y="11356"/>
                </a:cubicBezTo>
                <a:cubicBezTo>
                  <a:pt x="7166" y="11516"/>
                  <a:pt x="7474" y="8025"/>
                  <a:pt x="7679" y="7952"/>
                </a:cubicBezTo>
                <a:cubicBezTo>
                  <a:pt x="7884" y="7879"/>
                  <a:pt x="7973" y="11414"/>
                  <a:pt x="8172" y="10919"/>
                </a:cubicBezTo>
                <a:cubicBezTo>
                  <a:pt x="8370" y="10425"/>
                  <a:pt x="8644" y="6279"/>
                  <a:pt x="8870" y="4985"/>
                </a:cubicBezTo>
                <a:cubicBezTo>
                  <a:pt x="9096" y="3690"/>
                  <a:pt x="9322" y="2468"/>
                  <a:pt x="9527" y="3152"/>
                </a:cubicBezTo>
                <a:cubicBezTo>
                  <a:pt x="9732" y="3836"/>
                  <a:pt x="9883" y="8039"/>
                  <a:pt x="10102" y="9087"/>
                </a:cubicBezTo>
                <a:cubicBezTo>
                  <a:pt x="10321" y="10134"/>
                  <a:pt x="10615" y="9057"/>
                  <a:pt x="10841" y="9436"/>
                </a:cubicBezTo>
                <a:cubicBezTo>
                  <a:pt x="11067" y="9814"/>
                  <a:pt x="11259" y="11428"/>
                  <a:pt x="11457" y="11356"/>
                </a:cubicBezTo>
                <a:cubicBezTo>
                  <a:pt x="11656" y="11283"/>
                  <a:pt x="11840" y="9887"/>
                  <a:pt x="12032" y="8999"/>
                </a:cubicBezTo>
                <a:cubicBezTo>
                  <a:pt x="12224" y="8112"/>
                  <a:pt x="12388" y="5377"/>
                  <a:pt x="12607" y="6032"/>
                </a:cubicBezTo>
                <a:cubicBezTo>
                  <a:pt x="12826" y="6687"/>
                  <a:pt x="13106" y="12548"/>
                  <a:pt x="13346" y="12927"/>
                </a:cubicBezTo>
                <a:cubicBezTo>
                  <a:pt x="13586" y="13305"/>
                  <a:pt x="13839" y="9843"/>
                  <a:pt x="14044" y="8301"/>
                </a:cubicBezTo>
                <a:cubicBezTo>
                  <a:pt x="14249" y="6759"/>
                  <a:pt x="14393" y="4781"/>
                  <a:pt x="14578" y="3676"/>
                </a:cubicBezTo>
                <a:cubicBezTo>
                  <a:pt x="14763" y="2570"/>
                  <a:pt x="14954" y="1363"/>
                  <a:pt x="15153" y="1668"/>
                </a:cubicBezTo>
                <a:cubicBezTo>
                  <a:pt x="15351" y="1974"/>
                  <a:pt x="15536" y="4999"/>
                  <a:pt x="15769" y="5508"/>
                </a:cubicBezTo>
                <a:cubicBezTo>
                  <a:pt x="16002" y="6017"/>
                  <a:pt x="16337" y="4868"/>
                  <a:pt x="16549" y="4723"/>
                </a:cubicBezTo>
                <a:cubicBezTo>
                  <a:pt x="16761" y="4577"/>
                  <a:pt x="16837" y="4592"/>
                  <a:pt x="17042" y="4636"/>
                </a:cubicBezTo>
                <a:cubicBezTo>
                  <a:pt x="17247" y="4679"/>
                  <a:pt x="17569" y="2541"/>
                  <a:pt x="17781" y="4985"/>
                </a:cubicBezTo>
                <a:cubicBezTo>
                  <a:pt x="17993" y="7428"/>
                  <a:pt x="18116" y="19952"/>
                  <a:pt x="18315" y="19297"/>
                </a:cubicBezTo>
                <a:cubicBezTo>
                  <a:pt x="18513" y="18643"/>
                  <a:pt x="18739" y="3763"/>
                  <a:pt x="18972" y="1057"/>
                </a:cubicBezTo>
                <a:cubicBezTo>
                  <a:pt x="19205" y="-1648"/>
                  <a:pt x="19499" y="1508"/>
                  <a:pt x="19711" y="3065"/>
                </a:cubicBezTo>
                <a:cubicBezTo>
                  <a:pt x="19923" y="4621"/>
                  <a:pt x="20040" y="9363"/>
                  <a:pt x="20245" y="10396"/>
                </a:cubicBezTo>
                <a:cubicBezTo>
                  <a:pt x="20450" y="11428"/>
                  <a:pt x="20717" y="9247"/>
                  <a:pt x="20943" y="9261"/>
                </a:cubicBezTo>
                <a:cubicBezTo>
                  <a:pt x="21169" y="9276"/>
                  <a:pt x="21384" y="9879"/>
                  <a:pt x="21600" y="10483"/>
                </a:cubicBezTo>
              </a:path>
            </a:pathLst>
          </a:cu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4583" name="Text Box 21" descr="TextBox 46">
            <a:extLst>
              <a:ext uri="{FF2B5EF4-FFF2-40B4-BE49-F238E27FC236}">
                <a16:creationId xmlns:a16="http://schemas.microsoft.com/office/drawing/2014/main" id="{F2BAB363-7795-48D1-9938-18C8C21CFB1E}"/>
              </a:ext>
            </a:extLst>
          </p:cNvPr>
          <p:cNvSpPr txBox="1">
            <a:spLocks/>
          </p:cNvSpPr>
          <p:nvPr/>
        </p:nvSpPr>
        <p:spPr bwMode="auto">
          <a:xfrm>
            <a:off x="304800" y="1892300"/>
            <a:ext cx="30829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3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COMERCIO Y</a:t>
            </a: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s-MX" altLang="es-MX" sz="2500">
                <a:solidFill>
                  <a:srgbClr val="FFFFFF"/>
                </a:solidFill>
              </a:rPr>
              <a:t>CRECIMIENTO</a:t>
            </a:r>
          </a:p>
          <a:p>
            <a:pPr eaLnBrk="1">
              <a:lnSpc>
                <a:spcPts val="2800"/>
              </a:lnSpc>
            </a:pPr>
            <a:r>
              <a:rPr lang="es-MX" altLang="es-MX" sz="2500">
                <a:solidFill>
                  <a:srgbClr val="FFFFFF"/>
                </a:solidFill>
              </a:rPr>
              <a:t>ECONÓMICO</a:t>
            </a:r>
            <a:endParaRPr lang="es-MX" altLang="es-MX" sz="2400">
              <a:solidFill>
                <a:srgbClr val="FFFFFF"/>
              </a:solidFill>
            </a:endParaRPr>
          </a:p>
        </p:txBody>
      </p:sp>
      <p:pic>
        <p:nvPicPr>
          <p:cNvPr id="24598" name="Picture 22" descr="Recurso 2.png">
            <a:extLst>
              <a:ext uri="{FF2B5EF4-FFF2-40B4-BE49-F238E27FC236}">
                <a16:creationId xmlns:a16="http://schemas.microsoft.com/office/drawing/2014/main" id="{E3C7DF7B-A47C-4320-96EA-8C451D58FD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2605087" y="9526"/>
            <a:ext cx="1228725" cy="1231900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asted-image.tiff">
            <a:extLst>
              <a:ext uri="{FF2B5EF4-FFF2-40B4-BE49-F238E27FC236}">
                <a16:creationId xmlns:a16="http://schemas.microsoft.com/office/drawing/2014/main" id="{795AF84C-5340-4B7F-8FEC-2C3CF2AEE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5917"/>
          <a:stretch>
            <a:fillRect/>
          </a:stretch>
        </p:blipFill>
        <p:spPr bwMode="auto">
          <a:xfrm>
            <a:off x="-19050" y="0"/>
            <a:ext cx="13716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75B1C8FF-E7B3-488A-B115-8D38913B840A}"/>
              </a:ext>
            </a:extLst>
          </p:cNvPr>
          <p:cNvSpPr>
            <a:spLocks/>
          </p:cNvSpPr>
          <p:nvPr/>
        </p:nvSpPr>
        <p:spPr bwMode="auto">
          <a:xfrm>
            <a:off x="-15875" y="2006600"/>
            <a:ext cx="13709650" cy="1270000"/>
          </a:xfrm>
          <a:prstGeom prst="rect">
            <a:avLst/>
          </a:prstGeom>
          <a:solidFill>
            <a:srgbClr val="36426C">
              <a:alpha val="7921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endParaRPr lang="es-MX" altLang="es-MX"/>
          </a:p>
        </p:txBody>
      </p:sp>
      <p:sp>
        <p:nvSpPr>
          <p:cNvPr id="6148" name="Rectangle 3" descr="Título 1">
            <a:extLst>
              <a:ext uri="{FF2B5EF4-FFF2-40B4-BE49-F238E27FC236}">
                <a16:creationId xmlns:a16="http://schemas.microsoft.com/office/drawing/2014/main" id="{6148C1E9-4D07-4EB1-9AD8-E616854F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25" y="2189163"/>
            <a:ext cx="10939463" cy="903287"/>
          </a:xfrm>
        </p:spPr>
        <p:txBody>
          <a:bodyPr anchor="ctr"/>
          <a:lstStyle/>
          <a:p>
            <a:pPr eaLnBrk="1">
              <a:lnSpc>
                <a:spcPct val="70000"/>
              </a:lnSpc>
            </a:pPr>
            <a:r>
              <a:rPr lang="es-MX" altLang="es-MX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¿POR QUÉ UNOS </a:t>
            </a:r>
            <a:r>
              <a:rPr lang="es-MX" altLang="es-MX" sz="32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PAÍSES PROSPERAN</a:t>
            </a:r>
            <a:r>
              <a:rPr lang="es-MX" altLang="es-MX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Y OTROS NO?</a:t>
            </a:r>
            <a:endParaRPr lang="es-MX" altLang="es-MX" sz="32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pasted-image.tiff">
            <a:extLst>
              <a:ext uri="{FF2B5EF4-FFF2-40B4-BE49-F238E27FC236}">
                <a16:creationId xmlns:a16="http://schemas.microsoft.com/office/drawing/2014/main" id="{FF5B538A-4FC3-4A74-8077-3414D7465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r="15714" b="27570"/>
          <a:stretch>
            <a:fillRect/>
          </a:stretch>
        </p:blipFill>
        <p:spPr bwMode="auto">
          <a:xfrm>
            <a:off x="3175" y="0"/>
            <a:ext cx="1152207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C17A887A-CC9A-494B-AE4D-12275A99ED71}"/>
              </a:ext>
            </a:extLst>
          </p:cNvPr>
          <p:cNvGrpSpPr>
            <a:grpSpLocks/>
          </p:cNvGrpSpPr>
          <p:nvPr/>
        </p:nvGrpSpPr>
        <p:grpSpPr bwMode="auto">
          <a:xfrm>
            <a:off x="7038975" y="-28575"/>
            <a:ext cx="5373688" cy="5130800"/>
            <a:chOff x="0" y="0"/>
            <a:chExt cx="5372871" cy="5131726"/>
          </a:xfrm>
        </p:grpSpPr>
        <p:pic>
          <p:nvPicPr>
            <p:cNvPr id="3" name="Picture 3" descr="Imagen 14">
              <a:extLst>
                <a:ext uri="{FF2B5EF4-FFF2-40B4-BE49-F238E27FC236}">
                  <a16:creationId xmlns:a16="http://schemas.microsoft.com/office/drawing/2014/main" id="{B3D6758D-217A-44FF-AED8-C2BBEB877545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4" y="7239"/>
              <a:ext cx="5308601" cy="508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15" name="AutoShape 4">
              <a:extLst>
                <a:ext uri="{FF2B5EF4-FFF2-40B4-BE49-F238E27FC236}">
                  <a16:creationId xmlns:a16="http://schemas.microsoft.com/office/drawing/2014/main" id="{BD45778D-E5EC-45A5-82AB-AC816307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372871" cy="5131726"/>
            </a:xfrm>
            <a:custGeom>
              <a:avLst/>
              <a:gdLst>
                <a:gd name="T0" fmla="*/ 2686436 w 21600"/>
                <a:gd name="T1" fmla="*/ 2565863 h 21600"/>
                <a:gd name="T2" fmla="*/ 2686436 w 21600"/>
                <a:gd name="T3" fmla="*/ 2565863 h 21600"/>
                <a:gd name="T4" fmla="*/ 2686436 w 21600"/>
                <a:gd name="T5" fmla="*/ 2565863 h 21600"/>
                <a:gd name="T6" fmla="*/ 2686436 w 21600"/>
                <a:gd name="T7" fmla="*/ 2565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762" y="0"/>
                  </a:moveTo>
                  <a:lnTo>
                    <a:pt x="21600" y="0"/>
                  </a:lnTo>
                  <a:lnTo>
                    <a:pt x="17904" y="21600"/>
                  </a:lnTo>
                  <a:lnTo>
                    <a:pt x="0" y="21600"/>
                  </a:lnTo>
                  <a:lnTo>
                    <a:pt x="3762" y="0"/>
                  </a:lnTo>
                  <a:close/>
                </a:path>
              </a:pathLst>
            </a:custGeom>
            <a:solidFill>
              <a:srgbClr val="FFFFFF">
                <a:alpha val="7372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</p:grpSp>
      <p:sp>
        <p:nvSpPr>
          <p:cNvPr id="25604" name="AutoShape 5">
            <a:extLst>
              <a:ext uri="{FF2B5EF4-FFF2-40B4-BE49-F238E27FC236}">
                <a16:creationId xmlns:a16="http://schemas.microsoft.com/office/drawing/2014/main" id="{0C7D9540-7DFC-4B8B-A877-51930D98D32A}"/>
              </a:ext>
            </a:extLst>
          </p:cNvPr>
          <p:cNvSpPr>
            <a:spLocks/>
          </p:cNvSpPr>
          <p:nvPr/>
        </p:nvSpPr>
        <p:spPr bwMode="auto">
          <a:xfrm>
            <a:off x="2584450" y="-4763"/>
            <a:ext cx="5424488" cy="5081588"/>
          </a:xfrm>
          <a:custGeom>
            <a:avLst/>
            <a:gdLst>
              <a:gd name="T0" fmla="*/ 2712244 w 21600"/>
              <a:gd name="T1" fmla="*/ 2540794 h 21600"/>
              <a:gd name="T2" fmla="*/ 2712244 w 21600"/>
              <a:gd name="T3" fmla="*/ 2540794 h 21600"/>
              <a:gd name="T4" fmla="*/ 2712244 w 21600"/>
              <a:gd name="T5" fmla="*/ 2540794 h 21600"/>
              <a:gd name="T6" fmla="*/ 2712244 w 21600"/>
              <a:gd name="T7" fmla="*/ 25407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670" y="0"/>
                </a:moveTo>
                <a:lnTo>
                  <a:pt x="21600" y="0"/>
                </a:lnTo>
                <a:lnTo>
                  <a:pt x="17961" y="21585"/>
                </a:lnTo>
                <a:lnTo>
                  <a:pt x="0" y="21600"/>
                </a:lnTo>
                <a:lnTo>
                  <a:pt x="3670" y="0"/>
                </a:lnTo>
                <a:close/>
              </a:path>
            </a:pathLst>
          </a:custGeom>
          <a:solidFill>
            <a:srgbClr val="387185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5605" name="AutoShape 6" descr="Shape 542">
            <a:extLst>
              <a:ext uri="{FF2B5EF4-FFF2-40B4-BE49-F238E27FC236}">
                <a16:creationId xmlns:a16="http://schemas.microsoft.com/office/drawing/2014/main" id="{8A1E07D9-5FB1-4864-9005-81CA8EBCE3F9}"/>
              </a:ext>
            </a:extLst>
          </p:cNvPr>
          <p:cNvSpPr>
            <a:spLocks/>
          </p:cNvSpPr>
          <p:nvPr/>
        </p:nvSpPr>
        <p:spPr bwMode="auto">
          <a:xfrm>
            <a:off x="-26988" y="-41275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E5B04E">
              <a:alpha val="92941"/>
            </a:srgbClr>
          </a:solidFill>
          <a:ln>
            <a:noFill/>
          </a:ln>
          <a:effectLst/>
          <a:extLst/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25607" name="Text Box 8" descr="TextBox 46">
            <a:extLst>
              <a:ext uri="{FF2B5EF4-FFF2-40B4-BE49-F238E27FC236}">
                <a16:creationId xmlns:a16="http://schemas.microsoft.com/office/drawing/2014/main" id="{267906C0-7334-4389-AB53-BFE5E852CF4B}"/>
              </a:ext>
            </a:extLst>
          </p:cNvPr>
          <p:cNvSpPr txBox="1">
            <a:spLocks/>
          </p:cNvSpPr>
          <p:nvPr/>
        </p:nvSpPr>
        <p:spPr bwMode="auto">
          <a:xfrm>
            <a:off x="304800" y="1892300"/>
            <a:ext cx="30829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3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COMERCIO Y</a:t>
            </a: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s-MX" altLang="es-MX" sz="2500">
                <a:solidFill>
                  <a:srgbClr val="FFFFFF"/>
                </a:solidFill>
              </a:rPr>
              <a:t>CRECIMIENTO</a:t>
            </a:r>
          </a:p>
          <a:p>
            <a:pPr eaLnBrk="1">
              <a:lnSpc>
                <a:spcPts val="2800"/>
              </a:lnSpc>
            </a:pPr>
            <a:r>
              <a:rPr lang="es-MX" altLang="es-MX" sz="2500">
                <a:solidFill>
                  <a:srgbClr val="FFFFFF"/>
                </a:solidFill>
              </a:rPr>
              <a:t>ECONÓMICO</a:t>
            </a:r>
            <a:endParaRPr lang="es-MX" altLang="es-MX" sz="2400">
              <a:solidFill>
                <a:srgbClr val="FFFFFF"/>
              </a:solidFill>
            </a:endParaRPr>
          </a:p>
        </p:txBody>
      </p:sp>
      <p:pic>
        <p:nvPicPr>
          <p:cNvPr id="25609" name="Picture 9" descr="Recurso 2.png">
            <a:extLst>
              <a:ext uri="{FF2B5EF4-FFF2-40B4-BE49-F238E27FC236}">
                <a16:creationId xmlns:a16="http://schemas.microsoft.com/office/drawing/2014/main" id="{38B2C503-2C7D-4F8B-B33B-0FB5A156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2605087" y="9526"/>
            <a:ext cx="1228725" cy="1231900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25606" name="Oval 7" descr="Elipse 39">
            <a:extLst>
              <a:ext uri="{FF2B5EF4-FFF2-40B4-BE49-F238E27FC236}">
                <a16:creationId xmlns:a16="http://schemas.microsoft.com/office/drawing/2014/main" id="{396F16D5-10CA-4826-AC9A-C5980F0DE257}"/>
              </a:ext>
            </a:extLst>
          </p:cNvPr>
          <p:cNvSpPr>
            <a:spLocks/>
          </p:cNvSpPr>
          <p:nvPr/>
        </p:nvSpPr>
        <p:spPr bwMode="auto">
          <a:xfrm>
            <a:off x="8970718" y="-869776"/>
            <a:ext cx="139700" cy="1397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endParaRPr lang="es-MX" altLang="es-MX">
              <a:solidFill>
                <a:srgbClr val="FFFFFF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B2834846-C2EF-4BA4-AA56-F14872B20C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84032" y="955679"/>
            <a:ext cx="2327272" cy="1360679"/>
          </a:xfrm>
          <a:prstGeom prst="rect">
            <a:avLst/>
          </a:prstGeom>
        </p:spPr>
      </p:pic>
      <p:grpSp>
        <p:nvGrpSpPr>
          <p:cNvPr id="18" name="Group 177">
            <a:extLst>
              <a:ext uri="{FF2B5EF4-FFF2-40B4-BE49-F238E27FC236}">
                <a16:creationId xmlns:a16="http://schemas.microsoft.com/office/drawing/2014/main" id="{B3DAAF83-9CE1-40F7-B075-0923C3A8EE56}"/>
              </a:ext>
            </a:extLst>
          </p:cNvPr>
          <p:cNvGrpSpPr>
            <a:grpSpLocks noChangeAspect="1"/>
          </p:cNvGrpSpPr>
          <p:nvPr/>
        </p:nvGrpSpPr>
        <p:grpSpPr>
          <a:xfrm>
            <a:off x="4497838" y="2641430"/>
            <a:ext cx="2112000" cy="731608"/>
            <a:chOff x="2100880" y="4211273"/>
            <a:chExt cx="7154866" cy="2476157"/>
          </a:xfrm>
        </p:grpSpPr>
        <p:pic>
          <p:nvPicPr>
            <p:cNvPr id="19" name="Picture 178">
              <a:extLst>
                <a:ext uri="{FF2B5EF4-FFF2-40B4-BE49-F238E27FC236}">
                  <a16:creationId xmlns:a16="http://schemas.microsoft.com/office/drawing/2014/main" id="{0D2B9A4E-15DF-4456-8A9C-D44042E93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58" b="30560"/>
            <a:stretch/>
          </p:blipFill>
          <p:spPr>
            <a:xfrm>
              <a:off x="2660321" y="6268724"/>
              <a:ext cx="2028146" cy="415591"/>
            </a:xfrm>
            <a:prstGeom prst="rect">
              <a:avLst/>
            </a:prstGeom>
          </p:spPr>
        </p:pic>
        <p:pic>
          <p:nvPicPr>
            <p:cNvPr id="20" name="Picture 179">
              <a:extLst>
                <a:ext uri="{FF2B5EF4-FFF2-40B4-BE49-F238E27FC236}">
                  <a16:creationId xmlns:a16="http://schemas.microsoft.com/office/drawing/2014/main" id="{19ECE521-69C6-42BF-A7F5-5071F4A52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58" b="30560"/>
            <a:stretch/>
          </p:blipFill>
          <p:spPr>
            <a:xfrm>
              <a:off x="6838975" y="6271839"/>
              <a:ext cx="2028146" cy="415591"/>
            </a:xfrm>
            <a:prstGeom prst="rect">
              <a:avLst/>
            </a:prstGeom>
          </p:spPr>
        </p:pic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A7C582F6-27E0-45C8-9F48-DBC77C4C9AD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00880" y="4211273"/>
              <a:ext cx="7154866" cy="2395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A5A0514-CBCC-4721-A288-09C55824C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156" y="5355868"/>
              <a:ext cx="5553078" cy="863606"/>
            </a:xfrm>
            <a:custGeom>
              <a:avLst/>
              <a:gdLst>
                <a:gd name="T0" fmla="*/ 160 w 3498"/>
                <a:gd name="T1" fmla="*/ 468 h 544"/>
                <a:gd name="T2" fmla="*/ 224 w 3498"/>
                <a:gd name="T3" fmla="*/ 480 h 544"/>
                <a:gd name="T4" fmla="*/ 287 w 3498"/>
                <a:gd name="T5" fmla="*/ 490 h 544"/>
                <a:gd name="T6" fmla="*/ 352 w 3498"/>
                <a:gd name="T7" fmla="*/ 499 h 544"/>
                <a:gd name="T8" fmla="*/ 416 w 3498"/>
                <a:gd name="T9" fmla="*/ 506 h 544"/>
                <a:gd name="T10" fmla="*/ 480 w 3498"/>
                <a:gd name="T11" fmla="*/ 511 h 544"/>
                <a:gd name="T12" fmla="*/ 546 w 3498"/>
                <a:gd name="T13" fmla="*/ 514 h 544"/>
                <a:gd name="T14" fmla="*/ 610 w 3498"/>
                <a:gd name="T15" fmla="*/ 516 h 544"/>
                <a:gd name="T16" fmla="*/ 675 w 3498"/>
                <a:gd name="T17" fmla="*/ 516 h 544"/>
                <a:gd name="T18" fmla="*/ 941 w 3498"/>
                <a:gd name="T19" fmla="*/ 515 h 544"/>
                <a:gd name="T20" fmla="*/ 1249 w 3498"/>
                <a:gd name="T21" fmla="*/ 514 h 544"/>
                <a:gd name="T22" fmla="*/ 1553 w 3498"/>
                <a:gd name="T23" fmla="*/ 515 h 544"/>
                <a:gd name="T24" fmla="*/ 1852 w 3498"/>
                <a:gd name="T25" fmla="*/ 517 h 544"/>
                <a:gd name="T26" fmla="*/ 2149 w 3498"/>
                <a:gd name="T27" fmla="*/ 521 h 544"/>
                <a:gd name="T28" fmla="*/ 2441 w 3498"/>
                <a:gd name="T29" fmla="*/ 524 h 544"/>
                <a:gd name="T30" fmla="*/ 2730 w 3498"/>
                <a:gd name="T31" fmla="*/ 529 h 544"/>
                <a:gd name="T32" fmla="*/ 3014 w 3498"/>
                <a:gd name="T33" fmla="*/ 536 h 544"/>
                <a:gd name="T34" fmla="*/ 3295 w 3498"/>
                <a:gd name="T35" fmla="*/ 542 h 544"/>
                <a:gd name="T36" fmla="*/ 3362 w 3498"/>
                <a:gd name="T37" fmla="*/ 540 h 544"/>
                <a:gd name="T38" fmla="*/ 3384 w 3498"/>
                <a:gd name="T39" fmla="*/ 534 h 544"/>
                <a:gd name="T40" fmla="*/ 3404 w 3498"/>
                <a:gd name="T41" fmla="*/ 528 h 544"/>
                <a:gd name="T42" fmla="*/ 3423 w 3498"/>
                <a:gd name="T43" fmla="*/ 522 h 544"/>
                <a:gd name="T44" fmla="*/ 3441 w 3498"/>
                <a:gd name="T45" fmla="*/ 515 h 544"/>
                <a:gd name="T46" fmla="*/ 3456 w 3498"/>
                <a:gd name="T47" fmla="*/ 508 h 544"/>
                <a:gd name="T48" fmla="*/ 3471 w 3498"/>
                <a:gd name="T49" fmla="*/ 502 h 544"/>
                <a:gd name="T50" fmla="*/ 3484 w 3498"/>
                <a:gd name="T51" fmla="*/ 495 h 544"/>
                <a:gd name="T52" fmla="*/ 3495 w 3498"/>
                <a:gd name="T53" fmla="*/ 489 h 544"/>
                <a:gd name="T54" fmla="*/ 3492 w 3498"/>
                <a:gd name="T55" fmla="*/ 417 h 544"/>
                <a:gd name="T56" fmla="*/ 3476 w 3498"/>
                <a:gd name="T57" fmla="*/ 330 h 544"/>
                <a:gd name="T58" fmla="*/ 3451 w 3498"/>
                <a:gd name="T59" fmla="*/ 252 h 544"/>
                <a:gd name="T60" fmla="*/ 3415 w 3498"/>
                <a:gd name="T61" fmla="*/ 185 h 544"/>
                <a:gd name="T62" fmla="*/ 3368 w 3498"/>
                <a:gd name="T63" fmla="*/ 129 h 544"/>
                <a:gd name="T64" fmla="*/ 3312 w 3498"/>
                <a:gd name="T65" fmla="*/ 82 h 544"/>
                <a:gd name="T66" fmla="*/ 3245 w 3498"/>
                <a:gd name="T67" fmla="*/ 45 h 544"/>
                <a:gd name="T68" fmla="*/ 3170 w 3498"/>
                <a:gd name="T69" fmla="*/ 19 h 544"/>
                <a:gd name="T70" fmla="*/ 3083 w 3498"/>
                <a:gd name="T71" fmla="*/ 2 h 544"/>
                <a:gd name="T72" fmla="*/ 2995 w 3498"/>
                <a:gd name="T73" fmla="*/ 5 h 544"/>
                <a:gd name="T74" fmla="*/ 2915 w 3498"/>
                <a:gd name="T75" fmla="*/ 22 h 544"/>
                <a:gd name="T76" fmla="*/ 2845 w 3498"/>
                <a:gd name="T77" fmla="*/ 50 h 544"/>
                <a:gd name="T78" fmla="*/ 2785 w 3498"/>
                <a:gd name="T79" fmla="*/ 90 h 544"/>
                <a:gd name="T80" fmla="*/ 2733 w 3498"/>
                <a:gd name="T81" fmla="*/ 141 h 544"/>
                <a:gd name="T82" fmla="*/ 2691 w 3498"/>
                <a:gd name="T83" fmla="*/ 203 h 544"/>
                <a:gd name="T84" fmla="*/ 2658 w 3498"/>
                <a:gd name="T85" fmla="*/ 277 h 544"/>
                <a:gd name="T86" fmla="*/ 2634 w 3498"/>
                <a:gd name="T87" fmla="*/ 362 h 544"/>
                <a:gd name="T88" fmla="*/ 2619 w 3498"/>
                <a:gd name="T89" fmla="*/ 458 h 544"/>
                <a:gd name="T90" fmla="*/ 806 w 3498"/>
                <a:gd name="T91" fmla="*/ 381 h 544"/>
                <a:gd name="T92" fmla="*/ 784 w 3498"/>
                <a:gd name="T93" fmla="*/ 299 h 544"/>
                <a:gd name="T94" fmla="*/ 755 w 3498"/>
                <a:gd name="T95" fmla="*/ 228 h 544"/>
                <a:gd name="T96" fmla="*/ 717 w 3498"/>
                <a:gd name="T97" fmla="*/ 165 h 544"/>
                <a:gd name="T98" fmla="*/ 672 w 3498"/>
                <a:gd name="T99" fmla="*/ 114 h 544"/>
                <a:gd name="T100" fmla="*/ 617 w 3498"/>
                <a:gd name="T101" fmla="*/ 73 h 544"/>
                <a:gd name="T102" fmla="*/ 554 w 3498"/>
                <a:gd name="T103" fmla="*/ 41 h 544"/>
                <a:gd name="T104" fmla="*/ 484 w 3498"/>
                <a:gd name="T105" fmla="*/ 19 h 544"/>
                <a:gd name="T106" fmla="*/ 405 w 3498"/>
                <a:gd name="T107" fmla="*/ 8 h 544"/>
                <a:gd name="T108" fmla="*/ 331 w 3498"/>
                <a:gd name="T109" fmla="*/ 10 h 544"/>
                <a:gd name="T110" fmla="*/ 260 w 3498"/>
                <a:gd name="T111" fmla="*/ 28 h 544"/>
                <a:gd name="T112" fmla="*/ 197 w 3498"/>
                <a:gd name="T113" fmla="*/ 56 h 544"/>
                <a:gd name="T114" fmla="*/ 143 w 3498"/>
                <a:gd name="T115" fmla="*/ 93 h 544"/>
                <a:gd name="T116" fmla="*/ 97 w 3498"/>
                <a:gd name="T117" fmla="*/ 139 h 544"/>
                <a:gd name="T118" fmla="*/ 60 w 3498"/>
                <a:gd name="T119" fmla="*/ 195 h 544"/>
                <a:gd name="T120" fmla="*/ 32 w 3498"/>
                <a:gd name="T121" fmla="*/ 260 h 544"/>
                <a:gd name="T122" fmla="*/ 12 w 3498"/>
                <a:gd name="T123" fmla="*/ 335 h 544"/>
                <a:gd name="T124" fmla="*/ 2 w 3498"/>
                <a:gd name="T125" fmla="*/ 41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98" h="544">
                  <a:moveTo>
                    <a:pt x="0" y="469"/>
                  </a:moveTo>
                  <a:lnTo>
                    <a:pt x="109" y="457"/>
                  </a:lnTo>
                  <a:lnTo>
                    <a:pt x="114" y="458"/>
                  </a:lnTo>
                  <a:lnTo>
                    <a:pt x="120" y="459"/>
                  </a:lnTo>
                  <a:lnTo>
                    <a:pt x="126" y="461"/>
                  </a:lnTo>
                  <a:lnTo>
                    <a:pt x="131" y="462"/>
                  </a:lnTo>
                  <a:lnTo>
                    <a:pt x="137" y="463"/>
                  </a:lnTo>
                  <a:lnTo>
                    <a:pt x="143" y="465"/>
                  </a:lnTo>
                  <a:lnTo>
                    <a:pt x="148" y="466"/>
                  </a:lnTo>
                  <a:lnTo>
                    <a:pt x="154" y="467"/>
                  </a:lnTo>
                  <a:lnTo>
                    <a:pt x="160" y="468"/>
                  </a:lnTo>
                  <a:lnTo>
                    <a:pt x="166" y="470"/>
                  </a:lnTo>
                  <a:lnTo>
                    <a:pt x="172" y="471"/>
                  </a:lnTo>
                  <a:lnTo>
                    <a:pt x="178" y="472"/>
                  </a:lnTo>
                  <a:lnTo>
                    <a:pt x="183" y="472"/>
                  </a:lnTo>
                  <a:lnTo>
                    <a:pt x="189" y="473"/>
                  </a:lnTo>
                  <a:lnTo>
                    <a:pt x="195" y="475"/>
                  </a:lnTo>
                  <a:lnTo>
                    <a:pt x="200" y="476"/>
                  </a:lnTo>
                  <a:lnTo>
                    <a:pt x="206" y="477"/>
                  </a:lnTo>
                  <a:lnTo>
                    <a:pt x="213" y="478"/>
                  </a:lnTo>
                  <a:lnTo>
                    <a:pt x="218" y="479"/>
                  </a:lnTo>
                  <a:lnTo>
                    <a:pt x="224" y="480"/>
                  </a:lnTo>
                  <a:lnTo>
                    <a:pt x="230" y="481"/>
                  </a:lnTo>
                  <a:lnTo>
                    <a:pt x="235" y="482"/>
                  </a:lnTo>
                  <a:lnTo>
                    <a:pt x="241" y="483"/>
                  </a:lnTo>
                  <a:lnTo>
                    <a:pt x="247" y="484"/>
                  </a:lnTo>
                  <a:lnTo>
                    <a:pt x="253" y="486"/>
                  </a:lnTo>
                  <a:lnTo>
                    <a:pt x="259" y="487"/>
                  </a:lnTo>
                  <a:lnTo>
                    <a:pt x="265" y="487"/>
                  </a:lnTo>
                  <a:lnTo>
                    <a:pt x="270" y="488"/>
                  </a:lnTo>
                  <a:lnTo>
                    <a:pt x="276" y="489"/>
                  </a:lnTo>
                  <a:lnTo>
                    <a:pt x="282" y="489"/>
                  </a:lnTo>
                  <a:lnTo>
                    <a:pt x="287" y="490"/>
                  </a:lnTo>
                  <a:lnTo>
                    <a:pt x="294" y="491"/>
                  </a:lnTo>
                  <a:lnTo>
                    <a:pt x="300" y="492"/>
                  </a:lnTo>
                  <a:lnTo>
                    <a:pt x="305" y="493"/>
                  </a:lnTo>
                  <a:lnTo>
                    <a:pt x="311" y="494"/>
                  </a:lnTo>
                  <a:lnTo>
                    <a:pt x="317" y="495"/>
                  </a:lnTo>
                  <a:lnTo>
                    <a:pt x="322" y="495"/>
                  </a:lnTo>
                  <a:lnTo>
                    <a:pt x="329" y="496"/>
                  </a:lnTo>
                  <a:lnTo>
                    <a:pt x="335" y="497"/>
                  </a:lnTo>
                  <a:lnTo>
                    <a:pt x="340" y="498"/>
                  </a:lnTo>
                  <a:lnTo>
                    <a:pt x="346" y="499"/>
                  </a:lnTo>
                  <a:lnTo>
                    <a:pt x="352" y="499"/>
                  </a:lnTo>
                  <a:lnTo>
                    <a:pt x="357" y="500"/>
                  </a:lnTo>
                  <a:lnTo>
                    <a:pt x="364" y="501"/>
                  </a:lnTo>
                  <a:lnTo>
                    <a:pt x="370" y="502"/>
                  </a:lnTo>
                  <a:lnTo>
                    <a:pt x="375" y="502"/>
                  </a:lnTo>
                  <a:lnTo>
                    <a:pt x="381" y="503"/>
                  </a:lnTo>
                  <a:lnTo>
                    <a:pt x="387" y="504"/>
                  </a:lnTo>
                  <a:lnTo>
                    <a:pt x="392" y="504"/>
                  </a:lnTo>
                  <a:lnTo>
                    <a:pt x="399" y="505"/>
                  </a:lnTo>
                  <a:lnTo>
                    <a:pt x="405" y="505"/>
                  </a:lnTo>
                  <a:lnTo>
                    <a:pt x="410" y="506"/>
                  </a:lnTo>
                  <a:lnTo>
                    <a:pt x="416" y="506"/>
                  </a:lnTo>
                  <a:lnTo>
                    <a:pt x="422" y="506"/>
                  </a:lnTo>
                  <a:lnTo>
                    <a:pt x="428" y="507"/>
                  </a:lnTo>
                  <a:lnTo>
                    <a:pt x="434" y="507"/>
                  </a:lnTo>
                  <a:lnTo>
                    <a:pt x="440" y="508"/>
                  </a:lnTo>
                  <a:lnTo>
                    <a:pt x="445" y="508"/>
                  </a:lnTo>
                  <a:lnTo>
                    <a:pt x="451" y="509"/>
                  </a:lnTo>
                  <a:lnTo>
                    <a:pt x="458" y="509"/>
                  </a:lnTo>
                  <a:lnTo>
                    <a:pt x="463" y="510"/>
                  </a:lnTo>
                  <a:lnTo>
                    <a:pt x="469" y="510"/>
                  </a:lnTo>
                  <a:lnTo>
                    <a:pt x="475" y="511"/>
                  </a:lnTo>
                  <a:lnTo>
                    <a:pt x="480" y="511"/>
                  </a:lnTo>
                  <a:lnTo>
                    <a:pt x="487" y="511"/>
                  </a:lnTo>
                  <a:lnTo>
                    <a:pt x="493" y="512"/>
                  </a:lnTo>
                  <a:lnTo>
                    <a:pt x="498" y="512"/>
                  </a:lnTo>
                  <a:lnTo>
                    <a:pt x="504" y="512"/>
                  </a:lnTo>
                  <a:lnTo>
                    <a:pt x="510" y="513"/>
                  </a:lnTo>
                  <a:lnTo>
                    <a:pt x="516" y="513"/>
                  </a:lnTo>
                  <a:lnTo>
                    <a:pt x="522" y="513"/>
                  </a:lnTo>
                  <a:lnTo>
                    <a:pt x="528" y="514"/>
                  </a:lnTo>
                  <a:lnTo>
                    <a:pt x="533" y="514"/>
                  </a:lnTo>
                  <a:lnTo>
                    <a:pt x="540" y="514"/>
                  </a:lnTo>
                  <a:lnTo>
                    <a:pt x="546" y="514"/>
                  </a:lnTo>
                  <a:lnTo>
                    <a:pt x="551" y="515"/>
                  </a:lnTo>
                  <a:lnTo>
                    <a:pt x="557" y="515"/>
                  </a:lnTo>
                  <a:lnTo>
                    <a:pt x="563" y="515"/>
                  </a:lnTo>
                  <a:lnTo>
                    <a:pt x="569" y="515"/>
                  </a:lnTo>
                  <a:lnTo>
                    <a:pt x="575" y="515"/>
                  </a:lnTo>
                  <a:lnTo>
                    <a:pt x="581" y="516"/>
                  </a:lnTo>
                  <a:lnTo>
                    <a:pt x="586" y="516"/>
                  </a:lnTo>
                  <a:lnTo>
                    <a:pt x="593" y="516"/>
                  </a:lnTo>
                  <a:lnTo>
                    <a:pt x="599" y="516"/>
                  </a:lnTo>
                  <a:lnTo>
                    <a:pt x="604" y="516"/>
                  </a:lnTo>
                  <a:lnTo>
                    <a:pt x="610" y="516"/>
                  </a:lnTo>
                  <a:lnTo>
                    <a:pt x="616" y="516"/>
                  </a:lnTo>
                  <a:lnTo>
                    <a:pt x="622" y="516"/>
                  </a:lnTo>
                  <a:lnTo>
                    <a:pt x="628" y="516"/>
                  </a:lnTo>
                  <a:lnTo>
                    <a:pt x="634" y="516"/>
                  </a:lnTo>
                  <a:lnTo>
                    <a:pt x="639" y="516"/>
                  </a:lnTo>
                  <a:lnTo>
                    <a:pt x="646" y="516"/>
                  </a:lnTo>
                  <a:lnTo>
                    <a:pt x="652" y="516"/>
                  </a:lnTo>
                  <a:lnTo>
                    <a:pt x="657" y="516"/>
                  </a:lnTo>
                  <a:lnTo>
                    <a:pt x="663" y="516"/>
                  </a:lnTo>
                  <a:lnTo>
                    <a:pt x="670" y="516"/>
                  </a:lnTo>
                  <a:lnTo>
                    <a:pt x="675" y="516"/>
                  </a:lnTo>
                  <a:lnTo>
                    <a:pt x="681" y="516"/>
                  </a:lnTo>
                  <a:lnTo>
                    <a:pt x="687" y="516"/>
                  </a:lnTo>
                  <a:lnTo>
                    <a:pt x="716" y="515"/>
                  </a:lnTo>
                  <a:lnTo>
                    <a:pt x="744" y="515"/>
                  </a:lnTo>
                  <a:lnTo>
                    <a:pt x="772" y="515"/>
                  </a:lnTo>
                  <a:lnTo>
                    <a:pt x="800" y="515"/>
                  </a:lnTo>
                  <a:lnTo>
                    <a:pt x="829" y="515"/>
                  </a:lnTo>
                  <a:lnTo>
                    <a:pt x="857" y="515"/>
                  </a:lnTo>
                  <a:lnTo>
                    <a:pt x="885" y="515"/>
                  </a:lnTo>
                  <a:lnTo>
                    <a:pt x="914" y="515"/>
                  </a:lnTo>
                  <a:lnTo>
                    <a:pt x="941" y="515"/>
                  </a:lnTo>
                  <a:lnTo>
                    <a:pt x="970" y="515"/>
                  </a:lnTo>
                  <a:lnTo>
                    <a:pt x="998" y="514"/>
                  </a:lnTo>
                  <a:lnTo>
                    <a:pt x="1026" y="514"/>
                  </a:lnTo>
                  <a:lnTo>
                    <a:pt x="1054" y="514"/>
                  </a:lnTo>
                  <a:lnTo>
                    <a:pt x="1082" y="514"/>
                  </a:lnTo>
                  <a:lnTo>
                    <a:pt x="1110" y="514"/>
                  </a:lnTo>
                  <a:lnTo>
                    <a:pt x="1138" y="514"/>
                  </a:lnTo>
                  <a:lnTo>
                    <a:pt x="1165" y="514"/>
                  </a:lnTo>
                  <a:lnTo>
                    <a:pt x="1194" y="514"/>
                  </a:lnTo>
                  <a:lnTo>
                    <a:pt x="1221" y="514"/>
                  </a:lnTo>
                  <a:lnTo>
                    <a:pt x="1249" y="514"/>
                  </a:lnTo>
                  <a:lnTo>
                    <a:pt x="1277" y="515"/>
                  </a:lnTo>
                  <a:lnTo>
                    <a:pt x="1305" y="515"/>
                  </a:lnTo>
                  <a:lnTo>
                    <a:pt x="1332" y="515"/>
                  </a:lnTo>
                  <a:lnTo>
                    <a:pt x="1360" y="515"/>
                  </a:lnTo>
                  <a:lnTo>
                    <a:pt x="1388" y="515"/>
                  </a:lnTo>
                  <a:lnTo>
                    <a:pt x="1415" y="515"/>
                  </a:lnTo>
                  <a:lnTo>
                    <a:pt x="1443" y="515"/>
                  </a:lnTo>
                  <a:lnTo>
                    <a:pt x="1470" y="515"/>
                  </a:lnTo>
                  <a:lnTo>
                    <a:pt x="1498" y="515"/>
                  </a:lnTo>
                  <a:lnTo>
                    <a:pt x="1525" y="515"/>
                  </a:lnTo>
                  <a:lnTo>
                    <a:pt x="1553" y="515"/>
                  </a:lnTo>
                  <a:lnTo>
                    <a:pt x="1580" y="516"/>
                  </a:lnTo>
                  <a:lnTo>
                    <a:pt x="1607" y="516"/>
                  </a:lnTo>
                  <a:lnTo>
                    <a:pt x="1635" y="516"/>
                  </a:lnTo>
                  <a:lnTo>
                    <a:pt x="1662" y="516"/>
                  </a:lnTo>
                  <a:lnTo>
                    <a:pt x="1690" y="516"/>
                  </a:lnTo>
                  <a:lnTo>
                    <a:pt x="1717" y="516"/>
                  </a:lnTo>
                  <a:lnTo>
                    <a:pt x="1745" y="517"/>
                  </a:lnTo>
                  <a:lnTo>
                    <a:pt x="1771" y="517"/>
                  </a:lnTo>
                  <a:lnTo>
                    <a:pt x="1799" y="517"/>
                  </a:lnTo>
                  <a:lnTo>
                    <a:pt x="1826" y="517"/>
                  </a:lnTo>
                  <a:lnTo>
                    <a:pt x="1852" y="517"/>
                  </a:lnTo>
                  <a:lnTo>
                    <a:pt x="1880" y="518"/>
                  </a:lnTo>
                  <a:lnTo>
                    <a:pt x="1907" y="518"/>
                  </a:lnTo>
                  <a:lnTo>
                    <a:pt x="1934" y="518"/>
                  </a:lnTo>
                  <a:lnTo>
                    <a:pt x="1961" y="518"/>
                  </a:lnTo>
                  <a:lnTo>
                    <a:pt x="1988" y="519"/>
                  </a:lnTo>
                  <a:lnTo>
                    <a:pt x="2015" y="519"/>
                  </a:lnTo>
                  <a:lnTo>
                    <a:pt x="2042" y="519"/>
                  </a:lnTo>
                  <a:lnTo>
                    <a:pt x="2068" y="520"/>
                  </a:lnTo>
                  <a:lnTo>
                    <a:pt x="2096" y="520"/>
                  </a:lnTo>
                  <a:lnTo>
                    <a:pt x="2122" y="520"/>
                  </a:lnTo>
                  <a:lnTo>
                    <a:pt x="2149" y="521"/>
                  </a:lnTo>
                  <a:lnTo>
                    <a:pt x="2175" y="521"/>
                  </a:lnTo>
                  <a:lnTo>
                    <a:pt x="2203" y="521"/>
                  </a:lnTo>
                  <a:lnTo>
                    <a:pt x="2229" y="522"/>
                  </a:lnTo>
                  <a:lnTo>
                    <a:pt x="2256" y="522"/>
                  </a:lnTo>
                  <a:lnTo>
                    <a:pt x="2282" y="522"/>
                  </a:lnTo>
                  <a:lnTo>
                    <a:pt x="2309" y="523"/>
                  </a:lnTo>
                  <a:lnTo>
                    <a:pt x="2335" y="523"/>
                  </a:lnTo>
                  <a:lnTo>
                    <a:pt x="2362" y="523"/>
                  </a:lnTo>
                  <a:lnTo>
                    <a:pt x="2388" y="523"/>
                  </a:lnTo>
                  <a:lnTo>
                    <a:pt x="2415" y="523"/>
                  </a:lnTo>
                  <a:lnTo>
                    <a:pt x="2441" y="524"/>
                  </a:lnTo>
                  <a:lnTo>
                    <a:pt x="2468" y="524"/>
                  </a:lnTo>
                  <a:lnTo>
                    <a:pt x="2494" y="525"/>
                  </a:lnTo>
                  <a:lnTo>
                    <a:pt x="2521" y="525"/>
                  </a:lnTo>
                  <a:lnTo>
                    <a:pt x="2546" y="526"/>
                  </a:lnTo>
                  <a:lnTo>
                    <a:pt x="2573" y="526"/>
                  </a:lnTo>
                  <a:lnTo>
                    <a:pt x="2599" y="527"/>
                  </a:lnTo>
                  <a:lnTo>
                    <a:pt x="2625" y="527"/>
                  </a:lnTo>
                  <a:lnTo>
                    <a:pt x="2651" y="528"/>
                  </a:lnTo>
                  <a:lnTo>
                    <a:pt x="2678" y="528"/>
                  </a:lnTo>
                  <a:lnTo>
                    <a:pt x="2703" y="529"/>
                  </a:lnTo>
                  <a:lnTo>
                    <a:pt x="2730" y="529"/>
                  </a:lnTo>
                  <a:lnTo>
                    <a:pt x="2755" y="530"/>
                  </a:lnTo>
                  <a:lnTo>
                    <a:pt x="2782" y="530"/>
                  </a:lnTo>
                  <a:lnTo>
                    <a:pt x="2807" y="531"/>
                  </a:lnTo>
                  <a:lnTo>
                    <a:pt x="2834" y="531"/>
                  </a:lnTo>
                  <a:lnTo>
                    <a:pt x="2859" y="532"/>
                  </a:lnTo>
                  <a:lnTo>
                    <a:pt x="2885" y="532"/>
                  </a:lnTo>
                  <a:lnTo>
                    <a:pt x="2911" y="533"/>
                  </a:lnTo>
                  <a:lnTo>
                    <a:pt x="2937" y="534"/>
                  </a:lnTo>
                  <a:lnTo>
                    <a:pt x="2962" y="534"/>
                  </a:lnTo>
                  <a:lnTo>
                    <a:pt x="2988" y="535"/>
                  </a:lnTo>
                  <a:lnTo>
                    <a:pt x="3014" y="536"/>
                  </a:lnTo>
                  <a:lnTo>
                    <a:pt x="3040" y="536"/>
                  </a:lnTo>
                  <a:lnTo>
                    <a:pt x="3066" y="537"/>
                  </a:lnTo>
                  <a:lnTo>
                    <a:pt x="3091" y="537"/>
                  </a:lnTo>
                  <a:lnTo>
                    <a:pt x="3117" y="538"/>
                  </a:lnTo>
                  <a:lnTo>
                    <a:pt x="3142" y="539"/>
                  </a:lnTo>
                  <a:lnTo>
                    <a:pt x="3168" y="539"/>
                  </a:lnTo>
                  <a:lnTo>
                    <a:pt x="3193" y="540"/>
                  </a:lnTo>
                  <a:lnTo>
                    <a:pt x="3219" y="540"/>
                  </a:lnTo>
                  <a:lnTo>
                    <a:pt x="3243" y="541"/>
                  </a:lnTo>
                  <a:lnTo>
                    <a:pt x="3269" y="541"/>
                  </a:lnTo>
                  <a:lnTo>
                    <a:pt x="3295" y="542"/>
                  </a:lnTo>
                  <a:lnTo>
                    <a:pt x="3320" y="543"/>
                  </a:lnTo>
                  <a:lnTo>
                    <a:pt x="3346" y="544"/>
                  </a:lnTo>
                  <a:lnTo>
                    <a:pt x="3346" y="543"/>
                  </a:lnTo>
                  <a:lnTo>
                    <a:pt x="3348" y="543"/>
                  </a:lnTo>
                  <a:lnTo>
                    <a:pt x="3349" y="542"/>
                  </a:lnTo>
                  <a:lnTo>
                    <a:pt x="3351" y="542"/>
                  </a:lnTo>
                  <a:lnTo>
                    <a:pt x="3354" y="541"/>
                  </a:lnTo>
                  <a:lnTo>
                    <a:pt x="3356" y="541"/>
                  </a:lnTo>
                  <a:lnTo>
                    <a:pt x="3358" y="540"/>
                  </a:lnTo>
                  <a:lnTo>
                    <a:pt x="3360" y="540"/>
                  </a:lnTo>
                  <a:lnTo>
                    <a:pt x="3362" y="540"/>
                  </a:lnTo>
                  <a:lnTo>
                    <a:pt x="3365" y="540"/>
                  </a:lnTo>
                  <a:lnTo>
                    <a:pt x="3366" y="539"/>
                  </a:lnTo>
                  <a:lnTo>
                    <a:pt x="3368" y="538"/>
                  </a:lnTo>
                  <a:lnTo>
                    <a:pt x="3370" y="538"/>
                  </a:lnTo>
                  <a:lnTo>
                    <a:pt x="3372" y="537"/>
                  </a:lnTo>
                  <a:lnTo>
                    <a:pt x="3374" y="537"/>
                  </a:lnTo>
                  <a:lnTo>
                    <a:pt x="3376" y="536"/>
                  </a:lnTo>
                  <a:lnTo>
                    <a:pt x="3379" y="536"/>
                  </a:lnTo>
                  <a:lnTo>
                    <a:pt x="3381" y="535"/>
                  </a:lnTo>
                  <a:lnTo>
                    <a:pt x="3383" y="534"/>
                  </a:lnTo>
                  <a:lnTo>
                    <a:pt x="3384" y="534"/>
                  </a:lnTo>
                  <a:lnTo>
                    <a:pt x="3386" y="533"/>
                  </a:lnTo>
                  <a:lnTo>
                    <a:pt x="3388" y="533"/>
                  </a:lnTo>
                  <a:lnTo>
                    <a:pt x="3390" y="532"/>
                  </a:lnTo>
                  <a:lnTo>
                    <a:pt x="3392" y="532"/>
                  </a:lnTo>
                  <a:lnTo>
                    <a:pt x="3394" y="531"/>
                  </a:lnTo>
                  <a:lnTo>
                    <a:pt x="3396" y="530"/>
                  </a:lnTo>
                  <a:lnTo>
                    <a:pt x="3398" y="530"/>
                  </a:lnTo>
                  <a:lnTo>
                    <a:pt x="3400" y="529"/>
                  </a:lnTo>
                  <a:lnTo>
                    <a:pt x="3401" y="529"/>
                  </a:lnTo>
                  <a:lnTo>
                    <a:pt x="3403" y="528"/>
                  </a:lnTo>
                  <a:lnTo>
                    <a:pt x="3404" y="528"/>
                  </a:lnTo>
                  <a:lnTo>
                    <a:pt x="3406" y="527"/>
                  </a:lnTo>
                  <a:lnTo>
                    <a:pt x="3408" y="526"/>
                  </a:lnTo>
                  <a:lnTo>
                    <a:pt x="3410" y="526"/>
                  </a:lnTo>
                  <a:lnTo>
                    <a:pt x="3412" y="525"/>
                  </a:lnTo>
                  <a:lnTo>
                    <a:pt x="3414" y="525"/>
                  </a:lnTo>
                  <a:lnTo>
                    <a:pt x="3416" y="524"/>
                  </a:lnTo>
                  <a:lnTo>
                    <a:pt x="3417" y="523"/>
                  </a:lnTo>
                  <a:lnTo>
                    <a:pt x="3419" y="523"/>
                  </a:lnTo>
                  <a:lnTo>
                    <a:pt x="3420" y="523"/>
                  </a:lnTo>
                  <a:lnTo>
                    <a:pt x="3422" y="523"/>
                  </a:lnTo>
                  <a:lnTo>
                    <a:pt x="3423" y="522"/>
                  </a:lnTo>
                  <a:lnTo>
                    <a:pt x="3425" y="521"/>
                  </a:lnTo>
                  <a:lnTo>
                    <a:pt x="3427" y="521"/>
                  </a:lnTo>
                  <a:lnTo>
                    <a:pt x="3429" y="520"/>
                  </a:lnTo>
                  <a:lnTo>
                    <a:pt x="3430" y="520"/>
                  </a:lnTo>
                  <a:lnTo>
                    <a:pt x="3432" y="519"/>
                  </a:lnTo>
                  <a:lnTo>
                    <a:pt x="3434" y="518"/>
                  </a:lnTo>
                  <a:lnTo>
                    <a:pt x="3435" y="518"/>
                  </a:lnTo>
                  <a:lnTo>
                    <a:pt x="3436" y="517"/>
                  </a:lnTo>
                  <a:lnTo>
                    <a:pt x="3438" y="516"/>
                  </a:lnTo>
                  <a:lnTo>
                    <a:pt x="3439" y="516"/>
                  </a:lnTo>
                  <a:lnTo>
                    <a:pt x="3441" y="515"/>
                  </a:lnTo>
                  <a:lnTo>
                    <a:pt x="3442" y="515"/>
                  </a:lnTo>
                  <a:lnTo>
                    <a:pt x="3444" y="514"/>
                  </a:lnTo>
                  <a:lnTo>
                    <a:pt x="3445" y="513"/>
                  </a:lnTo>
                  <a:lnTo>
                    <a:pt x="3447" y="513"/>
                  </a:lnTo>
                  <a:lnTo>
                    <a:pt x="3449" y="512"/>
                  </a:lnTo>
                  <a:lnTo>
                    <a:pt x="3450" y="512"/>
                  </a:lnTo>
                  <a:lnTo>
                    <a:pt x="3452" y="511"/>
                  </a:lnTo>
                  <a:lnTo>
                    <a:pt x="3453" y="510"/>
                  </a:lnTo>
                  <a:lnTo>
                    <a:pt x="3454" y="510"/>
                  </a:lnTo>
                  <a:lnTo>
                    <a:pt x="3455" y="509"/>
                  </a:lnTo>
                  <a:lnTo>
                    <a:pt x="3456" y="508"/>
                  </a:lnTo>
                  <a:lnTo>
                    <a:pt x="3458" y="508"/>
                  </a:lnTo>
                  <a:lnTo>
                    <a:pt x="3459" y="507"/>
                  </a:lnTo>
                  <a:lnTo>
                    <a:pt x="3461" y="506"/>
                  </a:lnTo>
                  <a:lnTo>
                    <a:pt x="3462" y="506"/>
                  </a:lnTo>
                  <a:lnTo>
                    <a:pt x="3463" y="506"/>
                  </a:lnTo>
                  <a:lnTo>
                    <a:pt x="3465" y="506"/>
                  </a:lnTo>
                  <a:lnTo>
                    <a:pt x="3466" y="505"/>
                  </a:lnTo>
                  <a:lnTo>
                    <a:pt x="3468" y="504"/>
                  </a:lnTo>
                  <a:lnTo>
                    <a:pt x="3469" y="504"/>
                  </a:lnTo>
                  <a:lnTo>
                    <a:pt x="3470" y="503"/>
                  </a:lnTo>
                  <a:lnTo>
                    <a:pt x="3471" y="502"/>
                  </a:lnTo>
                  <a:lnTo>
                    <a:pt x="3472" y="502"/>
                  </a:lnTo>
                  <a:lnTo>
                    <a:pt x="3473" y="501"/>
                  </a:lnTo>
                  <a:lnTo>
                    <a:pt x="3474" y="500"/>
                  </a:lnTo>
                  <a:lnTo>
                    <a:pt x="3476" y="500"/>
                  </a:lnTo>
                  <a:lnTo>
                    <a:pt x="3477" y="499"/>
                  </a:lnTo>
                  <a:lnTo>
                    <a:pt x="3478" y="498"/>
                  </a:lnTo>
                  <a:lnTo>
                    <a:pt x="3479" y="498"/>
                  </a:lnTo>
                  <a:lnTo>
                    <a:pt x="3480" y="497"/>
                  </a:lnTo>
                  <a:lnTo>
                    <a:pt x="3482" y="496"/>
                  </a:lnTo>
                  <a:lnTo>
                    <a:pt x="3483" y="496"/>
                  </a:lnTo>
                  <a:lnTo>
                    <a:pt x="3484" y="495"/>
                  </a:lnTo>
                  <a:lnTo>
                    <a:pt x="3485" y="494"/>
                  </a:lnTo>
                  <a:lnTo>
                    <a:pt x="3486" y="494"/>
                  </a:lnTo>
                  <a:lnTo>
                    <a:pt x="3487" y="493"/>
                  </a:lnTo>
                  <a:lnTo>
                    <a:pt x="3488" y="492"/>
                  </a:lnTo>
                  <a:lnTo>
                    <a:pt x="3489" y="492"/>
                  </a:lnTo>
                  <a:lnTo>
                    <a:pt x="3489" y="491"/>
                  </a:lnTo>
                  <a:lnTo>
                    <a:pt x="3491" y="490"/>
                  </a:lnTo>
                  <a:lnTo>
                    <a:pt x="3492" y="490"/>
                  </a:lnTo>
                  <a:lnTo>
                    <a:pt x="3493" y="489"/>
                  </a:lnTo>
                  <a:lnTo>
                    <a:pt x="3494" y="489"/>
                  </a:lnTo>
                  <a:lnTo>
                    <a:pt x="3495" y="489"/>
                  </a:lnTo>
                  <a:lnTo>
                    <a:pt x="3496" y="488"/>
                  </a:lnTo>
                  <a:lnTo>
                    <a:pt x="3497" y="487"/>
                  </a:lnTo>
                  <a:lnTo>
                    <a:pt x="3498" y="487"/>
                  </a:lnTo>
                  <a:lnTo>
                    <a:pt x="3497" y="477"/>
                  </a:lnTo>
                  <a:lnTo>
                    <a:pt x="3497" y="469"/>
                  </a:lnTo>
                  <a:lnTo>
                    <a:pt x="3496" y="459"/>
                  </a:lnTo>
                  <a:lnTo>
                    <a:pt x="3495" y="451"/>
                  </a:lnTo>
                  <a:lnTo>
                    <a:pt x="3495" y="442"/>
                  </a:lnTo>
                  <a:lnTo>
                    <a:pt x="3494" y="434"/>
                  </a:lnTo>
                  <a:lnTo>
                    <a:pt x="3493" y="425"/>
                  </a:lnTo>
                  <a:lnTo>
                    <a:pt x="3492" y="417"/>
                  </a:lnTo>
                  <a:lnTo>
                    <a:pt x="3491" y="408"/>
                  </a:lnTo>
                  <a:lnTo>
                    <a:pt x="3490" y="400"/>
                  </a:lnTo>
                  <a:lnTo>
                    <a:pt x="3489" y="392"/>
                  </a:lnTo>
                  <a:lnTo>
                    <a:pt x="3488" y="384"/>
                  </a:lnTo>
                  <a:lnTo>
                    <a:pt x="3487" y="376"/>
                  </a:lnTo>
                  <a:lnTo>
                    <a:pt x="3485" y="368"/>
                  </a:lnTo>
                  <a:lnTo>
                    <a:pt x="3483" y="360"/>
                  </a:lnTo>
                  <a:lnTo>
                    <a:pt x="3482" y="352"/>
                  </a:lnTo>
                  <a:lnTo>
                    <a:pt x="3480" y="345"/>
                  </a:lnTo>
                  <a:lnTo>
                    <a:pt x="3478" y="337"/>
                  </a:lnTo>
                  <a:lnTo>
                    <a:pt x="3476" y="330"/>
                  </a:lnTo>
                  <a:lnTo>
                    <a:pt x="3474" y="322"/>
                  </a:lnTo>
                  <a:lnTo>
                    <a:pt x="3472" y="315"/>
                  </a:lnTo>
                  <a:lnTo>
                    <a:pt x="3471" y="307"/>
                  </a:lnTo>
                  <a:lnTo>
                    <a:pt x="3468" y="300"/>
                  </a:lnTo>
                  <a:lnTo>
                    <a:pt x="3466" y="293"/>
                  </a:lnTo>
                  <a:lnTo>
                    <a:pt x="3463" y="286"/>
                  </a:lnTo>
                  <a:lnTo>
                    <a:pt x="3461" y="279"/>
                  </a:lnTo>
                  <a:lnTo>
                    <a:pt x="3458" y="272"/>
                  </a:lnTo>
                  <a:lnTo>
                    <a:pt x="3455" y="266"/>
                  </a:lnTo>
                  <a:lnTo>
                    <a:pt x="3454" y="259"/>
                  </a:lnTo>
                  <a:lnTo>
                    <a:pt x="3451" y="252"/>
                  </a:lnTo>
                  <a:lnTo>
                    <a:pt x="3448" y="246"/>
                  </a:lnTo>
                  <a:lnTo>
                    <a:pt x="3445" y="239"/>
                  </a:lnTo>
                  <a:lnTo>
                    <a:pt x="3441" y="233"/>
                  </a:lnTo>
                  <a:lnTo>
                    <a:pt x="3438" y="227"/>
                  </a:lnTo>
                  <a:lnTo>
                    <a:pt x="3436" y="221"/>
                  </a:lnTo>
                  <a:lnTo>
                    <a:pt x="3432" y="214"/>
                  </a:lnTo>
                  <a:lnTo>
                    <a:pt x="3429" y="209"/>
                  </a:lnTo>
                  <a:lnTo>
                    <a:pt x="3425" y="203"/>
                  </a:lnTo>
                  <a:lnTo>
                    <a:pt x="3421" y="197"/>
                  </a:lnTo>
                  <a:lnTo>
                    <a:pt x="3418" y="191"/>
                  </a:lnTo>
                  <a:lnTo>
                    <a:pt x="3415" y="185"/>
                  </a:lnTo>
                  <a:lnTo>
                    <a:pt x="3411" y="180"/>
                  </a:lnTo>
                  <a:lnTo>
                    <a:pt x="3406" y="175"/>
                  </a:lnTo>
                  <a:lnTo>
                    <a:pt x="3402" y="169"/>
                  </a:lnTo>
                  <a:lnTo>
                    <a:pt x="3399" y="163"/>
                  </a:lnTo>
                  <a:lnTo>
                    <a:pt x="3395" y="159"/>
                  </a:lnTo>
                  <a:lnTo>
                    <a:pt x="3390" y="153"/>
                  </a:lnTo>
                  <a:lnTo>
                    <a:pt x="3386" y="148"/>
                  </a:lnTo>
                  <a:lnTo>
                    <a:pt x="3382" y="143"/>
                  </a:lnTo>
                  <a:lnTo>
                    <a:pt x="3377" y="138"/>
                  </a:lnTo>
                  <a:lnTo>
                    <a:pt x="3373" y="133"/>
                  </a:lnTo>
                  <a:lnTo>
                    <a:pt x="3368" y="129"/>
                  </a:lnTo>
                  <a:lnTo>
                    <a:pt x="3364" y="124"/>
                  </a:lnTo>
                  <a:lnTo>
                    <a:pt x="3359" y="119"/>
                  </a:lnTo>
                  <a:lnTo>
                    <a:pt x="3354" y="115"/>
                  </a:lnTo>
                  <a:lnTo>
                    <a:pt x="3348" y="111"/>
                  </a:lnTo>
                  <a:lnTo>
                    <a:pt x="3344" y="106"/>
                  </a:lnTo>
                  <a:lnTo>
                    <a:pt x="3339" y="102"/>
                  </a:lnTo>
                  <a:lnTo>
                    <a:pt x="3333" y="97"/>
                  </a:lnTo>
                  <a:lnTo>
                    <a:pt x="3329" y="94"/>
                  </a:lnTo>
                  <a:lnTo>
                    <a:pt x="3323" y="90"/>
                  </a:lnTo>
                  <a:lnTo>
                    <a:pt x="3317" y="86"/>
                  </a:lnTo>
                  <a:lnTo>
                    <a:pt x="3312" y="82"/>
                  </a:lnTo>
                  <a:lnTo>
                    <a:pt x="3306" y="78"/>
                  </a:lnTo>
                  <a:lnTo>
                    <a:pt x="3300" y="75"/>
                  </a:lnTo>
                  <a:lnTo>
                    <a:pt x="3295" y="71"/>
                  </a:lnTo>
                  <a:lnTo>
                    <a:pt x="3289" y="67"/>
                  </a:lnTo>
                  <a:lnTo>
                    <a:pt x="3283" y="64"/>
                  </a:lnTo>
                  <a:lnTo>
                    <a:pt x="3278" y="60"/>
                  </a:lnTo>
                  <a:lnTo>
                    <a:pt x="3271" y="58"/>
                  </a:lnTo>
                  <a:lnTo>
                    <a:pt x="3265" y="54"/>
                  </a:lnTo>
                  <a:lnTo>
                    <a:pt x="3259" y="51"/>
                  </a:lnTo>
                  <a:lnTo>
                    <a:pt x="3252" y="48"/>
                  </a:lnTo>
                  <a:lnTo>
                    <a:pt x="3245" y="45"/>
                  </a:lnTo>
                  <a:lnTo>
                    <a:pt x="3239" y="43"/>
                  </a:lnTo>
                  <a:lnTo>
                    <a:pt x="3232" y="40"/>
                  </a:lnTo>
                  <a:lnTo>
                    <a:pt x="3225" y="37"/>
                  </a:lnTo>
                  <a:lnTo>
                    <a:pt x="3219" y="34"/>
                  </a:lnTo>
                  <a:lnTo>
                    <a:pt x="3212" y="32"/>
                  </a:lnTo>
                  <a:lnTo>
                    <a:pt x="3206" y="29"/>
                  </a:lnTo>
                  <a:lnTo>
                    <a:pt x="3198" y="27"/>
                  </a:lnTo>
                  <a:lnTo>
                    <a:pt x="3191" y="25"/>
                  </a:lnTo>
                  <a:lnTo>
                    <a:pt x="3184" y="23"/>
                  </a:lnTo>
                  <a:lnTo>
                    <a:pt x="3176" y="21"/>
                  </a:lnTo>
                  <a:lnTo>
                    <a:pt x="3170" y="19"/>
                  </a:lnTo>
                  <a:lnTo>
                    <a:pt x="3162" y="17"/>
                  </a:lnTo>
                  <a:lnTo>
                    <a:pt x="3155" y="15"/>
                  </a:lnTo>
                  <a:lnTo>
                    <a:pt x="3147" y="13"/>
                  </a:lnTo>
                  <a:lnTo>
                    <a:pt x="3139" y="11"/>
                  </a:lnTo>
                  <a:lnTo>
                    <a:pt x="3131" y="10"/>
                  </a:lnTo>
                  <a:lnTo>
                    <a:pt x="3123" y="9"/>
                  </a:lnTo>
                  <a:lnTo>
                    <a:pt x="3116" y="7"/>
                  </a:lnTo>
                  <a:lnTo>
                    <a:pt x="3107" y="6"/>
                  </a:lnTo>
                  <a:lnTo>
                    <a:pt x="3100" y="5"/>
                  </a:lnTo>
                  <a:lnTo>
                    <a:pt x="3091" y="4"/>
                  </a:lnTo>
                  <a:lnTo>
                    <a:pt x="3083" y="2"/>
                  </a:lnTo>
                  <a:lnTo>
                    <a:pt x="3074" y="1"/>
                  </a:lnTo>
                  <a:lnTo>
                    <a:pt x="3067" y="0"/>
                  </a:lnTo>
                  <a:lnTo>
                    <a:pt x="3058" y="0"/>
                  </a:lnTo>
                  <a:lnTo>
                    <a:pt x="3049" y="0"/>
                  </a:lnTo>
                  <a:lnTo>
                    <a:pt x="3041" y="0"/>
                  </a:lnTo>
                  <a:lnTo>
                    <a:pt x="3033" y="1"/>
                  </a:lnTo>
                  <a:lnTo>
                    <a:pt x="3025" y="2"/>
                  </a:lnTo>
                  <a:lnTo>
                    <a:pt x="3017" y="2"/>
                  </a:lnTo>
                  <a:lnTo>
                    <a:pt x="3010" y="3"/>
                  </a:lnTo>
                  <a:lnTo>
                    <a:pt x="3002" y="4"/>
                  </a:lnTo>
                  <a:lnTo>
                    <a:pt x="2995" y="5"/>
                  </a:lnTo>
                  <a:lnTo>
                    <a:pt x="2987" y="6"/>
                  </a:lnTo>
                  <a:lnTo>
                    <a:pt x="2979" y="7"/>
                  </a:lnTo>
                  <a:lnTo>
                    <a:pt x="2972" y="9"/>
                  </a:lnTo>
                  <a:lnTo>
                    <a:pt x="2964" y="9"/>
                  </a:lnTo>
                  <a:lnTo>
                    <a:pt x="2957" y="11"/>
                  </a:lnTo>
                  <a:lnTo>
                    <a:pt x="2950" y="12"/>
                  </a:lnTo>
                  <a:lnTo>
                    <a:pt x="2943" y="14"/>
                  </a:lnTo>
                  <a:lnTo>
                    <a:pt x="2936" y="16"/>
                  </a:lnTo>
                  <a:lnTo>
                    <a:pt x="2929" y="18"/>
                  </a:lnTo>
                  <a:lnTo>
                    <a:pt x="2922" y="20"/>
                  </a:lnTo>
                  <a:lnTo>
                    <a:pt x="2915" y="22"/>
                  </a:lnTo>
                  <a:lnTo>
                    <a:pt x="2908" y="24"/>
                  </a:lnTo>
                  <a:lnTo>
                    <a:pt x="2902" y="26"/>
                  </a:lnTo>
                  <a:lnTo>
                    <a:pt x="2895" y="28"/>
                  </a:lnTo>
                  <a:lnTo>
                    <a:pt x="2889" y="31"/>
                  </a:lnTo>
                  <a:lnTo>
                    <a:pt x="2882" y="33"/>
                  </a:lnTo>
                  <a:lnTo>
                    <a:pt x="2876" y="36"/>
                  </a:lnTo>
                  <a:lnTo>
                    <a:pt x="2870" y="39"/>
                  </a:lnTo>
                  <a:lnTo>
                    <a:pt x="2863" y="42"/>
                  </a:lnTo>
                  <a:lnTo>
                    <a:pt x="2857" y="44"/>
                  </a:lnTo>
                  <a:lnTo>
                    <a:pt x="2852" y="47"/>
                  </a:lnTo>
                  <a:lnTo>
                    <a:pt x="2845" y="50"/>
                  </a:lnTo>
                  <a:lnTo>
                    <a:pt x="2839" y="53"/>
                  </a:lnTo>
                  <a:lnTo>
                    <a:pt x="2834" y="57"/>
                  </a:lnTo>
                  <a:lnTo>
                    <a:pt x="2828" y="60"/>
                  </a:lnTo>
                  <a:lnTo>
                    <a:pt x="2822" y="63"/>
                  </a:lnTo>
                  <a:lnTo>
                    <a:pt x="2817" y="67"/>
                  </a:lnTo>
                  <a:lnTo>
                    <a:pt x="2811" y="71"/>
                  </a:lnTo>
                  <a:lnTo>
                    <a:pt x="2805" y="74"/>
                  </a:lnTo>
                  <a:lnTo>
                    <a:pt x="2801" y="77"/>
                  </a:lnTo>
                  <a:lnTo>
                    <a:pt x="2795" y="82"/>
                  </a:lnTo>
                  <a:lnTo>
                    <a:pt x="2790" y="86"/>
                  </a:lnTo>
                  <a:lnTo>
                    <a:pt x="2785" y="90"/>
                  </a:lnTo>
                  <a:lnTo>
                    <a:pt x="2780" y="94"/>
                  </a:lnTo>
                  <a:lnTo>
                    <a:pt x="2775" y="98"/>
                  </a:lnTo>
                  <a:lnTo>
                    <a:pt x="2769" y="103"/>
                  </a:lnTo>
                  <a:lnTo>
                    <a:pt x="2765" y="107"/>
                  </a:lnTo>
                  <a:lnTo>
                    <a:pt x="2760" y="112"/>
                  </a:lnTo>
                  <a:lnTo>
                    <a:pt x="2755" y="116"/>
                  </a:lnTo>
                  <a:lnTo>
                    <a:pt x="2750" y="121"/>
                  </a:lnTo>
                  <a:lnTo>
                    <a:pt x="2747" y="126"/>
                  </a:lnTo>
                  <a:lnTo>
                    <a:pt x="2742" y="130"/>
                  </a:lnTo>
                  <a:lnTo>
                    <a:pt x="2737" y="136"/>
                  </a:lnTo>
                  <a:lnTo>
                    <a:pt x="2733" y="141"/>
                  </a:lnTo>
                  <a:lnTo>
                    <a:pt x="2729" y="146"/>
                  </a:lnTo>
                  <a:lnTo>
                    <a:pt x="2725" y="151"/>
                  </a:lnTo>
                  <a:lnTo>
                    <a:pt x="2721" y="157"/>
                  </a:lnTo>
                  <a:lnTo>
                    <a:pt x="2716" y="163"/>
                  </a:lnTo>
                  <a:lnTo>
                    <a:pt x="2713" y="168"/>
                  </a:lnTo>
                  <a:lnTo>
                    <a:pt x="2709" y="174"/>
                  </a:lnTo>
                  <a:lnTo>
                    <a:pt x="2705" y="180"/>
                  </a:lnTo>
                  <a:lnTo>
                    <a:pt x="2701" y="185"/>
                  </a:lnTo>
                  <a:lnTo>
                    <a:pt x="2697" y="191"/>
                  </a:lnTo>
                  <a:lnTo>
                    <a:pt x="2695" y="197"/>
                  </a:lnTo>
                  <a:lnTo>
                    <a:pt x="2691" y="203"/>
                  </a:lnTo>
                  <a:lnTo>
                    <a:pt x="2687" y="210"/>
                  </a:lnTo>
                  <a:lnTo>
                    <a:pt x="2684" y="215"/>
                  </a:lnTo>
                  <a:lnTo>
                    <a:pt x="2681" y="222"/>
                  </a:lnTo>
                  <a:lnTo>
                    <a:pt x="2678" y="229"/>
                  </a:lnTo>
                  <a:lnTo>
                    <a:pt x="2675" y="235"/>
                  </a:lnTo>
                  <a:lnTo>
                    <a:pt x="2672" y="242"/>
                  </a:lnTo>
                  <a:lnTo>
                    <a:pt x="2669" y="249"/>
                  </a:lnTo>
                  <a:lnTo>
                    <a:pt x="2666" y="255"/>
                  </a:lnTo>
                  <a:lnTo>
                    <a:pt x="2663" y="263"/>
                  </a:lnTo>
                  <a:lnTo>
                    <a:pt x="2661" y="269"/>
                  </a:lnTo>
                  <a:lnTo>
                    <a:pt x="2658" y="277"/>
                  </a:lnTo>
                  <a:lnTo>
                    <a:pt x="2655" y="284"/>
                  </a:lnTo>
                  <a:lnTo>
                    <a:pt x="2653" y="291"/>
                  </a:lnTo>
                  <a:lnTo>
                    <a:pt x="2650" y="299"/>
                  </a:lnTo>
                  <a:lnTo>
                    <a:pt x="2648" y="306"/>
                  </a:lnTo>
                  <a:lnTo>
                    <a:pt x="2645" y="314"/>
                  </a:lnTo>
                  <a:lnTo>
                    <a:pt x="2644" y="321"/>
                  </a:lnTo>
                  <a:lnTo>
                    <a:pt x="2642" y="330"/>
                  </a:lnTo>
                  <a:lnTo>
                    <a:pt x="2640" y="337"/>
                  </a:lnTo>
                  <a:lnTo>
                    <a:pt x="2638" y="346"/>
                  </a:lnTo>
                  <a:lnTo>
                    <a:pt x="2636" y="353"/>
                  </a:lnTo>
                  <a:lnTo>
                    <a:pt x="2634" y="362"/>
                  </a:lnTo>
                  <a:lnTo>
                    <a:pt x="2632" y="370"/>
                  </a:lnTo>
                  <a:lnTo>
                    <a:pt x="2630" y="378"/>
                  </a:lnTo>
                  <a:lnTo>
                    <a:pt x="2628" y="386"/>
                  </a:lnTo>
                  <a:lnTo>
                    <a:pt x="2627" y="395"/>
                  </a:lnTo>
                  <a:lnTo>
                    <a:pt x="2626" y="404"/>
                  </a:lnTo>
                  <a:lnTo>
                    <a:pt x="2625" y="413"/>
                  </a:lnTo>
                  <a:lnTo>
                    <a:pt x="2624" y="421"/>
                  </a:lnTo>
                  <a:lnTo>
                    <a:pt x="2622" y="431"/>
                  </a:lnTo>
                  <a:lnTo>
                    <a:pt x="2621" y="439"/>
                  </a:lnTo>
                  <a:lnTo>
                    <a:pt x="2620" y="449"/>
                  </a:lnTo>
                  <a:lnTo>
                    <a:pt x="2619" y="458"/>
                  </a:lnTo>
                  <a:lnTo>
                    <a:pt x="2618" y="467"/>
                  </a:lnTo>
                  <a:lnTo>
                    <a:pt x="2617" y="476"/>
                  </a:lnTo>
                  <a:lnTo>
                    <a:pt x="2617" y="486"/>
                  </a:lnTo>
                  <a:lnTo>
                    <a:pt x="2617" y="487"/>
                  </a:lnTo>
                  <a:lnTo>
                    <a:pt x="814" y="430"/>
                  </a:lnTo>
                  <a:lnTo>
                    <a:pt x="813" y="421"/>
                  </a:lnTo>
                  <a:lnTo>
                    <a:pt x="812" y="413"/>
                  </a:lnTo>
                  <a:lnTo>
                    <a:pt x="810" y="404"/>
                  </a:lnTo>
                  <a:lnTo>
                    <a:pt x="809" y="397"/>
                  </a:lnTo>
                  <a:lnTo>
                    <a:pt x="807" y="388"/>
                  </a:lnTo>
                  <a:lnTo>
                    <a:pt x="806" y="381"/>
                  </a:lnTo>
                  <a:lnTo>
                    <a:pt x="804" y="373"/>
                  </a:lnTo>
                  <a:lnTo>
                    <a:pt x="802" y="365"/>
                  </a:lnTo>
                  <a:lnTo>
                    <a:pt x="801" y="357"/>
                  </a:lnTo>
                  <a:lnTo>
                    <a:pt x="799" y="350"/>
                  </a:lnTo>
                  <a:lnTo>
                    <a:pt x="797" y="342"/>
                  </a:lnTo>
                  <a:lnTo>
                    <a:pt x="796" y="335"/>
                  </a:lnTo>
                  <a:lnTo>
                    <a:pt x="793" y="328"/>
                  </a:lnTo>
                  <a:lnTo>
                    <a:pt x="791" y="320"/>
                  </a:lnTo>
                  <a:lnTo>
                    <a:pt x="789" y="313"/>
                  </a:lnTo>
                  <a:lnTo>
                    <a:pt x="787" y="306"/>
                  </a:lnTo>
                  <a:lnTo>
                    <a:pt x="784" y="299"/>
                  </a:lnTo>
                  <a:lnTo>
                    <a:pt x="782" y="292"/>
                  </a:lnTo>
                  <a:lnTo>
                    <a:pt x="779" y="285"/>
                  </a:lnTo>
                  <a:lnTo>
                    <a:pt x="778" y="279"/>
                  </a:lnTo>
                  <a:lnTo>
                    <a:pt x="775" y="272"/>
                  </a:lnTo>
                  <a:lnTo>
                    <a:pt x="772" y="266"/>
                  </a:lnTo>
                  <a:lnTo>
                    <a:pt x="769" y="259"/>
                  </a:lnTo>
                  <a:lnTo>
                    <a:pt x="766" y="252"/>
                  </a:lnTo>
                  <a:lnTo>
                    <a:pt x="763" y="246"/>
                  </a:lnTo>
                  <a:lnTo>
                    <a:pt x="760" y="240"/>
                  </a:lnTo>
                  <a:lnTo>
                    <a:pt x="758" y="233"/>
                  </a:lnTo>
                  <a:lnTo>
                    <a:pt x="755" y="228"/>
                  </a:lnTo>
                  <a:lnTo>
                    <a:pt x="752" y="221"/>
                  </a:lnTo>
                  <a:lnTo>
                    <a:pt x="748" y="215"/>
                  </a:lnTo>
                  <a:lnTo>
                    <a:pt x="745" y="210"/>
                  </a:lnTo>
                  <a:lnTo>
                    <a:pt x="743" y="204"/>
                  </a:lnTo>
                  <a:lnTo>
                    <a:pt x="739" y="198"/>
                  </a:lnTo>
                  <a:lnTo>
                    <a:pt x="735" y="193"/>
                  </a:lnTo>
                  <a:lnTo>
                    <a:pt x="732" y="187"/>
                  </a:lnTo>
                  <a:lnTo>
                    <a:pt x="728" y="181"/>
                  </a:lnTo>
                  <a:lnTo>
                    <a:pt x="725" y="176"/>
                  </a:lnTo>
                  <a:lnTo>
                    <a:pt x="721" y="171"/>
                  </a:lnTo>
                  <a:lnTo>
                    <a:pt x="717" y="165"/>
                  </a:lnTo>
                  <a:lnTo>
                    <a:pt x="713" y="161"/>
                  </a:lnTo>
                  <a:lnTo>
                    <a:pt x="709" y="156"/>
                  </a:lnTo>
                  <a:lnTo>
                    <a:pt x="706" y="150"/>
                  </a:lnTo>
                  <a:lnTo>
                    <a:pt x="701" y="146"/>
                  </a:lnTo>
                  <a:lnTo>
                    <a:pt x="697" y="141"/>
                  </a:lnTo>
                  <a:lnTo>
                    <a:pt x="693" y="136"/>
                  </a:lnTo>
                  <a:lnTo>
                    <a:pt x="689" y="131"/>
                  </a:lnTo>
                  <a:lnTo>
                    <a:pt x="685" y="127"/>
                  </a:lnTo>
                  <a:lnTo>
                    <a:pt x="680" y="123"/>
                  </a:lnTo>
                  <a:lnTo>
                    <a:pt x="675" y="118"/>
                  </a:lnTo>
                  <a:lnTo>
                    <a:pt x="672" y="114"/>
                  </a:lnTo>
                  <a:lnTo>
                    <a:pt x="667" y="110"/>
                  </a:lnTo>
                  <a:lnTo>
                    <a:pt x="662" y="106"/>
                  </a:lnTo>
                  <a:lnTo>
                    <a:pt x="657" y="102"/>
                  </a:lnTo>
                  <a:lnTo>
                    <a:pt x="653" y="97"/>
                  </a:lnTo>
                  <a:lnTo>
                    <a:pt x="648" y="94"/>
                  </a:lnTo>
                  <a:lnTo>
                    <a:pt x="642" y="90"/>
                  </a:lnTo>
                  <a:lnTo>
                    <a:pt x="637" y="86"/>
                  </a:lnTo>
                  <a:lnTo>
                    <a:pt x="633" y="82"/>
                  </a:lnTo>
                  <a:lnTo>
                    <a:pt x="627" y="79"/>
                  </a:lnTo>
                  <a:lnTo>
                    <a:pt x="622" y="76"/>
                  </a:lnTo>
                  <a:lnTo>
                    <a:pt x="617" y="73"/>
                  </a:lnTo>
                  <a:lnTo>
                    <a:pt x="612" y="69"/>
                  </a:lnTo>
                  <a:lnTo>
                    <a:pt x="606" y="66"/>
                  </a:lnTo>
                  <a:lnTo>
                    <a:pt x="601" y="62"/>
                  </a:lnTo>
                  <a:lnTo>
                    <a:pt x="595" y="60"/>
                  </a:lnTo>
                  <a:lnTo>
                    <a:pt x="589" y="57"/>
                  </a:lnTo>
                  <a:lnTo>
                    <a:pt x="584" y="54"/>
                  </a:lnTo>
                  <a:lnTo>
                    <a:pt x="578" y="51"/>
                  </a:lnTo>
                  <a:lnTo>
                    <a:pt x="572" y="48"/>
                  </a:lnTo>
                  <a:lnTo>
                    <a:pt x="567" y="45"/>
                  </a:lnTo>
                  <a:lnTo>
                    <a:pt x="561" y="43"/>
                  </a:lnTo>
                  <a:lnTo>
                    <a:pt x="554" y="41"/>
                  </a:lnTo>
                  <a:lnTo>
                    <a:pt x="549" y="38"/>
                  </a:lnTo>
                  <a:lnTo>
                    <a:pt x="542" y="36"/>
                  </a:lnTo>
                  <a:lnTo>
                    <a:pt x="536" y="34"/>
                  </a:lnTo>
                  <a:lnTo>
                    <a:pt x="530" y="31"/>
                  </a:lnTo>
                  <a:lnTo>
                    <a:pt x="523" y="29"/>
                  </a:lnTo>
                  <a:lnTo>
                    <a:pt x="517" y="27"/>
                  </a:lnTo>
                  <a:lnTo>
                    <a:pt x="511" y="26"/>
                  </a:lnTo>
                  <a:lnTo>
                    <a:pt x="504" y="24"/>
                  </a:lnTo>
                  <a:lnTo>
                    <a:pt x="497" y="22"/>
                  </a:lnTo>
                  <a:lnTo>
                    <a:pt x="491" y="21"/>
                  </a:lnTo>
                  <a:lnTo>
                    <a:pt x="484" y="19"/>
                  </a:lnTo>
                  <a:lnTo>
                    <a:pt x="477" y="17"/>
                  </a:lnTo>
                  <a:lnTo>
                    <a:pt x="470" y="16"/>
                  </a:lnTo>
                  <a:lnTo>
                    <a:pt x="463" y="15"/>
                  </a:lnTo>
                  <a:lnTo>
                    <a:pt x="456" y="13"/>
                  </a:lnTo>
                  <a:lnTo>
                    <a:pt x="449" y="12"/>
                  </a:lnTo>
                  <a:lnTo>
                    <a:pt x="442" y="11"/>
                  </a:lnTo>
                  <a:lnTo>
                    <a:pt x="435" y="10"/>
                  </a:lnTo>
                  <a:lnTo>
                    <a:pt x="427" y="9"/>
                  </a:lnTo>
                  <a:lnTo>
                    <a:pt x="420" y="9"/>
                  </a:lnTo>
                  <a:lnTo>
                    <a:pt x="412" y="8"/>
                  </a:lnTo>
                  <a:lnTo>
                    <a:pt x="405" y="8"/>
                  </a:lnTo>
                  <a:lnTo>
                    <a:pt x="397" y="7"/>
                  </a:lnTo>
                  <a:lnTo>
                    <a:pt x="390" y="7"/>
                  </a:lnTo>
                  <a:lnTo>
                    <a:pt x="382" y="6"/>
                  </a:lnTo>
                  <a:lnTo>
                    <a:pt x="374" y="6"/>
                  </a:lnTo>
                  <a:lnTo>
                    <a:pt x="367" y="5"/>
                  </a:lnTo>
                  <a:lnTo>
                    <a:pt x="366" y="6"/>
                  </a:lnTo>
                  <a:lnTo>
                    <a:pt x="359" y="6"/>
                  </a:lnTo>
                  <a:lnTo>
                    <a:pt x="352" y="7"/>
                  </a:lnTo>
                  <a:lnTo>
                    <a:pt x="345" y="8"/>
                  </a:lnTo>
                  <a:lnTo>
                    <a:pt x="338" y="9"/>
                  </a:lnTo>
                  <a:lnTo>
                    <a:pt x="331" y="10"/>
                  </a:lnTo>
                  <a:lnTo>
                    <a:pt x="324" y="11"/>
                  </a:lnTo>
                  <a:lnTo>
                    <a:pt x="318" y="13"/>
                  </a:lnTo>
                  <a:lnTo>
                    <a:pt x="311" y="14"/>
                  </a:lnTo>
                  <a:lnTo>
                    <a:pt x="304" y="16"/>
                  </a:lnTo>
                  <a:lnTo>
                    <a:pt x="298" y="17"/>
                  </a:lnTo>
                  <a:lnTo>
                    <a:pt x="291" y="19"/>
                  </a:lnTo>
                  <a:lnTo>
                    <a:pt x="285" y="21"/>
                  </a:lnTo>
                  <a:lnTo>
                    <a:pt x="278" y="23"/>
                  </a:lnTo>
                  <a:lnTo>
                    <a:pt x="272" y="25"/>
                  </a:lnTo>
                  <a:lnTo>
                    <a:pt x="266" y="26"/>
                  </a:lnTo>
                  <a:lnTo>
                    <a:pt x="260" y="28"/>
                  </a:lnTo>
                  <a:lnTo>
                    <a:pt x="253" y="30"/>
                  </a:lnTo>
                  <a:lnTo>
                    <a:pt x="248" y="32"/>
                  </a:lnTo>
                  <a:lnTo>
                    <a:pt x="242" y="35"/>
                  </a:lnTo>
                  <a:lnTo>
                    <a:pt x="235" y="37"/>
                  </a:lnTo>
                  <a:lnTo>
                    <a:pt x="230" y="40"/>
                  </a:lnTo>
                  <a:lnTo>
                    <a:pt x="224" y="42"/>
                  </a:lnTo>
                  <a:lnTo>
                    <a:pt x="218" y="44"/>
                  </a:lnTo>
                  <a:lnTo>
                    <a:pt x="213" y="47"/>
                  </a:lnTo>
                  <a:lnTo>
                    <a:pt x="208" y="50"/>
                  </a:lnTo>
                  <a:lnTo>
                    <a:pt x="202" y="53"/>
                  </a:lnTo>
                  <a:lnTo>
                    <a:pt x="197" y="56"/>
                  </a:lnTo>
                  <a:lnTo>
                    <a:pt x="192" y="59"/>
                  </a:lnTo>
                  <a:lnTo>
                    <a:pt x="186" y="61"/>
                  </a:lnTo>
                  <a:lnTo>
                    <a:pt x="181" y="64"/>
                  </a:lnTo>
                  <a:lnTo>
                    <a:pt x="176" y="68"/>
                  </a:lnTo>
                  <a:lnTo>
                    <a:pt x="171" y="71"/>
                  </a:lnTo>
                  <a:lnTo>
                    <a:pt x="166" y="75"/>
                  </a:lnTo>
                  <a:lnTo>
                    <a:pt x="162" y="77"/>
                  </a:lnTo>
                  <a:lnTo>
                    <a:pt x="157" y="81"/>
                  </a:lnTo>
                  <a:lnTo>
                    <a:pt x="152" y="85"/>
                  </a:lnTo>
                  <a:lnTo>
                    <a:pt x="147" y="89"/>
                  </a:lnTo>
                  <a:lnTo>
                    <a:pt x="143" y="93"/>
                  </a:lnTo>
                  <a:lnTo>
                    <a:pt x="138" y="96"/>
                  </a:lnTo>
                  <a:lnTo>
                    <a:pt x="134" y="100"/>
                  </a:lnTo>
                  <a:lnTo>
                    <a:pt x="129" y="104"/>
                  </a:lnTo>
                  <a:lnTo>
                    <a:pt x="125" y="108"/>
                  </a:lnTo>
                  <a:lnTo>
                    <a:pt x="121" y="112"/>
                  </a:lnTo>
                  <a:lnTo>
                    <a:pt x="117" y="116"/>
                  </a:lnTo>
                  <a:lnTo>
                    <a:pt x="112" y="121"/>
                  </a:lnTo>
                  <a:lnTo>
                    <a:pt x="109" y="125"/>
                  </a:lnTo>
                  <a:lnTo>
                    <a:pt x="105" y="129"/>
                  </a:lnTo>
                  <a:lnTo>
                    <a:pt x="101" y="134"/>
                  </a:lnTo>
                  <a:lnTo>
                    <a:pt x="97" y="139"/>
                  </a:lnTo>
                  <a:lnTo>
                    <a:pt x="93" y="144"/>
                  </a:lnTo>
                  <a:lnTo>
                    <a:pt x="90" y="148"/>
                  </a:lnTo>
                  <a:lnTo>
                    <a:pt x="86" y="153"/>
                  </a:lnTo>
                  <a:lnTo>
                    <a:pt x="83" y="158"/>
                  </a:lnTo>
                  <a:lnTo>
                    <a:pt x="79" y="163"/>
                  </a:lnTo>
                  <a:lnTo>
                    <a:pt x="76" y="168"/>
                  </a:lnTo>
                  <a:lnTo>
                    <a:pt x="73" y="173"/>
                  </a:lnTo>
                  <a:lnTo>
                    <a:pt x="70" y="179"/>
                  </a:lnTo>
                  <a:lnTo>
                    <a:pt x="66" y="183"/>
                  </a:lnTo>
                  <a:lnTo>
                    <a:pt x="63" y="189"/>
                  </a:lnTo>
                  <a:lnTo>
                    <a:pt x="60" y="195"/>
                  </a:lnTo>
                  <a:lnTo>
                    <a:pt x="57" y="200"/>
                  </a:lnTo>
                  <a:lnTo>
                    <a:pt x="55" y="205"/>
                  </a:lnTo>
                  <a:lnTo>
                    <a:pt x="52" y="212"/>
                  </a:lnTo>
                  <a:lnTo>
                    <a:pt x="49" y="217"/>
                  </a:lnTo>
                  <a:lnTo>
                    <a:pt x="46" y="223"/>
                  </a:lnTo>
                  <a:lnTo>
                    <a:pt x="44" y="229"/>
                  </a:lnTo>
                  <a:lnTo>
                    <a:pt x="41" y="234"/>
                  </a:lnTo>
                  <a:lnTo>
                    <a:pt x="39" y="241"/>
                  </a:lnTo>
                  <a:lnTo>
                    <a:pt x="37" y="247"/>
                  </a:lnTo>
                  <a:lnTo>
                    <a:pt x="34" y="253"/>
                  </a:lnTo>
                  <a:lnTo>
                    <a:pt x="32" y="260"/>
                  </a:lnTo>
                  <a:lnTo>
                    <a:pt x="30" y="266"/>
                  </a:lnTo>
                  <a:lnTo>
                    <a:pt x="28" y="272"/>
                  </a:lnTo>
                  <a:lnTo>
                    <a:pt x="26" y="279"/>
                  </a:lnTo>
                  <a:lnTo>
                    <a:pt x="24" y="285"/>
                  </a:lnTo>
                  <a:lnTo>
                    <a:pt x="22" y="292"/>
                  </a:lnTo>
                  <a:lnTo>
                    <a:pt x="21" y="300"/>
                  </a:lnTo>
                  <a:lnTo>
                    <a:pt x="19" y="306"/>
                  </a:lnTo>
                  <a:lnTo>
                    <a:pt x="17" y="313"/>
                  </a:lnTo>
                  <a:lnTo>
                    <a:pt x="16" y="320"/>
                  </a:lnTo>
                  <a:lnTo>
                    <a:pt x="14" y="327"/>
                  </a:lnTo>
                  <a:lnTo>
                    <a:pt x="12" y="335"/>
                  </a:lnTo>
                  <a:lnTo>
                    <a:pt x="11" y="341"/>
                  </a:lnTo>
                  <a:lnTo>
                    <a:pt x="10" y="349"/>
                  </a:lnTo>
                  <a:lnTo>
                    <a:pt x="8" y="356"/>
                  </a:lnTo>
                  <a:lnTo>
                    <a:pt x="7" y="364"/>
                  </a:lnTo>
                  <a:lnTo>
                    <a:pt x="6" y="371"/>
                  </a:lnTo>
                  <a:lnTo>
                    <a:pt x="5" y="379"/>
                  </a:lnTo>
                  <a:lnTo>
                    <a:pt x="4" y="386"/>
                  </a:lnTo>
                  <a:lnTo>
                    <a:pt x="3" y="394"/>
                  </a:lnTo>
                  <a:lnTo>
                    <a:pt x="3" y="403"/>
                  </a:lnTo>
                  <a:lnTo>
                    <a:pt x="3" y="410"/>
                  </a:lnTo>
                  <a:lnTo>
                    <a:pt x="2" y="419"/>
                  </a:lnTo>
                  <a:lnTo>
                    <a:pt x="1" y="426"/>
                  </a:lnTo>
                  <a:lnTo>
                    <a:pt x="1" y="435"/>
                  </a:lnTo>
                  <a:lnTo>
                    <a:pt x="0" y="443"/>
                  </a:lnTo>
                  <a:lnTo>
                    <a:pt x="0" y="45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7A7FB2D-0997-48FA-BDC3-10730DF19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156" y="5355868"/>
              <a:ext cx="5553078" cy="863606"/>
            </a:xfrm>
            <a:custGeom>
              <a:avLst/>
              <a:gdLst>
                <a:gd name="T0" fmla="*/ 160 w 3498"/>
                <a:gd name="T1" fmla="*/ 468 h 544"/>
                <a:gd name="T2" fmla="*/ 224 w 3498"/>
                <a:gd name="T3" fmla="*/ 480 h 544"/>
                <a:gd name="T4" fmla="*/ 287 w 3498"/>
                <a:gd name="T5" fmla="*/ 490 h 544"/>
                <a:gd name="T6" fmla="*/ 352 w 3498"/>
                <a:gd name="T7" fmla="*/ 499 h 544"/>
                <a:gd name="T8" fmla="*/ 416 w 3498"/>
                <a:gd name="T9" fmla="*/ 506 h 544"/>
                <a:gd name="T10" fmla="*/ 480 w 3498"/>
                <a:gd name="T11" fmla="*/ 511 h 544"/>
                <a:gd name="T12" fmla="*/ 546 w 3498"/>
                <a:gd name="T13" fmla="*/ 514 h 544"/>
                <a:gd name="T14" fmla="*/ 610 w 3498"/>
                <a:gd name="T15" fmla="*/ 516 h 544"/>
                <a:gd name="T16" fmla="*/ 675 w 3498"/>
                <a:gd name="T17" fmla="*/ 516 h 544"/>
                <a:gd name="T18" fmla="*/ 941 w 3498"/>
                <a:gd name="T19" fmla="*/ 515 h 544"/>
                <a:gd name="T20" fmla="*/ 1249 w 3498"/>
                <a:gd name="T21" fmla="*/ 514 h 544"/>
                <a:gd name="T22" fmla="*/ 1553 w 3498"/>
                <a:gd name="T23" fmla="*/ 515 h 544"/>
                <a:gd name="T24" fmla="*/ 1852 w 3498"/>
                <a:gd name="T25" fmla="*/ 517 h 544"/>
                <a:gd name="T26" fmla="*/ 2149 w 3498"/>
                <a:gd name="T27" fmla="*/ 521 h 544"/>
                <a:gd name="T28" fmla="*/ 2441 w 3498"/>
                <a:gd name="T29" fmla="*/ 524 h 544"/>
                <a:gd name="T30" fmla="*/ 2730 w 3498"/>
                <a:gd name="T31" fmla="*/ 529 h 544"/>
                <a:gd name="T32" fmla="*/ 3014 w 3498"/>
                <a:gd name="T33" fmla="*/ 536 h 544"/>
                <a:gd name="T34" fmla="*/ 3295 w 3498"/>
                <a:gd name="T35" fmla="*/ 542 h 544"/>
                <a:gd name="T36" fmla="*/ 3362 w 3498"/>
                <a:gd name="T37" fmla="*/ 540 h 544"/>
                <a:gd name="T38" fmla="*/ 3384 w 3498"/>
                <a:gd name="T39" fmla="*/ 534 h 544"/>
                <a:gd name="T40" fmla="*/ 3404 w 3498"/>
                <a:gd name="T41" fmla="*/ 528 h 544"/>
                <a:gd name="T42" fmla="*/ 3423 w 3498"/>
                <a:gd name="T43" fmla="*/ 522 h 544"/>
                <a:gd name="T44" fmla="*/ 3441 w 3498"/>
                <a:gd name="T45" fmla="*/ 515 h 544"/>
                <a:gd name="T46" fmla="*/ 3456 w 3498"/>
                <a:gd name="T47" fmla="*/ 508 h 544"/>
                <a:gd name="T48" fmla="*/ 3471 w 3498"/>
                <a:gd name="T49" fmla="*/ 502 h 544"/>
                <a:gd name="T50" fmla="*/ 3484 w 3498"/>
                <a:gd name="T51" fmla="*/ 495 h 544"/>
                <a:gd name="T52" fmla="*/ 3495 w 3498"/>
                <a:gd name="T53" fmla="*/ 489 h 544"/>
                <a:gd name="T54" fmla="*/ 3492 w 3498"/>
                <a:gd name="T55" fmla="*/ 417 h 544"/>
                <a:gd name="T56" fmla="*/ 3476 w 3498"/>
                <a:gd name="T57" fmla="*/ 330 h 544"/>
                <a:gd name="T58" fmla="*/ 3451 w 3498"/>
                <a:gd name="T59" fmla="*/ 252 h 544"/>
                <a:gd name="T60" fmla="*/ 3415 w 3498"/>
                <a:gd name="T61" fmla="*/ 185 h 544"/>
                <a:gd name="T62" fmla="*/ 3368 w 3498"/>
                <a:gd name="T63" fmla="*/ 129 h 544"/>
                <a:gd name="T64" fmla="*/ 3312 w 3498"/>
                <a:gd name="T65" fmla="*/ 82 h 544"/>
                <a:gd name="T66" fmla="*/ 3245 w 3498"/>
                <a:gd name="T67" fmla="*/ 45 h 544"/>
                <a:gd name="T68" fmla="*/ 3170 w 3498"/>
                <a:gd name="T69" fmla="*/ 19 h 544"/>
                <a:gd name="T70" fmla="*/ 3083 w 3498"/>
                <a:gd name="T71" fmla="*/ 2 h 544"/>
                <a:gd name="T72" fmla="*/ 2995 w 3498"/>
                <a:gd name="T73" fmla="*/ 5 h 544"/>
                <a:gd name="T74" fmla="*/ 2915 w 3498"/>
                <a:gd name="T75" fmla="*/ 22 h 544"/>
                <a:gd name="T76" fmla="*/ 2845 w 3498"/>
                <a:gd name="T77" fmla="*/ 50 h 544"/>
                <a:gd name="T78" fmla="*/ 2785 w 3498"/>
                <a:gd name="T79" fmla="*/ 90 h 544"/>
                <a:gd name="T80" fmla="*/ 2733 w 3498"/>
                <a:gd name="T81" fmla="*/ 141 h 544"/>
                <a:gd name="T82" fmla="*/ 2691 w 3498"/>
                <a:gd name="T83" fmla="*/ 203 h 544"/>
                <a:gd name="T84" fmla="*/ 2658 w 3498"/>
                <a:gd name="T85" fmla="*/ 277 h 544"/>
                <a:gd name="T86" fmla="*/ 2634 w 3498"/>
                <a:gd name="T87" fmla="*/ 362 h 544"/>
                <a:gd name="T88" fmla="*/ 2619 w 3498"/>
                <a:gd name="T89" fmla="*/ 458 h 544"/>
                <a:gd name="T90" fmla="*/ 806 w 3498"/>
                <a:gd name="T91" fmla="*/ 381 h 544"/>
                <a:gd name="T92" fmla="*/ 784 w 3498"/>
                <a:gd name="T93" fmla="*/ 299 h 544"/>
                <a:gd name="T94" fmla="*/ 755 w 3498"/>
                <a:gd name="T95" fmla="*/ 228 h 544"/>
                <a:gd name="T96" fmla="*/ 717 w 3498"/>
                <a:gd name="T97" fmla="*/ 165 h 544"/>
                <a:gd name="T98" fmla="*/ 672 w 3498"/>
                <a:gd name="T99" fmla="*/ 114 h 544"/>
                <a:gd name="T100" fmla="*/ 617 w 3498"/>
                <a:gd name="T101" fmla="*/ 73 h 544"/>
                <a:gd name="T102" fmla="*/ 554 w 3498"/>
                <a:gd name="T103" fmla="*/ 41 h 544"/>
                <a:gd name="T104" fmla="*/ 484 w 3498"/>
                <a:gd name="T105" fmla="*/ 19 h 544"/>
                <a:gd name="T106" fmla="*/ 405 w 3498"/>
                <a:gd name="T107" fmla="*/ 8 h 544"/>
                <a:gd name="T108" fmla="*/ 331 w 3498"/>
                <a:gd name="T109" fmla="*/ 10 h 544"/>
                <a:gd name="T110" fmla="*/ 260 w 3498"/>
                <a:gd name="T111" fmla="*/ 28 h 544"/>
                <a:gd name="T112" fmla="*/ 197 w 3498"/>
                <a:gd name="T113" fmla="*/ 56 h 544"/>
                <a:gd name="T114" fmla="*/ 143 w 3498"/>
                <a:gd name="T115" fmla="*/ 93 h 544"/>
                <a:gd name="T116" fmla="*/ 97 w 3498"/>
                <a:gd name="T117" fmla="*/ 139 h 544"/>
                <a:gd name="T118" fmla="*/ 60 w 3498"/>
                <a:gd name="T119" fmla="*/ 195 h 544"/>
                <a:gd name="T120" fmla="*/ 32 w 3498"/>
                <a:gd name="T121" fmla="*/ 260 h 544"/>
                <a:gd name="T122" fmla="*/ 12 w 3498"/>
                <a:gd name="T123" fmla="*/ 335 h 544"/>
                <a:gd name="T124" fmla="*/ 2 w 3498"/>
                <a:gd name="T125" fmla="*/ 419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98" h="544">
                  <a:moveTo>
                    <a:pt x="0" y="469"/>
                  </a:moveTo>
                  <a:lnTo>
                    <a:pt x="109" y="457"/>
                  </a:lnTo>
                  <a:lnTo>
                    <a:pt x="114" y="458"/>
                  </a:lnTo>
                  <a:lnTo>
                    <a:pt x="120" y="459"/>
                  </a:lnTo>
                  <a:lnTo>
                    <a:pt x="126" y="461"/>
                  </a:lnTo>
                  <a:lnTo>
                    <a:pt x="131" y="462"/>
                  </a:lnTo>
                  <a:lnTo>
                    <a:pt x="137" y="463"/>
                  </a:lnTo>
                  <a:lnTo>
                    <a:pt x="143" y="465"/>
                  </a:lnTo>
                  <a:lnTo>
                    <a:pt x="148" y="466"/>
                  </a:lnTo>
                  <a:lnTo>
                    <a:pt x="154" y="467"/>
                  </a:lnTo>
                  <a:lnTo>
                    <a:pt x="160" y="468"/>
                  </a:lnTo>
                  <a:lnTo>
                    <a:pt x="166" y="470"/>
                  </a:lnTo>
                  <a:lnTo>
                    <a:pt x="172" y="471"/>
                  </a:lnTo>
                  <a:lnTo>
                    <a:pt x="178" y="472"/>
                  </a:lnTo>
                  <a:lnTo>
                    <a:pt x="183" y="472"/>
                  </a:lnTo>
                  <a:lnTo>
                    <a:pt x="189" y="473"/>
                  </a:lnTo>
                  <a:lnTo>
                    <a:pt x="195" y="475"/>
                  </a:lnTo>
                  <a:lnTo>
                    <a:pt x="200" y="476"/>
                  </a:lnTo>
                  <a:lnTo>
                    <a:pt x="206" y="477"/>
                  </a:lnTo>
                  <a:lnTo>
                    <a:pt x="213" y="478"/>
                  </a:lnTo>
                  <a:lnTo>
                    <a:pt x="218" y="479"/>
                  </a:lnTo>
                  <a:lnTo>
                    <a:pt x="224" y="480"/>
                  </a:lnTo>
                  <a:lnTo>
                    <a:pt x="230" y="481"/>
                  </a:lnTo>
                  <a:lnTo>
                    <a:pt x="235" y="482"/>
                  </a:lnTo>
                  <a:lnTo>
                    <a:pt x="241" y="483"/>
                  </a:lnTo>
                  <a:lnTo>
                    <a:pt x="247" y="484"/>
                  </a:lnTo>
                  <a:lnTo>
                    <a:pt x="253" y="486"/>
                  </a:lnTo>
                  <a:lnTo>
                    <a:pt x="259" y="487"/>
                  </a:lnTo>
                  <a:lnTo>
                    <a:pt x="265" y="487"/>
                  </a:lnTo>
                  <a:lnTo>
                    <a:pt x="270" y="488"/>
                  </a:lnTo>
                  <a:lnTo>
                    <a:pt x="276" y="489"/>
                  </a:lnTo>
                  <a:lnTo>
                    <a:pt x="282" y="489"/>
                  </a:lnTo>
                  <a:lnTo>
                    <a:pt x="287" y="490"/>
                  </a:lnTo>
                  <a:lnTo>
                    <a:pt x="294" y="491"/>
                  </a:lnTo>
                  <a:lnTo>
                    <a:pt x="300" y="492"/>
                  </a:lnTo>
                  <a:lnTo>
                    <a:pt x="305" y="493"/>
                  </a:lnTo>
                  <a:lnTo>
                    <a:pt x="311" y="494"/>
                  </a:lnTo>
                  <a:lnTo>
                    <a:pt x="317" y="495"/>
                  </a:lnTo>
                  <a:lnTo>
                    <a:pt x="322" y="495"/>
                  </a:lnTo>
                  <a:lnTo>
                    <a:pt x="329" y="496"/>
                  </a:lnTo>
                  <a:lnTo>
                    <a:pt x="335" y="497"/>
                  </a:lnTo>
                  <a:lnTo>
                    <a:pt x="340" y="498"/>
                  </a:lnTo>
                  <a:lnTo>
                    <a:pt x="346" y="499"/>
                  </a:lnTo>
                  <a:lnTo>
                    <a:pt x="352" y="499"/>
                  </a:lnTo>
                  <a:lnTo>
                    <a:pt x="357" y="500"/>
                  </a:lnTo>
                  <a:lnTo>
                    <a:pt x="364" y="501"/>
                  </a:lnTo>
                  <a:lnTo>
                    <a:pt x="370" y="502"/>
                  </a:lnTo>
                  <a:lnTo>
                    <a:pt x="375" y="502"/>
                  </a:lnTo>
                  <a:lnTo>
                    <a:pt x="381" y="503"/>
                  </a:lnTo>
                  <a:lnTo>
                    <a:pt x="387" y="504"/>
                  </a:lnTo>
                  <a:lnTo>
                    <a:pt x="392" y="504"/>
                  </a:lnTo>
                  <a:lnTo>
                    <a:pt x="399" y="505"/>
                  </a:lnTo>
                  <a:lnTo>
                    <a:pt x="405" y="505"/>
                  </a:lnTo>
                  <a:lnTo>
                    <a:pt x="410" y="506"/>
                  </a:lnTo>
                  <a:lnTo>
                    <a:pt x="416" y="506"/>
                  </a:lnTo>
                  <a:lnTo>
                    <a:pt x="422" y="506"/>
                  </a:lnTo>
                  <a:lnTo>
                    <a:pt x="428" y="507"/>
                  </a:lnTo>
                  <a:lnTo>
                    <a:pt x="434" y="507"/>
                  </a:lnTo>
                  <a:lnTo>
                    <a:pt x="440" y="508"/>
                  </a:lnTo>
                  <a:lnTo>
                    <a:pt x="445" y="508"/>
                  </a:lnTo>
                  <a:lnTo>
                    <a:pt x="451" y="509"/>
                  </a:lnTo>
                  <a:lnTo>
                    <a:pt x="458" y="509"/>
                  </a:lnTo>
                  <a:lnTo>
                    <a:pt x="463" y="510"/>
                  </a:lnTo>
                  <a:lnTo>
                    <a:pt x="469" y="510"/>
                  </a:lnTo>
                  <a:lnTo>
                    <a:pt x="475" y="511"/>
                  </a:lnTo>
                  <a:lnTo>
                    <a:pt x="480" y="511"/>
                  </a:lnTo>
                  <a:lnTo>
                    <a:pt x="487" y="511"/>
                  </a:lnTo>
                  <a:lnTo>
                    <a:pt x="493" y="512"/>
                  </a:lnTo>
                  <a:lnTo>
                    <a:pt x="498" y="512"/>
                  </a:lnTo>
                  <a:lnTo>
                    <a:pt x="504" y="512"/>
                  </a:lnTo>
                  <a:lnTo>
                    <a:pt x="510" y="513"/>
                  </a:lnTo>
                  <a:lnTo>
                    <a:pt x="516" y="513"/>
                  </a:lnTo>
                  <a:lnTo>
                    <a:pt x="522" y="513"/>
                  </a:lnTo>
                  <a:lnTo>
                    <a:pt x="528" y="514"/>
                  </a:lnTo>
                  <a:lnTo>
                    <a:pt x="533" y="514"/>
                  </a:lnTo>
                  <a:lnTo>
                    <a:pt x="540" y="514"/>
                  </a:lnTo>
                  <a:lnTo>
                    <a:pt x="546" y="514"/>
                  </a:lnTo>
                  <a:lnTo>
                    <a:pt x="551" y="515"/>
                  </a:lnTo>
                  <a:lnTo>
                    <a:pt x="557" y="515"/>
                  </a:lnTo>
                  <a:lnTo>
                    <a:pt x="563" y="515"/>
                  </a:lnTo>
                  <a:lnTo>
                    <a:pt x="569" y="515"/>
                  </a:lnTo>
                  <a:lnTo>
                    <a:pt x="575" y="515"/>
                  </a:lnTo>
                  <a:lnTo>
                    <a:pt x="581" y="516"/>
                  </a:lnTo>
                  <a:lnTo>
                    <a:pt x="586" y="516"/>
                  </a:lnTo>
                  <a:lnTo>
                    <a:pt x="593" y="516"/>
                  </a:lnTo>
                  <a:lnTo>
                    <a:pt x="599" y="516"/>
                  </a:lnTo>
                  <a:lnTo>
                    <a:pt x="604" y="516"/>
                  </a:lnTo>
                  <a:lnTo>
                    <a:pt x="610" y="516"/>
                  </a:lnTo>
                  <a:lnTo>
                    <a:pt x="616" y="516"/>
                  </a:lnTo>
                  <a:lnTo>
                    <a:pt x="622" y="516"/>
                  </a:lnTo>
                  <a:lnTo>
                    <a:pt x="628" y="516"/>
                  </a:lnTo>
                  <a:lnTo>
                    <a:pt x="634" y="516"/>
                  </a:lnTo>
                  <a:lnTo>
                    <a:pt x="639" y="516"/>
                  </a:lnTo>
                  <a:lnTo>
                    <a:pt x="646" y="516"/>
                  </a:lnTo>
                  <a:lnTo>
                    <a:pt x="652" y="516"/>
                  </a:lnTo>
                  <a:lnTo>
                    <a:pt x="657" y="516"/>
                  </a:lnTo>
                  <a:lnTo>
                    <a:pt x="663" y="516"/>
                  </a:lnTo>
                  <a:lnTo>
                    <a:pt x="670" y="516"/>
                  </a:lnTo>
                  <a:lnTo>
                    <a:pt x="675" y="516"/>
                  </a:lnTo>
                  <a:lnTo>
                    <a:pt x="681" y="516"/>
                  </a:lnTo>
                  <a:lnTo>
                    <a:pt x="687" y="516"/>
                  </a:lnTo>
                  <a:lnTo>
                    <a:pt x="716" y="515"/>
                  </a:lnTo>
                  <a:lnTo>
                    <a:pt x="744" y="515"/>
                  </a:lnTo>
                  <a:lnTo>
                    <a:pt x="772" y="515"/>
                  </a:lnTo>
                  <a:lnTo>
                    <a:pt x="800" y="515"/>
                  </a:lnTo>
                  <a:lnTo>
                    <a:pt x="829" y="515"/>
                  </a:lnTo>
                  <a:lnTo>
                    <a:pt x="857" y="515"/>
                  </a:lnTo>
                  <a:lnTo>
                    <a:pt x="885" y="515"/>
                  </a:lnTo>
                  <a:lnTo>
                    <a:pt x="914" y="515"/>
                  </a:lnTo>
                  <a:lnTo>
                    <a:pt x="941" y="515"/>
                  </a:lnTo>
                  <a:lnTo>
                    <a:pt x="970" y="515"/>
                  </a:lnTo>
                  <a:lnTo>
                    <a:pt x="998" y="514"/>
                  </a:lnTo>
                  <a:lnTo>
                    <a:pt x="1026" y="514"/>
                  </a:lnTo>
                  <a:lnTo>
                    <a:pt x="1054" y="514"/>
                  </a:lnTo>
                  <a:lnTo>
                    <a:pt x="1082" y="514"/>
                  </a:lnTo>
                  <a:lnTo>
                    <a:pt x="1110" y="514"/>
                  </a:lnTo>
                  <a:lnTo>
                    <a:pt x="1138" y="514"/>
                  </a:lnTo>
                  <a:lnTo>
                    <a:pt x="1165" y="514"/>
                  </a:lnTo>
                  <a:lnTo>
                    <a:pt x="1194" y="514"/>
                  </a:lnTo>
                  <a:lnTo>
                    <a:pt x="1221" y="514"/>
                  </a:lnTo>
                  <a:lnTo>
                    <a:pt x="1249" y="514"/>
                  </a:lnTo>
                  <a:lnTo>
                    <a:pt x="1277" y="515"/>
                  </a:lnTo>
                  <a:lnTo>
                    <a:pt x="1305" y="515"/>
                  </a:lnTo>
                  <a:lnTo>
                    <a:pt x="1332" y="515"/>
                  </a:lnTo>
                  <a:lnTo>
                    <a:pt x="1360" y="515"/>
                  </a:lnTo>
                  <a:lnTo>
                    <a:pt x="1388" y="515"/>
                  </a:lnTo>
                  <a:lnTo>
                    <a:pt x="1415" y="515"/>
                  </a:lnTo>
                  <a:lnTo>
                    <a:pt x="1443" y="515"/>
                  </a:lnTo>
                  <a:lnTo>
                    <a:pt x="1470" y="515"/>
                  </a:lnTo>
                  <a:lnTo>
                    <a:pt x="1498" y="515"/>
                  </a:lnTo>
                  <a:lnTo>
                    <a:pt x="1525" y="515"/>
                  </a:lnTo>
                  <a:lnTo>
                    <a:pt x="1553" y="515"/>
                  </a:lnTo>
                  <a:lnTo>
                    <a:pt x="1580" y="516"/>
                  </a:lnTo>
                  <a:lnTo>
                    <a:pt x="1607" y="516"/>
                  </a:lnTo>
                  <a:lnTo>
                    <a:pt x="1635" y="516"/>
                  </a:lnTo>
                  <a:lnTo>
                    <a:pt x="1662" y="516"/>
                  </a:lnTo>
                  <a:lnTo>
                    <a:pt x="1690" y="516"/>
                  </a:lnTo>
                  <a:lnTo>
                    <a:pt x="1717" y="516"/>
                  </a:lnTo>
                  <a:lnTo>
                    <a:pt x="1745" y="517"/>
                  </a:lnTo>
                  <a:lnTo>
                    <a:pt x="1771" y="517"/>
                  </a:lnTo>
                  <a:lnTo>
                    <a:pt x="1799" y="517"/>
                  </a:lnTo>
                  <a:lnTo>
                    <a:pt x="1826" y="517"/>
                  </a:lnTo>
                  <a:lnTo>
                    <a:pt x="1852" y="517"/>
                  </a:lnTo>
                  <a:lnTo>
                    <a:pt x="1880" y="518"/>
                  </a:lnTo>
                  <a:lnTo>
                    <a:pt x="1907" y="518"/>
                  </a:lnTo>
                  <a:lnTo>
                    <a:pt x="1934" y="518"/>
                  </a:lnTo>
                  <a:lnTo>
                    <a:pt x="1961" y="518"/>
                  </a:lnTo>
                  <a:lnTo>
                    <a:pt x="1988" y="519"/>
                  </a:lnTo>
                  <a:lnTo>
                    <a:pt x="2015" y="519"/>
                  </a:lnTo>
                  <a:lnTo>
                    <a:pt x="2042" y="519"/>
                  </a:lnTo>
                  <a:lnTo>
                    <a:pt x="2068" y="520"/>
                  </a:lnTo>
                  <a:lnTo>
                    <a:pt x="2096" y="520"/>
                  </a:lnTo>
                  <a:lnTo>
                    <a:pt x="2122" y="520"/>
                  </a:lnTo>
                  <a:lnTo>
                    <a:pt x="2149" y="521"/>
                  </a:lnTo>
                  <a:lnTo>
                    <a:pt x="2175" y="521"/>
                  </a:lnTo>
                  <a:lnTo>
                    <a:pt x="2203" y="521"/>
                  </a:lnTo>
                  <a:lnTo>
                    <a:pt x="2229" y="522"/>
                  </a:lnTo>
                  <a:lnTo>
                    <a:pt x="2256" y="522"/>
                  </a:lnTo>
                  <a:lnTo>
                    <a:pt x="2282" y="522"/>
                  </a:lnTo>
                  <a:lnTo>
                    <a:pt x="2309" y="523"/>
                  </a:lnTo>
                  <a:lnTo>
                    <a:pt x="2335" y="523"/>
                  </a:lnTo>
                  <a:lnTo>
                    <a:pt x="2362" y="523"/>
                  </a:lnTo>
                  <a:lnTo>
                    <a:pt x="2388" y="523"/>
                  </a:lnTo>
                  <a:lnTo>
                    <a:pt x="2415" y="523"/>
                  </a:lnTo>
                  <a:lnTo>
                    <a:pt x="2441" y="524"/>
                  </a:lnTo>
                  <a:lnTo>
                    <a:pt x="2468" y="524"/>
                  </a:lnTo>
                  <a:lnTo>
                    <a:pt x="2494" y="525"/>
                  </a:lnTo>
                  <a:lnTo>
                    <a:pt x="2521" y="525"/>
                  </a:lnTo>
                  <a:lnTo>
                    <a:pt x="2546" y="526"/>
                  </a:lnTo>
                  <a:lnTo>
                    <a:pt x="2573" y="526"/>
                  </a:lnTo>
                  <a:lnTo>
                    <a:pt x="2599" y="527"/>
                  </a:lnTo>
                  <a:lnTo>
                    <a:pt x="2625" y="527"/>
                  </a:lnTo>
                  <a:lnTo>
                    <a:pt x="2651" y="528"/>
                  </a:lnTo>
                  <a:lnTo>
                    <a:pt x="2678" y="528"/>
                  </a:lnTo>
                  <a:lnTo>
                    <a:pt x="2703" y="529"/>
                  </a:lnTo>
                  <a:lnTo>
                    <a:pt x="2730" y="529"/>
                  </a:lnTo>
                  <a:lnTo>
                    <a:pt x="2755" y="530"/>
                  </a:lnTo>
                  <a:lnTo>
                    <a:pt x="2782" y="530"/>
                  </a:lnTo>
                  <a:lnTo>
                    <a:pt x="2807" y="531"/>
                  </a:lnTo>
                  <a:lnTo>
                    <a:pt x="2834" y="531"/>
                  </a:lnTo>
                  <a:lnTo>
                    <a:pt x="2859" y="532"/>
                  </a:lnTo>
                  <a:lnTo>
                    <a:pt x="2885" y="532"/>
                  </a:lnTo>
                  <a:lnTo>
                    <a:pt x="2911" y="533"/>
                  </a:lnTo>
                  <a:lnTo>
                    <a:pt x="2937" y="534"/>
                  </a:lnTo>
                  <a:lnTo>
                    <a:pt x="2962" y="534"/>
                  </a:lnTo>
                  <a:lnTo>
                    <a:pt x="2988" y="535"/>
                  </a:lnTo>
                  <a:lnTo>
                    <a:pt x="3014" y="536"/>
                  </a:lnTo>
                  <a:lnTo>
                    <a:pt x="3040" y="536"/>
                  </a:lnTo>
                  <a:lnTo>
                    <a:pt x="3066" y="537"/>
                  </a:lnTo>
                  <a:lnTo>
                    <a:pt x="3091" y="537"/>
                  </a:lnTo>
                  <a:lnTo>
                    <a:pt x="3117" y="538"/>
                  </a:lnTo>
                  <a:lnTo>
                    <a:pt x="3142" y="539"/>
                  </a:lnTo>
                  <a:lnTo>
                    <a:pt x="3168" y="539"/>
                  </a:lnTo>
                  <a:lnTo>
                    <a:pt x="3193" y="540"/>
                  </a:lnTo>
                  <a:lnTo>
                    <a:pt x="3219" y="540"/>
                  </a:lnTo>
                  <a:lnTo>
                    <a:pt x="3243" y="541"/>
                  </a:lnTo>
                  <a:lnTo>
                    <a:pt x="3269" y="541"/>
                  </a:lnTo>
                  <a:lnTo>
                    <a:pt x="3295" y="542"/>
                  </a:lnTo>
                  <a:lnTo>
                    <a:pt x="3320" y="543"/>
                  </a:lnTo>
                  <a:lnTo>
                    <a:pt x="3346" y="544"/>
                  </a:lnTo>
                  <a:lnTo>
                    <a:pt x="3346" y="543"/>
                  </a:lnTo>
                  <a:lnTo>
                    <a:pt x="3348" y="543"/>
                  </a:lnTo>
                  <a:lnTo>
                    <a:pt x="3349" y="542"/>
                  </a:lnTo>
                  <a:lnTo>
                    <a:pt x="3351" y="542"/>
                  </a:lnTo>
                  <a:lnTo>
                    <a:pt x="3354" y="541"/>
                  </a:lnTo>
                  <a:lnTo>
                    <a:pt x="3356" y="541"/>
                  </a:lnTo>
                  <a:lnTo>
                    <a:pt x="3358" y="540"/>
                  </a:lnTo>
                  <a:lnTo>
                    <a:pt x="3360" y="540"/>
                  </a:lnTo>
                  <a:lnTo>
                    <a:pt x="3362" y="540"/>
                  </a:lnTo>
                  <a:lnTo>
                    <a:pt x="3365" y="540"/>
                  </a:lnTo>
                  <a:lnTo>
                    <a:pt x="3366" y="539"/>
                  </a:lnTo>
                  <a:lnTo>
                    <a:pt x="3368" y="538"/>
                  </a:lnTo>
                  <a:lnTo>
                    <a:pt x="3370" y="538"/>
                  </a:lnTo>
                  <a:lnTo>
                    <a:pt x="3372" y="537"/>
                  </a:lnTo>
                  <a:lnTo>
                    <a:pt x="3374" y="537"/>
                  </a:lnTo>
                  <a:lnTo>
                    <a:pt x="3376" y="536"/>
                  </a:lnTo>
                  <a:lnTo>
                    <a:pt x="3379" y="536"/>
                  </a:lnTo>
                  <a:lnTo>
                    <a:pt x="3381" y="535"/>
                  </a:lnTo>
                  <a:lnTo>
                    <a:pt x="3383" y="534"/>
                  </a:lnTo>
                  <a:lnTo>
                    <a:pt x="3384" y="534"/>
                  </a:lnTo>
                  <a:lnTo>
                    <a:pt x="3386" y="533"/>
                  </a:lnTo>
                  <a:lnTo>
                    <a:pt x="3388" y="533"/>
                  </a:lnTo>
                  <a:lnTo>
                    <a:pt x="3390" y="532"/>
                  </a:lnTo>
                  <a:lnTo>
                    <a:pt x="3392" y="532"/>
                  </a:lnTo>
                  <a:lnTo>
                    <a:pt x="3394" y="531"/>
                  </a:lnTo>
                  <a:lnTo>
                    <a:pt x="3396" y="530"/>
                  </a:lnTo>
                  <a:lnTo>
                    <a:pt x="3398" y="530"/>
                  </a:lnTo>
                  <a:lnTo>
                    <a:pt x="3400" y="529"/>
                  </a:lnTo>
                  <a:lnTo>
                    <a:pt x="3401" y="529"/>
                  </a:lnTo>
                  <a:lnTo>
                    <a:pt x="3403" y="528"/>
                  </a:lnTo>
                  <a:lnTo>
                    <a:pt x="3404" y="528"/>
                  </a:lnTo>
                  <a:lnTo>
                    <a:pt x="3406" y="527"/>
                  </a:lnTo>
                  <a:lnTo>
                    <a:pt x="3408" y="526"/>
                  </a:lnTo>
                  <a:lnTo>
                    <a:pt x="3410" y="526"/>
                  </a:lnTo>
                  <a:lnTo>
                    <a:pt x="3412" y="525"/>
                  </a:lnTo>
                  <a:lnTo>
                    <a:pt x="3414" y="525"/>
                  </a:lnTo>
                  <a:lnTo>
                    <a:pt x="3416" y="524"/>
                  </a:lnTo>
                  <a:lnTo>
                    <a:pt x="3417" y="523"/>
                  </a:lnTo>
                  <a:lnTo>
                    <a:pt x="3419" y="523"/>
                  </a:lnTo>
                  <a:lnTo>
                    <a:pt x="3420" y="523"/>
                  </a:lnTo>
                  <a:lnTo>
                    <a:pt x="3422" y="523"/>
                  </a:lnTo>
                  <a:lnTo>
                    <a:pt x="3423" y="522"/>
                  </a:lnTo>
                  <a:lnTo>
                    <a:pt x="3425" y="521"/>
                  </a:lnTo>
                  <a:lnTo>
                    <a:pt x="3427" y="521"/>
                  </a:lnTo>
                  <a:lnTo>
                    <a:pt x="3429" y="520"/>
                  </a:lnTo>
                  <a:lnTo>
                    <a:pt x="3430" y="520"/>
                  </a:lnTo>
                  <a:lnTo>
                    <a:pt x="3432" y="519"/>
                  </a:lnTo>
                  <a:lnTo>
                    <a:pt x="3434" y="518"/>
                  </a:lnTo>
                  <a:lnTo>
                    <a:pt x="3435" y="518"/>
                  </a:lnTo>
                  <a:lnTo>
                    <a:pt x="3436" y="517"/>
                  </a:lnTo>
                  <a:lnTo>
                    <a:pt x="3438" y="516"/>
                  </a:lnTo>
                  <a:lnTo>
                    <a:pt x="3439" y="516"/>
                  </a:lnTo>
                  <a:lnTo>
                    <a:pt x="3441" y="515"/>
                  </a:lnTo>
                  <a:lnTo>
                    <a:pt x="3442" y="515"/>
                  </a:lnTo>
                  <a:lnTo>
                    <a:pt x="3444" y="514"/>
                  </a:lnTo>
                  <a:lnTo>
                    <a:pt x="3445" y="513"/>
                  </a:lnTo>
                  <a:lnTo>
                    <a:pt x="3447" y="513"/>
                  </a:lnTo>
                  <a:lnTo>
                    <a:pt x="3449" y="512"/>
                  </a:lnTo>
                  <a:lnTo>
                    <a:pt x="3450" y="512"/>
                  </a:lnTo>
                  <a:lnTo>
                    <a:pt x="3452" y="511"/>
                  </a:lnTo>
                  <a:lnTo>
                    <a:pt x="3453" y="510"/>
                  </a:lnTo>
                  <a:lnTo>
                    <a:pt x="3454" y="510"/>
                  </a:lnTo>
                  <a:lnTo>
                    <a:pt x="3455" y="509"/>
                  </a:lnTo>
                  <a:lnTo>
                    <a:pt x="3456" y="508"/>
                  </a:lnTo>
                  <a:lnTo>
                    <a:pt x="3458" y="508"/>
                  </a:lnTo>
                  <a:lnTo>
                    <a:pt x="3459" y="507"/>
                  </a:lnTo>
                  <a:lnTo>
                    <a:pt x="3461" y="506"/>
                  </a:lnTo>
                  <a:lnTo>
                    <a:pt x="3462" y="506"/>
                  </a:lnTo>
                  <a:lnTo>
                    <a:pt x="3463" y="506"/>
                  </a:lnTo>
                  <a:lnTo>
                    <a:pt x="3465" y="506"/>
                  </a:lnTo>
                  <a:lnTo>
                    <a:pt x="3466" y="505"/>
                  </a:lnTo>
                  <a:lnTo>
                    <a:pt x="3468" y="504"/>
                  </a:lnTo>
                  <a:lnTo>
                    <a:pt x="3469" y="504"/>
                  </a:lnTo>
                  <a:lnTo>
                    <a:pt x="3470" y="503"/>
                  </a:lnTo>
                  <a:lnTo>
                    <a:pt x="3471" y="502"/>
                  </a:lnTo>
                  <a:lnTo>
                    <a:pt x="3472" y="502"/>
                  </a:lnTo>
                  <a:lnTo>
                    <a:pt x="3473" y="501"/>
                  </a:lnTo>
                  <a:lnTo>
                    <a:pt x="3474" y="500"/>
                  </a:lnTo>
                  <a:lnTo>
                    <a:pt x="3476" y="500"/>
                  </a:lnTo>
                  <a:lnTo>
                    <a:pt x="3477" y="499"/>
                  </a:lnTo>
                  <a:lnTo>
                    <a:pt x="3478" y="498"/>
                  </a:lnTo>
                  <a:lnTo>
                    <a:pt x="3479" y="498"/>
                  </a:lnTo>
                  <a:lnTo>
                    <a:pt x="3480" y="497"/>
                  </a:lnTo>
                  <a:lnTo>
                    <a:pt x="3482" y="496"/>
                  </a:lnTo>
                  <a:lnTo>
                    <a:pt x="3483" y="496"/>
                  </a:lnTo>
                  <a:lnTo>
                    <a:pt x="3484" y="495"/>
                  </a:lnTo>
                  <a:lnTo>
                    <a:pt x="3485" y="494"/>
                  </a:lnTo>
                  <a:lnTo>
                    <a:pt x="3486" y="494"/>
                  </a:lnTo>
                  <a:lnTo>
                    <a:pt x="3487" y="493"/>
                  </a:lnTo>
                  <a:lnTo>
                    <a:pt x="3488" y="492"/>
                  </a:lnTo>
                  <a:lnTo>
                    <a:pt x="3489" y="492"/>
                  </a:lnTo>
                  <a:lnTo>
                    <a:pt x="3489" y="491"/>
                  </a:lnTo>
                  <a:lnTo>
                    <a:pt x="3491" y="490"/>
                  </a:lnTo>
                  <a:lnTo>
                    <a:pt x="3492" y="490"/>
                  </a:lnTo>
                  <a:lnTo>
                    <a:pt x="3493" y="489"/>
                  </a:lnTo>
                  <a:lnTo>
                    <a:pt x="3494" y="489"/>
                  </a:lnTo>
                  <a:lnTo>
                    <a:pt x="3495" y="489"/>
                  </a:lnTo>
                  <a:lnTo>
                    <a:pt x="3496" y="488"/>
                  </a:lnTo>
                  <a:lnTo>
                    <a:pt x="3497" y="487"/>
                  </a:lnTo>
                  <a:lnTo>
                    <a:pt x="3498" y="487"/>
                  </a:lnTo>
                  <a:lnTo>
                    <a:pt x="3497" y="477"/>
                  </a:lnTo>
                  <a:lnTo>
                    <a:pt x="3497" y="469"/>
                  </a:lnTo>
                  <a:lnTo>
                    <a:pt x="3496" y="459"/>
                  </a:lnTo>
                  <a:lnTo>
                    <a:pt x="3495" y="451"/>
                  </a:lnTo>
                  <a:lnTo>
                    <a:pt x="3495" y="442"/>
                  </a:lnTo>
                  <a:lnTo>
                    <a:pt x="3494" y="434"/>
                  </a:lnTo>
                  <a:lnTo>
                    <a:pt x="3493" y="425"/>
                  </a:lnTo>
                  <a:lnTo>
                    <a:pt x="3492" y="417"/>
                  </a:lnTo>
                  <a:lnTo>
                    <a:pt x="3491" y="408"/>
                  </a:lnTo>
                  <a:lnTo>
                    <a:pt x="3490" y="400"/>
                  </a:lnTo>
                  <a:lnTo>
                    <a:pt x="3489" y="392"/>
                  </a:lnTo>
                  <a:lnTo>
                    <a:pt x="3488" y="384"/>
                  </a:lnTo>
                  <a:lnTo>
                    <a:pt x="3487" y="376"/>
                  </a:lnTo>
                  <a:lnTo>
                    <a:pt x="3485" y="368"/>
                  </a:lnTo>
                  <a:lnTo>
                    <a:pt x="3483" y="360"/>
                  </a:lnTo>
                  <a:lnTo>
                    <a:pt x="3482" y="352"/>
                  </a:lnTo>
                  <a:lnTo>
                    <a:pt x="3480" y="345"/>
                  </a:lnTo>
                  <a:lnTo>
                    <a:pt x="3478" y="337"/>
                  </a:lnTo>
                  <a:lnTo>
                    <a:pt x="3476" y="330"/>
                  </a:lnTo>
                  <a:lnTo>
                    <a:pt x="3474" y="322"/>
                  </a:lnTo>
                  <a:lnTo>
                    <a:pt x="3472" y="315"/>
                  </a:lnTo>
                  <a:lnTo>
                    <a:pt x="3471" y="307"/>
                  </a:lnTo>
                  <a:lnTo>
                    <a:pt x="3468" y="300"/>
                  </a:lnTo>
                  <a:lnTo>
                    <a:pt x="3466" y="293"/>
                  </a:lnTo>
                  <a:lnTo>
                    <a:pt x="3463" y="286"/>
                  </a:lnTo>
                  <a:lnTo>
                    <a:pt x="3461" y="279"/>
                  </a:lnTo>
                  <a:lnTo>
                    <a:pt x="3458" y="272"/>
                  </a:lnTo>
                  <a:lnTo>
                    <a:pt x="3455" y="266"/>
                  </a:lnTo>
                  <a:lnTo>
                    <a:pt x="3454" y="259"/>
                  </a:lnTo>
                  <a:lnTo>
                    <a:pt x="3451" y="252"/>
                  </a:lnTo>
                  <a:lnTo>
                    <a:pt x="3448" y="246"/>
                  </a:lnTo>
                  <a:lnTo>
                    <a:pt x="3445" y="239"/>
                  </a:lnTo>
                  <a:lnTo>
                    <a:pt x="3441" y="233"/>
                  </a:lnTo>
                  <a:lnTo>
                    <a:pt x="3438" y="227"/>
                  </a:lnTo>
                  <a:lnTo>
                    <a:pt x="3436" y="221"/>
                  </a:lnTo>
                  <a:lnTo>
                    <a:pt x="3432" y="214"/>
                  </a:lnTo>
                  <a:lnTo>
                    <a:pt x="3429" y="209"/>
                  </a:lnTo>
                  <a:lnTo>
                    <a:pt x="3425" y="203"/>
                  </a:lnTo>
                  <a:lnTo>
                    <a:pt x="3421" y="197"/>
                  </a:lnTo>
                  <a:lnTo>
                    <a:pt x="3418" y="191"/>
                  </a:lnTo>
                  <a:lnTo>
                    <a:pt x="3415" y="185"/>
                  </a:lnTo>
                  <a:lnTo>
                    <a:pt x="3411" y="180"/>
                  </a:lnTo>
                  <a:lnTo>
                    <a:pt x="3406" y="175"/>
                  </a:lnTo>
                  <a:lnTo>
                    <a:pt x="3402" y="169"/>
                  </a:lnTo>
                  <a:lnTo>
                    <a:pt x="3399" y="163"/>
                  </a:lnTo>
                  <a:lnTo>
                    <a:pt x="3395" y="159"/>
                  </a:lnTo>
                  <a:lnTo>
                    <a:pt x="3390" y="153"/>
                  </a:lnTo>
                  <a:lnTo>
                    <a:pt x="3386" y="148"/>
                  </a:lnTo>
                  <a:lnTo>
                    <a:pt x="3382" y="143"/>
                  </a:lnTo>
                  <a:lnTo>
                    <a:pt x="3377" y="138"/>
                  </a:lnTo>
                  <a:lnTo>
                    <a:pt x="3373" y="133"/>
                  </a:lnTo>
                  <a:lnTo>
                    <a:pt x="3368" y="129"/>
                  </a:lnTo>
                  <a:lnTo>
                    <a:pt x="3364" y="124"/>
                  </a:lnTo>
                  <a:lnTo>
                    <a:pt x="3359" y="119"/>
                  </a:lnTo>
                  <a:lnTo>
                    <a:pt x="3354" y="115"/>
                  </a:lnTo>
                  <a:lnTo>
                    <a:pt x="3348" y="111"/>
                  </a:lnTo>
                  <a:lnTo>
                    <a:pt x="3344" y="106"/>
                  </a:lnTo>
                  <a:lnTo>
                    <a:pt x="3339" y="102"/>
                  </a:lnTo>
                  <a:lnTo>
                    <a:pt x="3333" y="97"/>
                  </a:lnTo>
                  <a:lnTo>
                    <a:pt x="3329" y="94"/>
                  </a:lnTo>
                  <a:lnTo>
                    <a:pt x="3323" y="90"/>
                  </a:lnTo>
                  <a:lnTo>
                    <a:pt x="3317" y="86"/>
                  </a:lnTo>
                  <a:lnTo>
                    <a:pt x="3312" y="82"/>
                  </a:lnTo>
                  <a:lnTo>
                    <a:pt x="3306" y="78"/>
                  </a:lnTo>
                  <a:lnTo>
                    <a:pt x="3300" y="75"/>
                  </a:lnTo>
                  <a:lnTo>
                    <a:pt x="3295" y="71"/>
                  </a:lnTo>
                  <a:lnTo>
                    <a:pt x="3289" y="67"/>
                  </a:lnTo>
                  <a:lnTo>
                    <a:pt x="3283" y="64"/>
                  </a:lnTo>
                  <a:lnTo>
                    <a:pt x="3278" y="60"/>
                  </a:lnTo>
                  <a:lnTo>
                    <a:pt x="3271" y="58"/>
                  </a:lnTo>
                  <a:lnTo>
                    <a:pt x="3265" y="54"/>
                  </a:lnTo>
                  <a:lnTo>
                    <a:pt x="3259" y="51"/>
                  </a:lnTo>
                  <a:lnTo>
                    <a:pt x="3252" y="48"/>
                  </a:lnTo>
                  <a:lnTo>
                    <a:pt x="3245" y="45"/>
                  </a:lnTo>
                  <a:lnTo>
                    <a:pt x="3239" y="43"/>
                  </a:lnTo>
                  <a:lnTo>
                    <a:pt x="3232" y="40"/>
                  </a:lnTo>
                  <a:lnTo>
                    <a:pt x="3225" y="37"/>
                  </a:lnTo>
                  <a:lnTo>
                    <a:pt x="3219" y="34"/>
                  </a:lnTo>
                  <a:lnTo>
                    <a:pt x="3212" y="32"/>
                  </a:lnTo>
                  <a:lnTo>
                    <a:pt x="3206" y="29"/>
                  </a:lnTo>
                  <a:lnTo>
                    <a:pt x="3198" y="27"/>
                  </a:lnTo>
                  <a:lnTo>
                    <a:pt x="3191" y="25"/>
                  </a:lnTo>
                  <a:lnTo>
                    <a:pt x="3184" y="23"/>
                  </a:lnTo>
                  <a:lnTo>
                    <a:pt x="3176" y="21"/>
                  </a:lnTo>
                  <a:lnTo>
                    <a:pt x="3170" y="19"/>
                  </a:lnTo>
                  <a:lnTo>
                    <a:pt x="3162" y="17"/>
                  </a:lnTo>
                  <a:lnTo>
                    <a:pt x="3155" y="15"/>
                  </a:lnTo>
                  <a:lnTo>
                    <a:pt x="3147" y="13"/>
                  </a:lnTo>
                  <a:lnTo>
                    <a:pt x="3139" y="11"/>
                  </a:lnTo>
                  <a:lnTo>
                    <a:pt x="3131" y="10"/>
                  </a:lnTo>
                  <a:lnTo>
                    <a:pt x="3123" y="9"/>
                  </a:lnTo>
                  <a:lnTo>
                    <a:pt x="3116" y="7"/>
                  </a:lnTo>
                  <a:lnTo>
                    <a:pt x="3107" y="6"/>
                  </a:lnTo>
                  <a:lnTo>
                    <a:pt x="3100" y="5"/>
                  </a:lnTo>
                  <a:lnTo>
                    <a:pt x="3091" y="4"/>
                  </a:lnTo>
                  <a:lnTo>
                    <a:pt x="3083" y="2"/>
                  </a:lnTo>
                  <a:lnTo>
                    <a:pt x="3074" y="1"/>
                  </a:lnTo>
                  <a:lnTo>
                    <a:pt x="3067" y="0"/>
                  </a:lnTo>
                  <a:lnTo>
                    <a:pt x="3058" y="0"/>
                  </a:lnTo>
                  <a:lnTo>
                    <a:pt x="3049" y="0"/>
                  </a:lnTo>
                  <a:lnTo>
                    <a:pt x="3041" y="0"/>
                  </a:lnTo>
                  <a:lnTo>
                    <a:pt x="3033" y="1"/>
                  </a:lnTo>
                  <a:lnTo>
                    <a:pt x="3025" y="2"/>
                  </a:lnTo>
                  <a:lnTo>
                    <a:pt x="3017" y="2"/>
                  </a:lnTo>
                  <a:lnTo>
                    <a:pt x="3010" y="3"/>
                  </a:lnTo>
                  <a:lnTo>
                    <a:pt x="3002" y="4"/>
                  </a:lnTo>
                  <a:lnTo>
                    <a:pt x="2995" y="5"/>
                  </a:lnTo>
                  <a:lnTo>
                    <a:pt x="2987" y="6"/>
                  </a:lnTo>
                  <a:lnTo>
                    <a:pt x="2979" y="7"/>
                  </a:lnTo>
                  <a:lnTo>
                    <a:pt x="2972" y="9"/>
                  </a:lnTo>
                  <a:lnTo>
                    <a:pt x="2964" y="9"/>
                  </a:lnTo>
                  <a:lnTo>
                    <a:pt x="2957" y="11"/>
                  </a:lnTo>
                  <a:lnTo>
                    <a:pt x="2950" y="12"/>
                  </a:lnTo>
                  <a:lnTo>
                    <a:pt x="2943" y="14"/>
                  </a:lnTo>
                  <a:lnTo>
                    <a:pt x="2936" y="16"/>
                  </a:lnTo>
                  <a:lnTo>
                    <a:pt x="2929" y="18"/>
                  </a:lnTo>
                  <a:lnTo>
                    <a:pt x="2922" y="20"/>
                  </a:lnTo>
                  <a:lnTo>
                    <a:pt x="2915" y="22"/>
                  </a:lnTo>
                  <a:lnTo>
                    <a:pt x="2908" y="24"/>
                  </a:lnTo>
                  <a:lnTo>
                    <a:pt x="2902" y="26"/>
                  </a:lnTo>
                  <a:lnTo>
                    <a:pt x="2895" y="28"/>
                  </a:lnTo>
                  <a:lnTo>
                    <a:pt x="2889" y="31"/>
                  </a:lnTo>
                  <a:lnTo>
                    <a:pt x="2882" y="33"/>
                  </a:lnTo>
                  <a:lnTo>
                    <a:pt x="2876" y="36"/>
                  </a:lnTo>
                  <a:lnTo>
                    <a:pt x="2870" y="39"/>
                  </a:lnTo>
                  <a:lnTo>
                    <a:pt x="2863" y="42"/>
                  </a:lnTo>
                  <a:lnTo>
                    <a:pt x="2857" y="44"/>
                  </a:lnTo>
                  <a:lnTo>
                    <a:pt x="2852" y="47"/>
                  </a:lnTo>
                  <a:lnTo>
                    <a:pt x="2845" y="50"/>
                  </a:lnTo>
                  <a:lnTo>
                    <a:pt x="2839" y="53"/>
                  </a:lnTo>
                  <a:lnTo>
                    <a:pt x="2834" y="57"/>
                  </a:lnTo>
                  <a:lnTo>
                    <a:pt x="2828" y="60"/>
                  </a:lnTo>
                  <a:lnTo>
                    <a:pt x="2822" y="63"/>
                  </a:lnTo>
                  <a:lnTo>
                    <a:pt x="2817" y="67"/>
                  </a:lnTo>
                  <a:lnTo>
                    <a:pt x="2811" y="71"/>
                  </a:lnTo>
                  <a:lnTo>
                    <a:pt x="2805" y="74"/>
                  </a:lnTo>
                  <a:lnTo>
                    <a:pt x="2801" y="77"/>
                  </a:lnTo>
                  <a:lnTo>
                    <a:pt x="2795" y="82"/>
                  </a:lnTo>
                  <a:lnTo>
                    <a:pt x="2790" y="86"/>
                  </a:lnTo>
                  <a:lnTo>
                    <a:pt x="2785" y="90"/>
                  </a:lnTo>
                  <a:lnTo>
                    <a:pt x="2780" y="94"/>
                  </a:lnTo>
                  <a:lnTo>
                    <a:pt x="2775" y="98"/>
                  </a:lnTo>
                  <a:lnTo>
                    <a:pt x="2769" y="103"/>
                  </a:lnTo>
                  <a:lnTo>
                    <a:pt x="2765" y="107"/>
                  </a:lnTo>
                  <a:lnTo>
                    <a:pt x="2760" y="112"/>
                  </a:lnTo>
                  <a:lnTo>
                    <a:pt x="2755" y="116"/>
                  </a:lnTo>
                  <a:lnTo>
                    <a:pt x="2750" y="121"/>
                  </a:lnTo>
                  <a:lnTo>
                    <a:pt x="2747" y="126"/>
                  </a:lnTo>
                  <a:lnTo>
                    <a:pt x="2742" y="130"/>
                  </a:lnTo>
                  <a:lnTo>
                    <a:pt x="2737" y="136"/>
                  </a:lnTo>
                  <a:lnTo>
                    <a:pt x="2733" y="141"/>
                  </a:lnTo>
                  <a:lnTo>
                    <a:pt x="2729" y="146"/>
                  </a:lnTo>
                  <a:lnTo>
                    <a:pt x="2725" y="151"/>
                  </a:lnTo>
                  <a:lnTo>
                    <a:pt x="2721" y="157"/>
                  </a:lnTo>
                  <a:lnTo>
                    <a:pt x="2716" y="163"/>
                  </a:lnTo>
                  <a:lnTo>
                    <a:pt x="2713" y="168"/>
                  </a:lnTo>
                  <a:lnTo>
                    <a:pt x="2709" y="174"/>
                  </a:lnTo>
                  <a:lnTo>
                    <a:pt x="2705" y="180"/>
                  </a:lnTo>
                  <a:lnTo>
                    <a:pt x="2701" y="185"/>
                  </a:lnTo>
                  <a:lnTo>
                    <a:pt x="2697" y="191"/>
                  </a:lnTo>
                  <a:lnTo>
                    <a:pt x="2695" y="197"/>
                  </a:lnTo>
                  <a:lnTo>
                    <a:pt x="2691" y="203"/>
                  </a:lnTo>
                  <a:lnTo>
                    <a:pt x="2687" y="210"/>
                  </a:lnTo>
                  <a:lnTo>
                    <a:pt x="2684" y="215"/>
                  </a:lnTo>
                  <a:lnTo>
                    <a:pt x="2681" y="222"/>
                  </a:lnTo>
                  <a:lnTo>
                    <a:pt x="2678" y="229"/>
                  </a:lnTo>
                  <a:lnTo>
                    <a:pt x="2675" y="235"/>
                  </a:lnTo>
                  <a:lnTo>
                    <a:pt x="2672" y="242"/>
                  </a:lnTo>
                  <a:lnTo>
                    <a:pt x="2669" y="249"/>
                  </a:lnTo>
                  <a:lnTo>
                    <a:pt x="2666" y="255"/>
                  </a:lnTo>
                  <a:lnTo>
                    <a:pt x="2663" y="263"/>
                  </a:lnTo>
                  <a:lnTo>
                    <a:pt x="2661" y="269"/>
                  </a:lnTo>
                  <a:lnTo>
                    <a:pt x="2658" y="277"/>
                  </a:lnTo>
                  <a:lnTo>
                    <a:pt x="2655" y="284"/>
                  </a:lnTo>
                  <a:lnTo>
                    <a:pt x="2653" y="291"/>
                  </a:lnTo>
                  <a:lnTo>
                    <a:pt x="2650" y="299"/>
                  </a:lnTo>
                  <a:lnTo>
                    <a:pt x="2648" y="306"/>
                  </a:lnTo>
                  <a:lnTo>
                    <a:pt x="2645" y="314"/>
                  </a:lnTo>
                  <a:lnTo>
                    <a:pt x="2644" y="321"/>
                  </a:lnTo>
                  <a:lnTo>
                    <a:pt x="2642" y="330"/>
                  </a:lnTo>
                  <a:lnTo>
                    <a:pt x="2640" y="337"/>
                  </a:lnTo>
                  <a:lnTo>
                    <a:pt x="2638" y="346"/>
                  </a:lnTo>
                  <a:lnTo>
                    <a:pt x="2636" y="353"/>
                  </a:lnTo>
                  <a:lnTo>
                    <a:pt x="2634" y="362"/>
                  </a:lnTo>
                  <a:lnTo>
                    <a:pt x="2632" y="370"/>
                  </a:lnTo>
                  <a:lnTo>
                    <a:pt x="2630" y="378"/>
                  </a:lnTo>
                  <a:lnTo>
                    <a:pt x="2628" y="386"/>
                  </a:lnTo>
                  <a:lnTo>
                    <a:pt x="2627" y="395"/>
                  </a:lnTo>
                  <a:lnTo>
                    <a:pt x="2626" y="404"/>
                  </a:lnTo>
                  <a:lnTo>
                    <a:pt x="2625" y="413"/>
                  </a:lnTo>
                  <a:lnTo>
                    <a:pt x="2624" y="421"/>
                  </a:lnTo>
                  <a:lnTo>
                    <a:pt x="2622" y="431"/>
                  </a:lnTo>
                  <a:lnTo>
                    <a:pt x="2621" y="439"/>
                  </a:lnTo>
                  <a:lnTo>
                    <a:pt x="2620" y="449"/>
                  </a:lnTo>
                  <a:lnTo>
                    <a:pt x="2619" y="458"/>
                  </a:lnTo>
                  <a:lnTo>
                    <a:pt x="2618" y="467"/>
                  </a:lnTo>
                  <a:lnTo>
                    <a:pt x="2617" y="476"/>
                  </a:lnTo>
                  <a:lnTo>
                    <a:pt x="2617" y="486"/>
                  </a:lnTo>
                  <a:lnTo>
                    <a:pt x="2617" y="487"/>
                  </a:lnTo>
                  <a:lnTo>
                    <a:pt x="814" y="430"/>
                  </a:lnTo>
                  <a:lnTo>
                    <a:pt x="813" y="421"/>
                  </a:lnTo>
                  <a:lnTo>
                    <a:pt x="812" y="413"/>
                  </a:lnTo>
                  <a:lnTo>
                    <a:pt x="810" y="404"/>
                  </a:lnTo>
                  <a:lnTo>
                    <a:pt x="809" y="397"/>
                  </a:lnTo>
                  <a:lnTo>
                    <a:pt x="807" y="388"/>
                  </a:lnTo>
                  <a:lnTo>
                    <a:pt x="806" y="381"/>
                  </a:lnTo>
                  <a:lnTo>
                    <a:pt x="804" y="373"/>
                  </a:lnTo>
                  <a:lnTo>
                    <a:pt x="802" y="365"/>
                  </a:lnTo>
                  <a:lnTo>
                    <a:pt x="801" y="357"/>
                  </a:lnTo>
                  <a:lnTo>
                    <a:pt x="799" y="350"/>
                  </a:lnTo>
                  <a:lnTo>
                    <a:pt x="797" y="342"/>
                  </a:lnTo>
                  <a:lnTo>
                    <a:pt x="796" y="335"/>
                  </a:lnTo>
                  <a:lnTo>
                    <a:pt x="793" y="328"/>
                  </a:lnTo>
                  <a:lnTo>
                    <a:pt x="791" y="320"/>
                  </a:lnTo>
                  <a:lnTo>
                    <a:pt x="789" y="313"/>
                  </a:lnTo>
                  <a:lnTo>
                    <a:pt x="787" y="306"/>
                  </a:lnTo>
                  <a:lnTo>
                    <a:pt x="784" y="299"/>
                  </a:lnTo>
                  <a:lnTo>
                    <a:pt x="782" y="292"/>
                  </a:lnTo>
                  <a:lnTo>
                    <a:pt x="779" y="285"/>
                  </a:lnTo>
                  <a:lnTo>
                    <a:pt x="778" y="279"/>
                  </a:lnTo>
                  <a:lnTo>
                    <a:pt x="775" y="272"/>
                  </a:lnTo>
                  <a:lnTo>
                    <a:pt x="772" y="266"/>
                  </a:lnTo>
                  <a:lnTo>
                    <a:pt x="769" y="259"/>
                  </a:lnTo>
                  <a:lnTo>
                    <a:pt x="766" y="252"/>
                  </a:lnTo>
                  <a:lnTo>
                    <a:pt x="763" y="246"/>
                  </a:lnTo>
                  <a:lnTo>
                    <a:pt x="760" y="240"/>
                  </a:lnTo>
                  <a:lnTo>
                    <a:pt x="758" y="233"/>
                  </a:lnTo>
                  <a:lnTo>
                    <a:pt x="755" y="228"/>
                  </a:lnTo>
                  <a:lnTo>
                    <a:pt x="752" y="221"/>
                  </a:lnTo>
                  <a:lnTo>
                    <a:pt x="748" y="215"/>
                  </a:lnTo>
                  <a:lnTo>
                    <a:pt x="745" y="210"/>
                  </a:lnTo>
                  <a:lnTo>
                    <a:pt x="743" y="204"/>
                  </a:lnTo>
                  <a:lnTo>
                    <a:pt x="739" y="198"/>
                  </a:lnTo>
                  <a:lnTo>
                    <a:pt x="735" y="193"/>
                  </a:lnTo>
                  <a:lnTo>
                    <a:pt x="732" y="187"/>
                  </a:lnTo>
                  <a:lnTo>
                    <a:pt x="728" y="181"/>
                  </a:lnTo>
                  <a:lnTo>
                    <a:pt x="725" y="176"/>
                  </a:lnTo>
                  <a:lnTo>
                    <a:pt x="721" y="171"/>
                  </a:lnTo>
                  <a:lnTo>
                    <a:pt x="717" y="165"/>
                  </a:lnTo>
                  <a:lnTo>
                    <a:pt x="713" y="161"/>
                  </a:lnTo>
                  <a:lnTo>
                    <a:pt x="709" y="156"/>
                  </a:lnTo>
                  <a:lnTo>
                    <a:pt x="706" y="150"/>
                  </a:lnTo>
                  <a:lnTo>
                    <a:pt x="701" y="146"/>
                  </a:lnTo>
                  <a:lnTo>
                    <a:pt x="697" y="141"/>
                  </a:lnTo>
                  <a:lnTo>
                    <a:pt x="693" y="136"/>
                  </a:lnTo>
                  <a:lnTo>
                    <a:pt x="689" y="131"/>
                  </a:lnTo>
                  <a:lnTo>
                    <a:pt x="685" y="127"/>
                  </a:lnTo>
                  <a:lnTo>
                    <a:pt x="680" y="123"/>
                  </a:lnTo>
                  <a:lnTo>
                    <a:pt x="675" y="118"/>
                  </a:lnTo>
                  <a:lnTo>
                    <a:pt x="672" y="114"/>
                  </a:lnTo>
                  <a:lnTo>
                    <a:pt x="667" y="110"/>
                  </a:lnTo>
                  <a:lnTo>
                    <a:pt x="662" y="106"/>
                  </a:lnTo>
                  <a:lnTo>
                    <a:pt x="657" y="102"/>
                  </a:lnTo>
                  <a:lnTo>
                    <a:pt x="653" y="97"/>
                  </a:lnTo>
                  <a:lnTo>
                    <a:pt x="648" y="94"/>
                  </a:lnTo>
                  <a:lnTo>
                    <a:pt x="642" y="90"/>
                  </a:lnTo>
                  <a:lnTo>
                    <a:pt x="637" y="86"/>
                  </a:lnTo>
                  <a:lnTo>
                    <a:pt x="633" y="82"/>
                  </a:lnTo>
                  <a:lnTo>
                    <a:pt x="627" y="79"/>
                  </a:lnTo>
                  <a:lnTo>
                    <a:pt x="622" y="76"/>
                  </a:lnTo>
                  <a:lnTo>
                    <a:pt x="617" y="73"/>
                  </a:lnTo>
                  <a:lnTo>
                    <a:pt x="612" y="69"/>
                  </a:lnTo>
                  <a:lnTo>
                    <a:pt x="606" y="66"/>
                  </a:lnTo>
                  <a:lnTo>
                    <a:pt x="601" y="62"/>
                  </a:lnTo>
                  <a:lnTo>
                    <a:pt x="595" y="60"/>
                  </a:lnTo>
                  <a:lnTo>
                    <a:pt x="589" y="57"/>
                  </a:lnTo>
                  <a:lnTo>
                    <a:pt x="584" y="54"/>
                  </a:lnTo>
                  <a:lnTo>
                    <a:pt x="578" y="51"/>
                  </a:lnTo>
                  <a:lnTo>
                    <a:pt x="572" y="48"/>
                  </a:lnTo>
                  <a:lnTo>
                    <a:pt x="567" y="45"/>
                  </a:lnTo>
                  <a:lnTo>
                    <a:pt x="561" y="43"/>
                  </a:lnTo>
                  <a:lnTo>
                    <a:pt x="554" y="41"/>
                  </a:lnTo>
                  <a:lnTo>
                    <a:pt x="549" y="38"/>
                  </a:lnTo>
                  <a:lnTo>
                    <a:pt x="542" y="36"/>
                  </a:lnTo>
                  <a:lnTo>
                    <a:pt x="536" y="34"/>
                  </a:lnTo>
                  <a:lnTo>
                    <a:pt x="530" y="31"/>
                  </a:lnTo>
                  <a:lnTo>
                    <a:pt x="523" y="29"/>
                  </a:lnTo>
                  <a:lnTo>
                    <a:pt x="517" y="27"/>
                  </a:lnTo>
                  <a:lnTo>
                    <a:pt x="511" y="26"/>
                  </a:lnTo>
                  <a:lnTo>
                    <a:pt x="504" y="24"/>
                  </a:lnTo>
                  <a:lnTo>
                    <a:pt x="497" y="22"/>
                  </a:lnTo>
                  <a:lnTo>
                    <a:pt x="491" y="21"/>
                  </a:lnTo>
                  <a:lnTo>
                    <a:pt x="484" y="19"/>
                  </a:lnTo>
                  <a:lnTo>
                    <a:pt x="477" y="17"/>
                  </a:lnTo>
                  <a:lnTo>
                    <a:pt x="470" y="16"/>
                  </a:lnTo>
                  <a:lnTo>
                    <a:pt x="463" y="15"/>
                  </a:lnTo>
                  <a:lnTo>
                    <a:pt x="456" y="13"/>
                  </a:lnTo>
                  <a:lnTo>
                    <a:pt x="449" y="12"/>
                  </a:lnTo>
                  <a:lnTo>
                    <a:pt x="442" y="11"/>
                  </a:lnTo>
                  <a:lnTo>
                    <a:pt x="435" y="10"/>
                  </a:lnTo>
                  <a:lnTo>
                    <a:pt x="427" y="9"/>
                  </a:lnTo>
                  <a:lnTo>
                    <a:pt x="420" y="9"/>
                  </a:lnTo>
                  <a:lnTo>
                    <a:pt x="412" y="8"/>
                  </a:lnTo>
                  <a:lnTo>
                    <a:pt x="405" y="8"/>
                  </a:lnTo>
                  <a:lnTo>
                    <a:pt x="397" y="7"/>
                  </a:lnTo>
                  <a:lnTo>
                    <a:pt x="390" y="7"/>
                  </a:lnTo>
                  <a:lnTo>
                    <a:pt x="382" y="6"/>
                  </a:lnTo>
                  <a:lnTo>
                    <a:pt x="374" y="6"/>
                  </a:lnTo>
                  <a:lnTo>
                    <a:pt x="367" y="5"/>
                  </a:lnTo>
                  <a:lnTo>
                    <a:pt x="366" y="6"/>
                  </a:lnTo>
                  <a:lnTo>
                    <a:pt x="359" y="6"/>
                  </a:lnTo>
                  <a:lnTo>
                    <a:pt x="352" y="7"/>
                  </a:lnTo>
                  <a:lnTo>
                    <a:pt x="345" y="8"/>
                  </a:lnTo>
                  <a:lnTo>
                    <a:pt x="338" y="9"/>
                  </a:lnTo>
                  <a:lnTo>
                    <a:pt x="331" y="10"/>
                  </a:lnTo>
                  <a:lnTo>
                    <a:pt x="324" y="11"/>
                  </a:lnTo>
                  <a:lnTo>
                    <a:pt x="318" y="13"/>
                  </a:lnTo>
                  <a:lnTo>
                    <a:pt x="311" y="14"/>
                  </a:lnTo>
                  <a:lnTo>
                    <a:pt x="304" y="16"/>
                  </a:lnTo>
                  <a:lnTo>
                    <a:pt x="298" y="17"/>
                  </a:lnTo>
                  <a:lnTo>
                    <a:pt x="291" y="19"/>
                  </a:lnTo>
                  <a:lnTo>
                    <a:pt x="285" y="21"/>
                  </a:lnTo>
                  <a:lnTo>
                    <a:pt x="278" y="23"/>
                  </a:lnTo>
                  <a:lnTo>
                    <a:pt x="272" y="25"/>
                  </a:lnTo>
                  <a:lnTo>
                    <a:pt x="266" y="26"/>
                  </a:lnTo>
                  <a:lnTo>
                    <a:pt x="260" y="28"/>
                  </a:lnTo>
                  <a:lnTo>
                    <a:pt x="253" y="30"/>
                  </a:lnTo>
                  <a:lnTo>
                    <a:pt x="248" y="32"/>
                  </a:lnTo>
                  <a:lnTo>
                    <a:pt x="242" y="35"/>
                  </a:lnTo>
                  <a:lnTo>
                    <a:pt x="235" y="37"/>
                  </a:lnTo>
                  <a:lnTo>
                    <a:pt x="230" y="40"/>
                  </a:lnTo>
                  <a:lnTo>
                    <a:pt x="224" y="42"/>
                  </a:lnTo>
                  <a:lnTo>
                    <a:pt x="218" y="44"/>
                  </a:lnTo>
                  <a:lnTo>
                    <a:pt x="213" y="47"/>
                  </a:lnTo>
                  <a:lnTo>
                    <a:pt x="208" y="50"/>
                  </a:lnTo>
                  <a:lnTo>
                    <a:pt x="202" y="53"/>
                  </a:lnTo>
                  <a:lnTo>
                    <a:pt x="197" y="56"/>
                  </a:lnTo>
                  <a:lnTo>
                    <a:pt x="192" y="59"/>
                  </a:lnTo>
                  <a:lnTo>
                    <a:pt x="186" y="61"/>
                  </a:lnTo>
                  <a:lnTo>
                    <a:pt x="181" y="64"/>
                  </a:lnTo>
                  <a:lnTo>
                    <a:pt x="176" y="68"/>
                  </a:lnTo>
                  <a:lnTo>
                    <a:pt x="171" y="71"/>
                  </a:lnTo>
                  <a:lnTo>
                    <a:pt x="166" y="75"/>
                  </a:lnTo>
                  <a:lnTo>
                    <a:pt x="162" y="77"/>
                  </a:lnTo>
                  <a:lnTo>
                    <a:pt x="157" y="81"/>
                  </a:lnTo>
                  <a:lnTo>
                    <a:pt x="152" y="85"/>
                  </a:lnTo>
                  <a:lnTo>
                    <a:pt x="147" y="89"/>
                  </a:lnTo>
                  <a:lnTo>
                    <a:pt x="143" y="93"/>
                  </a:lnTo>
                  <a:lnTo>
                    <a:pt x="138" y="96"/>
                  </a:lnTo>
                  <a:lnTo>
                    <a:pt x="134" y="100"/>
                  </a:lnTo>
                  <a:lnTo>
                    <a:pt x="129" y="104"/>
                  </a:lnTo>
                  <a:lnTo>
                    <a:pt x="125" y="108"/>
                  </a:lnTo>
                  <a:lnTo>
                    <a:pt x="121" y="112"/>
                  </a:lnTo>
                  <a:lnTo>
                    <a:pt x="117" y="116"/>
                  </a:lnTo>
                  <a:lnTo>
                    <a:pt x="112" y="121"/>
                  </a:lnTo>
                  <a:lnTo>
                    <a:pt x="109" y="125"/>
                  </a:lnTo>
                  <a:lnTo>
                    <a:pt x="105" y="129"/>
                  </a:lnTo>
                  <a:lnTo>
                    <a:pt x="101" y="134"/>
                  </a:lnTo>
                  <a:lnTo>
                    <a:pt x="97" y="139"/>
                  </a:lnTo>
                  <a:lnTo>
                    <a:pt x="93" y="144"/>
                  </a:lnTo>
                  <a:lnTo>
                    <a:pt x="90" y="148"/>
                  </a:lnTo>
                  <a:lnTo>
                    <a:pt x="86" y="153"/>
                  </a:lnTo>
                  <a:lnTo>
                    <a:pt x="83" y="158"/>
                  </a:lnTo>
                  <a:lnTo>
                    <a:pt x="79" y="163"/>
                  </a:lnTo>
                  <a:lnTo>
                    <a:pt x="76" y="168"/>
                  </a:lnTo>
                  <a:lnTo>
                    <a:pt x="73" y="173"/>
                  </a:lnTo>
                  <a:lnTo>
                    <a:pt x="70" y="179"/>
                  </a:lnTo>
                  <a:lnTo>
                    <a:pt x="66" y="183"/>
                  </a:lnTo>
                  <a:lnTo>
                    <a:pt x="63" y="189"/>
                  </a:lnTo>
                  <a:lnTo>
                    <a:pt x="60" y="195"/>
                  </a:lnTo>
                  <a:lnTo>
                    <a:pt x="57" y="200"/>
                  </a:lnTo>
                  <a:lnTo>
                    <a:pt x="55" y="205"/>
                  </a:lnTo>
                  <a:lnTo>
                    <a:pt x="52" y="212"/>
                  </a:lnTo>
                  <a:lnTo>
                    <a:pt x="49" y="217"/>
                  </a:lnTo>
                  <a:lnTo>
                    <a:pt x="46" y="223"/>
                  </a:lnTo>
                  <a:lnTo>
                    <a:pt x="44" y="229"/>
                  </a:lnTo>
                  <a:lnTo>
                    <a:pt x="41" y="234"/>
                  </a:lnTo>
                  <a:lnTo>
                    <a:pt x="39" y="241"/>
                  </a:lnTo>
                  <a:lnTo>
                    <a:pt x="37" y="247"/>
                  </a:lnTo>
                  <a:lnTo>
                    <a:pt x="34" y="253"/>
                  </a:lnTo>
                  <a:lnTo>
                    <a:pt x="32" y="260"/>
                  </a:lnTo>
                  <a:lnTo>
                    <a:pt x="30" y="266"/>
                  </a:lnTo>
                  <a:lnTo>
                    <a:pt x="28" y="272"/>
                  </a:lnTo>
                  <a:lnTo>
                    <a:pt x="26" y="279"/>
                  </a:lnTo>
                  <a:lnTo>
                    <a:pt x="24" y="285"/>
                  </a:lnTo>
                  <a:lnTo>
                    <a:pt x="22" y="292"/>
                  </a:lnTo>
                  <a:lnTo>
                    <a:pt x="21" y="300"/>
                  </a:lnTo>
                  <a:lnTo>
                    <a:pt x="19" y="306"/>
                  </a:lnTo>
                  <a:lnTo>
                    <a:pt x="17" y="313"/>
                  </a:lnTo>
                  <a:lnTo>
                    <a:pt x="16" y="320"/>
                  </a:lnTo>
                  <a:lnTo>
                    <a:pt x="14" y="327"/>
                  </a:lnTo>
                  <a:lnTo>
                    <a:pt x="12" y="335"/>
                  </a:lnTo>
                  <a:lnTo>
                    <a:pt x="11" y="341"/>
                  </a:lnTo>
                  <a:lnTo>
                    <a:pt x="10" y="349"/>
                  </a:lnTo>
                  <a:lnTo>
                    <a:pt x="8" y="356"/>
                  </a:lnTo>
                  <a:lnTo>
                    <a:pt x="7" y="364"/>
                  </a:lnTo>
                  <a:lnTo>
                    <a:pt x="6" y="371"/>
                  </a:lnTo>
                  <a:lnTo>
                    <a:pt x="5" y="379"/>
                  </a:lnTo>
                  <a:lnTo>
                    <a:pt x="4" y="386"/>
                  </a:lnTo>
                  <a:lnTo>
                    <a:pt x="3" y="394"/>
                  </a:lnTo>
                  <a:lnTo>
                    <a:pt x="3" y="403"/>
                  </a:lnTo>
                  <a:lnTo>
                    <a:pt x="3" y="410"/>
                  </a:lnTo>
                  <a:lnTo>
                    <a:pt x="2" y="419"/>
                  </a:lnTo>
                  <a:lnTo>
                    <a:pt x="1" y="426"/>
                  </a:lnTo>
                  <a:lnTo>
                    <a:pt x="1" y="435"/>
                  </a:lnTo>
                  <a:lnTo>
                    <a:pt x="0" y="443"/>
                  </a:lnTo>
                  <a:lnTo>
                    <a:pt x="0" y="452"/>
                  </a:lnTo>
                  <a:lnTo>
                    <a:pt x="0" y="459"/>
                  </a:lnTo>
                  <a:lnTo>
                    <a:pt x="0" y="468"/>
                  </a:lnTo>
                  <a:lnTo>
                    <a:pt x="0" y="469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1"/>
            </a:gradFill>
            <a:ln w="6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A24BE6D-99C8-4418-9825-B347DF74F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505" y="4258898"/>
              <a:ext cx="6929441" cy="1960576"/>
            </a:xfrm>
            <a:custGeom>
              <a:avLst/>
              <a:gdLst>
                <a:gd name="T0" fmla="*/ 896 w 4365"/>
                <a:gd name="T1" fmla="*/ 170 h 1235"/>
                <a:gd name="T2" fmla="*/ 1275 w 4365"/>
                <a:gd name="T3" fmla="*/ 49 h 1235"/>
                <a:gd name="T4" fmla="*/ 1703 w 4365"/>
                <a:gd name="T5" fmla="*/ 0 h 1235"/>
                <a:gd name="T6" fmla="*/ 2179 w 4365"/>
                <a:gd name="T7" fmla="*/ 21 h 1235"/>
                <a:gd name="T8" fmla="*/ 2390 w 4365"/>
                <a:gd name="T9" fmla="*/ 58 h 1235"/>
                <a:gd name="T10" fmla="*/ 2639 w 4365"/>
                <a:gd name="T11" fmla="*/ 150 h 1235"/>
                <a:gd name="T12" fmla="*/ 2920 w 4365"/>
                <a:gd name="T13" fmla="*/ 295 h 1235"/>
                <a:gd name="T14" fmla="*/ 3234 w 4365"/>
                <a:gd name="T15" fmla="*/ 494 h 1235"/>
                <a:gd name="T16" fmla="*/ 3654 w 4365"/>
                <a:gd name="T17" fmla="*/ 516 h 1235"/>
                <a:gd name="T18" fmla="*/ 3971 w 4365"/>
                <a:gd name="T19" fmla="*/ 559 h 1235"/>
                <a:gd name="T20" fmla="*/ 4186 w 4365"/>
                <a:gd name="T21" fmla="*/ 621 h 1235"/>
                <a:gd name="T22" fmla="*/ 4295 w 4365"/>
                <a:gd name="T23" fmla="*/ 701 h 1235"/>
                <a:gd name="T24" fmla="*/ 4312 w 4365"/>
                <a:gd name="T25" fmla="*/ 729 h 1235"/>
                <a:gd name="T26" fmla="*/ 4326 w 4365"/>
                <a:gd name="T27" fmla="*/ 759 h 1235"/>
                <a:gd name="T28" fmla="*/ 4336 w 4365"/>
                <a:gd name="T29" fmla="*/ 789 h 1235"/>
                <a:gd name="T30" fmla="*/ 4344 w 4365"/>
                <a:gd name="T31" fmla="*/ 820 h 1235"/>
                <a:gd name="T32" fmla="*/ 4362 w 4365"/>
                <a:gd name="T33" fmla="*/ 873 h 1235"/>
                <a:gd name="T34" fmla="*/ 4363 w 4365"/>
                <a:gd name="T35" fmla="*/ 946 h 1235"/>
                <a:gd name="T36" fmla="*/ 4345 w 4365"/>
                <a:gd name="T37" fmla="*/ 1040 h 1235"/>
                <a:gd name="T38" fmla="*/ 4309 w 4365"/>
                <a:gd name="T39" fmla="*/ 1145 h 1235"/>
                <a:gd name="T40" fmla="*/ 4253 w 4365"/>
                <a:gd name="T41" fmla="*/ 1167 h 1235"/>
                <a:gd name="T42" fmla="*/ 4181 w 4365"/>
                <a:gd name="T43" fmla="*/ 1189 h 1235"/>
                <a:gd name="T44" fmla="*/ 4094 w 4365"/>
                <a:gd name="T45" fmla="*/ 1210 h 1235"/>
                <a:gd name="T46" fmla="*/ 4001 w 4365"/>
                <a:gd name="T47" fmla="*/ 1210 h 1235"/>
                <a:gd name="T48" fmla="*/ 3981 w 4365"/>
                <a:gd name="T49" fmla="*/ 1019 h 1235"/>
                <a:gd name="T50" fmla="*/ 3911 w 4365"/>
                <a:gd name="T51" fmla="*/ 876 h 1235"/>
                <a:gd name="T52" fmla="*/ 3792 w 4365"/>
                <a:gd name="T53" fmla="*/ 784 h 1235"/>
                <a:gd name="T54" fmla="*/ 3623 w 4365"/>
                <a:gd name="T55" fmla="*/ 742 h 1235"/>
                <a:gd name="T56" fmla="*/ 3449 w 4365"/>
                <a:gd name="T57" fmla="*/ 782 h 1235"/>
                <a:gd name="T58" fmla="*/ 3321 w 4365"/>
                <a:gd name="T59" fmla="*/ 883 h 1235"/>
                <a:gd name="T60" fmla="*/ 3235 w 4365"/>
                <a:gd name="T61" fmla="*/ 1047 h 1235"/>
                <a:gd name="T62" fmla="*/ 1336 w 4365"/>
                <a:gd name="T63" fmla="*/ 1182 h 1235"/>
                <a:gd name="T64" fmla="*/ 1316 w 4365"/>
                <a:gd name="T65" fmla="*/ 1009 h 1235"/>
                <a:gd name="T66" fmla="*/ 1246 w 4365"/>
                <a:gd name="T67" fmla="*/ 876 h 1235"/>
                <a:gd name="T68" fmla="*/ 1129 w 4365"/>
                <a:gd name="T69" fmla="*/ 784 h 1235"/>
                <a:gd name="T70" fmla="*/ 961 w 4365"/>
                <a:gd name="T71" fmla="*/ 736 h 1235"/>
                <a:gd name="T72" fmla="*/ 788 w 4365"/>
                <a:gd name="T73" fmla="*/ 774 h 1235"/>
                <a:gd name="T74" fmla="*/ 667 w 4365"/>
                <a:gd name="T75" fmla="*/ 866 h 1235"/>
                <a:gd name="T76" fmla="*/ 596 w 4365"/>
                <a:gd name="T77" fmla="*/ 1015 h 1235"/>
                <a:gd name="T78" fmla="*/ 571 w 4365"/>
                <a:gd name="T79" fmla="*/ 1175 h 1235"/>
                <a:gd name="T80" fmla="*/ 541 w 4365"/>
                <a:gd name="T81" fmla="*/ 1171 h 1235"/>
                <a:gd name="T82" fmla="*/ 512 w 4365"/>
                <a:gd name="T83" fmla="*/ 1164 h 1235"/>
                <a:gd name="T84" fmla="*/ 485 w 4365"/>
                <a:gd name="T85" fmla="*/ 1154 h 1235"/>
                <a:gd name="T86" fmla="*/ 431 w 4365"/>
                <a:gd name="T87" fmla="*/ 1142 h 1235"/>
                <a:gd name="T88" fmla="*/ 296 w 4365"/>
                <a:gd name="T89" fmla="*/ 1128 h 1235"/>
                <a:gd name="T90" fmla="*/ 183 w 4365"/>
                <a:gd name="T91" fmla="*/ 1108 h 1235"/>
                <a:gd name="T92" fmla="*/ 88 w 4365"/>
                <a:gd name="T93" fmla="*/ 1079 h 1235"/>
                <a:gd name="T94" fmla="*/ 1 w 4365"/>
                <a:gd name="T95" fmla="*/ 878 h 1235"/>
                <a:gd name="T96" fmla="*/ 11 w 4365"/>
                <a:gd name="T97" fmla="*/ 828 h 1235"/>
                <a:gd name="T98" fmla="*/ 29 w 4365"/>
                <a:gd name="T99" fmla="*/ 784 h 1235"/>
                <a:gd name="T100" fmla="*/ 55 w 4365"/>
                <a:gd name="T101" fmla="*/ 741 h 1235"/>
                <a:gd name="T102" fmla="*/ 77 w 4365"/>
                <a:gd name="T103" fmla="*/ 699 h 1235"/>
                <a:gd name="T104" fmla="*/ 67 w 4365"/>
                <a:gd name="T105" fmla="*/ 647 h 1235"/>
                <a:gd name="T106" fmla="*/ 67 w 4365"/>
                <a:gd name="T107" fmla="*/ 598 h 1235"/>
                <a:gd name="T108" fmla="*/ 75 w 4365"/>
                <a:gd name="T109" fmla="*/ 554 h 1235"/>
                <a:gd name="T110" fmla="*/ 92 w 4365"/>
                <a:gd name="T111" fmla="*/ 516 h 1235"/>
                <a:gd name="T112" fmla="*/ 110 w 4365"/>
                <a:gd name="T113" fmla="*/ 490 h 1235"/>
                <a:gd name="T114" fmla="*/ 124 w 4365"/>
                <a:gd name="T115" fmla="*/ 460 h 1235"/>
                <a:gd name="T116" fmla="*/ 135 w 4365"/>
                <a:gd name="T117" fmla="*/ 429 h 1235"/>
                <a:gd name="T118" fmla="*/ 169 w 4365"/>
                <a:gd name="T119" fmla="*/ 397 h 1235"/>
                <a:gd name="T120" fmla="*/ 265 w 4365"/>
                <a:gd name="T121" fmla="*/ 374 h 1235"/>
                <a:gd name="T122" fmla="*/ 375 w 4365"/>
                <a:gd name="T123" fmla="*/ 358 h 1235"/>
                <a:gd name="T124" fmla="*/ 495 w 4365"/>
                <a:gd name="T125" fmla="*/ 353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65" h="1235">
                  <a:moveTo>
                    <a:pt x="579" y="354"/>
                  </a:moveTo>
                  <a:lnTo>
                    <a:pt x="592" y="344"/>
                  </a:lnTo>
                  <a:lnTo>
                    <a:pt x="604" y="336"/>
                  </a:lnTo>
                  <a:lnTo>
                    <a:pt x="616" y="327"/>
                  </a:lnTo>
                  <a:lnTo>
                    <a:pt x="629" y="318"/>
                  </a:lnTo>
                  <a:lnTo>
                    <a:pt x="642" y="310"/>
                  </a:lnTo>
                  <a:lnTo>
                    <a:pt x="654" y="302"/>
                  </a:lnTo>
                  <a:lnTo>
                    <a:pt x="666" y="293"/>
                  </a:lnTo>
                  <a:lnTo>
                    <a:pt x="680" y="285"/>
                  </a:lnTo>
                  <a:lnTo>
                    <a:pt x="693" y="277"/>
                  </a:lnTo>
                  <a:lnTo>
                    <a:pt x="706" y="270"/>
                  </a:lnTo>
                  <a:lnTo>
                    <a:pt x="718" y="261"/>
                  </a:lnTo>
                  <a:lnTo>
                    <a:pt x="732" y="254"/>
                  </a:lnTo>
                  <a:lnTo>
                    <a:pt x="745" y="246"/>
                  </a:lnTo>
                  <a:lnTo>
                    <a:pt x="759" y="238"/>
                  </a:lnTo>
                  <a:lnTo>
                    <a:pt x="772" y="232"/>
                  </a:lnTo>
                  <a:lnTo>
                    <a:pt x="786" y="224"/>
                  </a:lnTo>
                  <a:lnTo>
                    <a:pt x="799" y="217"/>
                  </a:lnTo>
                  <a:lnTo>
                    <a:pt x="813" y="210"/>
                  </a:lnTo>
                  <a:lnTo>
                    <a:pt x="826" y="203"/>
                  </a:lnTo>
                  <a:lnTo>
                    <a:pt x="841" y="197"/>
                  </a:lnTo>
                  <a:lnTo>
                    <a:pt x="855" y="190"/>
                  </a:lnTo>
                  <a:lnTo>
                    <a:pt x="868" y="184"/>
                  </a:lnTo>
                  <a:lnTo>
                    <a:pt x="882" y="177"/>
                  </a:lnTo>
                  <a:lnTo>
                    <a:pt x="896" y="170"/>
                  </a:lnTo>
                  <a:lnTo>
                    <a:pt x="911" y="165"/>
                  </a:lnTo>
                  <a:lnTo>
                    <a:pt x="925" y="158"/>
                  </a:lnTo>
                  <a:lnTo>
                    <a:pt x="939" y="152"/>
                  </a:lnTo>
                  <a:lnTo>
                    <a:pt x="954" y="147"/>
                  </a:lnTo>
                  <a:lnTo>
                    <a:pt x="968" y="141"/>
                  </a:lnTo>
                  <a:lnTo>
                    <a:pt x="983" y="135"/>
                  </a:lnTo>
                  <a:lnTo>
                    <a:pt x="998" y="130"/>
                  </a:lnTo>
                  <a:lnTo>
                    <a:pt x="1013" y="124"/>
                  </a:lnTo>
                  <a:lnTo>
                    <a:pt x="1027" y="118"/>
                  </a:lnTo>
                  <a:lnTo>
                    <a:pt x="1042" y="114"/>
                  </a:lnTo>
                  <a:lnTo>
                    <a:pt x="1057" y="109"/>
                  </a:lnTo>
                  <a:lnTo>
                    <a:pt x="1072" y="103"/>
                  </a:lnTo>
                  <a:lnTo>
                    <a:pt x="1088" y="99"/>
                  </a:lnTo>
                  <a:lnTo>
                    <a:pt x="1103" y="94"/>
                  </a:lnTo>
                  <a:lnTo>
                    <a:pt x="1118" y="89"/>
                  </a:lnTo>
                  <a:lnTo>
                    <a:pt x="1133" y="85"/>
                  </a:lnTo>
                  <a:lnTo>
                    <a:pt x="1149" y="81"/>
                  </a:lnTo>
                  <a:lnTo>
                    <a:pt x="1164" y="76"/>
                  </a:lnTo>
                  <a:lnTo>
                    <a:pt x="1180" y="72"/>
                  </a:lnTo>
                  <a:lnTo>
                    <a:pt x="1195" y="68"/>
                  </a:lnTo>
                  <a:lnTo>
                    <a:pt x="1211" y="65"/>
                  </a:lnTo>
                  <a:lnTo>
                    <a:pt x="1228" y="61"/>
                  </a:lnTo>
                  <a:lnTo>
                    <a:pt x="1243" y="57"/>
                  </a:lnTo>
                  <a:lnTo>
                    <a:pt x="1259" y="53"/>
                  </a:lnTo>
                  <a:lnTo>
                    <a:pt x="1275" y="49"/>
                  </a:lnTo>
                  <a:lnTo>
                    <a:pt x="1291" y="47"/>
                  </a:lnTo>
                  <a:lnTo>
                    <a:pt x="1308" y="43"/>
                  </a:lnTo>
                  <a:lnTo>
                    <a:pt x="1324" y="40"/>
                  </a:lnTo>
                  <a:lnTo>
                    <a:pt x="1340" y="37"/>
                  </a:lnTo>
                  <a:lnTo>
                    <a:pt x="1357" y="34"/>
                  </a:lnTo>
                  <a:lnTo>
                    <a:pt x="1373" y="31"/>
                  </a:lnTo>
                  <a:lnTo>
                    <a:pt x="1390" y="29"/>
                  </a:lnTo>
                  <a:lnTo>
                    <a:pt x="1406" y="26"/>
                  </a:lnTo>
                  <a:lnTo>
                    <a:pt x="1423" y="24"/>
                  </a:lnTo>
                  <a:lnTo>
                    <a:pt x="1440" y="21"/>
                  </a:lnTo>
                  <a:lnTo>
                    <a:pt x="1457" y="19"/>
                  </a:lnTo>
                  <a:lnTo>
                    <a:pt x="1475" y="16"/>
                  </a:lnTo>
                  <a:lnTo>
                    <a:pt x="1492" y="14"/>
                  </a:lnTo>
                  <a:lnTo>
                    <a:pt x="1509" y="13"/>
                  </a:lnTo>
                  <a:lnTo>
                    <a:pt x="1526" y="11"/>
                  </a:lnTo>
                  <a:lnTo>
                    <a:pt x="1544" y="10"/>
                  </a:lnTo>
                  <a:lnTo>
                    <a:pt x="1561" y="8"/>
                  </a:lnTo>
                  <a:lnTo>
                    <a:pt x="1578" y="7"/>
                  </a:lnTo>
                  <a:lnTo>
                    <a:pt x="1596" y="5"/>
                  </a:lnTo>
                  <a:lnTo>
                    <a:pt x="1614" y="4"/>
                  </a:lnTo>
                  <a:lnTo>
                    <a:pt x="1631" y="3"/>
                  </a:lnTo>
                  <a:lnTo>
                    <a:pt x="1649" y="2"/>
                  </a:lnTo>
                  <a:lnTo>
                    <a:pt x="1667" y="1"/>
                  </a:lnTo>
                  <a:lnTo>
                    <a:pt x="1685" y="0"/>
                  </a:lnTo>
                  <a:lnTo>
                    <a:pt x="1703" y="0"/>
                  </a:lnTo>
                  <a:lnTo>
                    <a:pt x="1721" y="0"/>
                  </a:lnTo>
                  <a:lnTo>
                    <a:pt x="1739" y="0"/>
                  </a:lnTo>
                  <a:lnTo>
                    <a:pt x="1757" y="0"/>
                  </a:lnTo>
                  <a:lnTo>
                    <a:pt x="1775" y="0"/>
                  </a:lnTo>
                  <a:lnTo>
                    <a:pt x="1794" y="0"/>
                  </a:lnTo>
                  <a:lnTo>
                    <a:pt x="1812" y="0"/>
                  </a:lnTo>
                  <a:lnTo>
                    <a:pt x="1831" y="0"/>
                  </a:lnTo>
                  <a:lnTo>
                    <a:pt x="1850" y="0"/>
                  </a:lnTo>
                  <a:lnTo>
                    <a:pt x="1868" y="0"/>
                  </a:lnTo>
                  <a:lnTo>
                    <a:pt x="1887" y="0"/>
                  </a:lnTo>
                  <a:lnTo>
                    <a:pt x="1906" y="0"/>
                  </a:lnTo>
                  <a:lnTo>
                    <a:pt x="1925" y="1"/>
                  </a:lnTo>
                  <a:lnTo>
                    <a:pt x="1944" y="1"/>
                  </a:lnTo>
                  <a:lnTo>
                    <a:pt x="1964" y="3"/>
                  </a:lnTo>
                  <a:lnTo>
                    <a:pt x="1983" y="4"/>
                  </a:lnTo>
                  <a:lnTo>
                    <a:pt x="2002" y="5"/>
                  </a:lnTo>
                  <a:lnTo>
                    <a:pt x="2021" y="6"/>
                  </a:lnTo>
                  <a:lnTo>
                    <a:pt x="2040" y="8"/>
                  </a:lnTo>
                  <a:lnTo>
                    <a:pt x="2060" y="9"/>
                  </a:lnTo>
                  <a:lnTo>
                    <a:pt x="2080" y="11"/>
                  </a:lnTo>
                  <a:lnTo>
                    <a:pt x="2099" y="13"/>
                  </a:lnTo>
                  <a:lnTo>
                    <a:pt x="2119" y="14"/>
                  </a:lnTo>
                  <a:lnTo>
                    <a:pt x="2139" y="16"/>
                  </a:lnTo>
                  <a:lnTo>
                    <a:pt x="2159" y="18"/>
                  </a:lnTo>
                  <a:lnTo>
                    <a:pt x="2179" y="21"/>
                  </a:lnTo>
                  <a:lnTo>
                    <a:pt x="2179" y="20"/>
                  </a:lnTo>
                  <a:lnTo>
                    <a:pt x="2187" y="21"/>
                  </a:lnTo>
                  <a:lnTo>
                    <a:pt x="2196" y="22"/>
                  </a:lnTo>
                  <a:lnTo>
                    <a:pt x="2204" y="23"/>
                  </a:lnTo>
                  <a:lnTo>
                    <a:pt x="2212" y="23"/>
                  </a:lnTo>
                  <a:lnTo>
                    <a:pt x="2220" y="24"/>
                  </a:lnTo>
                  <a:lnTo>
                    <a:pt x="2229" y="25"/>
                  </a:lnTo>
                  <a:lnTo>
                    <a:pt x="2237" y="27"/>
                  </a:lnTo>
                  <a:lnTo>
                    <a:pt x="2246" y="28"/>
                  </a:lnTo>
                  <a:lnTo>
                    <a:pt x="2254" y="29"/>
                  </a:lnTo>
                  <a:lnTo>
                    <a:pt x="2264" y="31"/>
                  </a:lnTo>
                  <a:lnTo>
                    <a:pt x="2272" y="31"/>
                  </a:lnTo>
                  <a:lnTo>
                    <a:pt x="2281" y="33"/>
                  </a:lnTo>
                  <a:lnTo>
                    <a:pt x="2289" y="34"/>
                  </a:lnTo>
                  <a:lnTo>
                    <a:pt x="2299" y="36"/>
                  </a:lnTo>
                  <a:lnTo>
                    <a:pt x="2307" y="38"/>
                  </a:lnTo>
                  <a:lnTo>
                    <a:pt x="2316" y="40"/>
                  </a:lnTo>
                  <a:lnTo>
                    <a:pt x="2325" y="42"/>
                  </a:lnTo>
                  <a:lnTo>
                    <a:pt x="2335" y="44"/>
                  </a:lnTo>
                  <a:lnTo>
                    <a:pt x="2343" y="46"/>
                  </a:lnTo>
                  <a:lnTo>
                    <a:pt x="2353" y="48"/>
                  </a:lnTo>
                  <a:lnTo>
                    <a:pt x="2362" y="50"/>
                  </a:lnTo>
                  <a:lnTo>
                    <a:pt x="2371" y="53"/>
                  </a:lnTo>
                  <a:lnTo>
                    <a:pt x="2380" y="55"/>
                  </a:lnTo>
                  <a:lnTo>
                    <a:pt x="2390" y="58"/>
                  </a:lnTo>
                  <a:lnTo>
                    <a:pt x="2399" y="61"/>
                  </a:lnTo>
                  <a:lnTo>
                    <a:pt x="2408" y="64"/>
                  </a:lnTo>
                  <a:lnTo>
                    <a:pt x="2418" y="66"/>
                  </a:lnTo>
                  <a:lnTo>
                    <a:pt x="2427" y="69"/>
                  </a:lnTo>
                  <a:lnTo>
                    <a:pt x="2437" y="72"/>
                  </a:lnTo>
                  <a:lnTo>
                    <a:pt x="2446" y="75"/>
                  </a:lnTo>
                  <a:lnTo>
                    <a:pt x="2457" y="78"/>
                  </a:lnTo>
                  <a:lnTo>
                    <a:pt x="2466" y="82"/>
                  </a:lnTo>
                  <a:lnTo>
                    <a:pt x="2476" y="84"/>
                  </a:lnTo>
                  <a:lnTo>
                    <a:pt x="2486" y="88"/>
                  </a:lnTo>
                  <a:lnTo>
                    <a:pt x="2496" y="92"/>
                  </a:lnTo>
                  <a:lnTo>
                    <a:pt x="2506" y="95"/>
                  </a:lnTo>
                  <a:lnTo>
                    <a:pt x="2515" y="99"/>
                  </a:lnTo>
                  <a:lnTo>
                    <a:pt x="2526" y="102"/>
                  </a:lnTo>
                  <a:lnTo>
                    <a:pt x="2536" y="106"/>
                  </a:lnTo>
                  <a:lnTo>
                    <a:pt x="2546" y="111"/>
                  </a:lnTo>
                  <a:lnTo>
                    <a:pt x="2556" y="115"/>
                  </a:lnTo>
                  <a:lnTo>
                    <a:pt x="2566" y="118"/>
                  </a:lnTo>
                  <a:lnTo>
                    <a:pt x="2577" y="123"/>
                  </a:lnTo>
                  <a:lnTo>
                    <a:pt x="2587" y="127"/>
                  </a:lnTo>
                  <a:lnTo>
                    <a:pt x="2598" y="132"/>
                  </a:lnTo>
                  <a:lnTo>
                    <a:pt x="2608" y="135"/>
                  </a:lnTo>
                  <a:lnTo>
                    <a:pt x="2619" y="140"/>
                  </a:lnTo>
                  <a:lnTo>
                    <a:pt x="2629" y="145"/>
                  </a:lnTo>
                  <a:lnTo>
                    <a:pt x="2639" y="150"/>
                  </a:lnTo>
                  <a:lnTo>
                    <a:pt x="2650" y="154"/>
                  </a:lnTo>
                  <a:lnTo>
                    <a:pt x="2661" y="159"/>
                  </a:lnTo>
                  <a:lnTo>
                    <a:pt x="2672" y="165"/>
                  </a:lnTo>
                  <a:lnTo>
                    <a:pt x="2682" y="169"/>
                  </a:lnTo>
                  <a:lnTo>
                    <a:pt x="2693" y="174"/>
                  </a:lnTo>
                  <a:lnTo>
                    <a:pt x="2704" y="180"/>
                  </a:lnTo>
                  <a:lnTo>
                    <a:pt x="2715" y="185"/>
                  </a:lnTo>
                  <a:lnTo>
                    <a:pt x="2726" y="190"/>
                  </a:lnTo>
                  <a:lnTo>
                    <a:pt x="2737" y="196"/>
                  </a:lnTo>
                  <a:lnTo>
                    <a:pt x="2748" y="202"/>
                  </a:lnTo>
                  <a:lnTo>
                    <a:pt x="2760" y="207"/>
                  </a:lnTo>
                  <a:lnTo>
                    <a:pt x="2771" y="213"/>
                  </a:lnTo>
                  <a:lnTo>
                    <a:pt x="2782" y="219"/>
                  </a:lnTo>
                  <a:lnTo>
                    <a:pt x="2793" y="224"/>
                  </a:lnTo>
                  <a:lnTo>
                    <a:pt x="2804" y="231"/>
                  </a:lnTo>
                  <a:lnTo>
                    <a:pt x="2816" y="236"/>
                  </a:lnTo>
                  <a:lnTo>
                    <a:pt x="2828" y="243"/>
                  </a:lnTo>
                  <a:lnTo>
                    <a:pt x="2839" y="249"/>
                  </a:lnTo>
                  <a:lnTo>
                    <a:pt x="2850" y="255"/>
                  </a:lnTo>
                  <a:lnTo>
                    <a:pt x="2862" y="262"/>
                  </a:lnTo>
                  <a:lnTo>
                    <a:pt x="2874" y="269"/>
                  </a:lnTo>
                  <a:lnTo>
                    <a:pt x="2885" y="275"/>
                  </a:lnTo>
                  <a:lnTo>
                    <a:pt x="2897" y="282"/>
                  </a:lnTo>
                  <a:lnTo>
                    <a:pt x="2909" y="288"/>
                  </a:lnTo>
                  <a:lnTo>
                    <a:pt x="2920" y="295"/>
                  </a:lnTo>
                  <a:lnTo>
                    <a:pt x="2933" y="303"/>
                  </a:lnTo>
                  <a:lnTo>
                    <a:pt x="2945" y="309"/>
                  </a:lnTo>
                  <a:lnTo>
                    <a:pt x="2956" y="317"/>
                  </a:lnTo>
                  <a:lnTo>
                    <a:pt x="2969" y="323"/>
                  </a:lnTo>
                  <a:lnTo>
                    <a:pt x="2981" y="331"/>
                  </a:lnTo>
                  <a:lnTo>
                    <a:pt x="2993" y="339"/>
                  </a:lnTo>
                  <a:lnTo>
                    <a:pt x="3005" y="346"/>
                  </a:lnTo>
                  <a:lnTo>
                    <a:pt x="3017" y="354"/>
                  </a:lnTo>
                  <a:lnTo>
                    <a:pt x="3029" y="361"/>
                  </a:lnTo>
                  <a:lnTo>
                    <a:pt x="3042" y="369"/>
                  </a:lnTo>
                  <a:lnTo>
                    <a:pt x="3055" y="376"/>
                  </a:lnTo>
                  <a:lnTo>
                    <a:pt x="3067" y="385"/>
                  </a:lnTo>
                  <a:lnTo>
                    <a:pt x="3079" y="392"/>
                  </a:lnTo>
                  <a:lnTo>
                    <a:pt x="3092" y="401"/>
                  </a:lnTo>
                  <a:lnTo>
                    <a:pt x="3104" y="408"/>
                  </a:lnTo>
                  <a:lnTo>
                    <a:pt x="3117" y="416"/>
                  </a:lnTo>
                  <a:lnTo>
                    <a:pt x="3130" y="425"/>
                  </a:lnTo>
                  <a:lnTo>
                    <a:pt x="3143" y="433"/>
                  </a:lnTo>
                  <a:lnTo>
                    <a:pt x="3155" y="442"/>
                  </a:lnTo>
                  <a:lnTo>
                    <a:pt x="3168" y="450"/>
                  </a:lnTo>
                  <a:lnTo>
                    <a:pt x="3181" y="459"/>
                  </a:lnTo>
                  <a:lnTo>
                    <a:pt x="3194" y="467"/>
                  </a:lnTo>
                  <a:lnTo>
                    <a:pt x="3207" y="476"/>
                  </a:lnTo>
                  <a:lnTo>
                    <a:pt x="3220" y="485"/>
                  </a:lnTo>
                  <a:lnTo>
                    <a:pt x="3234" y="494"/>
                  </a:lnTo>
                  <a:lnTo>
                    <a:pt x="3252" y="494"/>
                  </a:lnTo>
                  <a:lnTo>
                    <a:pt x="3270" y="495"/>
                  </a:lnTo>
                  <a:lnTo>
                    <a:pt x="3289" y="495"/>
                  </a:lnTo>
                  <a:lnTo>
                    <a:pt x="3307" y="496"/>
                  </a:lnTo>
                  <a:lnTo>
                    <a:pt x="3325" y="496"/>
                  </a:lnTo>
                  <a:lnTo>
                    <a:pt x="3343" y="497"/>
                  </a:lnTo>
                  <a:lnTo>
                    <a:pt x="3361" y="498"/>
                  </a:lnTo>
                  <a:lnTo>
                    <a:pt x="3378" y="499"/>
                  </a:lnTo>
                  <a:lnTo>
                    <a:pt x="3396" y="499"/>
                  </a:lnTo>
                  <a:lnTo>
                    <a:pt x="3413" y="500"/>
                  </a:lnTo>
                  <a:lnTo>
                    <a:pt x="3430" y="501"/>
                  </a:lnTo>
                  <a:lnTo>
                    <a:pt x="3447" y="502"/>
                  </a:lnTo>
                  <a:lnTo>
                    <a:pt x="3464" y="503"/>
                  </a:lnTo>
                  <a:lnTo>
                    <a:pt x="3482" y="504"/>
                  </a:lnTo>
                  <a:lnTo>
                    <a:pt x="3498" y="505"/>
                  </a:lnTo>
                  <a:lnTo>
                    <a:pt x="3514" y="506"/>
                  </a:lnTo>
                  <a:lnTo>
                    <a:pt x="3530" y="507"/>
                  </a:lnTo>
                  <a:lnTo>
                    <a:pt x="3546" y="508"/>
                  </a:lnTo>
                  <a:lnTo>
                    <a:pt x="3562" y="509"/>
                  </a:lnTo>
                  <a:lnTo>
                    <a:pt x="3577" y="510"/>
                  </a:lnTo>
                  <a:lnTo>
                    <a:pt x="3593" y="511"/>
                  </a:lnTo>
                  <a:lnTo>
                    <a:pt x="3608" y="512"/>
                  </a:lnTo>
                  <a:lnTo>
                    <a:pt x="3623" y="513"/>
                  </a:lnTo>
                  <a:lnTo>
                    <a:pt x="3639" y="514"/>
                  </a:lnTo>
                  <a:lnTo>
                    <a:pt x="3654" y="516"/>
                  </a:lnTo>
                  <a:lnTo>
                    <a:pt x="3668" y="517"/>
                  </a:lnTo>
                  <a:lnTo>
                    <a:pt x="3682" y="519"/>
                  </a:lnTo>
                  <a:lnTo>
                    <a:pt x="3697" y="520"/>
                  </a:lnTo>
                  <a:lnTo>
                    <a:pt x="3711" y="522"/>
                  </a:lnTo>
                  <a:lnTo>
                    <a:pt x="3725" y="523"/>
                  </a:lnTo>
                  <a:lnTo>
                    <a:pt x="3739" y="525"/>
                  </a:lnTo>
                  <a:lnTo>
                    <a:pt x="3752" y="526"/>
                  </a:lnTo>
                  <a:lnTo>
                    <a:pt x="3766" y="528"/>
                  </a:lnTo>
                  <a:lnTo>
                    <a:pt x="3780" y="528"/>
                  </a:lnTo>
                  <a:lnTo>
                    <a:pt x="3793" y="530"/>
                  </a:lnTo>
                  <a:lnTo>
                    <a:pt x="3806" y="532"/>
                  </a:lnTo>
                  <a:lnTo>
                    <a:pt x="3818" y="534"/>
                  </a:lnTo>
                  <a:lnTo>
                    <a:pt x="3832" y="535"/>
                  </a:lnTo>
                  <a:lnTo>
                    <a:pt x="3844" y="537"/>
                  </a:lnTo>
                  <a:lnTo>
                    <a:pt x="3856" y="539"/>
                  </a:lnTo>
                  <a:lnTo>
                    <a:pt x="3869" y="541"/>
                  </a:lnTo>
                  <a:lnTo>
                    <a:pt x="3881" y="543"/>
                  </a:lnTo>
                  <a:lnTo>
                    <a:pt x="3892" y="545"/>
                  </a:lnTo>
                  <a:lnTo>
                    <a:pt x="3904" y="546"/>
                  </a:lnTo>
                  <a:lnTo>
                    <a:pt x="3916" y="548"/>
                  </a:lnTo>
                  <a:lnTo>
                    <a:pt x="3927" y="550"/>
                  </a:lnTo>
                  <a:lnTo>
                    <a:pt x="3939" y="552"/>
                  </a:lnTo>
                  <a:lnTo>
                    <a:pt x="3949" y="554"/>
                  </a:lnTo>
                  <a:lnTo>
                    <a:pt x="3960" y="556"/>
                  </a:lnTo>
                  <a:lnTo>
                    <a:pt x="3971" y="559"/>
                  </a:lnTo>
                  <a:lnTo>
                    <a:pt x="3981" y="561"/>
                  </a:lnTo>
                  <a:lnTo>
                    <a:pt x="3992" y="562"/>
                  </a:lnTo>
                  <a:lnTo>
                    <a:pt x="4002" y="564"/>
                  </a:lnTo>
                  <a:lnTo>
                    <a:pt x="4012" y="567"/>
                  </a:lnTo>
                  <a:lnTo>
                    <a:pt x="4022" y="569"/>
                  </a:lnTo>
                  <a:lnTo>
                    <a:pt x="4031" y="572"/>
                  </a:lnTo>
                  <a:lnTo>
                    <a:pt x="4042" y="574"/>
                  </a:lnTo>
                  <a:lnTo>
                    <a:pt x="4050" y="576"/>
                  </a:lnTo>
                  <a:lnTo>
                    <a:pt x="4060" y="579"/>
                  </a:lnTo>
                  <a:lnTo>
                    <a:pt x="4069" y="580"/>
                  </a:lnTo>
                  <a:lnTo>
                    <a:pt x="4078" y="583"/>
                  </a:lnTo>
                  <a:lnTo>
                    <a:pt x="4087" y="586"/>
                  </a:lnTo>
                  <a:lnTo>
                    <a:pt x="4096" y="588"/>
                  </a:lnTo>
                  <a:lnTo>
                    <a:pt x="4103" y="591"/>
                  </a:lnTo>
                  <a:lnTo>
                    <a:pt x="4112" y="594"/>
                  </a:lnTo>
                  <a:lnTo>
                    <a:pt x="4120" y="596"/>
                  </a:lnTo>
                  <a:lnTo>
                    <a:pt x="4128" y="598"/>
                  </a:lnTo>
                  <a:lnTo>
                    <a:pt x="4135" y="601"/>
                  </a:lnTo>
                  <a:lnTo>
                    <a:pt x="4143" y="604"/>
                  </a:lnTo>
                  <a:lnTo>
                    <a:pt x="4151" y="607"/>
                  </a:lnTo>
                  <a:lnTo>
                    <a:pt x="4158" y="610"/>
                  </a:lnTo>
                  <a:lnTo>
                    <a:pt x="4165" y="613"/>
                  </a:lnTo>
                  <a:lnTo>
                    <a:pt x="4172" y="615"/>
                  </a:lnTo>
                  <a:lnTo>
                    <a:pt x="4179" y="618"/>
                  </a:lnTo>
                  <a:lnTo>
                    <a:pt x="4186" y="621"/>
                  </a:lnTo>
                  <a:lnTo>
                    <a:pt x="4192" y="624"/>
                  </a:lnTo>
                  <a:lnTo>
                    <a:pt x="4198" y="627"/>
                  </a:lnTo>
                  <a:lnTo>
                    <a:pt x="4204" y="630"/>
                  </a:lnTo>
                  <a:lnTo>
                    <a:pt x="4210" y="632"/>
                  </a:lnTo>
                  <a:lnTo>
                    <a:pt x="4216" y="636"/>
                  </a:lnTo>
                  <a:lnTo>
                    <a:pt x="4221" y="639"/>
                  </a:lnTo>
                  <a:lnTo>
                    <a:pt x="4227" y="642"/>
                  </a:lnTo>
                  <a:lnTo>
                    <a:pt x="4233" y="645"/>
                  </a:lnTo>
                  <a:lnTo>
                    <a:pt x="4238" y="648"/>
                  </a:lnTo>
                  <a:lnTo>
                    <a:pt x="4242" y="651"/>
                  </a:lnTo>
                  <a:lnTo>
                    <a:pt x="4247" y="655"/>
                  </a:lnTo>
                  <a:lnTo>
                    <a:pt x="4252" y="658"/>
                  </a:lnTo>
                  <a:lnTo>
                    <a:pt x="4256" y="662"/>
                  </a:lnTo>
                  <a:lnTo>
                    <a:pt x="4261" y="665"/>
                  </a:lnTo>
                  <a:lnTo>
                    <a:pt x="4265" y="668"/>
                  </a:lnTo>
                  <a:lnTo>
                    <a:pt x="4269" y="671"/>
                  </a:lnTo>
                  <a:lnTo>
                    <a:pt x="4273" y="675"/>
                  </a:lnTo>
                  <a:lnTo>
                    <a:pt x="4276" y="679"/>
                  </a:lnTo>
                  <a:lnTo>
                    <a:pt x="4280" y="682"/>
                  </a:lnTo>
                  <a:lnTo>
                    <a:pt x="4283" y="685"/>
                  </a:lnTo>
                  <a:lnTo>
                    <a:pt x="4287" y="689"/>
                  </a:lnTo>
                  <a:lnTo>
                    <a:pt x="4290" y="693"/>
                  </a:lnTo>
                  <a:lnTo>
                    <a:pt x="4292" y="697"/>
                  </a:lnTo>
                  <a:lnTo>
                    <a:pt x="4295" y="700"/>
                  </a:lnTo>
                  <a:lnTo>
                    <a:pt x="4295" y="701"/>
                  </a:lnTo>
                  <a:lnTo>
                    <a:pt x="4296" y="702"/>
                  </a:lnTo>
                  <a:lnTo>
                    <a:pt x="4297" y="703"/>
                  </a:lnTo>
                  <a:lnTo>
                    <a:pt x="4298" y="704"/>
                  </a:lnTo>
                  <a:lnTo>
                    <a:pt x="4298" y="705"/>
                  </a:lnTo>
                  <a:lnTo>
                    <a:pt x="4299" y="706"/>
                  </a:lnTo>
                  <a:lnTo>
                    <a:pt x="4300" y="708"/>
                  </a:lnTo>
                  <a:lnTo>
                    <a:pt x="4301" y="709"/>
                  </a:lnTo>
                  <a:lnTo>
                    <a:pt x="4301" y="710"/>
                  </a:lnTo>
                  <a:lnTo>
                    <a:pt x="4302" y="711"/>
                  </a:lnTo>
                  <a:lnTo>
                    <a:pt x="4303" y="712"/>
                  </a:lnTo>
                  <a:lnTo>
                    <a:pt x="4304" y="714"/>
                  </a:lnTo>
                  <a:lnTo>
                    <a:pt x="4304" y="715"/>
                  </a:lnTo>
                  <a:lnTo>
                    <a:pt x="4305" y="716"/>
                  </a:lnTo>
                  <a:lnTo>
                    <a:pt x="4306" y="717"/>
                  </a:lnTo>
                  <a:lnTo>
                    <a:pt x="4306" y="717"/>
                  </a:lnTo>
                  <a:lnTo>
                    <a:pt x="4307" y="719"/>
                  </a:lnTo>
                  <a:lnTo>
                    <a:pt x="4308" y="720"/>
                  </a:lnTo>
                  <a:lnTo>
                    <a:pt x="4308" y="721"/>
                  </a:lnTo>
                  <a:lnTo>
                    <a:pt x="4309" y="722"/>
                  </a:lnTo>
                  <a:lnTo>
                    <a:pt x="4309" y="723"/>
                  </a:lnTo>
                  <a:lnTo>
                    <a:pt x="4310" y="725"/>
                  </a:lnTo>
                  <a:lnTo>
                    <a:pt x="4310" y="726"/>
                  </a:lnTo>
                  <a:lnTo>
                    <a:pt x="4311" y="727"/>
                  </a:lnTo>
                  <a:lnTo>
                    <a:pt x="4311" y="728"/>
                  </a:lnTo>
                  <a:lnTo>
                    <a:pt x="4312" y="729"/>
                  </a:lnTo>
                  <a:lnTo>
                    <a:pt x="4313" y="731"/>
                  </a:lnTo>
                  <a:lnTo>
                    <a:pt x="4313" y="732"/>
                  </a:lnTo>
                  <a:lnTo>
                    <a:pt x="4314" y="733"/>
                  </a:lnTo>
                  <a:lnTo>
                    <a:pt x="4315" y="734"/>
                  </a:lnTo>
                  <a:lnTo>
                    <a:pt x="4315" y="735"/>
                  </a:lnTo>
                  <a:lnTo>
                    <a:pt x="4316" y="736"/>
                  </a:lnTo>
                  <a:lnTo>
                    <a:pt x="4316" y="737"/>
                  </a:lnTo>
                  <a:lnTo>
                    <a:pt x="4317" y="738"/>
                  </a:lnTo>
                  <a:lnTo>
                    <a:pt x="4318" y="739"/>
                  </a:lnTo>
                  <a:lnTo>
                    <a:pt x="4318" y="741"/>
                  </a:lnTo>
                  <a:lnTo>
                    <a:pt x="4319" y="742"/>
                  </a:lnTo>
                  <a:lnTo>
                    <a:pt x="4319" y="743"/>
                  </a:lnTo>
                  <a:lnTo>
                    <a:pt x="4320" y="744"/>
                  </a:lnTo>
                  <a:lnTo>
                    <a:pt x="4321" y="746"/>
                  </a:lnTo>
                  <a:lnTo>
                    <a:pt x="4321" y="747"/>
                  </a:lnTo>
                  <a:lnTo>
                    <a:pt x="4322" y="748"/>
                  </a:lnTo>
                  <a:lnTo>
                    <a:pt x="4322" y="749"/>
                  </a:lnTo>
                  <a:lnTo>
                    <a:pt x="4323" y="751"/>
                  </a:lnTo>
                  <a:lnTo>
                    <a:pt x="4323" y="751"/>
                  </a:lnTo>
                  <a:lnTo>
                    <a:pt x="4324" y="752"/>
                  </a:lnTo>
                  <a:lnTo>
                    <a:pt x="4324" y="754"/>
                  </a:lnTo>
                  <a:lnTo>
                    <a:pt x="4325" y="755"/>
                  </a:lnTo>
                  <a:lnTo>
                    <a:pt x="4325" y="756"/>
                  </a:lnTo>
                  <a:lnTo>
                    <a:pt x="4326" y="757"/>
                  </a:lnTo>
                  <a:lnTo>
                    <a:pt x="4326" y="759"/>
                  </a:lnTo>
                  <a:lnTo>
                    <a:pt x="4327" y="760"/>
                  </a:lnTo>
                  <a:lnTo>
                    <a:pt x="4327" y="761"/>
                  </a:lnTo>
                  <a:lnTo>
                    <a:pt x="4327" y="762"/>
                  </a:lnTo>
                  <a:lnTo>
                    <a:pt x="4327" y="764"/>
                  </a:lnTo>
                  <a:lnTo>
                    <a:pt x="4328" y="765"/>
                  </a:lnTo>
                  <a:lnTo>
                    <a:pt x="4328" y="766"/>
                  </a:lnTo>
                  <a:lnTo>
                    <a:pt x="4329" y="768"/>
                  </a:lnTo>
                  <a:lnTo>
                    <a:pt x="4329" y="768"/>
                  </a:lnTo>
                  <a:lnTo>
                    <a:pt x="4330" y="769"/>
                  </a:lnTo>
                  <a:lnTo>
                    <a:pt x="4330" y="770"/>
                  </a:lnTo>
                  <a:lnTo>
                    <a:pt x="4330" y="772"/>
                  </a:lnTo>
                  <a:lnTo>
                    <a:pt x="4331" y="773"/>
                  </a:lnTo>
                  <a:lnTo>
                    <a:pt x="4331" y="774"/>
                  </a:lnTo>
                  <a:lnTo>
                    <a:pt x="4332" y="776"/>
                  </a:lnTo>
                  <a:lnTo>
                    <a:pt x="4332" y="777"/>
                  </a:lnTo>
                  <a:lnTo>
                    <a:pt x="4333" y="778"/>
                  </a:lnTo>
                  <a:lnTo>
                    <a:pt x="4333" y="780"/>
                  </a:lnTo>
                  <a:lnTo>
                    <a:pt x="4333" y="781"/>
                  </a:lnTo>
                  <a:lnTo>
                    <a:pt x="4334" y="782"/>
                  </a:lnTo>
                  <a:lnTo>
                    <a:pt x="4334" y="784"/>
                  </a:lnTo>
                  <a:lnTo>
                    <a:pt x="4334" y="785"/>
                  </a:lnTo>
                  <a:lnTo>
                    <a:pt x="4335" y="785"/>
                  </a:lnTo>
                  <a:lnTo>
                    <a:pt x="4335" y="787"/>
                  </a:lnTo>
                  <a:lnTo>
                    <a:pt x="4336" y="788"/>
                  </a:lnTo>
                  <a:lnTo>
                    <a:pt x="4336" y="789"/>
                  </a:lnTo>
                  <a:lnTo>
                    <a:pt x="4336" y="791"/>
                  </a:lnTo>
                  <a:lnTo>
                    <a:pt x="4337" y="792"/>
                  </a:lnTo>
                  <a:lnTo>
                    <a:pt x="4337" y="793"/>
                  </a:lnTo>
                  <a:lnTo>
                    <a:pt x="4337" y="795"/>
                  </a:lnTo>
                  <a:lnTo>
                    <a:pt x="4338" y="796"/>
                  </a:lnTo>
                  <a:lnTo>
                    <a:pt x="4338" y="797"/>
                  </a:lnTo>
                  <a:lnTo>
                    <a:pt x="4338" y="799"/>
                  </a:lnTo>
                  <a:lnTo>
                    <a:pt x="4339" y="800"/>
                  </a:lnTo>
                  <a:lnTo>
                    <a:pt x="4339" y="801"/>
                  </a:lnTo>
                  <a:lnTo>
                    <a:pt x="4339" y="803"/>
                  </a:lnTo>
                  <a:lnTo>
                    <a:pt x="4339" y="803"/>
                  </a:lnTo>
                  <a:lnTo>
                    <a:pt x="4340" y="804"/>
                  </a:lnTo>
                  <a:lnTo>
                    <a:pt x="4340" y="806"/>
                  </a:lnTo>
                  <a:lnTo>
                    <a:pt x="4340" y="807"/>
                  </a:lnTo>
                  <a:lnTo>
                    <a:pt x="4341" y="808"/>
                  </a:lnTo>
                  <a:lnTo>
                    <a:pt x="4341" y="810"/>
                  </a:lnTo>
                  <a:lnTo>
                    <a:pt x="4341" y="811"/>
                  </a:lnTo>
                  <a:lnTo>
                    <a:pt x="4341" y="813"/>
                  </a:lnTo>
                  <a:lnTo>
                    <a:pt x="4342" y="814"/>
                  </a:lnTo>
                  <a:lnTo>
                    <a:pt x="4342" y="815"/>
                  </a:lnTo>
                  <a:lnTo>
                    <a:pt x="4342" y="817"/>
                  </a:lnTo>
                  <a:lnTo>
                    <a:pt x="4342" y="818"/>
                  </a:lnTo>
                  <a:lnTo>
                    <a:pt x="4343" y="819"/>
                  </a:lnTo>
                  <a:lnTo>
                    <a:pt x="4343" y="820"/>
                  </a:lnTo>
                  <a:lnTo>
                    <a:pt x="4344" y="820"/>
                  </a:lnTo>
                  <a:lnTo>
                    <a:pt x="4344" y="822"/>
                  </a:lnTo>
                  <a:lnTo>
                    <a:pt x="4345" y="823"/>
                  </a:lnTo>
                  <a:lnTo>
                    <a:pt x="4346" y="825"/>
                  </a:lnTo>
                  <a:lnTo>
                    <a:pt x="4347" y="827"/>
                  </a:lnTo>
                  <a:lnTo>
                    <a:pt x="4348" y="829"/>
                  </a:lnTo>
                  <a:lnTo>
                    <a:pt x="4349" y="831"/>
                  </a:lnTo>
                  <a:lnTo>
                    <a:pt x="4350" y="833"/>
                  </a:lnTo>
                  <a:lnTo>
                    <a:pt x="4351" y="835"/>
                  </a:lnTo>
                  <a:lnTo>
                    <a:pt x="4352" y="837"/>
                  </a:lnTo>
                  <a:lnTo>
                    <a:pt x="4353" y="838"/>
                  </a:lnTo>
                  <a:lnTo>
                    <a:pt x="4354" y="840"/>
                  </a:lnTo>
                  <a:lnTo>
                    <a:pt x="4355" y="843"/>
                  </a:lnTo>
                  <a:lnTo>
                    <a:pt x="4356" y="845"/>
                  </a:lnTo>
                  <a:lnTo>
                    <a:pt x="4357" y="847"/>
                  </a:lnTo>
                  <a:lnTo>
                    <a:pt x="4357" y="850"/>
                  </a:lnTo>
                  <a:lnTo>
                    <a:pt x="4358" y="852"/>
                  </a:lnTo>
                  <a:lnTo>
                    <a:pt x="4359" y="854"/>
                  </a:lnTo>
                  <a:lnTo>
                    <a:pt x="4360" y="856"/>
                  </a:lnTo>
                  <a:lnTo>
                    <a:pt x="4360" y="858"/>
                  </a:lnTo>
                  <a:lnTo>
                    <a:pt x="4361" y="861"/>
                  </a:lnTo>
                  <a:lnTo>
                    <a:pt x="4361" y="863"/>
                  </a:lnTo>
                  <a:lnTo>
                    <a:pt x="4362" y="866"/>
                  </a:lnTo>
                  <a:lnTo>
                    <a:pt x="4362" y="868"/>
                  </a:lnTo>
                  <a:lnTo>
                    <a:pt x="4362" y="871"/>
                  </a:lnTo>
                  <a:lnTo>
                    <a:pt x="4362" y="873"/>
                  </a:lnTo>
                  <a:lnTo>
                    <a:pt x="4363" y="875"/>
                  </a:lnTo>
                  <a:lnTo>
                    <a:pt x="4363" y="878"/>
                  </a:lnTo>
                  <a:lnTo>
                    <a:pt x="4363" y="881"/>
                  </a:lnTo>
                  <a:lnTo>
                    <a:pt x="4364" y="884"/>
                  </a:lnTo>
                  <a:lnTo>
                    <a:pt x="4364" y="886"/>
                  </a:lnTo>
                  <a:lnTo>
                    <a:pt x="4364" y="888"/>
                  </a:lnTo>
                  <a:lnTo>
                    <a:pt x="4364" y="891"/>
                  </a:lnTo>
                  <a:lnTo>
                    <a:pt x="4365" y="894"/>
                  </a:lnTo>
                  <a:lnTo>
                    <a:pt x="4365" y="897"/>
                  </a:lnTo>
                  <a:lnTo>
                    <a:pt x="4365" y="900"/>
                  </a:lnTo>
                  <a:lnTo>
                    <a:pt x="4365" y="903"/>
                  </a:lnTo>
                  <a:lnTo>
                    <a:pt x="4365" y="905"/>
                  </a:lnTo>
                  <a:lnTo>
                    <a:pt x="4365" y="908"/>
                  </a:lnTo>
                  <a:lnTo>
                    <a:pt x="4365" y="911"/>
                  </a:lnTo>
                  <a:lnTo>
                    <a:pt x="4365" y="915"/>
                  </a:lnTo>
                  <a:lnTo>
                    <a:pt x="4365" y="918"/>
                  </a:lnTo>
                  <a:lnTo>
                    <a:pt x="4365" y="921"/>
                  </a:lnTo>
                  <a:lnTo>
                    <a:pt x="4365" y="923"/>
                  </a:lnTo>
                  <a:lnTo>
                    <a:pt x="4365" y="927"/>
                  </a:lnTo>
                  <a:lnTo>
                    <a:pt x="4364" y="930"/>
                  </a:lnTo>
                  <a:lnTo>
                    <a:pt x="4364" y="933"/>
                  </a:lnTo>
                  <a:lnTo>
                    <a:pt x="4364" y="937"/>
                  </a:lnTo>
                  <a:lnTo>
                    <a:pt x="4364" y="940"/>
                  </a:lnTo>
                  <a:lnTo>
                    <a:pt x="4363" y="943"/>
                  </a:lnTo>
                  <a:lnTo>
                    <a:pt x="4363" y="946"/>
                  </a:lnTo>
                  <a:lnTo>
                    <a:pt x="4363" y="950"/>
                  </a:lnTo>
                  <a:lnTo>
                    <a:pt x="4362" y="953"/>
                  </a:lnTo>
                  <a:lnTo>
                    <a:pt x="4362" y="957"/>
                  </a:lnTo>
                  <a:lnTo>
                    <a:pt x="4362" y="960"/>
                  </a:lnTo>
                  <a:lnTo>
                    <a:pt x="4362" y="963"/>
                  </a:lnTo>
                  <a:lnTo>
                    <a:pt x="4361" y="967"/>
                  </a:lnTo>
                  <a:lnTo>
                    <a:pt x="4361" y="971"/>
                  </a:lnTo>
                  <a:lnTo>
                    <a:pt x="4360" y="974"/>
                  </a:lnTo>
                  <a:lnTo>
                    <a:pt x="4359" y="977"/>
                  </a:lnTo>
                  <a:lnTo>
                    <a:pt x="4359" y="981"/>
                  </a:lnTo>
                  <a:lnTo>
                    <a:pt x="4358" y="985"/>
                  </a:lnTo>
                  <a:lnTo>
                    <a:pt x="4357" y="989"/>
                  </a:lnTo>
                  <a:lnTo>
                    <a:pt x="4356" y="992"/>
                  </a:lnTo>
                  <a:lnTo>
                    <a:pt x="4356" y="996"/>
                  </a:lnTo>
                  <a:lnTo>
                    <a:pt x="4355" y="1000"/>
                  </a:lnTo>
                  <a:lnTo>
                    <a:pt x="4354" y="1004"/>
                  </a:lnTo>
                  <a:lnTo>
                    <a:pt x="4353" y="1008"/>
                  </a:lnTo>
                  <a:lnTo>
                    <a:pt x="4352" y="1011"/>
                  </a:lnTo>
                  <a:lnTo>
                    <a:pt x="4351" y="1015"/>
                  </a:lnTo>
                  <a:lnTo>
                    <a:pt x="4350" y="1019"/>
                  </a:lnTo>
                  <a:lnTo>
                    <a:pt x="4349" y="1024"/>
                  </a:lnTo>
                  <a:lnTo>
                    <a:pt x="4348" y="1027"/>
                  </a:lnTo>
                  <a:lnTo>
                    <a:pt x="4347" y="1031"/>
                  </a:lnTo>
                  <a:lnTo>
                    <a:pt x="4346" y="1036"/>
                  </a:lnTo>
                  <a:lnTo>
                    <a:pt x="4345" y="1040"/>
                  </a:lnTo>
                  <a:lnTo>
                    <a:pt x="4344" y="1043"/>
                  </a:lnTo>
                  <a:lnTo>
                    <a:pt x="4343" y="1048"/>
                  </a:lnTo>
                  <a:lnTo>
                    <a:pt x="4342" y="1052"/>
                  </a:lnTo>
                  <a:lnTo>
                    <a:pt x="4341" y="1057"/>
                  </a:lnTo>
                  <a:lnTo>
                    <a:pt x="4340" y="1060"/>
                  </a:lnTo>
                  <a:lnTo>
                    <a:pt x="4338" y="1065"/>
                  </a:lnTo>
                  <a:lnTo>
                    <a:pt x="4337" y="1069"/>
                  </a:lnTo>
                  <a:lnTo>
                    <a:pt x="4335" y="1074"/>
                  </a:lnTo>
                  <a:lnTo>
                    <a:pt x="4334" y="1078"/>
                  </a:lnTo>
                  <a:lnTo>
                    <a:pt x="4332" y="1082"/>
                  </a:lnTo>
                  <a:lnTo>
                    <a:pt x="4331" y="1087"/>
                  </a:lnTo>
                  <a:lnTo>
                    <a:pt x="4329" y="1092"/>
                  </a:lnTo>
                  <a:lnTo>
                    <a:pt x="4328" y="1096"/>
                  </a:lnTo>
                  <a:lnTo>
                    <a:pt x="4327" y="1100"/>
                  </a:lnTo>
                  <a:lnTo>
                    <a:pt x="4326" y="1105"/>
                  </a:lnTo>
                  <a:lnTo>
                    <a:pt x="4324" y="1110"/>
                  </a:lnTo>
                  <a:lnTo>
                    <a:pt x="4322" y="1114"/>
                  </a:lnTo>
                  <a:lnTo>
                    <a:pt x="4321" y="1119"/>
                  </a:lnTo>
                  <a:lnTo>
                    <a:pt x="4319" y="1124"/>
                  </a:lnTo>
                  <a:lnTo>
                    <a:pt x="4317" y="1128"/>
                  </a:lnTo>
                  <a:lnTo>
                    <a:pt x="4315" y="1133"/>
                  </a:lnTo>
                  <a:lnTo>
                    <a:pt x="4313" y="1138"/>
                  </a:lnTo>
                  <a:lnTo>
                    <a:pt x="4312" y="1143"/>
                  </a:lnTo>
                  <a:lnTo>
                    <a:pt x="4312" y="1144"/>
                  </a:lnTo>
                  <a:lnTo>
                    <a:pt x="4309" y="1145"/>
                  </a:lnTo>
                  <a:lnTo>
                    <a:pt x="4308" y="1146"/>
                  </a:lnTo>
                  <a:lnTo>
                    <a:pt x="4306" y="1146"/>
                  </a:lnTo>
                  <a:lnTo>
                    <a:pt x="4304" y="1147"/>
                  </a:lnTo>
                  <a:lnTo>
                    <a:pt x="4302" y="1148"/>
                  </a:lnTo>
                  <a:lnTo>
                    <a:pt x="4300" y="1149"/>
                  </a:lnTo>
                  <a:lnTo>
                    <a:pt x="4297" y="1150"/>
                  </a:lnTo>
                  <a:lnTo>
                    <a:pt x="4295" y="1150"/>
                  </a:lnTo>
                  <a:lnTo>
                    <a:pt x="4293" y="1151"/>
                  </a:lnTo>
                  <a:lnTo>
                    <a:pt x="4291" y="1152"/>
                  </a:lnTo>
                  <a:lnTo>
                    <a:pt x="4289" y="1153"/>
                  </a:lnTo>
                  <a:lnTo>
                    <a:pt x="4287" y="1154"/>
                  </a:lnTo>
                  <a:lnTo>
                    <a:pt x="4284" y="1155"/>
                  </a:lnTo>
                  <a:lnTo>
                    <a:pt x="4282" y="1156"/>
                  </a:lnTo>
                  <a:lnTo>
                    <a:pt x="4279" y="1157"/>
                  </a:lnTo>
                  <a:lnTo>
                    <a:pt x="4277" y="1158"/>
                  </a:lnTo>
                  <a:lnTo>
                    <a:pt x="4275" y="1159"/>
                  </a:lnTo>
                  <a:lnTo>
                    <a:pt x="4273" y="1160"/>
                  </a:lnTo>
                  <a:lnTo>
                    <a:pt x="4270" y="1161"/>
                  </a:lnTo>
                  <a:lnTo>
                    <a:pt x="4268" y="1162"/>
                  </a:lnTo>
                  <a:lnTo>
                    <a:pt x="4265" y="1163"/>
                  </a:lnTo>
                  <a:lnTo>
                    <a:pt x="4263" y="1163"/>
                  </a:lnTo>
                  <a:lnTo>
                    <a:pt x="4260" y="1164"/>
                  </a:lnTo>
                  <a:lnTo>
                    <a:pt x="4257" y="1165"/>
                  </a:lnTo>
                  <a:lnTo>
                    <a:pt x="4256" y="1166"/>
                  </a:lnTo>
                  <a:lnTo>
                    <a:pt x="4253" y="1167"/>
                  </a:lnTo>
                  <a:lnTo>
                    <a:pt x="4250" y="1168"/>
                  </a:lnTo>
                  <a:lnTo>
                    <a:pt x="4247" y="1169"/>
                  </a:lnTo>
                  <a:lnTo>
                    <a:pt x="4245" y="1170"/>
                  </a:lnTo>
                  <a:lnTo>
                    <a:pt x="4242" y="1171"/>
                  </a:lnTo>
                  <a:lnTo>
                    <a:pt x="4239" y="1172"/>
                  </a:lnTo>
                  <a:lnTo>
                    <a:pt x="4237" y="1173"/>
                  </a:lnTo>
                  <a:lnTo>
                    <a:pt x="4234" y="1174"/>
                  </a:lnTo>
                  <a:lnTo>
                    <a:pt x="4231" y="1174"/>
                  </a:lnTo>
                  <a:lnTo>
                    <a:pt x="4228" y="1175"/>
                  </a:lnTo>
                  <a:lnTo>
                    <a:pt x="4225" y="1176"/>
                  </a:lnTo>
                  <a:lnTo>
                    <a:pt x="4222" y="1177"/>
                  </a:lnTo>
                  <a:lnTo>
                    <a:pt x="4220" y="1178"/>
                  </a:lnTo>
                  <a:lnTo>
                    <a:pt x="4217" y="1179"/>
                  </a:lnTo>
                  <a:lnTo>
                    <a:pt x="4214" y="1180"/>
                  </a:lnTo>
                  <a:lnTo>
                    <a:pt x="4211" y="1180"/>
                  </a:lnTo>
                  <a:lnTo>
                    <a:pt x="4208" y="1181"/>
                  </a:lnTo>
                  <a:lnTo>
                    <a:pt x="4205" y="1182"/>
                  </a:lnTo>
                  <a:lnTo>
                    <a:pt x="4203" y="1183"/>
                  </a:lnTo>
                  <a:lnTo>
                    <a:pt x="4199" y="1184"/>
                  </a:lnTo>
                  <a:lnTo>
                    <a:pt x="4196" y="1185"/>
                  </a:lnTo>
                  <a:lnTo>
                    <a:pt x="4193" y="1185"/>
                  </a:lnTo>
                  <a:lnTo>
                    <a:pt x="4190" y="1186"/>
                  </a:lnTo>
                  <a:lnTo>
                    <a:pt x="4186" y="1187"/>
                  </a:lnTo>
                  <a:lnTo>
                    <a:pt x="4184" y="1188"/>
                  </a:lnTo>
                  <a:lnTo>
                    <a:pt x="4181" y="1189"/>
                  </a:lnTo>
                  <a:lnTo>
                    <a:pt x="4177" y="1190"/>
                  </a:lnTo>
                  <a:lnTo>
                    <a:pt x="4174" y="1191"/>
                  </a:lnTo>
                  <a:lnTo>
                    <a:pt x="4171" y="1192"/>
                  </a:lnTo>
                  <a:lnTo>
                    <a:pt x="4168" y="1193"/>
                  </a:lnTo>
                  <a:lnTo>
                    <a:pt x="4165" y="1193"/>
                  </a:lnTo>
                  <a:lnTo>
                    <a:pt x="4161" y="1194"/>
                  </a:lnTo>
                  <a:lnTo>
                    <a:pt x="4158" y="1195"/>
                  </a:lnTo>
                  <a:lnTo>
                    <a:pt x="4154" y="1196"/>
                  </a:lnTo>
                  <a:lnTo>
                    <a:pt x="4151" y="1197"/>
                  </a:lnTo>
                  <a:lnTo>
                    <a:pt x="4148" y="1197"/>
                  </a:lnTo>
                  <a:lnTo>
                    <a:pt x="4144" y="1198"/>
                  </a:lnTo>
                  <a:lnTo>
                    <a:pt x="4141" y="1199"/>
                  </a:lnTo>
                  <a:lnTo>
                    <a:pt x="4137" y="1200"/>
                  </a:lnTo>
                  <a:lnTo>
                    <a:pt x="4133" y="1200"/>
                  </a:lnTo>
                  <a:lnTo>
                    <a:pt x="4131" y="1201"/>
                  </a:lnTo>
                  <a:lnTo>
                    <a:pt x="4127" y="1202"/>
                  </a:lnTo>
                  <a:lnTo>
                    <a:pt x="4123" y="1203"/>
                  </a:lnTo>
                  <a:lnTo>
                    <a:pt x="4119" y="1204"/>
                  </a:lnTo>
                  <a:lnTo>
                    <a:pt x="4115" y="1205"/>
                  </a:lnTo>
                  <a:lnTo>
                    <a:pt x="4113" y="1206"/>
                  </a:lnTo>
                  <a:lnTo>
                    <a:pt x="4109" y="1206"/>
                  </a:lnTo>
                  <a:lnTo>
                    <a:pt x="4105" y="1207"/>
                  </a:lnTo>
                  <a:lnTo>
                    <a:pt x="4101" y="1208"/>
                  </a:lnTo>
                  <a:lnTo>
                    <a:pt x="4098" y="1209"/>
                  </a:lnTo>
                  <a:lnTo>
                    <a:pt x="4094" y="1210"/>
                  </a:lnTo>
                  <a:lnTo>
                    <a:pt x="4090" y="1211"/>
                  </a:lnTo>
                  <a:lnTo>
                    <a:pt x="4086" y="1211"/>
                  </a:lnTo>
                  <a:lnTo>
                    <a:pt x="4082" y="1212"/>
                  </a:lnTo>
                  <a:lnTo>
                    <a:pt x="4079" y="1213"/>
                  </a:lnTo>
                  <a:lnTo>
                    <a:pt x="4075" y="1214"/>
                  </a:lnTo>
                  <a:lnTo>
                    <a:pt x="4071" y="1214"/>
                  </a:lnTo>
                  <a:lnTo>
                    <a:pt x="4066" y="1215"/>
                  </a:lnTo>
                  <a:lnTo>
                    <a:pt x="4063" y="1215"/>
                  </a:lnTo>
                  <a:lnTo>
                    <a:pt x="4059" y="1216"/>
                  </a:lnTo>
                  <a:lnTo>
                    <a:pt x="4055" y="1217"/>
                  </a:lnTo>
                  <a:lnTo>
                    <a:pt x="4050" y="1218"/>
                  </a:lnTo>
                  <a:lnTo>
                    <a:pt x="4046" y="1219"/>
                  </a:lnTo>
                  <a:lnTo>
                    <a:pt x="4043" y="1219"/>
                  </a:lnTo>
                  <a:lnTo>
                    <a:pt x="4039" y="1220"/>
                  </a:lnTo>
                  <a:lnTo>
                    <a:pt x="4034" y="1221"/>
                  </a:lnTo>
                  <a:lnTo>
                    <a:pt x="4030" y="1222"/>
                  </a:lnTo>
                  <a:lnTo>
                    <a:pt x="4026" y="1223"/>
                  </a:lnTo>
                  <a:lnTo>
                    <a:pt x="4022" y="1224"/>
                  </a:lnTo>
                  <a:lnTo>
                    <a:pt x="4018" y="1224"/>
                  </a:lnTo>
                  <a:lnTo>
                    <a:pt x="4013" y="1225"/>
                  </a:lnTo>
                  <a:lnTo>
                    <a:pt x="4010" y="1226"/>
                  </a:lnTo>
                  <a:lnTo>
                    <a:pt x="4005" y="1227"/>
                  </a:lnTo>
                  <a:lnTo>
                    <a:pt x="4001" y="1228"/>
                  </a:lnTo>
                  <a:lnTo>
                    <a:pt x="4001" y="1218"/>
                  </a:lnTo>
                  <a:lnTo>
                    <a:pt x="4001" y="1210"/>
                  </a:lnTo>
                  <a:lnTo>
                    <a:pt x="4001" y="1201"/>
                  </a:lnTo>
                  <a:lnTo>
                    <a:pt x="4001" y="1193"/>
                  </a:lnTo>
                  <a:lnTo>
                    <a:pt x="4001" y="1184"/>
                  </a:lnTo>
                  <a:lnTo>
                    <a:pt x="4001" y="1176"/>
                  </a:lnTo>
                  <a:lnTo>
                    <a:pt x="4001" y="1168"/>
                  </a:lnTo>
                  <a:lnTo>
                    <a:pt x="4001" y="1160"/>
                  </a:lnTo>
                  <a:lnTo>
                    <a:pt x="4000" y="1151"/>
                  </a:lnTo>
                  <a:lnTo>
                    <a:pt x="4000" y="1144"/>
                  </a:lnTo>
                  <a:lnTo>
                    <a:pt x="3999" y="1135"/>
                  </a:lnTo>
                  <a:lnTo>
                    <a:pt x="3999" y="1128"/>
                  </a:lnTo>
                  <a:lnTo>
                    <a:pt x="3998" y="1120"/>
                  </a:lnTo>
                  <a:lnTo>
                    <a:pt x="3997" y="1112"/>
                  </a:lnTo>
                  <a:lnTo>
                    <a:pt x="3997" y="1105"/>
                  </a:lnTo>
                  <a:lnTo>
                    <a:pt x="3996" y="1097"/>
                  </a:lnTo>
                  <a:lnTo>
                    <a:pt x="3995" y="1090"/>
                  </a:lnTo>
                  <a:lnTo>
                    <a:pt x="3994" y="1082"/>
                  </a:lnTo>
                  <a:lnTo>
                    <a:pt x="3992" y="1075"/>
                  </a:lnTo>
                  <a:lnTo>
                    <a:pt x="3992" y="1067"/>
                  </a:lnTo>
                  <a:lnTo>
                    <a:pt x="3991" y="1060"/>
                  </a:lnTo>
                  <a:lnTo>
                    <a:pt x="3989" y="1053"/>
                  </a:lnTo>
                  <a:lnTo>
                    <a:pt x="3988" y="1046"/>
                  </a:lnTo>
                  <a:lnTo>
                    <a:pt x="3986" y="1040"/>
                  </a:lnTo>
                  <a:lnTo>
                    <a:pt x="3985" y="1032"/>
                  </a:lnTo>
                  <a:lnTo>
                    <a:pt x="3983" y="1026"/>
                  </a:lnTo>
                  <a:lnTo>
                    <a:pt x="3981" y="1019"/>
                  </a:lnTo>
                  <a:lnTo>
                    <a:pt x="3979" y="1012"/>
                  </a:lnTo>
                  <a:lnTo>
                    <a:pt x="3977" y="1006"/>
                  </a:lnTo>
                  <a:lnTo>
                    <a:pt x="3975" y="999"/>
                  </a:lnTo>
                  <a:lnTo>
                    <a:pt x="3974" y="992"/>
                  </a:lnTo>
                  <a:lnTo>
                    <a:pt x="3971" y="987"/>
                  </a:lnTo>
                  <a:lnTo>
                    <a:pt x="3969" y="980"/>
                  </a:lnTo>
                  <a:lnTo>
                    <a:pt x="3967" y="974"/>
                  </a:lnTo>
                  <a:lnTo>
                    <a:pt x="3964" y="968"/>
                  </a:lnTo>
                  <a:lnTo>
                    <a:pt x="3961" y="962"/>
                  </a:lnTo>
                  <a:lnTo>
                    <a:pt x="3959" y="957"/>
                  </a:lnTo>
                  <a:lnTo>
                    <a:pt x="3957" y="950"/>
                  </a:lnTo>
                  <a:lnTo>
                    <a:pt x="3954" y="944"/>
                  </a:lnTo>
                  <a:lnTo>
                    <a:pt x="3951" y="939"/>
                  </a:lnTo>
                  <a:lnTo>
                    <a:pt x="3948" y="933"/>
                  </a:lnTo>
                  <a:lnTo>
                    <a:pt x="3945" y="927"/>
                  </a:lnTo>
                  <a:lnTo>
                    <a:pt x="3942" y="923"/>
                  </a:lnTo>
                  <a:lnTo>
                    <a:pt x="3939" y="917"/>
                  </a:lnTo>
                  <a:lnTo>
                    <a:pt x="3936" y="911"/>
                  </a:lnTo>
                  <a:lnTo>
                    <a:pt x="3933" y="906"/>
                  </a:lnTo>
                  <a:lnTo>
                    <a:pt x="3929" y="901"/>
                  </a:lnTo>
                  <a:lnTo>
                    <a:pt x="3926" y="896"/>
                  </a:lnTo>
                  <a:lnTo>
                    <a:pt x="3922" y="891"/>
                  </a:lnTo>
                  <a:lnTo>
                    <a:pt x="3919" y="886"/>
                  </a:lnTo>
                  <a:lnTo>
                    <a:pt x="3915" y="881"/>
                  </a:lnTo>
                  <a:lnTo>
                    <a:pt x="3911" y="876"/>
                  </a:lnTo>
                  <a:lnTo>
                    <a:pt x="3907" y="871"/>
                  </a:lnTo>
                  <a:lnTo>
                    <a:pt x="3904" y="868"/>
                  </a:lnTo>
                  <a:lnTo>
                    <a:pt x="3900" y="863"/>
                  </a:lnTo>
                  <a:lnTo>
                    <a:pt x="3896" y="858"/>
                  </a:lnTo>
                  <a:lnTo>
                    <a:pt x="3891" y="854"/>
                  </a:lnTo>
                  <a:lnTo>
                    <a:pt x="3887" y="850"/>
                  </a:lnTo>
                  <a:lnTo>
                    <a:pt x="3883" y="845"/>
                  </a:lnTo>
                  <a:lnTo>
                    <a:pt x="3879" y="841"/>
                  </a:lnTo>
                  <a:lnTo>
                    <a:pt x="3874" y="837"/>
                  </a:lnTo>
                  <a:lnTo>
                    <a:pt x="3869" y="833"/>
                  </a:lnTo>
                  <a:lnTo>
                    <a:pt x="3865" y="829"/>
                  </a:lnTo>
                  <a:lnTo>
                    <a:pt x="3860" y="825"/>
                  </a:lnTo>
                  <a:lnTo>
                    <a:pt x="3855" y="822"/>
                  </a:lnTo>
                  <a:lnTo>
                    <a:pt x="3851" y="819"/>
                  </a:lnTo>
                  <a:lnTo>
                    <a:pt x="3846" y="816"/>
                  </a:lnTo>
                  <a:lnTo>
                    <a:pt x="3840" y="812"/>
                  </a:lnTo>
                  <a:lnTo>
                    <a:pt x="3835" y="808"/>
                  </a:lnTo>
                  <a:lnTo>
                    <a:pt x="3831" y="805"/>
                  </a:lnTo>
                  <a:lnTo>
                    <a:pt x="3825" y="802"/>
                  </a:lnTo>
                  <a:lnTo>
                    <a:pt x="3819" y="799"/>
                  </a:lnTo>
                  <a:lnTo>
                    <a:pt x="3815" y="796"/>
                  </a:lnTo>
                  <a:lnTo>
                    <a:pt x="3809" y="792"/>
                  </a:lnTo>
                  <a:lnTo>
                    <a:pt x="3803" y="789"/>
                  </a:lnTo>
                  <a:lnTo>
                    <a:pt x="3798" y="786"/>
                  </a:lnTo>
                  <a:lnTo>
                    <a:pt x="3792" y="784"/>
                  </a:lnTo>
                  <a:lnTo>
                    <a:pt x="3786" y="781"/>
                  </a:lnTo>
                  <a:lnTo>
                    <a:pt x="3781" y="778"/>
                  </a:lnTo>
                  <a:lnTo>
                    <a:pt x="3774" y="776"/>
                  </a:lnTo>
                  <a:lnTo>
                    <a:pt x="3768" y="773"/>
                  </a:lnTo>
                  <a:lnTo>
                    <a:pt x="3762" y="771"/>
                  </a:lnTo>
                  <a:lnTo>
                    <a:pt x="3756" y="768"/>
                  </a:lnTo>
                  <a:lnTo>
                    <a:pt x="3749" y="767"/>
                  </a:lnTo>
                  <a:lnTo>
                    <a:pt x="3744" y="764"/>
                  </a:lnTo>
                  <a:lnTo>
                    <a:pt x="3737" y="762"/>
                  </a:lnTo>
                  <a:lnTo>
                    <a:pt x="3730" y="760"/>
                  </a:lnTo>
                  <a:lnTo>
                    <a:pt x="3724" y="758"/>
                  </a:lnTo>
                  <a:lnTo>
                    <a:pt x="3717" y="756"/>
                  </a:lnTo>
                  <a:lnTo>
                    <a:pt x="3711" y="754"/>
                  </a:lnTo>
                  <a:lnTo>
                    <a:pt x="3703" y="752"/>
                  </a:lnTo>
                  <a:lnTo>
                    <a:pt x="3696" y="751"/>
                  </a:lnTo>
                  <a:lnTo>
                    <a:pt x="3690" y="750"/>
                  </a:lnTo>
                  <a:lnTo>
                    <a:pt x="3682" y="748"/>
                  </a:lnTo>
                  <a:lnTo>
                    <a:pt x="3675" y="747"/>
                  </a:lnTo>
                  <a:lnTo>
                    <a:pt x="3668" y="745"/>
                  </a:lnTo>
                  <a:lnTo>
                    <a:pt x="3660" y="744"/>
                  </a:lnTo>
                  <a:lnTo>
                    <a:pt x="3653" y="743"/>
                  </a:lnTo>
                  <a:lnTo>
                    <a:pt x="3646" y="742"/>
                  </a:lnTo>
                  <a:lnTo>
                    <a:pt x="3638" y="742"/>
                  </a:lnTo>
                  <a:lnTo>
                    <a:pt x="3630" y="742"/>
                  </a:lnTo>
                  <a:lnTo>
                    <a:pt x="3623" y="742"/>
                  </a:lnTo>
                  <a:lnTo>
                    <a:pt x="3614" y="742"/>
                  </a:lnTo>
                  <a:lnTo>
                    <a:pt x="3606" y="743"/>
                  </a:lnTo>
                  <a:lnTo>
                    <a:pt x="3599" y="744"/>
                  </a:lnTo>
                  <a:lnTo>
                    <a:pt x="3591" y="744"/>
                  </a:lnTo>
                  <a:lnTo>
                    <a:pt x="3584" y="745"/>
                  </a:lnTo>
                  <a:lnTo>
                    <a:pt x="3577" y="746"/>
                  </a:lnTo>
                  <a:lnTo>
                    <a:pt x="3570" y="747"/>
                  </a:lnTo>
                  <a:lnTo>
                    <a:pt x="3562" y="748"/>
                  </a:lnTo>
                  <a:lnTo>
                    <a:pt x="3555" y="749"/>
                  </a:lnTo>
                  <a:lnTo>
                    <a:pt x="3548" y="751"/>
                  </a:lnTo>
                  <a:lnTo>
                    <a:pt x="3541" y="751"/>
                  </a:lnTo>
                  <a:lnTo>
                    <a:pt x="3534" y="753"/>
                  </a:lnTo>
                  <a:lnTo>
                    <a:pt x="3527" y="754"/>
                  </a:lnTo>
                  <a:lnTo>
                    <a:pt x="3520" y="756"/>
                  </a:lnTo>
                  <a:lnTo>
                    <a:pt x="3514" y="758"/>
                  </a:lnTo>
                  <a:lnTo>
                    <a:pt x="3507" y="760"/>
                  </a:lnTo>
                  <a:lnTo>
                    <a:pt x="3500" y="762"/>
                  </a:lnTo>
                  <a:lnTo>
                    <a:pt x="3494" y="764"/>
                  </a:lnTo>
                  <a:lnTo>
                    <a:pt x="3487" y="767"/>
                  </a:lnTo>
                  <a:lnTo>
                    <a:pt x="3481" y="768"/>
                  </a:lnTo>
                  <a:lnTo>
                    <a:pt x="3474" y="771"/>
                  </a:lnTo>
                  <a:lnTo>
                    <a:pt x="3468" y="773"/>
                  </a:lnTo>
                  <a:lnTo>
                    <a:pt x="3462" y="776"/>
                  </a:lnTo>
                  <a:lnTo>
                    <a:pt x="3456" y="779"/>
                  </a:lnTo>
                  <a:lnTo>
                    <a:pt x="3449" y="782"/>
                  </a:lnTo>
                  <a:lnTo>
                    <a:pt x="3444" y="785"/>
                  </a:lnTo>
                  <a:lnTo>
                    <a:pt x="3438" y="787"/>
                  </a:lnTo>
                  <a:lnTo>
                    <a:pt x="3431" y="790"/>
                  </a:lnTo>
                  <a:lnTo>
                    <a:pt x="3426" y="794"/>
                  </a:lnTo>
                  <a:lnTo>
                    <a:pt x="3420" y="797"/>
                  </a:lnTo>
                  <a:lnTo>
                    <a:pt x="3414" y="801"/>
                  </a:lnTo>
                  <a:lnTo>
                    <a:pt x="3409" y="803"/>
                  </a:lnTo>
                  <a:lnTo>
                    <a:pt x="3404" y="807"/>
                  </a:lnTo>
                  <a:lnTo>
                    <a:pt x="3398" y="811"/>
                  </a:lnTo>
                  <a:lnTo>
                    <a:pt x="3393" y="815"/>
                  </a:lnTo>
                  <a:lnTo>
                    <a:pt x="3388" y="819"/>
                  </a:lnTo>
                  <a:lnTo>
                    <a:pt x="3382" y="822"/>
                  </a:lnTo>
                  <a:lnTo>
                    <a:pt x="3377" y="826"/>
                  </a:lnTo>
                  <a:lnTo>
                    <a:pt x="3372" y="830"/>
                  </a:lnTo>
                  <a:lnTo>
                    <a:pt x="3367" y="835"/>
                  </a:lnTo>
                  <a:lnTo>
                    <a:pt x="3362" y="838"/>
                  </a:lnTo>
                  <a:lnTo>
                    <a:pt x="3358" y="843"/>
                  </a:lnTo>
                  <a:lnTo>
                    <a:pt x="3353" y="848"/>
                  </a:lnTo>
                  <a:lnTo>
                    <a:pt x="3348" y="853"/>
                  </a:lnTo>
                  <a:lnTo>
                    <a:pt x="3343" y="857"/>
                  </a:lnTo>
                  <a:lnTo>
                    <a:pt x="3339" y="862"/>
                  </a:lnTo>
                  <a:lnTo>
                    <a:pt x="3334" y="867"/>
                  </a:lnTo>
                  <a:lnTo>
                    <a:pt x="3329" y="872"/>
                  </a:lnTo>
                  <a:lnTo>
                    <a:pt x="3325" y="877"/>
                  </a:lnTo>
                  <a:lnTo>
                    <a:pt x="3321" y="883"/>
                  </a:lnTo>
                  <a:lnTo>
                    <a:pt x="3317" y="888"/>
                  </a:lnTo>
                  <a:lnTo>
                    <a:pt x="3312" y="893"/>
                  </a:lnTo>
                  <a:lnTo>
                    <a:pt x="3308" y="899"/>
                  </a:lnTo>
                  <a:lnTo>
                    <a:pt x="3304" y="905"/>
                  </a:lnTo>
                  <a:lnTo>
                    <a:pt x="3300" y="910"/>
                  </a:lnTo>
                  <a:lnTo>
                    <a:pt x="3296" y="917"/>
                  </a:lnTo>
                  <a:lnTo>
                    <a:pt x="3292" y="923"/>
                  </a:lnTo>
                  <a:lnTo>
                    <a:pt x="3288" y="928"/>
                  </a:lnTo>
                  <a:lnTo>
                    <a:pt x="3285" y="935"/>
                  </a:lnTo>
                  <a:lnTo>
                    <a:pt x="3281" y="941"/>
                  </a:lnTo>
                  <a:lnTo>
                    <a:pt x="3278" y="947"/>
                  </a:lnTo>
                  <a:lnTo>
                    <a:pt x="3274" y="954"/>
                  </a:lnTo>
                  <a:lnTo>
                    <a:pt x="3270" y="960"/>
                  </a:lnTo>
                  <a:lnTo>
                    <a:pt x="3268" y="967"/>
                  </a:lnTo>
                  <a:lnTo>
                    <a:pt x="3264" y="974"/>
                  </a:lnTo>
                  <a:lnTo>
                    <a:pt x="3261" y="981"/>
                  </a:lnTo>
                  <a:lnTo>
                    <a:pt x="3258" y="988"/>
                  </a:lnTo>
                  <a:lnTo>
                    <a:pt x="3254" y="995"/>
                  </a:lnTo>
                  <a:lnTo>
                    <a:pt x="3252" y="1002"/>
                  </a:lnTo>
                  <a:lnTo>
                    <a:pt x="3249" y="1009"/>
                  </a:lnTo>
                  <a:lnTo>
                    <a:pt x="3246" y="1017"/>
                  </a:lnTo>
                  <a:lnTo>
                    <a:pt x="3243" y="1025"/>
                  </a:lnTo>
                  <a:lnTo>
                    <a:pt x="3240" y="1032"/>
                  </a:lnTo>
                  <a:lnTo>
                    <a:pt x="3237" y="1040"/>
                  </a:lnTo>
                  <a:lnTo>
                    <a:pt x="3235" y="1047"/>
                  </a:lnTo>
                  <a:lnTo>
                    <a:pt x="3233" y="1056"/>
                  </a:lnTo>
                  <a:lnTo>
                    <a:pt x="3231" y="1063"/>
                  </a:lnTo>
                  <a:lnTo>
                    <a:pt x="3228" y="1072"/>
                  </a:lnTo>
                  <a:lnTo>
                    <a:pt x="3226" y="1080"/>
                  </a:lnTo>
                  <a:lnTo>
                    <a:pt x="3223" y="1088"/>
                  </a:lnTo>
                  <a:lnTo>
                    <a:pt x="3221" y="1096"/>
                  </a:lnTo>
                  <a:lnTo>
                    <a:pt x="3219" y="1105"/>
                  </a:lnTo>
                  <a:lnTo>
                    <a:pt x="3218" y="1113"/>
                  </a:lnTo>
                  <a:lnTo>
                    <a:pt x="3216" y="1123"/>
                  </a:lnTo>
                  <a:lnTo>
                    <a:pt x="3214" y="1131"/>
                  </a:lnTo>
                  <a:lnTo>
                    <a:pt x="3212" y="1140"/>
                  </a:lnTo>
                  <a:lnTo>
                    <a:pt x="3210" y="1149"/>
                  </a:lnTo>
                  <a:lnTo>
                    <a:pt x="3208" y="1159"/>
                  </a:lnTo>
                  <a:lnTo>
                    <a:pt x="3206" y="1167"/>
                  </a:lnTo>
                  <a:lnTo>
                    <a:pt x="3205" y="1177"/>
                  </a:lnTo>
                  <a:lnTo>
                    <a:pt x="3203" y="1186"/>
                  </a:lnTo>
                  <a:lnTo>
                    <a:pt x="3202" y="1196"/>
                  </a:lnTo>
                  <a:lnTo>
                    <a:pt x="3200" y="1205"/>
                  </a:lnTo>
                  <a:lnTo>
                    <a:pt x="3200" y="1215"/>
                  </a:lnTo>
                  <a:lnTo>
                    <a:pt x="3199" y="1225"/>
                  </a:lnTo>
                  <a:lnTo>
                    <a:pt x="3198" y="1235"/>
                  </a:lnTo>
                  <a:lnTo>
                    <a:pt x="1336" y="1206"/>
                  </a:lnTo>
                  <a:lnTo>
                    <a:pt x="1336" y="1197"/>
                  </a:lnTo>
                  <a:lnTo>
                    <a:pt x="1336" y="1190"/>
                  </a:lnTo>
                  <a:lnTo>
                    <a:pt x="1336" y="1182"/>
                  </a:lnTo>
                  <a:lnTo>
                    <a:pt x="1336" y="1175"/>
                  </a:lnTo>
                  <a:lnTo>
                    <a:pt x="1336" y="1166"/>
                  </a:lnTo>
                  <a:lnTo>
                    <a:pt x="1336" y="1159"/>
                  </a:lnTo>
                  <a:lnTo>
                    <a:pt x="1336" y="1152"/>
                  </a:lnTo>
                  <a:lnTo>
                    <a:pt x="1336" y="1145"/>
                  </a:lnTo>
                  <a:lnTo>
                    <a:pt x="1336" y="1137"/>
                  </a:lnTo>
                  <a:lnTo>
                    <a:pt x="1335" y="1129"/>
                  </a:lnTo>
                  <a:lnTo>
                    <a:pt x="1335" y="1122"/>
                  </a:lnTo>
                  <a:lnTo>
                    <a:pt x="1334" y="1115"/>
                  </a:lnTo>
                  <a:lnTo>
                    <a:pt x="1334" y="1108"/>
                  </a:lnTo>
                  <a:lnTo>
                    <a:pt x="1334" y="1101"/>
                  </a:lnTo>
                  <a:lnTo>
                    <a:pt x="1333" y="1094"/>
                  </a:lnTo>
                  <a:lnTo>
                    <a:pt x="1332" y="1087"/>
                  </a:lnTo>
                  <a:lnTo>
                    <a:pt x="1331" y="1080"/>
                  </a:lnTo>
                  <a:lnTo>
                    <a:pt x="1330" y="1074"/>
                  </a:lnTo>
                  <a:lnTo>
                    <a:pt x="1329" y="1067"/>
                  </a:lnTo>
                  <a:lnTo>
                    <a:pt x="1328" y="1060"/>
                  </a:lnTo>
                  <a:lnTo>
                    <a:pt x="1327" y="1054"/>
                  </a:lnTo>
                  <a:lnTo>
                    <a:pt x="1325" y="1047"/>
                  </a:lnTo>
                  <a:lnTo>
                    <a:pt x="1324" y="1041"/>
                  </a:lnTo>
                  <a:lnTo>
                    <a:pt x="1322" y="1034"/>
                  </a:lnTo>
                  <a:lnTo>
                    <a:pt x="1321" y="1027"/>
                  </a:lnTo>
                  <a:lnTo>
                    <a:pt x="1319" y="1022"/>
                  </a:lnTo>
                  <a:lnTo>
                    <a:pt x="1317" y="1015"/>
                  </a:lnTo>
                  <a:lnTo>
                    <a:pt x="1316" y="1009"/>
                  </a:lnTo>
                  <a:lnTo>
                    <a:pt x="1314" y="1003"/>
                  </a:lnTo>
                  <a:lnTo>
                    <a:pt x="1312" y="997"/>
                  </a:lnTo>
                  <a:lnTo>
                    <a:pt x="1310" y="991"/>
                  </a:lnTo>
                  <a:lnTo>
                    <a:pt x="1308" y="985"/>
                  </a:lnTo>
                  <a:lnTo>
                    <a:pt x="1306" y="979"/>
                  </a:lnTo>
                  <a:lnTo>
                    <a:pt x="1304" y="974"/>
                  </a:lnTo>
                  <a:lnTo>
                    <a:pt x="1301" y="968"/>
                  </a:lnTo>
                  <a:lnTo>
                    <a:pt x="1299" y="962"/>
                  </a:lnTo>
                  <a:lnTo>
                    <a:pt x="1297" y="957"/>
                  </a:lnTo>
                  <a:lnTo>
                    <a:pt x="1294" y="951"/>
                  </a:lnTo>
                  <a:lnTo>
                    <a:pt x="1292" y="945"/>
                  </a:lnTo>
                  <a:lnTo>
                    <a:pt x="1289" y="940"/>
                  </a:lnTo>
                  <a:lnTo>
                    <a:pt x="1286" y="935"/>
                  </a:lnTo>
                  <a:lnTo>
                    <a:pt x="1283" y="929"/>
                  </a:lnTo>
                  <a:lnTo>
                    <a:pt x="1281" y="924"/>
                  </a:lnTo>
                  <a:lnTo>
                    <a:pt x="1278" y="919"/>
                  </a:lnTo>
                  <a:lnTo>
                    <a:pt x="1274" y="914"/>
                  </a:lnTo>
                  <a:lnTo>
                    <a:pt x="1271" y="909"/>
                  </a:lnTo>
                  <a:lnTo>
                    <a:pt x="1268" y="905"/>
                  </a:lnTo>
                  <a:lnTo>
                    <a:pt x="1264" y="899"/>
                  </a:lnTo>
                  <a:lnTo>
                    <a:pt x="1262" y="894"/>
                  </a:lnTo>
                  <a:lnTo>
                    <a:pt x="1258" y="889"/>
                  </a:lnTo>
                  <a:lnTo>
                    <a:pt x="1254" y="885"/>
                  </a:lnTo>
                  <a:lnTo>
                    <a:pt x="1250" y="880"/>
                  </a:lnTo>
                  <a:lnTo>
                    <a:pt x="1246" y="876"/>
                  </a:lnTo>
                  <a:lnTo>
                    <a:pt x="1243" y="871"/>
                  </a:lnTo>
                  <a:lnTo>
                    <a:pt x="1239" y="867"/>
                  </a:lnTo>
                  <a:lnTo>
                    <a:pt x="1235" y="863"/>
                  </a:lnTo>
                  <a:lnTo>
                    <a:pt x="1231" y="858"/>
                  </a:lnTo>
                  <a:lnTo>
                    <a:pt x="1228" y="854"/>
                  </a:lnTo>
                  <a:lnTo>
                    <a:pt x="1223" y="850"/>
                  </a:lnTo>
                  <a:lnTo>
                    <a:pt x="1219" y="846"/>
                  </a:lnTo>
                  <a:lnTo>
                    <a:pt x="1214" y="841"/>
                  </a:lnTo>
                  <a:lnTo>
                    <a:pt x="1211" y="837"/>
                  </a:lnTo>
                  <a:lnTo>
                    <a:pt x="1206" y="834"/>
                  </a:lnTo>
                  <a:lnTo>
                    <a:pt x="1201" y="830"/>
                  </a:lnTo>
                  <a:lnTo>
                    <a:pt x="1196" y="826"/>
                  </a:lnTo>
                  <a:lnTo>
                    <a:pt x="1192" y="823"/>
                  </a:lnTo>
                  <a:lnTo>
                    <a:pt x="1187" y="820"/>
                  </a:lnTo>
                  <a:lnTo>
                    <a:pt x="1182" y="816"/>
                  </a:lnTo>
                  <a:lnTo>
                    <a:pt x="1177" y="813"/>
                  </a:lnTo>
                  <a:lnTo>
                    <a:pt x="1173" y="809"/>
                  </a:lnTo>
                  <a:lnTo>
                    <a:pt x="1167" y="805"/>
                  </a:lnTo>
                  <a:lnTo>
                    <a:pt x="1162" y="803"/>
                  </a:lnTo>
                  <a:lnTo>
                    <a:pt x="1157" y="799"/>
                  </a:lnTo>
                  <a:lnTo>
                    <a:pt x="1152" y="796"/>
                  </a:lnTo>
                  <a:lnTo>
                    <a:pt x="1146" y="792"/>
                  </a:lnTo>
                  <a:lnTo>
                    <a:pt x="1140" y="789"/>
                  </a:lnTo>
                  <a:lnTo>
                    <a:pt x="1135" y="786"/>
                  </a:lnTo>
                  <a:lnTo>
                    <a:pt x="1129" y="784"/>
                  </a:lnTo>
                  <a:lnTo>
                    <a:pt x="1123" y="781"/>
                  </a:lnTo>
                  <a:lnTo>
                    <a:pt x="1118" y="778"/>
                  </a:lnTo>
                  <a:lnTo>
                    <a:pt x="1112" y="775"/>
                  </a:lnTo>
                  <a:lnTo>
                    <a:pt x="1106" y="772"/>
                  </a:lnTo>
                  <a:lnTo>
                    <a:pt x="1100" y="769"/>
                  </a:lnTo>
                  <a:lnTo>
                    <a:pt x="1094" y="767"/>
                  </a:lnTo>
                  <a:lnTo>
                    <a:pt x="1088" y="765"/>
                  </a:lnTo>
                  <a:lnTo>
                    <a:pt x="1082" y="762"/>
                  </a:lnTo>
                  <a:lnTo>
                    <a:pt x="1075" y="760"/>
                  </a:lnTo>
                  <a:lnTo>
                    <a:pt x="1069" y="757"/>
                  </a:lnTo>
                  <a:lnTo>
                    <a:pt x="1062" y="755"/>
                  </a:lnTo>
                  <a:lnTo>
                    <a:pt x="1056" y="752"/>
                  </a:lnTo>
                  <a:lnTo>
                    <a:pt x="1050" y="751"/>
                  </a:lnTo>
                  <a:lnTo>
                    <a:pt x="1042" y="749"/>
                  </a:lnTo>
                  <a:lnTo>
                    <a:pt x="1035" y="747"/>
                  </a:lnTo>
                  <a:lnTo>
                    <a:pt x="1029" y="745"/>
                  </a:lnTo>
                  <a:lnTo>
                    <a:pt x="1022" y="743"/>
                  </a:lnTo>
                  <a:lnTo>
                    <a:pt x="1015" y="741"/>
                  </a:lnTo>
                  <a:lnTo>
                    <a:pt x="1008" y="739"/>
                  </a:lnTo>
                  <a:lnTo>
                    <a:pt x="1000" y="737"/>
                  </a:lnTo>
                  <a:lnTo>
                    <a:pt x="994" y="736"/>
                  </a:lnTo>
                  <a:lnTo>
                    <a:pt x="985" y="736"/>
                  </a:lnTo>
                  <a:lnTo>
                    <a:pt x="977" y="736"/>
                  </a:lnTo>
                  <a:lnTo>
                    <a:pt x="969" y="736"/>
                  </a:lnTo>
                  <a:lnTo>
                    <a:pt x="961" y="736"/>
                  </a:lnTo>
                  <a:lnTo>
                    <a:pt x="953" y="737"/>
                  </a:lnTo>
                  <a:lnTo>
                    <a:pt x="946" y="737"/>
                  </a:lnTo>
                  <a:lnTo>
                    <a:pt x="938" y="738"/>
                  </a:lnTo>
                  <a:lnTo>
                    <a:pt x="930" y="739"/>
                  </a:lnTo>
                  <a:lnTo>
                    <a:pt x="923" y="739"/>
                  </a:lnTo>
                  <a:lnTo>
                    <a:pt x="915" y="740"/>
                  </a:lnTo>
                  <a:lnTo>
                    <a:pt x="908" y="741"/>
                  </a:lnTo>
                  <a:lnTo>
                    <a:pt x="900" y="742"/>
                  </a:lnTo>
                  <a:lnTo>
                    <a:pt x="894" y="744"/>
                  </a:lnTo>
                  <a:lnTo>
                    <a:pt x="886" y="745"/>
                  </a:lnTo>
                  <a:lnTo>
                    <a:pt x="878" y="746"/>
                  </a:lnTo>
                  <a:lnTo>
                    <a:pt x="872" y="748"/>
                  </a:lnTo>
                  <a:lnTo>
                    <a:pt x="865" y="749"/>
                  </a:lnTo>
                  <a:lnTo>
                    <a:pt x="859" y="751"/>
                  </a:lnTo>
                  <a:lnTo>
                    <a:pt x="851" y="752"/>
                  </a:lnTo>
                  <a:lnTo>
                    <a:pt x="844" y="754"/>
                  </a:lnTo>
                  <a:lnTo>
                    <a:pt x="839" y="756"/>
                  </a:lnTo>
                  <a:lnTo>
                    <a:pt x="832" y="758"/>
                  </a:lnTo>
                  <a:lnTo>
                    <a:pt x="825" y="760"/>
                  </a:lnTo>
                  <a:lnTo>
                    <a:pt x="819" y="762"/>
                  </a:lnTo>
                  <a:lnTo>
                    <a:pt x="813" y="764"/>
                  </a:lnTo>
                  <a:lnTo>
                    <a:pt x="806" y="767"/>
                  </a:lnTo>
                  <a:lnTo>
                    <a:pt x="801" y="768"/>
                  </a:lnTo>
                  <a:lnTo>
                    <a:pt x="794" y="771"/>
                  </a:lnTo>
                  <a:lnTo>
                    <a:pt x="788" y="774"/>
                  </a:lnTo>
                  <a:lnTo>
                    <a:pt x="783" y="776"/>
                  </a:lnTo>
                  <a:lnTo>
                    <a:pt x="777" y="779"/>
                  </a:lnTo>
                  <a:lnTo>
                    <a:pt x="771" y="782"/>
                  </a:lnTo>
                  <a:lnTo>
                    <a:pt x="766" y="785"/>
                  </a:lnTo>
                  <a:lnTo>
                    <a:pt x="760" y="788"/>
                  </a:lnTo>
                  <a:lnTo>
                    <a:pt x="754" y="791"/>
                  </a:lnTo>
                  <a:lnTo>
                    <a:pt x="750" y="794"/>
                  </a:lnTo>
                  <a:lnTo>
                    <a:pt x="744" y="798"/>
                  </a:lnTo>
                  <a:lnTo>
                    <a:pt x="739" y="801"/>
                  </a:lnTo>
                  <a:lnTo>
                    <a:pt x="734" y="804"/>
                  </a:lnTo>
                  <a:lnTo>
                    <a:pt x="729" y="808"/>
                  </a:lnTo>
                  <a:lnTo>
                    <a:pt x="724" y="812"/>
                  </a:lnTo>
                  <a:lnTo>
                    <a:pt x="719" y="816"/>
                  </a:lnTo>
                  <a:lnTo>
                    <a:pt x="715" y="820"/>
                  </a:lnTo>
                  <a:lnTo>
                    <a:pt x="710" y="823"/>
                  </a:lnTo>
                  <a:lnTo>
                    <a:pt x="705" y="826"/>
                  </a:lnTo>
                  <a:lnTo>
                    <a:pt x="700" y="830"/>
                  </a:lnTo>
                  <a:lnTo>
                    <a:pt x="696" y="835"/>
                  </a:lnTo>
                  <a:lnTo>
                    <a:pt x="692" y="838"/>
                  </a:lnTo>
                  <a:lnTo>
                    <a:pt x="687" y="843"/>
                  </a:lnTo>
                  <a:lnTo>
                    <a:pt x="683" y="848"/>
                  </a:lnTo>
                  <a:lnTo>
                    <a:pt x="679" y="852"/>
                  </a:lnTo>
                  <a:lnTo>
                    <a:pt x="675" y="856"/>
                  </a:lnTo>
                  <a:lnTo>
                    <a:pt x="671" y="861"/>
                  </a:lnTo>
                  <a:lnTo>
                    <a:pt x="667" y="866"/>
                  </a:lnTo>
                  <a:lnTo>
                    <a:pt x="664" y="871"/>
                  </a:lnTo>
                  <a:lnTo>
                    <a:pt x="660" y="876"/>
                  </a:lnTo>
                  <a:lnTo>
                    <a:pt x="656" y="881"/>
                  </a:lnTo>
                  <a:lnTo>
                    <a:pt x="652" y="887"/>
                  </a:lnTo>
                  <a:lnTo>
                    <a:pt x="648" y="891"/>
                  </a:lnTo>
                  <a:lnTo>
                    <a:pt x="646" y="897"/>
                  </a:lnTo>
                  <a:lnTo>
                    <a:pt x="642" y="903"/>
                  </a:lnTo>
                  <a:lnTo>
                    <a:pt x="639" y="907"/>
                  </a:lnTo>
                  <a:lnTo>
                    <a:pt x="636" y="913"/>
                  </a:lnTo>
                  <a:lnTo>
                    <a:pt x="632" y="919"/>
                  </a:lnTo>
                  <a:lnTo>
                    <a:pt x="630" y="925"/>
                  </a:lnTo>
                  <a:lnTo>
                    <a:pt x="627" y="931"/>
                  </a:lnTo>
                  <a:lnTo>
                    <a:pt x="624" y="937"/>
                  </a:lnTo>
                  <a:lnTo>
                    <a:pt x="621" y="943"/>
                  </a:lnTo>
                  <a:lnTo>
                    <a:pt x="619" y="949"/>
                  </a:lnTo>
                  <a:lnTo>
                    <a:pt x="616" y="956"/>
                  </a:lnTo>
                  <a:lnTo>
                    <a:pt x="613" y="961"/>
                  </a:lnTo>
                  <a:lnTo>
                    <a:pt x="612" y="968"/>
                  </a:lnTo>
                  <a:lnTo>
                    <a:pt x="609" y="974"/>
                  </a:lnTo>
                  <a:lnTo>
                    <a:pt x="607" y="981"/>
                  </a:lnTo>
                  <a:lnTo>
                    <a:pt x="605" y="988"/>
                  </a:lnTo>
                  <a:lnTo>
                    <a:pt x="602" y="994"/>
                  </a:lnTo>
                  <a:lnTo>
                    <a:pt x="600" y="1002"/>
                  </a:lnTo>
                  <a:lnTo>
                    <a:pt x="598" y="1008"/>
                  </a:lnTo>
                  <a:lnTo>
                    <a:pt x="596" y="1015"/>
                  </a:lnTo>
                  <a:lnTo>
                    <a:pt x="595" y="1023"/>
                  </a:lnTo>
                  <a:lnTo>
                    <a:pt x="594" y="1030"/>
                  </a:lnTo>
                  <a:lnTo>
                    <a:pt x="592" y="1037"/>
                  </a:lnTo>
                  <a:lnTo>
                    <a:pt x="590" y="1044"/>
                  </a:lnTo>
                  <a:lnTo>
                    <a:pt x="589" y="1052"/>
                  </a:lnTo>
                  <a:lnTo>
                    <a:pt x="587" y="1060"/>
                  </a:lnTo>
                  <a:lnTo>
                    <a:pt x="586" y="1067"/>
                  </a:lnTo>
                  <a:lnTo>
                    <a:pt x="585" y="1075"/>
                  </a:lnTo>
                  <a:lnTo>
                    <a:pt x="584" y="1083"/>
                  </a:lnTo>
                  <a:lnTo>
                    <a:pt x="583" y="1091"/>
                  </a:lnTo>
                  <a:lnTo>
                    <a:pt x="582" y="1099"/>
                  </a:lnTo>
                  <a:lnTo>
                    <a:pt x="581" y="1107"/>
                  </a:lnTo>
                  <a:lnTo>
                    <a:pt x="580" y="1115"/>
                  </a:lnTo>
                  <a:lnTo>
                    <a:pt x="579" y="1124"/>
                  </a:lnTo>
                  <a:lnTo>
                    <a:pt x="578" y="1132"/>
                  </a:lnTo>
                  <a:lnTo>
                    <a:pt x="578" y="1141"/>
                  </a:lnTo>
                  <a:lnTo>
                    <a:pt x="577" y="1149"/>
                  </a:lnTo>
                  <a:lnTo>
                    <a:pt x="577" y="1158"/>
                  </a:lnTo>
                  <a:lnTo>
                    <a:pt x="577" y="1166"/>
                  </a:lnTo>
                  <a:lnTo>
                    <a:pt x="577" y="1176"/>
                  </a:lnTo>
                  <a:lnTo>
                    <a:pt x="576" y="1175"/>
                  </a:lnTo>
                  <a:lnTo>
                    <a:pt x="575" y="1175"/>
                  </a:lnTo>
                  <a:lnTo>
                    <a:pt x="574" y="1175"/>
                  </a:lnTo>
                  <a:lnTo>
                    <a:pt x="572" y="1175"/>
                  </a:lnTo>
                  <a:lnTo>
                    <a:pt x="571" y="1175"/>
                  </a:lnTo>
                  <a:lnTo>
                    <a:pt x="570" y="1175"/>
                  </a:lnTo>
                  <a:lnTo>
                    <a:pt x="568" y="1175"/>
                  </a:lnTo>
                  <a:lnTo>
                    <a:pt x="567" y="1175"/>
                  </a:lnTo>
                  <a:lnTo>
                    <a:pt x="566" y="1175"/>
                  </a:lnTo>
                  <a:lnTo>
                    <a:pt x="564" y="1175"/>
                  </a:lnTo>
                  <a:lnTo>
                    <a:pt x="563" y="1175"/>
                  </a:lnTo>
                  <a:lnTo>
                    <a:pt x="562" y="1174"/>
                  </a:lnTo>
                  <a:lnTo>
                    <a:pt x="561" y="1174"/>
                  </a:lnTo>
                  <a:lnTo>
                    <a:pt x="559" y="1174"/>
                  </a:lnTo>
                  <a:lnTo>
                    <a:pt x="559" y="1174"/>
                  </a:lnTo>
                  <a:lnTo>
                    <a:pt x="558" y="1174"/>
                  </a:lnTo>
                  <a:lnTo>
                    <a:pt x="556" y="1174"/>
                  </a:lnTo>
                  <a:lnTo>
                    <a:pt x="555" y="1174"/>
                  </a:lnTo>
                  <a:lnTo>
                    <a:pt x="554" y="1173"/>
                  </a:lnTo>
                  <a:lnTo>
                    <a:pt x="553" y="1173"/>
                  </a:lnTo>
                  <a:lnTo>
                    <a:pt x="551" y="1173"/>
                  </a:lnTo>
                  <a:lnTo>
                    <a:pt x="550" y="1173"/>
                  </a:lnTo>
                  <a:lnTo>
                    <a:pt x="549" y="1173"/>
                  </a:lnTo>
                  <a:lnTo>
                    <a:pt x="548" y="1173"/>
                  </a:lnTo>
                  <a:lnTo>
                    <a:pt x="546" y="1172"/>
                  </a:lnTo>
                  <a:lnTo>
                    <a:pt x="545" y="1172"/>
                  </a:lnTo>
                  <a:lnTo>
                    <a:pt x="544" y="1172"/>
                  </a:lnTo>
                  <a:lnTo>
                    <a:pt x="543" y="1172"/>
                  </a:lnTo>
                  <a:lnTo>
                    <a:pt x="542" y="1172"/>
                  </a:lnTo>
                  <a:lnTo>
                    <a:pt x="541" y="1171"/>
                  </a:lnTo>
                  <a:lnTo>
                    <a:pt x="540" y="1171"/>
                  </a:lnTo>
                  <a:lnTo>
                    <a:pt x="539" y="1171"/>
                  </a:lnTo>
                  <a:lnTo>
                    <a:pt x="537" y="1171"/>
                  </a:lnTo>
                  <a:lnTo>
                    <a:pt x="536" y="1170"/>
                  </a:lnTo>
                  <a:lnTo>
                    <a:pt x="535" y="1170"/>
                  </a:lnTo>
                  <a:lnTo>
                    <a:pt x="534" y="1170"/>
                  </a:lnTo>
                  <a:lnTo>
                    <a:pt x="532" y="1170"/>
                  </a:lnTo>
                  <a:lnTo>
                    <a:pt x="531" y="1169"/>
                  </a:lnTo>
                  <a:lnTo>
                    <a:pt x="530" y="1169"/>
                  </a:lnTo>
                  <a:lnTo>
                    <a:pt x="529" y="1169"/>
                  </a:lnTo>
                  <a:lnTo>
                    <a:pt x="528" y="1168"/>
                  </a:lnTo>
                  <a:lnTo>
                    <a:pt x="526" y="1168"/>
                  </a:lnTo>
                  <a:lnTo>
                    <a:pt x="525" y="1168"/>
                  </a:lnTo>
                  <a:lnTo>
                    <a:pt x="524" y="1168"/>
                  </a:lnTo>
                  <a:lnTo>
                    <a:pt x="524" y="1167"/>
                  </a:lnTo>
                  <a:lnTo>
                    <a:pt x="523" y="1167"/>
                  </a:lnTo>
                  <a:lnTo>
                    <a:pt x="521" y="1167"/>
                  </a:lnTo>
                  <a:lnTo>
                    <a:pt x="520" y="1166"/>
                  </a:lnTo>
                  <a:lnTo>
                    <a:pt x="519" y="1166"/>
                  </a:lnTo>
                  <a:lnTo>
                    <a:pt x="518" y="1166"/>
                  </a:lnTo>
                  <a:lnTo>
                    <a:pt x="517" y="1165"/>
                  </a:lnTo>
                  <a:lnTo>
                    <a:pt x="515" y="1165"/>
                  </a:lnTo>
                  <a:lnTo>
                    <a:pt x="514" y="1165"/>
                  </a:lnTo>
                  <a:lnTo>
                    <a:pt x="513" y="1164"/>
                  </a:lnTo>
                  <a:lnTo>
                    <a:pt x="512" y="1164"/>
                  </a:lnTo>
                  <a:lnTo>
                    <a:pt x="511" y="1163"/>
                  </a:lnTo>
                  <a:lnTo>
                    <a:pt x="510" y="1163"/>
                  </a:lnTo>
                  <a:lnTo>
                    <a:pt x="508" y="1163"/>
                  </a:lnTo>
                  <a:lnTo>
                    <a:pt x="507" y="1163"/>
                  </a:lnTo>
                  <a:lnTo>
                    <a:pt x="507" y="1163"/>
                  </a:lnTo>
                  <a:lnTo>
                    <a:pt x="506" y="1162"/>
                  </a:lnTo>
                  <a:lnTo>
                    <a:pt x="505" y="1162"/>
                  </a:lnTo>
                  <a:lnTo>
                    <a:pt x="504" y="1162"/>
                  </a:lnTo>
                  <a:lnTo>
                    <a:pt x="502" y="1161"/>
                  </a:lnTo>
                  <a:lnTo>
                    <a:pt x="501" y="1161"/>
                  </a:lnTo>
                  <a:lnTo>
                    <a:pt x="500" y="1160"/>
                  </a:lnTo>
                  <a:lnTo>
                    <a:pt x="499" y="1160"/>
                  </a:lnTo>
                  <a:lnTo>
                    <a:pt x="498" y="1159"/>
                  </a:lnTo>
                  <a:lnTo>
                    <a:pt x="497" y="1159"/>
                  </a:lnTo>
                  <a:lnTo>
                    <a:pt x="495" y="1158"/>
                  </a:lnTo>
                  <a:lnTo>
                    <a:pt x="494" y="1158"/>
                  </a:lnTo>
                  <a:lnTo>
                    <a:pt x="493" y="1158"/>
                  </a:lnTo>
                  <a:lnTo>
                    <a:pt x="492" y="1157"/>
                  </a:lnTo>
                  <a:lnTo>
                    <a:pt x="491" y="1157"/>
                  </a:lnTo>
                  <a:lnTo>
                    <a:pt x="490" y="1156"/>
                  </a:lnTo>
                  <a:lnTo>
                    <a:pt x="489" y="1156"/>
                  </a:lnTo>
                  <a:lnTo>
                    <a:pt x="489" y="1155"/>
                  </a:lnTo>
                  <a:lnTo>
                    <a:pt x="487" y="1155"/>
                  </a:lnTo>
                  <a:lnTo>
                    <a:pt x="486" y="1154"/>
                  </a:lnTo>
                  <a:lnTo>
                    <a:pt x="485" y="1154"/>
                  </a:lnTo>
                  <a:lnTo>
                    <a:pt x="484" y="1153"/>
                  </a:lnTo>
                  <a:lnTo>
                    <a:pt x="483" y="1152"/>
                  </a:lnTo>
                  <a:lnTo>
                    <a:pt x="482" y="1152"/>
                  </a:lnTo>
                  <a:lnTo>
                    <a:pt x="481" y="1151"/>
                  </a:lnTo>
                  <a:lnTo>
                    <a:pt x="480" y="1151"/>
                  </a:lnTo>
                  <a:lnTo>
                    <a:pt x="479" y="1150"/>
                  </a:lnTo>
                  <a:lnTo>
                    <a:pt x="477" y="1150"/>
                  </a:lnTo>
                  <a:lnTo>
                    <a:pt x="476" y="1149"/>
                  </a:lnTo>
                  <a:lnTo>
                    <a:pt x="475" y="1149"/>
                  </a:lnTo>
                  <a:lnTo>
                    <a:pt x="474" y="1148"/>
                  </a:lnTo>
                  <a:lnTo>
                    <a:pt x="473" y="1147"/>
                  </a:lnTo>
                  <a:lnTo>
                    <a:pt x="472" y="1147"/>
                  </a:lnTo>
                  <a:lnTo>
                    <a:pt x="471" y="1146"/>
                  </a:lnTo>
                  <a:lnTo>
                    <a:pt x="471" y="1146"/>
                  </a:lnTo>
                  <a:lnTo>
                    <a:pt x="470" y="1146"/>
                  </a:lnTo>
                  <a:lnTo>
                    <a:pt x="469" y="1145"/>
                  </a:lnTo>
                  <a:lnTo>
                    <a:pt x="468" y="1145"/>
                  </a:lnTo>
                  <a:lnTo>
                    <a:pt x="467" y="1144"/>
                  </a:lnTo>
                  <a:lnTo>
                    <a:pt x="466" y="1144"/>
                  </a:lnTo>
                  <a:lnTo>
                    <a:pt x="459" y="1143"/>
                  </a:lnTo>
                  <a:lnTo>
                    <a:pt x="454" y="1143"/>
                  </a:lnTo>
                  <a:lnTo>
                    <a:pt x="448" y="1143"/>
                  </a:lnTo>
                  <a:lnTo>
                    <a:pt x="442" y="1142"/>
                  </a:lnTo>
                  <a:lnTo>
                    <a:pt x="436" y="1142"/>
                  </a:lnTo>
                  <a:lnTo>
                    <a:pt x="431" y="1142"/>
                  </a:lnTo>
                  <a:lnTo>
                    <a:pt x="425" y="1141"/>
                  </a:lnTo>
                  <a:lnTo>
                    <a:pt x="419" y="1141"/>
                  </a:lnTo>
                  <a:lnTo>
                    <a:pt x="414" y="1140"/>
                  </a:lnTo>
                  <a:lnTo>
                    <a:pt x="408" y="1140"/>
                  </a:lnTo>
                  <a:lnTo>
                    <a:pt x="402" y="1140"/>
                  </a:lnTo>
                  <a:lnTo>
                    <a:pt x="397" y="1139"/>
                  </a:lnTo>
                  <a:lnTo>
                    <a:pt x="391" y="1139"/>
                  </a:lnTo>
                  <a:lnTo>
                    <a:pt x="385" y="1138"/>
                  </a:lnTo>
                  <a:lnTo>
                    <a:pt x="380" y="1138"/>
                  </a:lnTo>
                  <a:lnTo>
                    <a:pt x="375" y="1137"/>
                  </a:lnTo>
                  <a:lnTo>
                    <a:pt x="369" y="1137"/>
                  </a:lnTo>
                  <a:lnTo>
                    <a:pt x="364" y="1136"/>
                  </a:lnTo>
                  <a:lnTo>
                    <a:pt x="359" y="1136"/>
                  </a:lnTo>
                  <a:lnTo>
                    <a:pt x="353" y="1135"/>
                  </a:lnTo>
                  <a:lnTo>
                    <a:pt x="348" y="1134"/>
                  </a:lnTo>
                  <a:lnTo>
                    <a:pt x="343" y="1134"/>
                  </a:lnTo>
                  <a:lnTo>
                    <a:pt x="337" y="1133"/>
                  </a:lnTo>
                  <a:lnTo>
                    <a:pt x="332" y="1133"/>
                  </a:lnTo>
                  <a:lnTo>
                    <a:pt x="327" y="1132"/>
                  </a:lnTo>
                  <a:lnTo>
                    <a:pt x="322" y="1131"/>
                  </a:lnTo>
                  <a:lnTo>
                    <a:pt x="317" y="1131"/>
                  </a:lnTo>
                  <a:lnTo>
                    <a:pt x="312" y="1130"/>
                  </a:lnTo>
                  <a:lnTo>
                    <a:pt x="307" y="1129"/>
                  </a:lnTo>
                  <a:lnTo>
                    <a:pt x="302" y="1129"/>
                  </a:lnTo>
                  <a:lnTo>
                    <a:pt x="296" y="1128"/>
                  </a:lnTo>
                  <a:lnTo>
                    <a:pt x="292" y="1128"/>
                  </a:lnTo>
                  <a:lnTo>
                    <a:pt x="287" y="1128"/>
                  </a:lnTo>
                  <a:lnTo>
                    <a:pt x="282" y="1127"/>
                  </a:lnTo>
                  <a:lnTo>
                    <a:pt x="278" y="1126"/>
                  </a:lnTo>
                  <a:lnTo>
                    <a:pt x="273" y="1125"/>
                  </a:lnTo>
                  <a:lnTo>
                    <a:pt x="268" y="1125"/>
                  </a:lnTo>
                  <a:lnTo>
                    <a:pt x="263" y="1124"/>
                  </a:lnTo>
                  <a:lnTo>
                    <a:pt x="259" y="1123"/>
                  </a:lnTo>
                  <a:lnTo>
                    <a:pt x="254" y="1122"/>
                  </a:lnTo>
                  <a:lnTo>
                    <a:pt x="249" y="1121"/>
                  </a:lnTo>
                  <a:lnTo>
                    <a:pt x="244" y="1120"/>
                  </a:lnTo>
                  <a:lnTo>
                    <a:pt x="240" y="1120"/>
                  </a:lnTo>
                  <a:lnTo>
                    <a:pt x="235" y="1119"/>
                  </a:lnTo>
                  <a:lnTo>
                    <a:pt x="230" y="1118"/>
                  </a:lnTo>
                  <a:lnTo>
                    <a:pt x="226" y="1117"/>
                  </a:lnTo>
                  <a:lnTo>
                    <a:pt x="222" y="1116"/>
                  </a:lnTo>
                  <a:lnTo>
                    <a:pt x="217" y="1115"/>
                  </a:lnTo>
                  <a:lnTo>
                    <a:pt x="213" y="1114"/>
                  </a:lnTo>
                  <a:lnTo>
                    <a:pt x="208" y="1113"/>
                  </a:lnTo>
                  <a:lnTo>
                    <a:pt x="204" y="1112"/>
                  </a:lnTo>
                  <a:lnTo>
                    <a:pt x="200" y="1111"/>
                  </a:lnTo>
                  <a:lnTo>
                    <a:pt x="195" y="1111"/>
                  </a:lnTo>
                  <a:lnTo>
                    <a:pt x="191" y="1110"/>
                  </a:lnTo>
                  <a:lnTo>
                    <a:pt x="187" y="1109"/>
                  </a:lnTo>
                  <a:lnTo>
                    <a:pt x="183" y="1108"/>
                  </a:lnTo>
                  <a:lnTo>
                    <a:pt x="179" y="1107"/>
                  </a:lnTo>
                  <a:lnTo>
                    <a:pt x="174" y="1106"/>
                  </a:lnTo>
                  <a:lnTo>
                    <a:pt x="171" y="1105"/>
                  </a:lnTo>
                  <a:lnTo>
                    <a:pt x="167" y="1104"/>
                  </a:lnTo>
                  <a:lnTo>
                    <a:pt x="162" y="1103"/>
                  </a:lnTo>
                  <a:lnTo>
                    <a:pt x="158" y="1102"/>
                  </a:lnTo>
                  <a:lnTo>
                    <a:pt x="155" y="1100"/>
                  </a:lnTo>
                  <a:lnTo>
                    <a:pt x="151" y="1099"/>
                  </a:lnTo>
                  <a:lnTo>
                    <a:pt x="147" y="1098"/>
                  </a:lnTo>
                  <a:lnTo>
                    <a:pt x="142" y="1097"/>
                  </a:lnTo>
                  <a:lnTo>
                    <a:pt x="138" y="1096"/>
                  </a:lnTo>
                  <a:lnTo>
                    <a:pt x="135" y="1095"/>
                  </a:lnTo>
                  <a:lnTo>
                    <a:pt x="131" y="1094"/>
                  </a:lnTo>
                  <a:lnTo>
                    <a:pt x="127" y="1093"/>
                  </a:lnTo>
                  <a:lnTo>
                    <a:pt x="123" y="1092"/>
                  </a:lnTo>
                  <a:lnTo>
                    <a:pt x="119" y="1091"/>
                  </a:lnTo>
                  <a:lnTo>
                    <a:pt x="117" y="1089"/>
                  </a:lnTo>
                  <a:lnTo>
                    <a:pt x="113" y="1088"/>
                  </a:lnTo>
                  <a:lnTo>
                    <a:pt x="109" y="1087"/>
                  </a:lnTo>
                  <a:lnTo>
                    <a:pt x="105" y="1085"/>
                  </a:lnTo>
                  <a:lnTo>
                    <a:pt x="102" y="1084"/>
                  </a:lnTo>
                  <a:lnTo>
                    <a:pt x="99" y="1083"/>
                  </a:lnTo>
                  <a:lnTo>
                    <a:pt x="95" y="1081"/>
                  </a:lnTo>
                  <a:lnTo>
                    <a:pt x="91" y="1080"/>
                  </a:lnTo>
                  <a:lnTo>
                    <a:pt x="88" y="1079"/>
                  </a:lnTo>
                  <a:lnTo>
                    <a:pt x="84" y="1077"/>
                  </a:lnTo>
                  <a:lnTo>
                    <a:pt x="82" y="1077"/>
                  </a:lnTo>
                  <a:lnTo>
                    <a:pt x="78" y="1075"/>
                  </a:lnTo>
                  <a:lnTo>
                    <a:pt x="75" y="1074"/>
                  </a:lnTo>
                  <a:lnTo>
                    <a:pt x="71" y="1073"/>
                  </a:lnTo>
                  <a:lnTo>
                    <a:pt x="68" y="1071"/>
                  </a:lnTo>
                  <a:lnTo>
                    <a:pt x="65" y="1070"/>
                  </a:lnTo>
                  <a:lnTo>
                    <a:pt x="62" y="1068"/>
                  </a:lnTo>
                  <a:lnTo>
                    <a:pt x="59" y="1067"/>
                  </a:lnTo>
                  <a:lnTo>
                    <a:pt x="56" y="1065"/>
                  </a:lnTo>
                  <a:lnTo>
                    <a:pt x="52" y="1064"/>
                  </a:lnTo>
                  <a:lnTo>
                    <a:pt x="49" y="1062"/>
                  </a:lnTo>
                  <a:lnTo>
                    <a:pt x="47" y="1060"/>
                  </a:lnTo>
                  <a:lnTo>
                    <a:pt x="44" y="1060"/>
                  </a:lnTo>
                  <a:lnTo>
                    <a:pt x="41" y="1058"/>
                  </a:lnTo>
                  <a:lnTo>
                    <a:pt x="38" y="1057"/>
                  </a:lnTo>
                  <a:lnTo>
                    <a:pt x="35" y="1055"/>
                  </a:lnTo>
                  <a:lnTo>
                    <a:pt x="31" y="1054"/>
                  </a:lnTo>
                  <a:lnTo>
                    <a:pt x="32" y="1054"/>
                  </a:lnTo>
                  <a:lnTo>
                    <a:pt x="0" y="888"/>
                  </a:lnTo>
                  <a:lnTo>
                    <a:pt x="0" y="886"/>
                  </a:lnTo>
                  <a:lnTo>
                    <a:pt x="0" y="884"/>
                  </a:lnTo>
                  <a:lnTo>
                    <a:pt x="0" y="882"/>
                  </a:lnTo>
                  <a:lnTo>
                    <a:pt x="0" y="880"/>
                  </a:lnTo>
                  <a:lnTo>
                    <a:pt x="1" y="878"/>
                  </a:lnTo>
                  <a:lnTo>
                    <a:pt x="1" y="875"/>
                  </a:lnTo>
                  <a:lnTo>
                    <a:pt x="1" y="873"/>
                  </a:lnTo>
                  <a:lnTo>
                    <a:pt x="1" y="871"/>
                  </a:lnTo>
                  <a:lnTo>
                    <a:pt x="2" y="870"/>
                  </a:lnTo>
                  <a:lnTo>
                    <a:pt x="2" y="868"/>
                  </a:lnTo>
                  <a:lnTo>
                    <a:pt x="2" y="866"/>
                  </a:lnTo>
                  <a:lnTo>
                    <a:pt x="3" y="863"/>
                  </a:lnTo>
                  <a:lnTo>
                    <a:pt x="3" y="861"/>
                  </a:lnTo>
                  <a:lnTo>
                    <a:pt x="3" y="859"/>
                  </a:lnTo>
                  <a:lnTo>
                    <a:pt x="4" y="857"/>
                  </a:lnTo>
                  <a:lnTo>
                    <a:pt x="4" y="855"/>
                  </a:lnTo>
                  <a:lnTo>
                    <a:pt x="5" y="854"/>
                  </a:lnTo>
                  <a:lnTo>
                    <a:pt x="5" y="852"/>
                  </a:lnTo>
                  <a:lnTo>
                    <a:pt x="5" y="850"/>
                  </a:lnTo>
                  <a:lnTo>
                    <a:pt x="6" y="848"/>
                  </a:lnTo>
                  <a:lnTo>
                    <a:pt x="6" y="846"/>
                  </a:lnTo>
                  <a:lnTo>
                    <a:pt x="7" y="844"/>
                  </a:lnTo>
                  <a:lnTo>
                    <a:pt x="7" y="841"/>
                  </a:lnTo>
                  <a:lnTo>
                    <a:pt x="8" y="839"/>
                  </a:lnTo>
                  <a:lnTo>
                    <a:pt x="8" y="837"/>
                  </a:lnTo>
                  <a:lnTo>
                    <a:pt x="9" y="836"/>
                  </a:lnTo>
                  <a:lnTo>
                    <a:pt x="9" y="834"/>
                  </a:lnTo>
                  <a:lnTo>
                    <a:pt x="10" y="832"/>
                  </a:lnTo>
                  <a:lnTo>
                    <a:pt x="11" y="830"/>
                  </a:lnTo>
                  <a:lnTo>
                    <a:pt x="11" y="828"/>
                  </a:lnTo>
                  <a:lnTo>
                    <a:pt x="12" y="826"/>
                  </a:lnTo>
                  <a:lnTo>
                    <a:pt x="12" y="824"/>
                  </a:lnTo>
                  <a:lnTo>
                    <a:pt x="13" y="823"/>
                  </a:lnTo>
                  <a:lnTo>
                    <a:pt x="14" y="821"/>
                  </a:lnTo>
                  <a:lnTo>
                    <a:pt x="14" y="820"/>
                  </a:lnTo>
                  <a:lnTo>
                    <a:pt x="14" y="818"/>
                  </a:lnTo>
                  <a:lnTo>
                    <a:pt x="15" y="816"/>
                  </a:lnTo>
                  <a:lnTo>
                    <a:pt x="15" y="814"/>
                  </a:lnTo>
                  <a:lnTo>
                    <a:pt x="16" y="812"/>
                  </a:lnTo>
                  <a:lnTo>
                    <a:pt x="17" y="810"/>
                  </a:lnTo>
                  <a:lnTo>
                    <a:pt x="17" y="808"/>
                  </a:lnTo>
                  <a:lnTo>
                    <a:pt x="18" y="806"/>
                  </a:lnTo>
                  <a:lnTo>
                    <a:pt x="19" y="804"/>
                  </a:lnTo>
                  <a:lnTo>
                    <a:pt x="20" y="803"/>
                  </a:lnTo>
                  <a:lnTo>
                    <a:pt x="21" y="802"/>
                  </a:lnTo>
                  <a:lnTo>
                    <a:pt x="21" y="800"/>
                  </a:lnTo>
                  <a:lnTo>
                    <a:pt x="22" y="798"/>
                  </a:lnTo>
                  <a:lnTo>
                    <a:pt x="23" y="796"/>
                  </a:lnTo>
                  <a:lnTo>
                    <a:pt x="24" y="794"/>
                  </a:lnTo>
                  <a:lnTo>
                    <a:pt x="25" y="792"/>
                  </a:lnTo>
                  <a:lnTo>
                    <a:pt x="26" y="790"/>
                  </a:lnTo>
                  <a:lnTo>
                    <a:pt x="26" y="788"/>
                  </a:lnTo>
                  <a:lnTo>
                    <a:pt x="27" y="786"/>
                  </a:lnTo>
                  <a:lnTo>
                    <a:pt x="28" y="785"/>
                  </a:lnTo>
                  <a:lnTo>
                    <a:pt x="29" y="784"/>
                  </a:lnTo>
                  <a:lnTo>
                    <a:pt x="30" y="782"/>
                  </a:lnTo>
                  <a:lnTo>
                    <a:pt x="31" y="780"/>
                  </a:lnTo>
                  <a:lnTo>
                    <a:pt x="31" y="778"/>
                  </a:lnTo>
                  <a:lnTo>
                    <a:pt x="32" y="776"/>
                  </a:lnTo>
                  <a:lnTo>
                    <a:pt x="33" y="774"/>
                  </a:lnTo>
                  <a:lnTo>
                    <a:pt x="34" y="773"/>
                  </a:lnTo>
                  <a:lnTo>
                    <a:pt x="35" y="771"/>
                  </a:lnTo>
                  <a:lnTo>
                    <a:pt x="36" y="769"/>
                  </a:lnTo>
                  <a:lnTo>
                    <a:pt x="37" y="768"/>
                  </a:lnTo>
                  <a:lnTo>
                    <a:pt x="38" y="766"/>
                  </a:lnTo>
                  <a:lnTo>
                    <a:pt x="39" y="764"/>
                  </a:lnTo>
                  <a:lnTo>
                    <a:pt x="40" y="763"/>
                  </a:lnTo>
                  <a:lnTo>
                    <a:pt x="42" y="761"/>
                  </a:lnTo>
                  <a:lnTo>
                    <a:pt x="43" y="759"/>
                  </a:lnTo>
                  <a:lnTo>
                    <a:pt x="44" y="757"/>
                  </a:lnTo>
                  <a:lnTo>
                    <a:pt x="45" y="756"/>
                  </a:lnTo>
                  <a:lnTo>
                    <a:pt x="46" y="754"/>
                  </a:lnTo>
                  <a:lnTo>
                    <a:pt x="47" y="752"/>
                  </a:lnTo>
                  <a:lnTo>
                    <a:pt x="48" y="751"/>
                  </a:lnTo>
                  <a:lnTo>
                    <a:pt x="49" y="750"/>
                  </a:lnTo>
                  <a:lnTo>
                    <a:pt x="50" y="748"/>
                  </a:lnTo>
                  <a:lnTo>
                    <a:pt x="51" y="746"/>
                  </a:lnTo>
                  <a:lnTo>
                    <a:pt x="52" y="744"/>
                  </a:lnTo>
                  <a:lnTo>
                    <a:pt x="54" y="743"/>
                  </a:lnTo>
                  <a:lnTo>
                    <a:pt x="55" y="741"/>
                  </a:lnTo>
                  <a:lnTo>
                    <a:pt x="56" y="739"/>
                  </a:lnTo>
                  <a:lnTo>
                    <a:pt x="57" y="737"/>
                  </a:lnTo>
                  <a:lnTo>
                    <a:pt x="59" y="736"/>
                  </a:lnTo>
                  <a:lnTo>
                    <a:pt x="60" y="734"/>
                  </a:lnTo>
                  <a:lnTo>
                    <a:pt x="61" y="733"/>
                  </a:lnTo>
                  <a:lnTo>
                    <a:pt x="63" y="732"/>
                  </a:lnTo>
                  <a:lnTo>
                    <a:pt x="64" y="730"/>
                  </a:lnTo>
                  <a:lnTo>
                    <a:pt x="65" y="728"/>
                  </a:lnTo>
                  <a:lnTo>
                    <a:pt x="67" y="727"/>
                  </a:lnTo>
                  <a:lnTo>
                    <a:pt x="67" y="725"/>
                  </a:lnTo>
                  <a:lnTo>
                    <a:pt x="69" y="723"/>
                  </a:lnTo>
                  <a:lnTo>
                    <a:pt x="70" y="722"/>
                  </a:lnTo>
                  <a:lnTo>
                    <a:pt x="72" y="720"/>
                  </a:lnTo>
                  <a:lnTo>
                    <a:pt x="73" y="719"/>
                  </a:lnTo>
                  <a:lnTo>
                    <a:pt x="74" y="717"/>
                  </a:lnTo>
                  <a:lnTo>
                    <a:pt x="76" y="716"/>
                  </a:lnTo>
                  <a:lnTo>
                    <a:pt x="77" y="715"/>
                  </a:lnTo>
                  <a:lnTo>
                    <a:pt x="79" y="713"/>
                  </a:lnTo>
                  <a:lnTo>
                    <a:pt x="81" y="712"/>
                  </a:lnTo>
                  <a:lnTo>
                    <a:pt x="80" y="709"/>
                  </a:lnTo>
                  <a:lnTo>
                    <a:pt x="79" y="707"/>
                  </a:lnTo>
                  <a:lnTo>
                    <a:pt x="79" y="705"/>
                  </a:lnTo>
                  <a:lnTo>
                    <a:pt x="78" y="702"/>
                  </a:lnTo>
                  <a:lnTo>
                    <a:pt x="77" y="700"/>
                  </a:lnTo>
                  <a:lnTo>
                    <a:pt x="77" y="699"/>
                  </a:lnTo>
                  <a:lnTo>
                    <a:pt x="76" y="697"/>
                  </a:lnTo>
                  <a:lnTo>
                    <a:pt x="76" y="694"/>
                  </a:lnTo>
                  <a:lnTo>
                    <a:pt x="75" y="692"/>
                  </a:lnTo>
                  <a:lnTo>
                    <a:pt x="74" y="690"/>
                  </a:lnTo>
                  <a:lnTo>
                    <a:pt x="74" y="688"/>
                  </a:lnTo>
                  <a:lnTo>
                    <a:pt x="73" y="686"/>
                  </a:lnTo>
                  <a:lnTo>
                    <a:pt x="73" y="683"/>
                  </a:lnTo>
                  <a:lnTo>
                    <a:pt x="72" y="682"/>
                  </a:lnTo>
                  <a:lnTo>
                    <a:pt x="72" y="680"/>
                  </a:lnTo>
                  <a:lnTo>
                    <a:pt x="72" y="678"/>
                  </a:lnTo>
                  <a:lnTo>
                    <a:pt x="71" y="676"/>
                  </a:lnTo>
                  <a:lnTo>
                    <a:pt x="71" y="673"/>
                  </a:lnTo>
                  <a:lnTo>
                    <a:pt x="70" y="671"/>
                  </a:lnTo>
                  <a:lnTo>
                    <a:pt x="70" y="669"/>
                  </a:lnTo>
                  <a:lnTo>
                    <a:pt x="70" y="667"/>
                  </a:lnTo>
                  <a:lnTo>
                    <a:pt x="69" y="665"/>
                  </a:lnTo>
                  <a:lnTo>
                    <a:pt x="69" y="664"/>
                  </a:lnTo>
                  <a:lnTo>
                    <a:pt x="69" y="661"/>
                  </a:lnTo>
                  <a:lnTo>
                    <a:pt x="68" y="659"/>
                  </a:lnTo>
                  <a:lnTo>
                    <a:pt x="68" y="657"/>
                  </a:lnTo>
                  <a:lnTo>
                    <a:pt x="68" y="655"/>
                  </a:lnTo>
                  <a:lnTo>
                    <a:pt x="67" y="653"/>
                  </a:lnTo>
                  <a:lnTo>
                    <a:pt x="67" y="651"/>
                  </a:lnTo>
                  <a:lnTo>
                    <a:pt x="67" y="649"/>
                  </a:lnTo>
                  <a:lnTo>
                    <a:pt x="67" y="647"/>
                  </a:lnTo>
                  <a:lnTo>
                    <a:pt x="67" y="645"/>
                  </a:lnTo>
                  <a:lnTo>
                    <a:pt x="67" y="643"/>
                  </a:lnTo>
                  <a:lnTo>
                    <a:pt x="67" y="641"/>
                  </a:lnTo>
                  <a:lnTo>
                    <a:pt x="67" y="639"/>
                  </a:lnTo>
                  <a:lnTo>
                    <a:pt x="67" y="637"/>
                  </a:lnTo>
                  <a:lnTo>
                    <a:pt x="67" y="635"/>
                  </a:lnTo>
                  <a:lnTo>
                    <a:pt x="67" y="633"/>
                  </a:lnTo>
                  <a:lnTo>
                    <a:pt x="67" y="631"/>
                  </a:lnTo>
                  <a:lnTo>
                    <a:pt x="66" y="630"/>
                  </a:lnTo>
                  <a:lnTo>
                    <a:pt x="66" y="628"/>
                  </a:lnTo>
                  <a:lnTo>
                    <a:pt x="66" y="626"/>
                  </a:lnTo>
                  <a:lnTo>
                    <a:pt x="66" y="624"/>
                  </a:lnTo>
                  <a:lnTo>
                    <a:pt x="66" y="621"/>
                  </a:lnTo>
                  <a:lnTo>
                    <a:pt x="66" y="619"/>
                  </a:lnTo>
                  <a:lnTo>
                    <a:pt x="66" y="617"/>
                  </a:lnTo>
                  <a:lnTo>
                    <a:pt x="66" y="615"/>
                  </a:lnTo>
                  <a:lnTo>
                    <a:pt x="66" y="614"/>
                  </a:lnTo>
                  <a:lnTo>
                    <a:pt x="66" y="612"/>
                  </a:lnTo>
                  <a:lnTo>
                    <a:pt x="67" y="610"/>
                  </a:lnTo>
                  <a:lnTo>
                    <a:pt x="67" y="608"/>
                  </a:lnTo>
                  <a:lnTo>
                    <a:pt x="67" y="606"/>
                  </a:lnTo>
                  <a:lnTo>
                    <a:pt x="67" y="604"/>
                  </a:lnTo>
                  <a:lnTo>
                    <a:pt x="67" y="602"/>
                  </a:lnTo>
                  <a:lnTo>
                    <a:pt x="67" y="600"/>
                  </a:lnTo>
                  <a:lnTo>
                    <a:pt x="67" y="598"/>
                  </a:lnTo>
                  <a:lnTo>
                    <a:pt x="67" y="597"/>
                  </a:lnTo>
                  <a:lnTo>
                    <a:pt x="67" y="595"/>
                  </a:lnTo>
                  <a:lnTo>
                    <a:pt x="67" y="593"/>
                  </a:lnTo>
                  <a:lnTo>
                    <a:pt x="67" y="592"/>
                  </a:lnTo>
                  <a:lnTo>
                    <a:pt x="67" y="590"/>
                  </a:lnTo>
                  <a:lnTo>
                    <a:pt x="68" y="588"/>
                  </a:lnTo>
                  <a:lnTo>
                    <a:pt x="68" y="586"/>
                  </a:lnTo>
                  <a:lnTo>
                    <a:pt x="68" y="584"/>
                  </a:lnTo>
                  <a:lnTo>
                    <a:pt x="68" y="582"/>
                  </a:lnTo>
                  <a:lnTo>
                    <a:pt x="69" y="580"/>
                  </a:lnTo>
                  <a:lnTo>
                    <a:pt x="69" y="579"/>
                  </a:lnTo>
                  <a:lnTo>
                    <a:pt x="69" y="577"/>
                  </a:lnTo>
                  <a:lnTo>
                    <a:pt x="70" y="575"/>
                  </a:lnTo>
                  <a:lnTo>
                    <a:pt x="70" y="573"/>
                  </a:lnTo>
                  <a:lnTo>
                    <a:pt x="70" y="571"/>
                  </a:lnTo>
                  <a:lnTo>
                    <a:pt x="71" y="569"/>
                  </a:lnTo>
                  <a:lnTo>
                    <a:pt x="71" y="568"/>
                  </a:lnTo>
                  <a:lnTo>
                    <a:pt x="72" y="566"/>
                  </a:lnTo>
                  <a:lnTo>
                    <a:pt x="72" y="564"/>
                  </a:lnTo>
                  <a:lnTo>
                    <a:pt x="73" y="562"/>
                  </a:lnTo>
                  <a:lnTo>
                    <a:pt x="73" y="561"/>
                  </a:lnTo>
                  <a:lnTo>
                    <a:pt x="74" y="559"/>
                  </a:lnTo>
                  <a:lnTo>
                    <a:pt x="74" y="557"/>
                  </a:lnTo>
                  <a:lnTo>
                    <a:pt x="75" y="556"/>
                  </a:lnTo>
                  <a:lnTo>
                    <a:pt x="75" y="554"/>
                  </a:lnTo>
                  <a:lnTo>
                    <a:pt x="76" y="552"/>
                  </a:lnTo>
                  <a:lnTo>
                    <a:pt x="76" y="550"/>
                  </a:lnTo>
                  <a:lnTo>
                    <a:pt x="77" y="548"/>
                  </a:lnTo>
                  <a:lnTo>
                    <a:pt x="78" y="546"/>
                  </a:lnTo>
                  <a:lnTo>
                    <a:pt x="78" y="545"/>
                  </a:lnTo>
                  <a:lnTo>
                    <a:pt x="79" y="544"/>
                  </a:lnTo>
                  <a:lnTo>
                    <a:pt x="79" y="542"/>
                  </a:lnTo>
                  <a:lnTo>
                    <a:pt x="80" y="540"/>
                  </a:lnTo>
                  <a:lnTo>
                    <a:pt x="81" y="538"/>
                  </a:lnTo>
                  <a:lnTo>
                    <a:pt x="81" y="537"/>
                  </a:lnTo>
                  <a:lnTo>
                    <a:pt x="82" y="535"/>
                  </a:lnTo>
                  <a:lnTo>
                    <a:pt x="83" y="533"/>
                  </a:lnTo>
                  <a:lnTo>
                    <a:pt x="84" y="531"/>
                  </a:lnTo>
                  <a:lnTo>
                    <a:pt x="84" y="530"/>
                  </a:lnTo>
                  <a:lnTo>
                    <a:pt x="84" y="528"/>
                  </a:lnTo>
                  <a:lnTo>
                    <a:pt x="85" y="527"/>
                  </a:lnTo>
                  <a:lnTo>
                    <a:pt x="86" y="525"/>
                  </a:lnTo>
                  <a:lnTo>
                    <a:pt x="87" y="524"/>
                  </a:lnTo>
                  <a:lnTo>
                    <a:pt x="87" y="522"/>
                  </a:lnTo>
                  <a:lnTo>
                    <a:pt x="88" y="521"/>
                  </a:lnTo>
                  <a:lnTo>
                    <a:pt x="89" y="520"/>
                  </a:lnTo>
                  <a:lnTo>
                    <a:pt x="90" y="519"/>
                  </a:lnTo>
                  <a:lnTo>
                    <a:pt x="91" y="518"/>
                  </a:lnTo>
                  <a:lnTo>
                    <a:pt x="92" y="517"/>
                  </a:lnTo>
                  <a:lnTo>
                    <a:pt x="92" y="516"/>
                  </a:lnTo>
                  <a:lnTo>
                    <a:pt x="93" y="515"/>
                  </a:lnTo>
                  <a:lnTo>
                    <a:pt x="94" y="514"/>
                  </a:lnTo>
                  <a:lnTo>
                    <a:pt x="95" y="513"/>
                  </a:lnTo>
                  <a:lnTo>
                    <a:pt x="96" y="512"/>
                  </a:lnTo>
                  <a:lnTo>
                    <a:pt x="96" y="511"/>
                  </a:lnTo>
                  <a:lnTo>
                    <a:pt x="97" y="511"/>
                  </a:lnTo>
                  <a:lnTo>
                    <a:pt x="98" y="510"/>
                  </a:lnTo>
                  <a:lnTo>
                    <a:pt x="99" y="509"/>
                  </a:lnTo>
                  <a:lnTo>
                    <a:pt x="99" y="507"/>
                  </a:lnTo>
                  <a:lnTo>
                    <a:pt x="100" y="506"/>
                  </a:lnTo>
                  <a:lnTo>
                    <a:pt x="101" y="505"/>
                  </a:lnTo>
                  <a:lnTo>
                    <a:pt x="102" y="504"/>
                  </a:lnTo>
                  <a:lnTo>
                    <a:pt x="102" y="503"/>
                  </a:lnTo>
                  <a:lnTo>
                    <a:pt x="102" y="502"/>
                  </a:lnTo>
                  <a:lnTo>
                    <a:pt x="103" y="501"/>
                  </a:lnTo>
                  <a:lnTo>
                    <a:pt x="104" y="500"/>
                  </a:lnTo>
                  <a:lnTo>
                    <a:pt x="104" y="498"/>
                  </a:lnTo>
                  <a:lnTo>
                    <a:pt x="105" y="497"/>
                  </a:lnTo>
                  <a:lnTo>
                    <a:pt x="106" y="496"/>
                  </a:lnTo>
                  <a:lnTo>
                    <a:pt x="107" y="495"/>
                  </a:lnTo>
                  <a:lnTo>
                    <a:pt x="107" y="494"/>
                  </a:lnTo>
                  <a:lnTo>
                    <a:pt x="108" y="494"/>
                  </a:lnTo>
                  <a:lnTo>
                    <a:pt x="109" y="493"/>
                  </a:lnTo>
                  <a:lnTo>
                    <a:pt x="109" y="491"/>
                  </a:lnTo>
                  <a:lnTo>
                    <a:pt x="110" y="490"/>
                  </a:lnTo>
                  <a:lnTo>
                    <a:pt x="111" y="489"/>
                  </a:lnTo>
                  <a:lnTo>
                    <a:pt x="111" y="488"/>
                  </a:lnTo>
                  <a:lnTo>
                    <a:pt x="112" y="487"/>
                  </a:lnTo>
                  <a:lnTo>
                    <a:pt x="113" y="485"/>
                  </a:lnTo>
                  <a:lnTo>
                    <a:pt x="113" y="484"/>
                  </a:lnTo>
                  <a:lnTo>
                    <a:pt x="114" y="483"/>
                  </a:lnTo>
                  <a:lnTo>
                    <a:pt x="114" y="482"/>
                  </a:lnTo>
                  <a:lnTo>
                    <a:pt x="115" y="481"/>
                  </a:lnTo>
                  <a:lnTo>
                    <a:pt x="116" y="479"/>
                  </a:lnTo>
                  <a:lnTo>
                    <a:pt x="116" y="478"/>
                  </a:lnTo>
                  <a:lnTo>
                    <a:pt x="117" y="477"/>
                  </a:lnTo>
                  <a:lnTo>
                    <a:pt x="118" y="477"/>
                  </a:lnTo>
                  <a:lnTo>
                    <a:pt x="118" y="476"/>
                  </a:lnTo>
                  <a:lnTo>
                    <a:pt x="119" y="474"/>
                  </a:lnTo>
                  <a:lnTo>
                    <a:pt x="119" y="473"/>
                  </a:lnTo>
                  <a:lnTo>
                    <a:pt x="119" y="472"/>
                  </a:lnTo>
                  <a:lnTo>
                    <a:pt x="119" y="471"/>
                  </a:lnTo>
                  <a:lnTo>
                    <a:pt x="120" y="469"/>
                  </a:lnTo>
                  <a:lnTo>
                    <a:pt x="121" y="468"/>
                  </a:lnTo>
                  <a:lnTo>
                    <a:pt x="121" y="467"/>
                  </a:lnTo>
                  <a:lnTo>
                    <a:pt x="122" y="466"/>
                  </a:lnTo>
                  <a:lnTo>
                    <a:pt x="122" y="464"/>
                  </a:lnTo>
                  <a:lnTo>
                    <a:pt x="123" y="463"/>
                  </a:lnTo>
                  <a:lnTo>
                    <a:pt x="123" y="462"/>
                  </a:lnTo>
                  <a:lnTo>
                    <a:pt x="124" y="460"/>
                  </a:lnTo>
                  <a:lnTo>
                    <a:pt x="124" y="459"/>
                  </a:lnTo>
                  <a:lnTo>
                    <a:pt x="125" y="459"/>
                  </a:lnTo>
                  <a:lnTo>
                    <a:pt x="125" y="458"/>
                  </a:lnTo>
                  <a:lnTo>
                    <a:pt x="126" y="456"/>
                  </a:lnTo>
                  <a:lnTo>
                    <a:pt x="126" y="455"/>
                  </a:lnTo>
                  <a:lnTo>
                    <a:pt x="127" y="454"/>
                  </a:lnTo>
                  <a:lnTo>
                    <a:pt x="127" y="452"/>
                  </a:lnTo>
                  <a:lnTo>
                    <a:pt x="128" y="451"/>
                  </a:lnTo>
                  <a:lnTo>
                    <a:pt x="128" y="450"/>
                  </a:lnTo>
                  <a:lnTo>
                    <a:pt x="129" y="448"/>
                  </a:lnTo>
                  <a:lnTo>
                    <a:pt x="129" y="447"/>
                  </a:lnTo>
                  <a:lnTo>
                    <a:pt x="130" y="446"/>
                  </a:lnTo>
                  <a:lnTo>
                    <a:pt x="130" y="444"/>
                  </a:lnTo>
                  <a:lnTo>
                    <a:pt x="131" y="443"/>
                  </a:lnTo>
                  <a:lnTo>
                    <a:pt x="131" y="442"/>
                  </a:lnTo>
                  <a:lnTo>
                    <a:pt x="131" y="441"/>
                  </a:lnTo>
                  <a:lnTo>
                    <a:pt x="132" y="440"/>
                  </a:lnTo>
                  <a:lnTo>
                    <a:pt x="132" y="439"/>
                  </a:lnTo>
                  <a:lnTo>
                    <a:pt x="133" y="437"/>
                  </a:lnTo>
                  <a:lnTo>
                    <a:pt x="133" y="436"/>
                  </a:lnTo>
                  <a:lnTo>
                    <a:pt x="133" y="434"/>
                  </a:lnTo>
                  <a:lnTo>
                    <a:pt x="134" y="433"/>
                  </a:lnTo>
                  <a:lnTo>
                    <a:pt x="134" y="432"/>
                  </a:lnTo>
                  <a:lnTo>
                    <a:pt x="135" y="430"/>
                  </a:lnTo>
                  <a:lnTo>
                    <a:pt x="135" y="429"/>
                  </a:lnTo>
                  <a:lnTo>
                    <a:pt x="135" y="428"/>
                  </a:lnTo>
                  <a:lnTo>
                    <a:pt x="136" y="426"/>
                  </a:lnTo>
                  <a:lnTo>
                    <a:pt x="136" y="425"/>
                  </a:lnTo>
                  <a:lnTo>
                    <a:pt x="136" y="424"/>
                  </a:lnTo>
                  <a:lnTo>
                    <a:pt x="137" y="423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37" y="419"/>
                  </a:lnTo>
                  <a:lnTo>
                    <a:pt x="137" y="417"/>
                  </a:lnTo>
                  <a:lnTo>
                    <a:pt x="137" y="416"/>
                  </a:lnTo>
                  <a:lnTo>
                    <a:pt x="138" y="414"/>
                  </a:lnTo>
                  <a:lnTo>
                    <a:pt x="138" y="413"/>
                  </a:lnTo>
                  <a:lnTo>
                    <a:pt x="138" y="411"/>
                  </a:lnTo>
                  <a:lnTo>
                    <a:pt x="139" y="411"/>
                  </a:lnTo>
                  <a:lnTo>
                    <a:pt x="139" y="409"/>
                  </a:lnTo>
                  <a:lnTo>
                    <a:pt x="139" y="408"/>
                  </a:lnTo>
                  <a:lnTo>
                    <a:pt x="140" y="408"/>
                  </a:lnTo>
                  <a:lnTo>
                    <a:pt x="143" y="406"/>
                  </a:lnTo>
                  <a:lnTo>
                    <a:pt x="147" y="405"/>
                  </a:lnTo>
                  <a:lnTo>
                    <a:pt x="151" y="404"/>
                  </a:lnTo>
                  <a:lnTo>
                    <a:pt x="154" y="402"/>
                  </a:lnTo>
                  <a:lnTo>
                    <a:pt x="157" y="401"/>
                  </a:lnTo>
                  <a:lnTo>
                    <a:pt x="161" y="400"/>
                  </a:lnTo>
                  <a:lnTo>
                    <a:pt x="165" y="399"/>
                  </a:lnTo>
                  <a:lnTo>
                    <a:pt x="169" y="397"/>
                  </a:lnTo>
                  <a:lnTo>
                    <a:pt x="172" y="396"/>
                  </a:lnTo>
                  <a:lnTo>
                    <a:pt x="175" y="395"/>
                  </a:lnTo>
                  <a:lnTo>
                    <a:pt x="179" y="394"/>
                  </a:lnTo>
                  <a:lnTo>
                    <a:pt x="183" y="393"/>
                  </a:lnTo>
                  <a:lnTo>
                    <a:pt x="187" y="392"/>
                  </a:lnTo>
                  <a:lnTo>
                    <a:pt x="190" y="391"/>
                  </a:lnTo>
                  <a:lnTo>
                    <a:pt x="194" y="390"/>
                  </a:lnTo>
                  <a:lnTo>
                    <a:pt x="198" y="389"/>
                  </a:lnTo>
                  <a:lnTo>
                    <a:pt x="202" y="388"/>
                  </a:lnTo>
                  <a:lnTo>
                    <a:pt x="206" y="387"/>
                  </a:lnTo>
                  <a:lnTo>
                    <a:pt x="209" y="386"/>
                  </a:lnTo>
                  <a:lnTo>
                    <a:pt x="213" y="385"/>
                  </a:lnTo>
                  <a:lnTo>
                    <a:pt x="218" y="384"/>
                  </a:lnTo>
                  <a:lnTo>
                    <a:pt x="222" y="383"/>
                  </a:lnTo>
                  <a:lnTo>
                    <a:pt x="225" y="382"/>
                  </a:lnTo>
                  <a:lnTo>
                    <a:pt x="229" y="381"/>
                  </a:lnTo>
                  <a:lnTo>
                    <a:pt x="233" y="380"/>
                  </a:lnTo>
                  <a:lnTo>
                    <a:pt x="237" y="379"/>
                  </a:lnTo>
                  <a:lnTo>
                    <a:pt x="242" y="378"/>
                  </a:lnTo>
                  <a:lnTo>
                    <a:pt x="245" y="377"/>
                  </a:lnTo>
                  <a:lnTo>
                    <a:pt x="249" y="376"/>
                  </a:lnTo>
                  <a:lnTo>
                    <a:pt x="253" y="376"/>
                  </a:lnTo>
                  <a:lnTo>
                    <a:pt x="258" y="375"/>
                  </a:lnTo>
                  <a:lnTo>
                    <a:pt x="261" y="374"/>
                  </a:lnTo>
                  <a:lnTo>
                    <a:pt x="265" y="374"/>
                  </a:lnTo>
                  <a:lnTo>
                    <a:pt x="270" y="373"/>
                  </a:lnTo>
                  <a:lnTo>
                    <a:pt x="274" y="372"/>
                  </a:lnTo>
                  <a:lnTo>
                    <a:pt x="278" y="372"/>
                  </a:lnTo>
                  <a:lnTo>
                    <a:pt x="282" y="371"/>
                  </a:lnTo>
                  <a:lnTo>
                    <a:pt x="286" y="370"/>
                  </a:lnTo>
                  <a:lnTo>
                    <a:pt x="291" y="369"/>
                  </a:lnTo>
                  <a:lnTo>
                    <a:pt x="295" y="369"/>
                  </a:lnTo>
                  <a:lnTo>
                    <a:pt x="299" y="368"/>
                  </a:lnTo>
                  <a:lnTo>
                    <a:pt x="303" y="367"/>
                  </a:lnTo>
                  <a:lnTo>
                    <a:pt x="308" y="366"/>
                  </a:lnTo>
                  <a:lnTo>
                    <a:pt x="313" y="366"/>
                  </a:lnTo>
                  <a:lnTo>
                    <a:pt x="316" y="365"/>
                  </a:lnTo>
                  <a:lnTo>
                    <a:pt x="321" y="365"/>
                  </a:lnTo>
                  <a:lnTo>
                    <a:pt x="325" y="364"/>
                  </a:lnTo>
                  <a:lnTo>
                    <a:pt x="330" y="363"/>
                  </a:lnTo>
                  <a:lnTo>
                    <a:pt x="334" y="363"/>
                  </a:lnTo>
                  <a:lnTo>
                    <a:pt x="338" y="362"/>
                  </a:lnTo>
                  <a:lnTo>
                    <a:pt x="343" y="362"/>
                  </a:lnTo>
                  <a:lnTo>
                    <a:pt x="348" y="361"/>
                  </a:lnTo>
                  <a:lnTo>
                    <a:pt x="352" y="361"/>
                  </a:lnTo>
                  <a:lnTo>
                    <a:pt x="356" y="360"/>
                  </a:lnTo>
                  <a:lnTo>
                    <a:pt x="361" y="359"/>
                  </a:lnTo>
                  <a:lnTo>
                    <a:pt x="366" y="359"/>
                  </a:lnTo>
                  <a:lnTo>
                    <a:pt x="370" y="359"/>
                  </a:lnTo>
                  <a:lnTo>
                    <a:pt x="375" y="358"/>
                  </a:lnTo>
                  <a:lnTo>
                    <a:pt x="379" y="358"/>
                  </a:lnTo>
                  <a:lnTo>
                    <a:pt x="383" y="357"/>
                  </a:lnTo>
                  <a:lnTo>
                    <a:pt x="388" y="357"/>
                  </a:lnTo>
                  <a:lnTo>
                    <a:pt x="393" y="356"/>
                  </a:lnTo>
                  <a:lnTo>
                    <a:pt x="398" y="356"/>
                  </a:lnTo>
                  <a:lnTo>
                    <a:pt x="402" y="356"/>
                  </a:lnTo>
                  <a:lnTo>
                    <a:pt x="407" y="356"/>
                  </a:lnTo>
                  <a:lnTo>
                    <a:pt x="412" y="356"/>
                  </a:lnTo>
                  <a:lnTo>
                    <a:pt x="417" y="356"/>
                  </a:lnTo>
                  <a:lnTo>
                    <a:pt x="421" y="355"/>
                  </a:lnTo>
                  <a:lnTo>
                    <a:pt x="426" y="355"/>
                  </a:lnTo>
                  <a:lnTo>
                    <a:pt x="431" y="355"/>
                  </a:lnTo>
                  <a:lnTo>
                    <a:pt x="436" y="355"/>
                  </a:lnTo>
                  <a:lnTo>
                    <a:pt x="441" y="354"/>
                  </a:lnTo>
                  <a:lnTo>
                    <a:pt x="446" y="354"/>
                  </a:lnTo>
                  <a:lnTo>
                    <a:pt x="451" y="354"/>
                  </a:lnTo>
                  <a:lnTo>
                    <a:pt x="455" y="354"/>
                  </a:lnTo>
                  <a:lnTo>
                    <a:pt x="460" y="353"/>
                  </a:lnTo>
                  <a:lnTo>
                    <a:pt x="465" y="353"/>
                  </a:lnTo>
                  <a:lnTo>
                    <a:pt x="471" y="353"/>
                  </a:lnTo>
                  <a:lnTo>
                    <a:pt x="475" y="353"/>
                  </a:lnTo>
                  <a:lnTo>
                    <a:pt x="480" y="353"/>
                  </a:lnTo>
                  <a:lnTo>
                    <a:pt x="486" y="353"/>
                  </a:lnTo>
                  <a:lnTo>
                    <a:pt x="490" y="353"/>
                  </a:lnTo>
                  <a:lnTo>
                    <a:pt x="495" y="353"/>
                  </a:lnTo>
                  <a:lnTo>
                    <a:pt x="501" y="353"/>
                  </a:lnTo>
                  <a:lnTo>
                    <a:pt x="506" y="353"/>
                  </a:lnTo>
                  <a:lnTo>
                    <a:pt x="510" y="353"/>
                  </a:lnTo>
                  <a:lnTo>
                    <a:pt x="516" y="352"/>
                  </a:lnTo>
                  <a:lnTo>
                    <a:pt x="521" y="352"/>
                  </a:lnTo>
                  <a:lnTo>
                    <a:pt x="526" y="353"/>
                  </a:lnTo>
                  <a:lnTo>
                    <a:pt x="531" y="353"/>
                  </a:lnTo>
                  <a:lnTo>
                    <a:pt x="537" y="353"/>
                  </a:lnTo>
                  <a:lnTo>
                    <a:pt x="542" y="353"/>
                  </a:lnTo>
                  <a:lnTo>
                    <a:pt x="547" y="353"/>
                  </a:lnTo>
                  <a:lnTo>
                    <a:pt x="552" y="353"/>
                  </a:lnTo>
                  <a:lnTo>
                    <a:pt x="558" y="353"/>
                  </a:lnTo>
                  <a:lnTo>
                    <a:pt x="563" y="353"/>
                  </a:lnTo>
                  <a:lnTo>
                    <a:pt x="568" y="353"/>
                  </a:lnTo>
                  <a:lnTo>
                    <a:pt x="574" y="353"/>
                  </a:lnTo>
                  <a:lnTo>
                    <a:pt x="579" y="354"/>
                  </a:lnTo>
                  <a:close/>
                </a:path>
              </a:pathLst>
            </a:custGeom>
            <a:gradFill>
              <a:gsLst>
                <a:gs pos="100000">
                  <a:srgbClr val="0058B0"/>
                </a:gs>
                <a:gs pos="0">
                  <a:srgbClr val="3399FF"/>
                </a:gs>
              </a:gsLst>
              <a:path path="circle">
                <a:fillToRect l="50000" t="50000" r="50000" b="50000"/>
              </a:path>
            </a:gradFill>
            <a:ln>
              <a:solidFill>
                <a:srgbClr val="00589A"/>
              </a:solidFill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2716B2DB-E0A6-4C46-BC51-45D2B8C26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505" y="4258898"/>
              <a:ext cx="6929441" cy="1960576"/>
            </a:xfrm>
            <a:custGeom>
              <a:avLst/>
              <a:gdLst>
                <a:gd name="T0" fmla="*/ 896 w 4365"/>
                <a:gd name="T1" fmla="*/ 170 h 1235"/>
                <a:gd name="T2" fmla="*/ 1275 w 4365"/>
                <a:gd name="T3" fmla="*/ 49 h 1235"/>
                <a:gd name="T4" fmla="*/ 1703 w 4365"/>
                <a:gd name="T5" fmla="*/ 0 h 1235"/>
                <a:gd name="T6" fmla="*/ 2179 w 4365"/>
                <a:gd name="T7" fmla="*/ 21 h 1235"/>
                <a:gd name="T8" fmla="*/ 2390 w 4365"/>
                <a:gd name="T9" fmla="*/ 58 h 1235"/>
                <a:gd name="T10" fmla="*/ 2639 w 4365"/>
                <a:gd name="T11" fmla="*/ 150 h 1235"/>
                <a:gd name="T12" fmla="*/ 2920 w 4365"/>
                <a:gd name="T13" fmla="*/ 295 h 1235"/>
                <a:gd name="T14" fmla="*/ 3234 w 4365"/>
                <a:gd name="T15" fmla="*/ 494 h 1235"/>
                <a:gd name="T16" fmla="*/ 3654 w 4365"/>
                <a:gd name="T17" fmla="*/ 516 h 1235"/>
                <a:gd name="T18" fmla="*/ 3971 w 4365"/>
                <a:gd name="T19" fmla="*/ 559 h 1235"/>
                <a:gd name="T20" fmla="*/ 4186 w 4365"/>
                <a:gd name="T21" fmla="*/ 621 h 1235"/>
                <a:gd name="T22" fmla="*/ 4295 w 4365"/>
                <a:gd name="T23" fmla="*/ 701 h 1235"/>
                <a:gd name="T24" fmla="*/ 4312 w 4365"/>
                <a:gd name="T25" fmla="*/ 729 h 1235"/>
                <a:gd name="T26" fmla="*/ 4326 w 4365"/>
                <a:gd name="T27" fmla="*/ 759 h 1235"/>
                <a:gd name="T28" fmla="*/ 4336 w 4365"/>
                <a:gd name="T29" fmla="*/ 789 h 1235"/>
                <a:gd name="T30" fmla="*/ 4344 w 4365"/>
                <a:gd name="T31" fmla="*/ 820 h 1235"/>
                <a:gd name="T32" fmla="*/ 4362 w 4365"/>
                <a:gd name="T33" fmla="*/ 873 h 1235"/>
                <a:gd name="T34" fmla="*/ 4363 w 4365"/>
                <a:gd name="T35" fmla="*/ 946 h 1235"/>
                <a:gd name="T36" fmla="*/ 4345 w 4365"/>
                <a:gd name="T37" fmla="*/ 1040 h 1235"/>
                <a:gd name="T38" fmla="*/ 4309 w 4365"/>
                <a:gd name="T39" fmla="*/ 1145 h 1235"/>
                <a:gd name="T40" fmla="*/ 4253 w 4365"/>
                <a:gd name="T41" fmla="*/ 1167 h 1235"/>
                <a:gd name="T42" fmla="*/ 4181 w 4365"/>
                <a:gd name="T43" fmla="*/ 1189 h 1235"/>
                <a:gd name="T44" fmla="*/ 4094 w 4365"/>
                <a:gd name="T45" fmla="*/ 1210 h 1235"/>
                <a:gd name="T46" fmla="*/ 4001 w 4365"/>
                <a:gd name="T47" fmla="*/ 1210 h 1235"/>
                <a:gd name="T48" fmla="*/ 3981 w 4365"/>
                <a:gd name="T49" fmla="*/ 1019 h 1235"/>
                <a:gd name="T50" fmla="*/ 3911 w 4365"/>
                <a:gd name="T51" fmla="*/ 876 h 1235"/>
                <a:gd name="T52" fmla="*/ 3792 w 4365"/>
                <a:gd name="T53" fmla="*/ 784 h 1235"/>
                <a:gd name="T54" fmla="*/ 3623 w 4365"/>
                <a:gd name="T55" fmla="*/ 742 h 1235"/>
                <a:gd name="T56" fmla="*/ 3449 w 4365"/>
                <a:gd name="T57" fmla="*/ 782 h 1235"/>
                <a:gd name="T58" fmla="*/ 3321 w 4365"/>
                <a:gd name="T59" fmla="*/ 883 h 1235"/>
                <a:gd name="T60" fmla="*/ 3235 w 4365"/>
                <a:gd name="T61" fmla="*/ 1047 h 1235"/>
                <a:gd name="T62" fmla="*/ 1336 w 4365"/>
                <a:gd name="T63" fmla="*/ 1182 h 1235"/>
                <a:gd name="T64" fmla="*/ 1316 w 4365"/>
                <a:gd name="T65" fmla="*/ 1009 h 1235"/>
                <a:gd name="T66" fmla="*/ 1246 w 4365"/>
                <a:gd name="T67" fmla="*/ 876 h 1235"/>
                <a:gd name="T68" fmla="*/ 1129 w 4365"/>
                <a:gd name="T69" fmla="*/ 784 h 1235"/>
                <a:gd name="T70" fmla="*/ 961 w 4365"/>
                <a:gd name="T71" fmla="*/ 736 h 1235"/>
                <a:gd name="T72" fmla="*/ 788 w 4365"/>
                <a:gd name="T73" fmla="*/ 774 h 1235"/>
                <a:gd name="T74" fmla="*/ 667 w 4365"/>
                <a:gd name="T75" fmla="*/ 866 h 1235"/>
                <a:gd name="T76" fmla="*/ 596 w 4365"/>
                <a:gd name="T77" fmla="*/ 1015 h 1235"/>
                <a:gd name="T78" fmla="*/ 571 w 4365"/>
                <a:gd name="T79" fmla="*/ 1175 h 1235"/>
                <a:gd name="T80" fmla="*/ 541 w 4365"/>
                <a:gd name="T81" fmla="*/ 1171 h 1235"/>
                <a:gd name="T82" fmla="*/ 512 w 4365"/>
                <a:gd name="T83" fmla="*/ 1164 h 1235"/>
                <a:gd name="T84" fmla="*/ 485 w 4365"/>
                <a:gd name="T85" fmla="*/ 1154 h 1235"/>
                <a:gd name="T86" fmla="*/ 431 w 4365"/>
                <a:gd name="T87" fmla="*/ 1142 h 1235"/>
                <a:gd name="T88" fmla="*/ 296 w 4365"/>
                <a:gd name="T89" fmla="*/ 1128 h 1235"/>
                <a:gd name="T90" fmla="*/ 183 w 4365"/>
                <a:gd name="T91" fmla="*/ 1108 h 1235"/>
                <a:gd name="T92" fmla="*/ 88 w 4365"/>
                <a:gd name="T93" fmla="*/ 1079 h 1235"/>
                <a:gd name="T94" fmla="*/ 1 w 4365"/>
                <a:gd name="T95" fmla="*/ 878 h 1235"/>
                <a:gd name="T96" fmla="*/ 11 w 4365"/>
                <a:gd name="T97" fmla="*/ 828 h 1235"/>
                <a:gd name="T98" fmla="*/ 29 w 4365"/>
                <a:gd name="T99" fmla="*/ 784 h 1235"/>
                <a:gd name="T100" fmla="*/ 55 w 4365"/>
                <a:gd name="T101" fmla="*/ 741 h 1235"/>
                <a:gd name="T102" fmla="*/ 77 w 4365"/>
                <a:gd name="T103" fmla="*/ 699 h 1235"/>
                <a:gd name="T104" fmla="*/ 67 w 4365"/>
                <a:gd name="T105" fmla="*/ 647 h 1235"/>
                <a:gd name="T106" fmla="*/ 67 w 4365"/>
                <a:gd name="T107" fmla="*/ 598 h 1235"/>
                <a:gd name="T108" fmla="*/ 75 w 4365"/>
                <a:gd name="T109" fmla="*/ 554 h 1235"/>
                <a:gd name="T110" fmla="*/ 92 w 4365"/>
                <a:gd name="T111" fmla="*/ 516 h 1235"/>
                <a:gd name="T112" fmla="*/ 110 w 4365"/>
                <a:gd name="T113" fmla="*/ 490 h 1235"/>
                <a:gd name="T114" fmla="*/ 124 w 4365"/>
                <a:gd name="T115" fmla="*/ 460 h 1235"/>
                <a:gd name="T116" fmla="*/ 135 w 4365"/>
                <a:gd name="T117" fmla="*/ 429 h 1235"/>
                <a:gd name="T118" fmla="*/ 169 w 4365"/>
                <a:gd name="T119" fmla="*/ 397 h 1235"/>
                <a:gd name="T120" fmla="*/ 265 w 4365"/>
                <a:gd name="T121" fmla="*/ 374 h 1235"/>
                <a:gd name="T122" fmla="*/ 375 w 4365"/>
                <a:gd name="T123" fmla="*/ 358 h 1235"/>
                <a:gd name="T124" fmla="*/ 495 w 4365"/>
                <a:gd name="T125" fmla="*/ 353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65" h="1235">
                  <a:moveTo>
                    <a:pt x="579" y="354"/>
                  </a:moveTo>
                  <a:lnTo>
                    <a:pt x="592" y="344"/>
                  </a:lnTo>
                  <a:lnTo>
                    <a:pt x="604" y="336"/>
                  </a:lnTo>
                  <a:lnTo>
                    <a:pt x="616" y="327"/>
                  </a:lnTo>
                  <a:lnTo>
                    <a:pt x="629" y="318"/>
                  </a:lnTo>
                  <a:lnTo>
                    <a:pt x="642" y="310"/>
                  </a:lnTo>
                  <a:lnTo>
                    <a:pt x="654" y="302"/>
                  </a:lnTo>
                  <a:lnTo>
                    <a:pt x="666" y="293"/>
                  </a:lnTo>
                  <a:lnTo>
                    <a:pt x="680" y="285"/>
                  </a:lnTo>
                  <a:lnTo>
                    <a:pt x="693" y="277"/>
                  </a:lnTo>
                  <a:lnTo>
                    <a:pt x="706" y="270"/>
                  </a:lnTo>
                  <a:lnTo>
                    <a:pt x="718" y="261"/>
                  </a:lnTo>
                  <a:lnTo>
                    <a:pt x="732" y="254"/>
                  </a:lnTo>
                  <a:lnTo>
                    <a:pt x="745" y="246"/>
                  </a:lnTo>
                  <a:lnTo>
                    <a:pt x="759" y="238"/>
                  </a:lnTo>
                  <a:lnTo>
                    <a:pt x="772" y="232"/>
                  </a:lnTo>
                  <a:lnTo>
                    <a:pt x="786" y="224"/>
                  </a:lnTo>
                  <a:lnTo>
                    <a:pt x="799" y="217"/>
                  </a:lnTo>
                  <a:lnTo>
                    <a:pt x="813" y="210"/>
                  </a:lnTo>
                  <a:lnTo>
                    <a:pt x="826" y="203"/>
                  </a:lnTo>
                  <a:lnTo>
                    <a:pt x="841" y="197"/>
                  </a:lnTo>
                  <a:lnTo>
                    <a:pt x="855" y="190"/>
                  </a:lnTo>
                  <a:lnTo>
                    <a:pt x="868" y="184"/>
                  </a:lnTo>
                  <a:lnTo>
                    <a:pt x="882" y="177"/>
                  </a:lnTo>
                  <a:lnTo>
                    <a:pt x="896" y="170"/>
                  </a:lnTo>
                  <a:lnTo>
                    <a:pt x="911" y="165"/>
                  </a:lnTo>
                  <a:lnTo>
                    <a:pt x="925" y="158"/>
                  </a:lnTo>
                  <a:lnTo>
                    <a:pt x="939" y="152"/>
                  </a:lnTo>
                  <a:lnTo>
                    <a:pt x="954" y="147"/>
                  </a:lnTo>
                  <a:lnTo>
                    <a:pt x="968" y="141"/>
                  </a:lnTo>
                  <a:lnTo>
                    <a:pt x="983" y="135"/>
                  </a:lnTo>
                  <a:lnTo>
                    <a:pt x="998" y="130"/>
                  </a:lnTo>
                  <a:lnTo>
                    <a:pt x="1013" y="124"/>
                  </a:lnTo>
                  <a:lnTo>
                    <a:pt x="1027" y="118"/>
                  </a:lnTo>
                  <a:lnTo>
                    <a:pt x="1042" y="114"/>
                  </a:lnTo>
                  <a:lnTo>
                    <a:pt x="1057" y="109"/>
                  </a:lnTo>
                  <a:lnTo>
                    <a:pt x="1072" y="103"/>
                  </a:lnTo>
                  <a:lnTo>
                    <a:pt x="1088" y="99"/>
                  </a:lnTo>
                  <a:lnTo>
                    <a:pt x="1103" y="94"/>
                  </a:lnTo>
                  <a:lnTo>
                    <a:pt x="1118" y="89"/>
                  </a:lnTo>
                  <a:lnTo>
                    <a:pt x="1133" y="85"/>
                  </a:lnTo>
                  <a:lnTo>
                    <a:pt x="1149" y="81"/>
                  </a:lnTo>
                  <a:lnTo>
                    <a:pt x="1164" y="76"/>
                  </a:lnTo>
                  <a:lnTo>
                    <a:pt x="1180" y="72"/>
                  </a:lnTo>
                  <a:lnTo>
                    <a:pt x="1195" y="68"/>
                  </a:lnTo>
                  <a:lnTo>
                    <a:pt x="1211" y="65"/>
                  </a:lnTo>
                  <a:lnTo>
                    <a:pt x="1228" y="61"/>
                  </a:lnTo>
                  <a:lnTo>
                    <a:pt x="1243" y="57"/>
                  </a:lnTo>
                  <a:lnTo>
                    <a:pt x="1259" y="53"/>
                  </a:lnTo>
                  <a:lnTo>
                    <a:pt x="1275" y="49"/>
                  </a:lnTo>
                  <a:lnTo>
                    <a:pt x="1291" y="47"/>
                  </a:lnTo>
                  <a:lnTo>
                    <a:pt x="1308" y="43"/>
                  </a:lnTo>
                  <a:lnTo>
                    <a:pt x="1324" y="40"/>
                  </a:lnTo>
                  <a:lnTo>
                    <a:pt x="1340" y="37"/>
                  </a:lnTo>
                  <a:lnTo>
                    <a:pt x="1357" y="34"/>
                  </a:lnTo>
                  <a:lnTo>
                    <a:pt x="1373" y="31"/>
                  </a:lnTo>
                  <a:lnTo>
                    <a:pt x="1390" y="29"/>
                  </a:lnTo>
                  <a:lnTo>
                    <a:pt x="1406" y="26"/>
                  </a:lnTo>
                  <a:lnTo>
                    <a:pt x="1423" y="24"/>
                  </a:lnTo>
                  <a:lnTo>
                    <a:pt x="1440" y="21"/>
                  </a:lnTo>
                  <a:lnTo>
                    <a:pt x="1457" y="19"/>
                  </a:lnTo>
                  <a:lnTo>
                    <a:pt x="1475" y="16"/>
                  </a:lnTo>
                  <a:lnTo>
                    <a:pt x="1492" y="14"/>
                  </a:lnTo>
                  <a:lnTo>
                    <a:pt x="1509" y="13"/>
                  </a:lnTo>
                  <a:lnTo>
                    <a:pt x="1526" y="11"/>
                  </a:lnTo>
                  <a:lnTo>
                    <a:pt x="1544" y="10"/>
                  </a:lnTo>
                  <a:lnTo>
                    <a:pt x="1561" y="8"/>
                  </a:lnTo>
                  <a:lnTo>
                    <a:pt x="1578" y="7"/>
                  </a:lnTo>
                  <a:lnTo>
                    <a:pt x="1596" y="5"/>
                  </a:lnTo>
                  <a:lnTo>
                    <a:pt x="1614" y="4"/>
                  </a:lnTo>
                  <a:lnTo>
                    <a:pt x="1631" y="3"/>
                  </a:lnTo>
                  <a:lnTo>
                    <a:pt x="1649" y="2"/>
                  </a:lnTo>
                  <a:lnTo>
                    <a:pt x="1667" y="1"/>
                  </a:lnTo>
                  <a:lnTo>
                    <a:pt x="1685" y="0"/>
                  </a:lnTo>
                  <a:lnTo>
                    <a:pt x="1703" y="0"/>
                  </a:lnTo>
                  <a:lnTo>
                    <a:pt x="1721" y="0"/>
                  </a:lnTo>
                  <a:lnTo>
                    <a:pt x="1739" y="0"/>
                  </a:lnTo>
                  <a:lnTo>
                    <a:pt x="1757" y="0"/>
                  </a:lnTo>
                  <a:lnTo>
                    <a:pt x="1775" y="0"/>
                  </a:lnTo>
                  <a:lnTo>
                    <a:pt x="1794" y="0"/>
                  </a:lnTo>
                  <a:lnTo>
                    <a:pt x="1812" y="0"/>
                  </a:lnTo>
                  <a:lnTo>
                    <a:pt x="1831" y="0"/>
                  </a:lnTo>
                  <a:lnTo>
                    <a:pt x="1850" y="0"/>
                  </a:lnTo>
                  <a:lnTo>
                    <a:pt x="1868" y="0"/>
                  </a:lnTo>
                  <a:lnTo>
                    <a:pt x="1887" y="0"/>
                  </a:lnTo>
                  <a:lnTo>
                    <a:pt x="1906" y="0"/>
                  </a:lnTo>
                  <a:lnTo>
                    <a:pt x="1925" y="1"/>
                  </a:lnTo>
                  <a:lnTo>
                    <a:pt x="1944" y="1"/>
                  </a:lnTo>
                  <a:lnTo>
                    <a:pt x="1964" y="3"/>
                  </a:lnTo>
                  <a:lnTo>
                    <a:pt x="1983" y="4"/>
                  </a:lnTo>
                  <a:lnTo>
                    <a:pt x="2002" y="5"/>
                  </a:lnTo>
                  <a:lnTo>
                    <a:pt x="2021" y="6"/>
                  </a:lnTo>
                  <a:lnTo>
                    <a:pt x="2040" y="8"/>
                  </a:lnTo>
                  <a:lnTo>
                    <a:pt x="2060" y="9"/>
                  </a:lnTo>
                  <a:lnTo>
                    <a:pt x="2080" y="11"/>
                  </a:lnTo>
                  <a:lnTo>
                    <a:pt x="2099" y="13"/>
                  </a:lnTo>
                  <a:lnTo>
                    <a:pt x="2119" y="14"/>
                  </a:lnTo>
                  <a:lnTo>
                    <a:pt x="2139" y="16"/>
                  </a:lnTo>
                  <a:lnTo>
                    <a:pt x="2159" y="18"/>
                  </a:lnTo>
                  <a:lnTo>
                    <a:pt x="2179" y="21"/>
                  </a:lnTo>
                  <a:lnTo>
                    <a:pt x="2179" y="20"/>
                  </a:lnTo>
                  <a:lnTo>
                    <a:pt x="2187" y="21"/>
                  </a:lnTo>
                  <a:lnTo>
                    <a:pt x="2196" y="22"/>
                  </a:lnTo>
                  <a:lnTo>
                    <a:pt x="2204" y="23"/>
                  </a:lnTo>
                  <a:lnTo>
                    <a:pt x="2212" y="23"/>
                  </a:lnTo>
                  <a:lnTo>
                    <a:pt x="2220" y="24"/>
                  </a:lnTo>
                  <a:lnTo>
                    <a:pt x="2229" y="25"/>
                  </a:lnTo>
                  <a:lnTo>
                    <a:pt x="2237" y="27"/>
                  </a:lnTo>
                  <a:lnTo>
                    <a:pt x="2246" y="28"/>
                  </a:lnTo>
                  <a:lnTo>
                    <a:pt x="2254" y="29"/>
                  </a:lnTo>
                  <a:lnTo>
                    <a:pt x="2264" y="31"/>
                  </a:lnTo>
                  <a:lnTo>
                    <a:pt x="2272" y="31"/>
                  </a:lnTo>
                  <a:lnTo>
                    <a:pt x="2281" y="33"/>
                  </a:lnTo>
                  <a:lnTo>
                    <a:pt x="2289" y="34"/>
                  </a:lnTo>
                  <a:lnTo>
                    <a:pt x="2299" y="36"/>
                  </a:lnTo>
                  <a:lnTo>
                    <a:pt x="2307" y="38"/>
                  </a:lnTo>
                  <a:lnTo>
                    <a:pt x="2316" y="40"/>
                  </a:lnTo>
                  <a:lnTo>
                    <a:pt x="2325" y="42"/>
                  </a:lnTo>
                  <a:lnTo>
                    <a:pt x="2335" y="44"/>
                  </a:lnTo>
                  <a:lnTo>
                    <a:pt x="2343" y="46"/>
                  </a:lnTo>
                  <a:lnTo>
                    <a:pt x="2353" y="48"/>
                  </a:lnTo>
                  <a:lnTo>
                    <a:pt x="2362" y="50"/>
                  </a:lnTo>
                  <a:lnTo>
                    <a:pt x="2371" y="53"/>
                  </a:lnTo>
                  <a:lnTo>
                    <a:pt x="2380" y="55"/>
                  </a:lnTo>
                  <a:lnTo>
                    <a:pt x="2390" y="58"/>
                  </a:lnTo>
                  <a:lnTo>
                    <a:pt x="2399" y="61"/>
                  </a:lnTo>
                  <a:lnTo>
                    <a:pt x="2408" y="64"/>
                  </a:lnTo>
                  <a:lnTo>
                    <a:pt x="2418" y="66"/>
                  </a:lnTo>
                  <a:lnTo>
                    <a:pt x="2427" y="69"/>
                  </a:lnTo>
                  <a:lnTo>
                    <a:pt x="2437" y="72"/>
                  </a:lnTo>
                  <a:lnTo>
                    <a:pt x="2446" y="75"/>
                  </a:lnTo>
                  <a:lnTo>
                    <a:pt x="2457" y="78"/>
                  </a:lnTo>
                  <a:lnTo>
                    <a:pt x="2466" y="82"/>
                  </a:lnTo>
                  <a:lnTo>
                    <a:pt x="2476" y="84"/>
                  </a:lnTo>
                  <a:lnTo>
                    <a:pt x="2486" y="88"/>
                  </a:lnTo>
                  <a:lnTo>
                    <a:pt x="2496" y="92"/>
                  </a:lnTo>
                  <a:lnTo>
                    <a:pt x="2506" y="95"/>
                  </a:lnTo>
                  <a:lnTo>
                    <a:pt x="2515" y="99"/>
                  </a:lnTo>
                  <a:lnTo>
                    <a:pt x="2526" y="102"/>
                  </a:lnTo>
                  <a:lnTo>
                    <a:pt x="2536" y="106"/>
                  </a:lnTo>
                  <a:lnTo>
                    <a:pt x="2546" y="111"/>
                  </a:lnTo>
                  <a:lnTo>
                    <a:pt x="2556" y="115"/>
                  </a:lnTo>
                  <a:lnTo>
                    <a:pt x="2566" y="118"/>
                  </a:lnTo>
                  <a:lnTo>
                    <a:pt x="2577" y="123"/>
                  </a:lnTo>
                  <a:lnTo>
                    <a:pt x="2587" y="127"/>
                  </a:lnTo>
                  <a:lnTo>
                    <a:pt x="2598" y="132"/>
                  </a:lnTo>
                  <a:lnTo>
                    <a:pt x="2608" y="135"/>
                  </a:lnTo>
                  <a:lnTo>
                    <a:pt x="2619" y="140"/>
                  </a:lnTo>
                  <a:lnTo>
                    <a:pt x="2629" y="145"/>
                  </a:lnTo>
                  <a:lnTo>
                    <a:pt x="2639" y="150"/>
                  </a:lnTo>
                  <a:lnTo>
                    <a:pt x="2650" y="154"/>
                  </a:lnTo>
                  <a:lnTo>
                    <a:pt x="2661" y="159"/>
                  </a:lnTo>
                  <a:lnTo>
                    <a:pt x="2672" y="165"/>
                  </a:lnTo>
                  <a:lnTo>
                    <a:pt x="2682" y="169"/>
                  </a:lnTo>
                  <a:lnTo>
                    <a:pt x="2693" y="174"/>
                  </a:lnTo>
                  <a:lnTo>
                    <a:pt x="2704" y="180"/>
                  </a:lnTo>
                  <a:lnTo>
                    <a:pt x="2715" y="185"/>
                  </a:lnTo>
                  <a:lnTo>
                    <a:pt x="2726" y="190"/>
                  </a:lnTo>
                  <a:lnTo>
                    <a:pt x="2737" y="196"/>
                  </a:lnTo>
                  <a:lnTo>
                    <a:pt x="2748" y="202"/>
                  </a:lnTo>
                  <a:lnTo>
                    <a:pt x="2760" y="207"/>
                  </a:lnTo>
                  <a:lnTo>
                    <a:pt x="2771" y="213"/>
                  </a:lnTo>
                  <a:lnTo>
                    <a:pt x="2782" y="219"/>
                  </a:lnTo>
                  <a:lnTo>
                    <a:pt x="2793" y="224"/>
                  </a:lnTo>
                  <a:lnTo>
                    <a:pt x="2804" y="231"/>
                  </a:lnTo>
                  <a:lnTo>
                    <a:pt x="2816" y="236"/>
                  </a:lnTo>
                  <a:lnTo>
                    <a:pt x="2828" y="243"/>
                  </a:lnTo>
                  <a:lnTo>
                    <a:pt x="2839" y="249"/>
                  </a:lnTo>
                  <a:lnTo>
                    <a:pt x="2850" y="255"/>
                  </a:lnTo>
                  <a:lnTo>
                    <a:pt x="2862" y="262"/>
                  </a:lnTo>
                  <a:lnTo>
                    <a:pt x="2874" y="269"/>
                  </a:lnTo>
                  <a:lnTo>
                    <a:pt x="2885" y="275"/>
                  </a:lnTo>
                  <a:lnTo>
                    <a:pt x="2897" y="282"/>
                  </a:lnTo>
                  <a:lnTo>
                    <a:pt x="2909" y="288"/>
                  </a:lnTo>
                  <a:lnTo>
                    <a:pt x="2920" y="295"/>
                  </a:lnTo>
                  <a:lnTo>
                    <a:pt x="2933" y="303"/>
                  </a:lnTo>
                  <a:lnTo>
                    <a:pt x="2945" y="309"/>
                  </a:lnTo>
                  <a:lnTo>
                    <a:pt x="2956" y="317"/>
                  </a:lnTo>
                  <a:lnTo>
                    <a:pt x="2969" y="323"/>
                  </a:lnTo>
                  <a:lnTo>
                    <a:pt x="2981" y="331"/>
                  </a:lnTo>
                  <a:lnTo>
                    <a:pt x="2993" y="339"/>
                  </a:lnTo>
                  <a:lnTo>
                    <a:pt x="3005" y="346"/>
                  </a:lnTo>
                  <a:lnTo>
                    <a:pt x="3017" y="354"/>
                  </a:lnTo>
                  <a:lnTo>
                    <a:pt x="3029" y="361"/>
                  </a:lnTo>
                  <a:lnTo>
                    <a:pt x="3042" y="369"/>
                  </a:lnTo>
                  <a:lnTo>
                    <a:pt x="3055" y="376"/>
                  </a:lnTo>
                  <a:lnTo>
                    <a:pt x="3067" y="385"/>
                  </a:lnTo>
                  <a:lnTo>
                    <a:pt x="3079" y="392"/>
                  </a:lnTo>
                  <a:lnTo>
                    <a:pt x="3092" y="401"/>
                  </a:lnTo>
                  <a:lnTo>
                    <a:pt x="3104" y="408"/>
                  </a:lnTo>
                  <a:lnTo>
                    <a:pt x="3117" y="416"/>
                  </a:lnTo>
                  <a:lnTo>
                    <a:pt x="3130" y="425"/>
                  </a:lnTo>
                  <a:lnTo>
                    <a:pt x="3143" y="433"/>
                  </a:lnTo>
                  <a:lnTo>
                    <a:pt x="3155" y="442"/>
                  </a:lnTo>
                  <a:lnTo>
                    <a:pt x="3168" y="450"/>
                  </a:lnTo>
                  <a:lnTo>
                    <a:pt x="3181" y="459"/>
                  </a:lnTo>
                  <a:lnTo>
                    <a:pt x="3194" y="467"/>
                  </a:lnTo>
                  <a:lnTo>
                    <a:pt x="3207" y="476"/>
                  </a:lnTo>
                  <a:lnTo>
                    <a:pt x="3220" y="485"/>
                  </a:lnTo>
                  <a:lnTo>
                    <a:pt x="3234" y="494"/>
                  </a:lnTo>
                  <a:lnTo>
                    <a:pt x="3252" y="494"/>
                  </a:lnTo>
                  <a:lnTo>
                    <a:pt x="3270" y="495"/>
                  </a:lnTo>
                  <a:lnTo>
                    <a:pt x="3289" y="495"/>
                  </a:lnTo>
                  <a:lnTo>
                    <a:pt x="3307" y="496"/>
                  </a:lnTo>
                  <a:lnTo>
                    <a:pt x="3325" y="496"/>
                  </a:lnTo>
                  <a:lnTo>
                    <a:pt x="3343" y="497"/>
                  </a:lnTo>
                  <a:lnTo>
                    <a:pt x="3361" y="498"/>
                  </a:lnTo>
                  <a:lnTo>
                    <a:pt x="3378" y="499"/>
                  </a:lnTo>
                  <a:lnTo>
                    <a:pt x="3396" y="499"/>
                  </a:lnTo>
                  <a:lnTo>
                    <a:pt x="3413" y="500"/>
                  </a:lnTo>
                  <a:lnTo>
                    <a:pt x="3430" y="501"/>
                  </a:lnTo>
                  <a:lnTo>
                    <a:pt x="3447" y="502"/>
                  </a:lnTo>
                  <a:lnTo>
                    <a:pt x="3464" y="503"/>
                  </a:lnTo>
                  <a:lnTo>
                    <a:pt x="3482" y="504"/>
                  </a:lnTo>
                  <a:lnTo>
                    <a:pt x="3498" y="505"/>
                  </a:lnTo>
                  <a:lnTo>
                    <a:pt x="3514" y="506"/>
                  </a:lnTo>
                  <a:lnTo>
                    <a:pt x="3530" y="507"/>
                  </a:lnTo>
                  <a:lnTo>
                    <a:pt x="3546" y="508"/>
                  </a:lnTo>
                  <a:lnTo>
                    <a:pt x="3562" y="509"/>
                  </a:lnTo>
                  <a:lnTo>
                    <a:pt x="3577" y="510"/>
                  </a:lnTo>
                  <a:lnTo>
                    <a:pt x="3593" y="511"/>
                  </a:lnTo>
                  <a:lnTo>
                    <a:pt x="3608" y="512"/>
                  </a:lnTo>
                  <a:lnTo>
                    <a:pt x="3623" y="513"/>
                  </a:lnTo>
                  <a:lnTo>
                    <a:pt x="3639" y="514"/>
                  </a:lnTo>
                  <a:lnTo>
                    <a:pt x="3654" y="516"/>
                  </a:lnTo>
                  <a:lnTo>
                    <a:pt x="3668" y="517"/>
                  </a:lnTo>
                  <a:lnTo>
                    <a:pt x="3682" y="519"/>
                  </a:lnTo>
                  <a:lnTo>
                    <a:pt x="3697" y="520"/>
                  </a:lnTo>
                  <a:lnTo>
                    <a:pt x="3711" y="522"/>
                  </a:lnTo>
                  <a:lnTo>
                    <a:pt x="3725" y="523"/>
                  </a:lnTo>
                  <a:lnTo>
                    <a:pt x="3739" y="525"/>
                  </a:lnTo>
                  <a:lnTo>
                    <a:pt x="3752" y="526"/>
                  </a:lnTo>
                  <a:lnTo>
                    <a:pt x="3766" y="528"/>
                  </a:lnTo>
                  <a:lnTo>
                    <a:pt x="3780" y="528"/>
                  </a:lnTo>
                  <a:lnTo>
                    <a:pt x="3793" y="530"/>
                  </a:lnTo>
                  <a:lnTo>
                    <a:pt x="3806" y="532"/>
                  </a:lnTo>
                  <a:lnTo>
                    <a:pt x="3818" y="534"/>
                  </a:lnTo>
                  <a:lnTo>
                    <a:pt x="3832" y="535"/>
                  </a:lnTo>
                  <a:lnTo>
                    <a:pt x="3844" y="537"/>
                  </a:lnTo>
                  <a:lnTo>
                    <a:pt x="3856" y="539"/>
                  </a:lnTo>
                  <a:lnTo>
                    <a:pt x="3869" y="541"/>
                  </a:lnTo>
                  <a:lnTo>
                    <a:pt x="3881" y="543"/>
                  </a:lnTo>
                  <a:lnTo>
                    <a:pt x="3892" y="545"/>
                  </a:lnTo>
                  <a:lnTo>
                    <a:pt x="3904" y="546"/>
                  </a:lnTo>
                  <a:lnTo>
                    <a:pt x="3916" y="548"/>
                  </a:lnTo>
                  <a:lnTo>
                    <a:pt x="3927" y="550"/>
                  </a:lnTo>
                  <a:lnTo>
                    <a:pt x="3939" y="552"/>
                  </a:lnTo>
                  <a:lnTo>
                    <a:pt x="3949" y="554"/>
                  </a:lnTo>
                  <a:lnTo>
                    <a:pt x="3960" y="556"/>
                  </a:lnTo>
                  <a:lnTo>
                    <a:pt x="3971" y="559"/>
                  </a:lnTo>
                  <a:lnTo>
                    <a:pt x="3981" y="561"/>
                  </a:lnTo>
                  <a:lnTo>
                    <a:pt x="3992" y="562"/>
                  </a:lnTo>
                  <a:lnTo>
                    <a:pt x="4002" y="564"/>
                  </a:lnTo>
                  <a:lnTo>
                    <a:pt x="4012" y="567"/>
                  </a:lnTo>
                  <a:lnTo>
                    <a:pt x="4022" y="569"/>
                  </a:lnTo>
                  <a:lnTo>
                    <a:pt x="4031" y="572"/>
                  </a:lnTo>
                  <a:lnTo>
                    <a:pt x="4042" y="574"/>
                  </a:lnTo>
                  <a:lnTo>
                    <a:pt x="4050" y="576"/>
                  </a:lnTo>
                  <a:lnTo>
                    <a:pt x="4060" y="579"/>
                  </a:lnTo>
                  <a:lnTo>
                    <a:pt x="4069" y="580"/>
                  </a:lnTo>
                  <a:lnTo>
                    <a:pt x="4078" y="583"/>
                  </a:lnTo>
                  <a:lnTo>
                    <a:pt x="4087" y="586"/>
                  </a:lnTo>
                  <a:lnTo>
                    <a:pt x="4096" y="588"/>
                  </a:lnTo>
                  <a:lnTo>
                    <a:pt x="4103" y="591"/>
                  </a:lnTo>
                  <a:lnTo>
                    <a:pt x="4112" y="594"/>
                  </a:lnTo>
                  <a:lnTo>
                    <a:pt x="4120" y="596"/>
                  </a:lnTo>
                  <a:lnTo>
                    <a:pt x="4128" y="598"/>
                  </a:lnTo>
                  <a:lnTo>
                    <a:pt x="4135" y="601"/>
                  </a:lnTo>
                  <a:lnTo>
                    <a:pt x="4143" y="604"/>
                  </a:lnTo>
                  <a:lnTo>
                    <a:pt x="4151" y="607"/>
                  </a:lnTo>
                  <a:lnTo>
                    <a:pt x="4158" y="610"/>
                  </a:lnTo>
                  <a:lnTo>
                    <a:pt x="4165" y="613"/>
                  </a:lnTo>
                  <a:lnTo>
                    <a:pt x="4172" y="615"/>
                  </a:lnTo>
                  <a:lnTo>
                    <a:pt x="4179" y="618"/>
                  </a:lnTo>
                  <a:lnTo>
                    <a:pt x="4186" y="621"/>
                  </a:lnTo>
                  <a:lnTo>
                    <a:pt x="4192" y="624"/>
                  </a:lnTo>
                  <a:lnTo>
                    <a:pt x="4198" y="627"/>
                  </a:lnTo>
                  <a:lnTo>
                    <a:pt x="4204" y="630"/>
                  </a:lnTo>
                  <a:lnTo>
                    <a:pt x="4210" y="632"/>
                  </a:lnTo>
                  <a:lnTo>
                    <a:pt x="4216" y="636"/>
                  </a:lnTo>
                  <a:lnTo>
                    <a:pt x="4221" y="639"/>
                  </a:lnTo>
                  <a:lnTo>
                    <a:pt x="4227" y="642"/>
                  </a:lnTo>
                  <a:lnTo>
                    <a:pt x="4233" y="645"/>
                  </a:lnTo>
                  <a:lnTo>
                    <a:pt x="4238" y="648"/>
                  </a:lnTo>
                  <a:lnTo>
                    <a:pt x="4242" y="651"/>
                  </a:lnTo>
                  <a:lnTo>
                    <a:pt x="4247" y="655"/>
                  </a:lnTo>
                  <a:lnTo>
                    <a:pt x="4252" y="658"/>
                  </a:lnTo>
                  <a:lnTo>
                    <a:pt x="4256" y="662"/>
                  </a:lnTo>
                  <a:lnTo>
                    <a:pt x="4261" y="665"/>
                  </a:lnTo>
                  <a:lnTo>
                    <a:pt x="4265" y="668"/>
                  </a:lnTo>
                  <a:lnTo>
                    <a:pt x="4269" y="671"/>
                  </a:lnTo>
                  <a:lnTo>
                    <a:pt x="4273" y="675"/>
                  </a:lnTo>
                  <a:lnTo>
                    <a:pt x="4276" y="679"/>
                  </a:lnTo>
                  <a:lnTo>
                    <a:pt x="4280" y="682"/>
                  </a:lnTo>
                  <a:lnTo>
                    <a:pt x="4283" y="685"/>
                  </a:lnTo>
                  <a:lnTo>
                    <a:pt x="4287" y="689"/>
                  </a:lnTo>
                  <a:lnTo>
                    <a:pt x="4290" y="693"/>
                  </a:lnTo>
                  <a:lnTo>
                    <a:pt x="4292" y="697"/>
                  </a:lnTo>
                  <a:lnTo>
                    <a:pt x="4295" y="700"/>
                  </a:lnTo>
                  <a:lnTo>
                    <a:pt x="4295" y="701"/>
                  </a:lnTo>
                  <a:lnTo>
                    <a:pt x="4296" y="702"/>
                  </a:lnTo>
                  <a:lnTo>
                    <a:pt x="4297" y="703"/>
                  </a:lnTo>
                  <a:lnTo>
                    <a:pt x="4298" y="704"/>
                  </a:lnTo>
                  <a:lnTo>
                    <a:pt x="4298" y="705"/>
                  </a:lnTo>
                  <a:lnTo>
                    <a:pt x="4299" y="706"/>
                  </a:lnTo>
                  <a:lnTo>
                    <a:pt x="4300" y="708"/>
                  </a:lnTo>
                  <a:lnTo>
                    <a:pt x="4301" y="709"/>
                  </a:lnTo>
                  <a:lnTo>
                    <a:pt x="4301" y="710"/>
                  </a:lnTo>
                  <a:lnTo>
                    <a:pt x="4302" y="711"/>
                  </a:lnTo>
                  <a:lnTo>
                    <a:pt x="4303" y="712"/>
                  </a:lnTo>
                  <a:lnTo>
                    <a:pt x="4304" y="714"/>
                  </a:lnTo>
                  <a:lnTo>
                    <a:pt x="4304" y="715"/>
                  </a:lnTo>
                  <a:lnTo>
                    <a:pt x="4305" y="716"/>
                  </a:lnTo>
                  <a:lnTo>
                    <a:pt x="4306" y="717"/>
                  </a:lnTo>
                  <a:lnTo>
                    <a:pt x="4306" y="717"/>
                  </a:lnTo>
                  <a:lnTo>
                    <a:pt x="4307" y="719"/>
                  </a:lnTo>
                  <a:lnTo>
                    <a:pt x="4308" y="720"/>
                  </a:lnTo>
                  <a:lnTo>
                    <a:pt x="4308" y="721"/>
                  </a:lnTo>
                  <a:lnTo>
                    <a:pt x="4309" y="722"/>
                  </a:lnTo>
                  <a:lnTo>
                    <a:pt x="4309" y="723"/>
                  </a:lnTo>
                  <a:lnTo>
                    <a:pt x="4310" y="725"/>
                  </a:lnTo>
                  <a:lnTo>
                    <a:pt x="4310" y="726"/>
                  </a:lnTo>
                  <a:lnTo>
                    <a:pt x="4311" y="727"/>
                  </a:lnTo>
                  <a:lnTo>
                    <a:pt x="4311" y="728"/>
                  </a:lnTo>
                  <a:lnTo>
                    <a:pt x="4312" y="729"/>
                  </a:lnTo>
                  <a:lnTo>
                    <a:pt x="4313" y="731"/>
                  </a:lnTo>
                  <a:lnTo>
                    <a:pt x="4313" y="732"/>
                  </a:lnTo>
                  <a:lnTo>
                    <a:pt x="4314" y="733"/>
                  </a:lnTo>
                  <a:lnTo>
                    <a:pt x="4315" y="734"/>
                  </a:lnTo>
                  <a:lnTo>
                    <a:pt x="4315" y="735"/>
                  </a:lnTo>
                  <a:lnTo>
                    <a:pt x="4316" y="736"/>
                  </a:lnTo>
                  <a:lnTo>
                    <a:pt x="4316" y="737"/>
                  </a:lnTo>
                  <a:lnTo>
                    <a:pt x="4317" y="738"/>
                  </a:lnTo>
                  <a:lnTo>
                    <a:pt x="4318" y="739"/>
                  </a:lnTo>
                  <a:lnTo>
                    <a:pt x="4318" y="741"/>
                  </a:lnTo>
                  <a:lnTo>
                    <a:pt x="4319" y="742"/>
                  </a:lnTo>
                  <a:lnTo>
                    <a:pt x="4319" y="743"/>
                  </a:lnTo>
                  <a:lnTo>
                    <a:pt x="4320" y="744"/>
                  </a:lnTo>
                  <a:lnTo>
                    <a:pt x="4321" y="746"/>
                  </a:lnTo>
                  <a:lnTo>
                    <a:pt x="4321" y="747"/>
                  </a:lnTo>
                  <a:lnTo>
                    <a:pt x="4322" y="748"/>
                  </a:lnTo>
                  <a:lnTo>
                    <a:pt x="4322" y="749"/>
                  </a:lnTo>
                  <a:lnTo>
                    <a:pt x="4323" y="751"/>
                  </a:lnTo>
                  <a:lnTo>
                    <a:pt x="4323" y="751"/>
                  </a:lnTo>
                  <a:lnTo>
                    <a:pt x="4324" y="752"/>
                  </a:lnTo>
                  <a:lnTo>
                    <a:pt x="4324" y="754"/>
                  </a:lnTo>
                  <a:lnTo>
                    <a:pt x="4325" y="755"/>
                  </a:lnTo>
                  <a:lnTo>
                    <a:pt x="4325" y="756"/>
                  </a:lnTo>
                  <a:lnTo>
                    <a:pt x="4326" y="757"/>
                  </a:lnTo>
                  <a:lnTo>
                    <a:pt x="4326" y="759"/>
                  </a:lnTo>
                  <a:lnTo>
                    <a:pt x="4327" y="760"/>
                  </a:lnTo>
                  <a:lnTo>
                    <a:pt x="4327" y="761"/>
                  </a:lnTo>
                  <a:lnTo>
                    <a:pt x="4327" y="762"/>
                  </a:lnTo>
                  <a:lnTo>
                    <a:pt x="4327" y="764"/>
                  </a:lnTo>
                  <a:lnTo>
                    <a:pt x="4328" y="765"/>
                  </a:lnTo>
                  <a:lnTo>
                    <a:pt x="4328" y="766"/>
                  </a:lnTo>
                  <a:lnTo>
                    <a:pt x="4329" y="768"/>
                  </a:lnTo>
                  <a:lnTo>
                    <a:pt x="4329" y="768"/>
                  </a:lnTo>
                  <a:lnTo>
                    <a:pt x="4330" y="769"/>
                  </a:lnTo>
                  <a:lnTo>
                    <a:pt x="4330" y="770"/>
                  </a:lnTo>
                  <a:lnTo>
                    <a:pt x="4330" y="772"/>
                  </a:lnTo>
                  <a:lnTo>
                    <a:pt x="4331" y="773"/>
                  </a:lnTo>
                  <a:lnTo>
                    <a:pt x="4331" y="774"/>
                  </a:lnTo>
                  <a:lnTo>
                    <a:pt x="4332" y="776"/>
                  </a:lnTo>
                  <a:lnTo>
                    <a:pt x="4332" y="777"/>
                  </a:lnTo>
                  <a:lnTo>
                    <a:pt x="4333" y="778"/>
                  </a:lnTo>
                  <a:lnTo>
                    <a:pt x="4333" y="780"/>
                  </a:lnTo>
                  <a:lnTo>
                    <a:pt x="4333" y="781"/>
                  </a:lnTo>
                  <a:lnTo>
                    <a:pt x="4334" y="782"/>
                  </a:lnTo>
                  <a:lnTo>
                    <a:pt x="4334" y="784"/>
                  </a:lnTo>
                  <a:lnTo>
                    <a:pt x="4334" y="785"/>
                  </a:lnTo>
                  <a:lnTo>
                    <a:pt x="4335" y="785"/>
                  </a:lnTo>
                  <a:lnTo>
                    <a:pt x="4335" y="787"/>
                  </a:lnTo>
                  <a:lnTo>
                    <a:pt x="4336" y="788"/>
                  </a:lnTo>
                  <a:lnTo>
                    <a:pt x="4336" y="789"/>
                  </a:lnTo>
                  <a:lnTo>
                    <a:pt x="4336" y="791"/>
                  </a:lnTo>
                  <a:lnTo>
                    <a:pt x="4337" y="792"/>
                  </a:lnTo>
                  <a:lnTo>
                    <a:pt x="4337" y="793"/>
                  </a:lnTo>
                  <a:lnTo>
                    <a:pt x="4337" y="795"/>
                  </a:lnTo>
                  <a:lnTo>
                    <a:pt x="4338" y="796"/>
                  </a:lnTo>
                  <a:lnTo>
                    <a:pt x="4338" y="797"/>
                  </a:lnTo>
                  <a:lnTo>
                    <a:pt x="4338" y="799"/>
                  </a:lnTo>
                  <a:lnTo>
                    <a:pt x="4339" y="800"/>
                  </a:lnTo>
                  <a:lnTo>
                    <a:pt x="4339" y="801"/>
                  </a:lnTo>
                  <a:lnTo>
                    <a:pt x="4339" y="803"/>
                  </a:lnTo>
                  <a:lnTo>
                    <a:pt x="4339" y="803"/>
                  </a:lnTo>
                  <a:lnTo>
                    <a:pt x="4340" y="804"/>
                  </a:lnTo>
                  <a:lnTo>
                    <a:pt x="4340" y="806"/>
                  </a:lnTo>
                  <a:lnTo>
                    <a:pt x="4340" y="807"/>
                  </a:lnTo>
                  <a:lnTo>
                    <a:pt x="4341" y="808"/>
                  </a:lnTo>
                  <a:lnTo>
                    <a:pt x="4341" y="810"/>
                  </a:lnTo>
                  <a:lnTo>
                    <a:pt x="4341" y="811"/>
                  </a:lnTo>
                  <a:lnTo>
                    <a:pt x="4341" y="813"/>
                  </a:lnTo>
                  <a:lnTo>
                    <a:pt x="4342" y="814"/>
                  </a:lnTo>
                  <a:lnTo>
                    <a:pt x="4342" y="815"/>
                  </a:lnTo>
                  <a:lnTo>
                    <a:pt x="4342" y="817"/>
                  </a:lnTo>
                  <a:lnTo>
                    <a:pt x="4342" y="818"/>
                  </a:lnTo>
                  <a:lnTo>
                    <a:pt x="4343" y="819"/>
                  </a:lnTo>
                  <a:lnTo>
                    <a:pt x="4343" y="820"/>
                  </a:lnTo>
                  <a:lnTo>
                    <a:pt x="4344" y="820"/>
                  </a:lnTo>
                  <a:lnTo>
                    <a:pt x="4344" y="822"/>
                  </a:lnTo>
                  <a:lnTo>
                    <a:pt x="4345" y="823"/>
                  </a:lnTo>
                  <a:lnTo>
                    <a:pt x="4346" y="825"/>
                  </a:lnTo>
                  <a:lnTo>
                    <a:pt x="4347" y="827"/>
                  </a:lnTo>
                  <a:lnTo>
                    <a:pt x="4348" y="829"/>
                  </a:lnTo>
                  <a:lnTo>
                    <a:pt x="4349" y="831"/>
                  </a:lnTo>
                  <a:lnTo>
                    <a:pt x="4350" y="833"/>
                  </a:lnTo>
                  <a:lnTo>
                    <a:pt x="4351" y="835"/>
                  </a:lnTo>
                  <a:lnTo>
                    <a:pt x="4352" y="837"/>
                  </a:lnTo>
                  <a:lnTo>
                    <a:pt x="4353" y="838"/>
                  </a:lnTo>
                  <a:lnTo>
                    <a:pt x="4354" y="840"/>
                  </a:lnTo>
                  <a:lnTo>
                    <a:pt x="4355" y="843"/>
                  </a:lnTo>
                  <a:lnTo>
                    <a:pt x="4356" y="845"/>
                  </a:lnTo>
                  <a:lnTo>
                    <a:pt x="4357" y="847"/>
                  </a:lnTo>
                  <a:lnTo>
                    <a:pt x="4357" y="850"/>
                  </a:lnTo>
                  <a:lnTo>
                    <a:pt x="4358" y="852"/>
                  </a:lnTo>
                  <a:lnTo>
                    <a:pt x="4359" y="854"/>
                  </a:lnTo>
                  <a:lnTo>
                    <a:pt x="4360" y="856"/>
                  </a:lnTo>
                  <a:lnTo>
                    <a:pt x="4360" y="858"/>
                  </a:lnTo>
                  <a:lnTo>
                    <a:pt x="4361" y="861"/>
                  </a:lnTo>
                  <a:lnTo>
                    <a:pt x="4361" y="863"/>
                  </a:lnTo>
                  <a:lnTo>
                    <a:pt x="4362" y="866"/>
                  </a:lnTo>
                  <a:lnTo>
                    <a:pt x="4362" y="868"/>
                  </a:lnTo>
                  <a:lnTo>
                    <a:pt x="4362" y="871"/>
                  </a:lnTo>
                  <a:lnTo>
                    <a:pt x="4362" y="873"/>
                  </a:lnTo>
                  <a:lnTo>
                    <a:pt x="4363" y="875"/>
                  </a:lnTo>
                  <a:lnTo>
                    <a:pt x="4363" y="878"/>
                  </a:lnTo>
                  <a:lnTo>
                    <a:pt x="4363" y="881"/>
                  </a:lnTo>
                  <a:lnTo>
                    <a:pt x="4364" y="884"/>
                  </a:lnTo>
                  <a:lnTo>
                    <a:pt x="4364" y="886"/>
                  </a:lnTo>
                  <a:lnTo>
                    <a:pt x="4364" y="888"/>
                  </a:lnTo>
                  <a:lnTo>
                    <a:pt x="4364" y="891"/>
                  </a:lnTo>
                  <a:lnTo>
                    <a:pt x="4365" y="894"/>
                  </a:lnTo>
                  <a:lnTo>
                    <a:pt x="4365" y="897"/>
                  </a:lnTo>
                  <a:lnTo>
                    <a:pt x="4365" y="900"/>
                  </a:lnTo>
                  <a:lnTo>
                    <a:pt x="4365" y="903"/>
                  </a:lnTo>
                  <a:lnTo>
                    <a:pt x="4365" y="905"/>
                  </a:lnTo>
                  <a:lnTo>
                    <a:pt x="4365" y="908"/>
                  </a:lnTo>
                  <a:lnTo>
                    <a:pt x="4365" y="911"/>
                  </a:lnTo>
                  <a:lnTo>
                    <a:pt x="4365" y="915"/>
                  </a:lnTo>
                  <a:lnTo>
                    <a:pt x="4365" y="918"/>
                  </a:lnTo>
                  <a:lnTo>
                    <a:pt x="4365" y="921"/>
                  </a:lnTo>
                  <a:lnTo>
                    <a:pt x="4365" y="923"/>
                  </a:lnTo>
                  <a:lnTo>
                    <a:pt x="4365" y="927"/>
                  </a:lnTo>
                  <a:lnTo>
                    <a:pt x="4364" y="930"/>
                  </a:lnTo>
                  <a:lnTo>
                    <a:pt x="4364" y="933"/>
                  </a:lnTo>
                  <a:lnTo>
                    <a:pt x="4364" y="937"/>
                  </a:lnTo>
                  <a:lnTo>
                    <a:pt x="4364" y="940"/>
                  </a:lnTo>
                  <a:lnTo>
                    <a:pt x="4363" y="943"/>
                  </a:lnTo>
                  <a:lnTo>
                    <a:pt x="4363" y="946"/>
                  </a:lnTo>
                  <a:lnTo>
                    <a:pt x="4363" y="950"/>
                  </a:lnTo>
                  <a:lnTo>
                    <a:pt x="4362" y="953"/>
                  </a:lnTo>
                  <a:lnTo>
                    <a:pt x="4362" y="957"/>
                  </a:lnTo>
                  <a:lnTo>
                    <a:pt x="4362" y="960"/>
                  </a:lnTo>
                  <a:lnTo>
                    <a:pt x="4362" y="963"/>
                  </a:lnTo>
                  <a:lnTo>
                    <a:pt x="4361" y="967"/>
                  </a:lnTo>
                  <a:lnTo>
                    <a:pt x="4361" y="971"/>
                  </a:lnTo>
                  <a:lnTo>
                    <a:pt x="4360" y="974"/>
                  </a:lnTo>
                  <a:lnTo>
                    <a:pt x="4359" y="977"/>
                  </a:lnTo>
                  <a:lnTo>
                    <a:pt x="4359" y="981"/>
                  </a:lnTo>
                  <a:lnTo>
                    <a:pt x="4358" y="985"/>
                  </a:lnTo>
                  <a:lnTo>
                    <a:pt x="4357" y="989"/>
                  </a:lnTo>
                  <a:lnTo>
                    <a:pt x="4356" y="992"/>
                  </a:lnTo>
                  <a:lnTo>
                    <a:pt x="4356" y="996"/>
                  </a:lnTo>
                  <a:lnTo>
                    <a:pt x="4355" y="1000"/>
                  </a:lnTo>
                  <a:lnTo>
                    <a:pt x="4354" y="1004"/>
                  </a:lnTo>
                  <a:lnTo>
                    <a:pt x="4353" y="1008"/>
                  </a:lnTo>
                  <a:lnTo>
                    <a:pt x="4352" y="1011"/>
                  </a:lnTo>
                  <a:lnTo>
                    <a:pt x="4351" y="1015"/>
                  </a:lnTo>
                  <a:lnTo>
                    <a:pt x="4350" y="1019"/>
                  </a:lnTo>
                  <a:lnTo>
                    <a:pt x="4349" y="1024"/>
                  </a:lnTo>
                  <a:lnTo>
                    <a:pt x="4348" y="1027"/>
                  </a:lnTo>
                  <a:lnTo>
                    <a:pt x="4347" y="1031"/>
                  </a:lnTo>
                  <a:lnTo>
                    <a:pt x="4346" y="1036"/>
                  </a:lnTo>
                  <a:lnTo>
                    <a:pt x="4345" y="1040"/>
                  </a:lnTo>
                  <a:lnTo>
                    <a:pt x="4344" y="1043"/>
                  </a:lnTo>
                  <a:lnTo>
                    <a:pt x="4343" y="1048"/>
                  </a:lnTo>
                  <a:lnTo>
                    <a:pt x="4342" y="1052"/>
                  </a:lnTo>
                  <a:lnTo>
                    <a:pt x="4341" y="1057"/>
                  </a:lnTo>
                  <a:lnTo>
                    <a:pt x="4340" y="1060"/>
                  </a:lnTo>
                  <a:lnTo>
                    <a:pt x="4338" y="1065"/>
                  </a:lnTo>
                  <a:lnTo>
                    <a:pt x="4337" y="1069"/>
                  </a:lnTo>
                  <a:lnTo>
                    <a:pt x="4335" y="1074"/>
                  </a:lnTo>
                  <a:lnTo>
                    <a:pt x="4334" y="1078"/>
                  </a:lnTo>
                  <a:lnTo>
                    <a:pt x="4332" y="1082"/>
                  </a:lnTo>
                  <a:lnTo>
                    <a:pt x="4331" y="1087"/>
                  </a:lnTo>
                  <a:lnTo>
                    <a:pt x="4329" y="1092"/>
                  </a:lnTo>
                  <a:lnTo>
                    <a:pt x="4328" y="1096"/>
                  </a:lnTo>
                  <a:lnTo>
                    <a:pt x="4327" y="1100"/>
                  </a:lnTo>
                  <a:lnTo>
                    <a:pt x="4326" y="1105"/>
                  </a:lnTo>
                  <a:lnTo>
                    <a:pt x="4324" y="1110"/>
                  </a:lnTo>
                  <a:lnTo>
                    <a:pt x="4322" y="1114"/>
                  </a:lnTo>
                  <a:lnTo>
                    <a:pt x="4321" y="1119"/>
                  </a:lnTo>
                  <a:lnTo>
                    <a:pt x="4319" y="1124"/>
                  </a:lnTo>
                  <a:lnTo>
                    <a:pt x="4317" y="1128"/>
                  </a:lnTo>
                  <a:lnTo>
                    <a:pt x="4315" y="1133"/>
                  </a:lnTo>
                  <a:lnTo>
                    <a:pt x="4313" y="1138"/>
                  </a:lnTo>
                  <a:lnTo>
                    <a:pt x="4312" y="1143"/>
                  </a:lnTo>
                  <a:lnTo>
                    <a:pt x="4312" y="1144"/>
                  </a:lnTo>
                  <a:lnTo>
                    <a:pt x="4309" y="1145"/>
                  </a:lnTo>
                  <a:lnTo>
                    <a:pt x="4308" y="1146"/>
                  </a:lnTo>
                  <a:lnTo>
                    <a:pt x="4306" y="1146"/>
                  </a:lnTo>
                  <a:lnTo>
                    <a:pt x="4304" y="1147"/>
                  </a:lnTo>
                  <a:lnTo>
                    <a:pt x="4302" y="1148"/>
                  </a:lnTo>
                  <a:lnTo>
                    <a:pt x="4300" y="1149"/>
                  </a:lnTo>
                  <a:lnTo>
                    <a:pt x="4297" y="1150"/>
                  </a:lnTo>
                  <a:lnTo>
                    <a:pt x="4295" y="1150"/>
                  </a:lnTo>
                  <a:lnTo>
                    <a:pt x="4293" y="1151"/>
                  </a:lnTo>
                  <a:lnTo>
                    <a:pt x="4291" y="1152"/>
                  </a:lnTo>
                  <a:lnTo>
                    <a:pt x="4289" y="1153"/>
                  </a:lnTo>
                  <a:lnTo>
                    <a:pt x="4287" y="1154"/>
                  </a:lnTo>
                  <a:lnTo>
                    <a:pt x="4284" y="1155"/>
                  </a:lnTo>
                  <a:lnTo>
                    <a:pt x="4282" y="1156"/>
                  </a:lnTo>
                  <a:lnTo>
                    <a:pt x="4279" y="1157"/>
                  </a:lnTo>
                  <a:lnTo>
                    <a:pt x="4277" y="1158"/>
                  </a:lnTo>
                  <a:lnTo>
                    <a:pt x="4275" y="1159"/>
                  </a:lnTo>
                  <a:lnTo>
                    <a:pt x="4273" y="1160"/>
                  </a:lnTo>
                  <a:lnTo>
                    <a:pt x="4270" y="1161"/>
                  </a:lnTo>
                  <a:lnTo>
                    <a:pt x="4268" y="1162"/>
                  </a:lnTo>
                  <a:lnTo>
                    <a:pt x="4265" y="1163"/>
                  </a:lnTo>
                  <a:lnTo>
                    <a:pt x="4263" y="1163"/>
                  </a:lnTo>
                  <a:lnTo>
                    <a:pt x="4260" y="1164"/>
                  </a:lnTo>
                  <a:lnTo>
                    <a:pt x="4257" y="1165"/>
                  </a:lnTo>
                  <a:lnTo>
                    <a:pt x="4256" y="1166"/>
                  </a:lnTo>
                  <a:lnTo>
                    <a:pt x="4253" y="1167"/>
                  </a:lnTo>
                  <a:lnTo>
                    <a:pt x="4250" y="1168"/>
                  </a:lnTo>
                  <a:lnTo>
                    <a:pt x="4247" y="1169"/>
                  </a:lnTo>
                  <a:lnTo>
                    <a:pt x="4245" y="1170"/>
                  </a:lnTo>
                  <a:lnTo>
                    <a:pt x="4242" y="1171"/>
                  </a:lnTo>
                  <a:lnTo>
                    <a:pt x="4239" y="1172"/>
                  </a:lnTo>
                  <a:lnTo>
                    <a:pt x="4237" y="1173"/>
                  </a:lnTo>
                  <a:lnTo>
                    <a:pt x="4234" y="1174"/>
                  </a:lnTo>
                  <a:lnTo>
                    <a:pt x="4231" y="1174"/>
                  </a:lnTo>
                  <a:lnTo>
                    <a:pt x="4228" y="1175"/>
                  </a:lnTo>
                  <a:lnTo>
                    <a:pt x="4225" y="1176"/>
                  </a:lnTo>
                  <a:lnTo>
                    <a:pt x="4222" y="1177"/>
                  </a:lnTo>
                  <a:lnTo>
                    <a:pt x="4220" y="1178"/>
                  </a:lnTo>
                  <a:lnTo>
                    <a:pt x="4217" y="1179"/>
                  </a:lnTo>
                  <a:lnTo>
                    <a:pt x="4214" y="1180"/>
                  </a:lnTo>
                  <a:lnTo>
                    <a:pt x="4211" y="1180"/>
                  </a:lnTo>
                  <a:lnTo>
                    <a:pt x="4208" y="1181"/>
                  </a:lnTo>
                  <a:lnTo>
                    <a:pt x="4205" y="1182"/>
                  </a:lnTo>
                  <a:lnTo>
                    <a:pt x="4203" y="1183"/>
                  </a:lnTo>
                  <a:lnTo>
                    <a:pt x="4199" y="1184"/>
                  </a:lnTo>
                  <a:lnTo>
                    <a:pt x="4196" y="1185"/>
                  </a:lnTo>
                  <a:lnTo>
                    <a:pt x="4193" y="1185"/>
                  </a:lnTo>
                  <a:lnTo>
                    <a:pt x="4190" y="1186"/>
                  </a:lnTo>
                  <a:lnTo>
                    <a:pt x="4186" y="1187"/>
                  </a:lnTo>
                  <a:lnTo>
                    <a:pt x="4184" y="1188"/>
                  </a:lnTo>
                  <a:lnTo>
                    <a:pt x="4181" y="1189"/>
                  </a:lnTo>
                  <a:lnTo>
                    <a:pt x="4177" y="1190"/>
                  </a:lnTo>
                  <a:lnTo>
                    <a:pt x="4174" y="1191"/>
                  </a:lnTo>
                  <a:lnTo>
                    <a:pt x="4171" y="1192"/>
                  </a:lnTo>
                  <a:lnTo>
                    <a:pt x="4168" y="1193"/>
                  </a:lnTo>
                  <a:lnTo>
                    <a:pt x="4165" y="1193"/>
                  </a:lnTo>
                  <a:lnTo>
                    <a:pt x="4161" y="1194"/>
                  </a:lnTo>
                  <a:lnTo>
                    <a:pt x="4158" y="1195"/>
                  </a:lnTo>
                  <a:lnTo>
                    <a:pt x="4154" y="1196"/>
                  </a:lnTo>
                  <a:lnTo>
                    <a:pt x="4151" y="1197"/>
                  </a:lnTo>
                  <a:lnTo>
                    <a:pt x="4148" y="1197"/>
                  </a:lnTo>
                  <a:lnTo>
                    <a:pt x="4144" y="1198"/>
                  </a:lnTo>
                  <a:lnTo>
                    <a:pt x="4141" y="1199"/>
                  </a:lnTo>
                  <a:lnTo>
                    <a:pt x="4137" y="1200"/>
                  </a:lnTo>
                  <a:lnTo>
                    <a:pt x="4133" y="1200"/>
                  </a:lnTo>
                  <a:lnTo>
                    <a:pt x="4131" y="1201"/>
                  </a:lnTo>
                  <a:lnTo>
                    <a:pt x="4127" y="1202"/>
                  </a:lnTo>
                  <a:lnTo>
                    <a:pt x="4123" y="1203"/>
                  </a:lnTo>
                  <a:lnTo>
                    <a:pt x="4119" y="1204"/>
                  </a:lnTo>
                  <a:lnTo>
                    <a:pt x="4115" y="1205"/>
                  </a:lnTo>
                  <a:lnTo>
                    <a:pt x="4113" y="1206"/>
                  </a:lnTo>
                  <a:lnTo>
                    <a:pt x="4109" y="1206"/>
                  </a:lnTo>
                  <a:lnTo>
                    <a:pt x="4105" y="1207"/>
                  </a:lnTo>
                  <a:lnTo>
                    <a:pt x="4101" y="1208"/>
                  </a:lnTo>
                  <a:lnTo>
                    <a:pt x="4098" y="1209"/>
                  </a:lnTo>
                  <a:lnTo>
                    <a:pt x="4094" y="1210"/>
                  </a:lnTo>
                  <a:lnTo>
                    <a:pt x="4090" y="1211"/>
                  </a:lnTo>
                  <a:lnTo>
                    <a:pt x="4086" y="1211"/>
                  </a:lnTo>
                  <a:lnTo>
                    <a:pt x="4082" y="1212"/>
                  </a:lnTo>
                  <a:lnTo>
                    <a:pt x="4079" y="1213"/>
                  </a:lnTo>
                  <a:lnTo>
                    <a:pt x="4075" y="1214"/>
                  </a:lnTo>
                  <a:lnTo>
                    <a:pt x="4071" y="1214"/>
                  </a:lnTo>
                  <a:lnTo>
                    <a:pt x="4066" y="1215"/>
                  </a:lnTo>
                  <a:lnTo>
                    <a:pt x="4063" y="1215"/>
                  </a:lnTo>
                  <a:lnTo>
                    <a:pt x="4059" y="1216"/>
                  </a:lnTo>
                  <a:lnTo>
                    <a:pt x="4055" y="1217"/>
                  </a:lnTo>
                  <a:lnTo>
                    <a:pt x="4050" y="1218"/>
                  </a:lnTo>
                  <a:lnTo>
                    <a:pt x="4046" y="1219"/>
                  </a:lnTo>
                  <a:lnTo>
                    <a:pt x="4043" y="1219"/>
                  </a:lnTo>
                  <a:lnTo>
                    <a:pt x="4039" y="1220"/>
                  </a:lnTo>
                  <a:lnTo>
                    <a:pt x="4034" y="1221"/>
                  </a:lnTo>
                  <a:lnTo>
                    <a:pt x="4030" y="1222"/>
                  </a:lnTo>
                  <a:lnTo>
                    <a:pt x="4026" y="1223"/>
                  </a:lnTo>
                  <a:lnTo>
                    <a:pt x="4022" y="1224"/>
                  </a:lnTo>
                  <a:lnTo>
                    <a:pt x="4018" y="1224"/>
                  </a:lnTo>
                  <a:lnTo>
                    <a:pt x="4013" y="1225"/>
                  </a:lnTo>
                  <a:lnTo>
                    <a:pt x="4010" y="1226"/>
                  </a:lnTo>
                  <a:lnTo>
                    <a:pt x="4005" y="1227"/>
                  </a:lnTo>
                  <a:lnTo>
                    <a:pt x="4001" y="1228"/>
                  </a:lnTo>
                  <a:lnTo>
                    <a:pt x="4001" y="1218"/>
                  </a:lnTo>
                  <a:lnTo>
                    <a:pt x="4001" y="1210"/>
                  </a:lnTo>
                  <a:lnTo>
                    <a:pt x="4001" y="1201"/>
                  </a:lnTo>
                  <a:lnTo>
                    <a:pt x="4001" y="1193"/>
                  </a:lnTo>
                  <a:lnTo>
                    <a:pt x="4001" y="1184"/>
                  </a:lnTo>
                  <a:lnTo>
                    <a:pt x="4001" y="1176"/>
                  </a:lnTo>
                  <a:lnTo>
                    <a:pt x="4001" y="1168"/>
                  </a:lnTo>
                  <a:lnTo>
                    <a:pt x="4001" y="1160"/>
                  </a:lnTo>
                  <a:lnTo>
                    <a:pt x="4000" y="1151"/>
                  </a:lnTo>
                  <a:lnTo>
                    <a:pt x="4000" y="1144"/>
                  </a:lnTo>
                  <a:lnTo>
                    <a:pt x="3999" y="1135"/>
                  </a:lnTo>
                  <a:lnTo>
                    <a:pt x="3999" y="1128"/>
                  </a:lnTo>
                  <a:lnTo>
                    <a:pt x="3998" y="1120"/>
                  </a:lnTo>
                  <a:lnTo>
                    <a:pt x="3997" y="1112"/>
                  </a:lnTo>
                  <a:lnTo>
                    <a:pt x="3997" y="1105"/>
                  </a:lnTo>
                  <a:lnTo>
                    <a:pt x="3996" y="1097"/>
                  </a:lnTo>
                  <a:lnTo>
                    <a:pt x="3995" y="1090"/>
                  </a:lnTo>
                  <a:lnTo>
                    <a:pt x="3994" y="1082"/>
                  </a:lnTo>
                  <a:lnTo>
                    <a:pt x="3992" y="1075"/>
                  </a:lnTo>
                  <a:lnTo>
                    <a:pt x="3992" y="1067"/>
                  </a:lnTo>
                  <a:lnTo>
                    <a:pt x="3991" y="1060"/>
                  </a:lnTo>
                  <a:lnTo>
                    <a:pt x="3989" y="1053"/>
                  </a:lnTo>
                  <a:lnTo>
                    <a:pt x="3988" y="1046"/>
                  </a:lnTo>
                  <a:lnTo>
                    <a:pt x="3986" y="1040"/>
                  </a:lnTo>
                  <a:lnTo>
                    <a:pt x="3985" y="1032"/>
                  </a:lnTo>
                  <a:lnTo>
                    <a:pt x="3983" y="1026"/>
                  </a:lnTo>
                  <a:lnTo>
                    <a:pt x="3981" y="1019"/>
                  </a:lnTo>
                  <a:lnTo>
                    <a:pt x="3979" y="1012"/>
                  </a:lnTo>
                  <a:lnTo>
                    <a:pt x="3977" y="1006"/>
                  </a:lnTo>
                  <a:lnTo>
                    <a:pt x="3975" y="999"/>
                  </a:lnTo>
                  <a:lnTo>
                    <a:pt x="3974" y="992"/>
                  </a:lnTo>
                  <a:lnTo>
                    <a:pt x="3971" y="987"/>
                  </a:lnTo>
                  <a:lnTo>
                    <a:pt x="3969" y="980"/>
                  </a:lnTo>
                  <a:lnTo>
                    <a:pt x="3967" y="974"/>
                  </a:lnTo>
                  <a:lnTo>
                    <a:pt x="3964" y="968"/>
                  </a:lnTo>
                  <a:lnTo>
                    <a:pt x="3961" y="962"/>
                  </a:lnTo>
                  <a:lnTo>
                    <a:pt x="3959" y="957"/>
                  </a:lnTo>
                  <a:lnTo>
                    <a:pt x="3957" y="950"/>
                  </a:lnTo>
                  <a:lnTo>
                    <a:pt x="3954" y="944"/>
                  </a:lnTo>
                  <a:lnTo>
                    <a:pt x="3951" y="939"/>
                  </a:lnTo>
                  <a:lnTo>
                    <a:pt x="3948" y="933"/>
                  </a:lnTo>
                  <a:lnTo>
                    <a:pt x="3945" y="927"/>
                  </a:lnTo>
                  <a:lnTo>
                    <a:pt x="3942" y="923"/>
                  </a:lnTo>
                  <a:lnTo>
                    <a:pt x="3939" y="917"/>
                  </a:lnTo>
                  <a:lnTo>
                    <a:pt x="3936" y="911"/>
                  </a:lnTo>
                  <a:lnTo>
                    <a:pt x="3933" y="906"/>
                  </a:lnTo>
                  <a:lnTo>
                    <a:pt x="3929" y="901"/>
                  </a:lnTo>
                  <a:lnTo>
                    <a:pt x="3926" y="896"/>
                  </a:lnTo>
                  <a:lnTo>
                    <a:pt x="3922" y="891"/>
                  </a:lnTo>
                  <a:lnTo>
                    <a:pt x="3919" y="886"/>
                  </a:lnTo>
                  <a:lnTo>
                    <a:pt x="3915" y="881"/>
                  </a:lnTo>
                  <a:lnTo>
                    <a:pt x="3911" y="876"/>
                  </a:lnTo>
                  <a:lnTo>
                    <a:pt x="3907" y="871"/>
                  </a:lnTo>
                  <a:lnTo>
                    <a:pt x="3904" y="868"/>
                  </a:lnTo>
                  <a:lnTo>
                    <a:pt x="3900" y="863"/>
                  </a:lnTo>
                  <a:lnTo>
                    <a:pt x="3896" y="858"/>
                  </a:lnTo>
                  <a:lnTo>
                    <a:pt x="3891" y="854"/>
                  </a:lnTo>
                  <a:lnTo>
                    <a:pt x="3887" y="850"/>
                  </a:lnTo>
                  <a:lnTo>
                    <a:pt x="3883" y="845"/>
                  </a:lnTo>
                  <a:lnTo>
                    <a:pt x="3879" y="841"/>
                  </a:lnTo>
                  <a:lnTo>
                    <a:pt x="3874" y="837"/>
                  </a:lnTo>
                  <a:lnTo>
                    <a:pt x="3869" y="833"/>
                  </a:lnTo>
                  <a:lnTo>
                    <a:pt x="3865" y="829"/>
                  </a:lnTo>
                  <a:lnTo>
                    <a:pt x="3860" y="825"/>
                  </a:lnTo>
                  <a:lnTo>
                    <a:pt x="3855" y="822"/>
                  </a:lnTo>
                  <a:lnTo>
                    <a:pt x="3851" y="819"/>
                  </a:lnTo>
                  <a:lnTo>
                    <a:pt x="3846" y="816"/>
                  </a:lnTo>
                  <a:lnTo>
                    <a:pt x="3840" y="812"/>
                  </a:lnTo>
                  <a:lnTo>
                    <a:pt x="3835" y="808"/>
                  </a:lnTo>
                  <a:lnTo>
                    <a:pt x="3831" y="805"/>
                  </a:lnTo>
                  <a:lnTo>
                    <a:pt x="3825" y="802"/>
                  </a:lnTo>
                  <a:lnTo>
                    <a:pt x="3819" y="799"/>
                  </a:lnTo>
                  <a:lnTo>
                    <a:pt x="3815" y="796"/>
                  </a:lnTo>
                  <a:lnTo>
                    <a:pt x="3809" y="792"/>
                  </a:lnTo>
                  <a:lnTo>
                    <a:pt x="3803" y="789"/>
                  </a:lnTo>
                  <a:lnTo>
                    <a:pt x="3798" y="786"/>
                  </a:lnTo>
                  <a:lnTo>
                    <a:pt x="3792" y="784"/>
                  </a:lnTo>
                  <a:lnTo>
                    <a:pt x="3786" y="781"/>
                  </a:lnTo>
                  <a:lnTo>
                    <a:pt x="3781" y="778"/>
                  </a:lnTo>
                  <a:lnTo>
                    <a:pt x="3774" y="776"/>
                  </a:lnTo>
                  <a:lnTo>
                    <a:pt x="3768" y="773"/>
                  </a:lnTo>
                  <a:lnTo>
                    <a:pt x="3762" y="771"/>
                  </a:lnTo>
                  <a:lnTo>
                    <a:pt x="3756" y="768"/>
                  </a:lnTo>
                  <a:lnTo>
                    <a:pt x="3749" y="767"/>
                  </a:lnTo>
                  <a:lnTo>
                    <a:pt x="3744" y="764"/>
                  </a:lnTo>
                  <a:lnTo>
                    <a:pt x="3737" y="762"/>
                  </a:lnTo>
                  <a:lnTo>
                    <a:pt x="3730" y="760"/>
                  </a:lnTo>
                  <a:lnTo>
                    <a:pt x="3724" y="758"/>
                  </a:lnTo>
                  <a:lnTo>
                    <a:pt x="3717" y="756"/>
                  </a:lnTo>
                  <a:lnTo>
                    <a:pt x="3711" y="754"/>
                  </a:lnTo>
                  <a:lnTo>
                    <a:pt x="3703" y="752"/>
                  </a:lnTo>
                  <a:lnTo>
                    <a:pt x="3696" y="751"/>
                  </a:lnTo>
                  <a:lnTo>
                    <a:pt x="3690" y="750"/>
                  </a:lnTo>
                  <a:lnTo>
                    <a:pt x="3682" y="748"/>
                  </a:lnTo>
                  <a:lnTo>
                    <a:pt x="3675" y="747"/>
                  </a:lnTo>
                  <a:lnTo>
                    <a:pt x="3668" y="745"/>
                  </a:lnTo>
                  <a:lnTo>
                    <a:pt x="3660" y="744"/>
                  </a:lnTo>
                  <a:lnTo>
                    <a:pt x="3653" y="743"/>
                  </a:lnTo>
                  <a:lnTo>
                    <a:pt x="3646" y="742"/>
                  </a:lnTo>
                  <a:lnTo>
                    <a:pt x="3638" y="742"/>
                  </a:lnTo>
                  <a:lnTo>
                    <a:pt x="3630" y="742"/>
                  </a:lnTo>
                  <a:lnTo>
                    <a:pt x="3623" y="742"/>
                  </a:lnTo>
                  <a:lnTo>
                    <a:pt x="3614" y="742"/>
                  </a:lnTo>
                  <a:lnTo>
                    <a:pt x="3606" y="743"/>
                  </a:lnTo>
                  <a:lnTo>
                    <a:pt x="3599" y="744"/>
                  </a:lnTo>
                  <a:lnTo>
                    <a:pt x="3591" y="744"/>
                  </a:lnTo>
                  <a:lnTo>
                    <a:pt x="3584" y="745"/>
                  </a:lnTo>
                  <a:lnTo>
                    <a:pt x="3577" y="746"/>
                  </a:lnTo>
                  <a:lnTo>
                    <a:pt x="3570" y="747"/>
                  </a:lnTo>
                  <a:lnTo>
                    <a:pt x="3562" y="748"/>
                  </a:lnTo>
                  <a:lnTo>
                    <a:pt x="3555" y="749"/>
                  </a:lnTo>
                  <a:lnTo>
                    <a:pt x="3548" y="751"/>
                  </a:lnTo>
                  <a:lnTo>
                    <a:pt x="3541" y="751"/>
                  </a:lnTo>
                  <a:lnTo>
                    <a:pt x="3534" y="753"/>
                  </a:lnTo>
                  <a:lnTo>
                    <a:pt x="3527" y="754"/>
                  </a:lnTo>
                  <a:lnTo>
                    <a:pt x="3520" y="756"/>
                  </a:lnTo>
                  <a:lnTo>
                    <a:pt x="3514" y="758"/>
                  </a:lnTo>
                  <a:lnTo>
                    <a:pt x="3507" y="760"/>
                  </a:lnTo>
                  <a:lnTo>
                    <a:pt x="3500" y="762"/>
                  </a:lnTo>
                  <a:lnTo>
                    <a:pt x="3494" y="764"/>
                  </a:lnTo>
                  <a:lnTo>
                    <a:pt x="3487" y="767"/>
                  </a:lnTo>
                  <a:lnTo>
                    <a:pt x="3481" y="768"/>
                  </a:lnTo>
                  <a:lnTo>
                    <a:pt x="3474" y="771"/>
                  </a:lnTo>
                  <a:lnTo>
                    <a:pt x="3468" y="773"/>
                  </a:lnTo>
                  <a:lnTo>
                    <a:pt x="3462" y="776"/>
                  </a:lnTo>
                  <a:lnTo>
                    <a:pt x="3456" y="779"/>
                  </a:lnTo>
                  <a:lnTo>
                    <a:pt x="3449" y="782"/>
                  </a:lnTo>
                  <a:lnTo>
                    <a:pt x="3444" y="785"/>
                  </a:lnTo>
                  <a:lnTo>
                    <a:pt x="3438" y="787"/>
                  </a:lnTo>
                  <a:lnTo>
                    <a:pt x="3431" y="790"/>
                  </a:lnTo>
                  <a:lnTo>
                    <a:pt x="3426" y="794"/>
                  </a:lnTo>
                  <a:lnTo>
                    <a:pt x="3420" y="797"/>
                  </a:lnTo>
                  <a:lnTo>
                    <a:pt x="3414" y="801"/>
                  </a:lnTo>
                  <a:lnTo>
                    <a:pt x="3409" y="803"/>
                  </a:lnTo>
                  <a:lnTo>
                    <a:pt x="3404" y="807"/>
                  </a:lnTo>
                  <a:lnTo>
                    <a:pt x="3398" y="811"/>
                  </a:lnTo>
                  <a:lnTo>
                    <a:pt x="3393" y="815"/>
                  </a:lnTo>
                  <a:lnTo>
                    <a:pt x="3388" y="819"/>
                  </a:lnTo>
                  <a:lnTo>
                    <a:pt x="3382" y="822"/>
                  </a:lnTo>
                  <a:lnTo>
                    <a:pt x="3377" y="826"/>
                  </a:lnTo>
                  <a:lnTo>
                    <a:pt x="3372" y="830"/>
                  </a:lnTo>
                  <a:lnTo>
                    <a:pt x="3367" y="835"/>
                  </a:lnTo>
                  <a:lnTo>
                    <a:pt x="3362" y="838"/>
                  </a:lnTo>
                  <a:lnTo>
                    <a:pt x="3358" y="843"/>
                  </a:lnTo>
                  <a:lnTo>
                    <a:pt x="3353" y="848"/>
                  </a:lnTo>
                  <a:lnTo>
                    <a:pt x="3348" y="853"/>
                  </a:lnTo>
                  <a:lnTo>
                    <a:pt x="3343" y="857"/>
                  </a:lnTo>
                  <a:lnTo>
                    <a:pt x="3339" y="862"/>
                  </a:lnTo>
                  <a:lnTo>
                    <a:pt x="3334" y="867"/>
                  </a:lnTo>
                  <a:lnTo>
                    <a:pt x="3329" y="872"/>
                  </a:lnTo>
                  <a:lnTo>
                    <a:pt x="3325" y="877"/>
                  </a:lnTo>
                  <a:lnTo>
                    <a:pt x="3321" y="883"/>
                  </a:lnTo>
                  <a:lnTo>
                    <a:pt x="3317" y="888"/>
                  </a:lnTo>
                  <a:lnTo>
                    <a:pt x="3312" y="893"/>
                  </a:lnTo>
                  <a:lnTo>
                    <a:pt x="3308" y="899"/>
                  </a:lnTo>
                  <a:lnTo>
                    <a:pt x="3304" y="905"/>
                  </a:lnTo>
                  <a:lnTo>
                    <a:pt x="3300" y="910"/>
                  </a:lnTo>
                  <a:lnTo>
                    <a:pt x="3296" y="917"/>
                  </a:lnTo>
                  <a:lnTo>
                    <a:pt x="3292" y="923"/>
                  </a:lnTo>
                  <a:lnTo>
                    <a:pt x="3288" y="928"/>
                  </a:lnTo>
                  <a:lnTo>
                    <a:pt x="3285" y="935"/>
                  </a:lnTo>
                  <a:lnTo>
                    <a:pt x="3281" y="941"/>
                  </a:lnTo>
                  <a:lnTo>
                    <a:pt x="3278" y="947"/>
                  </a:lnTo>
                  <a:lnTo>
                    <a:pt x="3274" y="954"/>
                  </a:lnTo>
                  <a:lnTo>
                    <a:pt x="3270" y="960"/>
                  </a:lnTo>
                  <a:lnTo>
                    <a:pt x="3268" y="967"/>
                  </a:lnTo>
                  <a:lnTo>
                    <a:pt x="3264" y="974"/>
                  </a:lnTo>
                  <a:lnTo>
                    <a:pt x="3261" y="981"/>
                  </a:lnTo>
                  <a:lnTo>
                    <a:pt x="3258" y="988"/>
                  </a:lnTo>
                  <a:lnTo>
                    <a:pt x="3254" y="995"/>
                  </a:lnTo>
                  <a:lnTo>
                    <a:pt x="3252" y="1002"/>
                  </a:lnTo>
                  <a:lnTo>
                    <a:pt x="3249" y="1009"/>
                  </a:lnTo>
                  <a:lnTo>
                    <a:pt x="3246" y="1017"/>
                  </a:lnTo>
                  <a:lnTo>
                    <a:pt x="3243" y="1025"/>
                  </a:lnTo>
                  <a:lnTo>
                    <a:pt x="3240" y="1032"/>
                  </a:lnTo>
                  <a:lnTo>
                    <a:pt x="3237" y="1040"/>
                  </a:lnTo>
                  <a:lnTo>
                    <a:pt x="3235" y="1047"/>
                  </a:lnTo>
                  <a:lnTo>
                    <a:pt x="3233" y="1056"/>
                  </a:lnTo>
                  <a:lnTo>
                    <a:pt x="3231" y="1063"/>
                  </a:lnTo>
                  <a:lnTo>
                    <a:pt x="3228" y="1072"/>
                  </a:lnTo>
                  <a:lnTo>
                    <a:pt x="3226" y="1080"/>
                  </a:lnTo>
                  <a:lnTo>
                    <a:pt x="3223" y="1088"/>
                  </a:lnTo>
                  <a:lnTo>
                    <a:pt x="3221" y="1096"/>
                  </a:lnTo>
                  <a:lnTo>
                    <a:pt x="3219" y="1105"/>
                  </a:lnTo>
                  <a:lnTo>
                    <a:pt x="3218" y="1113"/>
                  </a:lnTo>
                  <a:lnTo>
                    <a:pt x="3216" y="1123"/>
                  </a:lnTo>
                  <a:lnTo>
                    <a:pt x="3214" y="1131"/>
                  </a:lnTo>
                  <a:lnTo>
                    <a:pt x="3212" y="1140"/>
                  </a:lnTo>
                  <a:lnTo>
                    <a:pt x="3210" y="1149"/>
                  </a:lnTo>
                  <a:lnTo>
                    <a:pt x="3208" y="1159"/>
                  </a:lnTo>
                  <a:lnTo>
                    <a:pt x="3206" y="1167"/>
                  </a:lnTo>
                  <a:lnTo>
                    <a:pt x="3205" y="1177"/>
                  </a:lnTo>
                  <a:lnTo>
                    <a:pt x="3203" y="1186"/>
                  </a:lnTo>
                  <a:lnTo>
                    <a:pt x="3202" y="1196"/>
                  </a:lnTo>
                  <a:lnTo>
                    <a:pt x="3200" y="1205"/>
                  </a:lnTo>
                  <a:lnTo>
                    <a:pt x="3200" y="1215"/>
                  </a:lnTo>
                  <a:lnTo>
                    <a:pt x="3199" y="1225"/>
                  </a:lnTo>
                  <a:lnTo>
                    <a:pt x="3198" y="1235"/>
                  </a:lnTo>
                  <a:lnTo>
                    <a:pt x="1336" y="1206"/>
                  </a:lnTo>
                  <a:lnTo>
                    <a:pt x="1336" y="1197"/>
                  </a:lnTo>
                  <a:lnTo>
                    <a:pt x="1336" y="1190"/>
                  </a:lnTo>
                  <a:lnTo>
                    <a:pt x="1336" y="1182"/>
                  </a:lnTo>
                  <a:lnTo>
                    <a:pt x="1336" y="1175"/>
                  </a:lnTo>
                  <a:lnTo>
                    <a:pt x="1336" y="1166"/>
                  </a:lnTo>
                  <a:lnTo>
                    <a:pt x="1336" y="1159"/>
                  </a:lnTo>
                  <a:lnTo>
                    <a:pt x="1336" y="1152"/>
                  </a:lnTo>
                  <a:lnTo>
                    <a:pt x="1336" y="1145"/>
                  </a:lnTo>
                  <a:lnTo>
                    <a:pt x="1336" y="1137"/>
                  </a:lnTo>
                  <a:lnTo>
                    <a:pt x="1335" y="1129"/>
                  </a:lnTo>
                  <a:lnTo>
                    <a:pt x="1335" y="1122"/>
                  </a:lnTo>
                  <a:lnTo>
                    <a:pt x="1334" y="1115"/>
                  </a:lnTo>
                  <a:lnTo>
                    <a:pt x="1334" y="1108"/>
                  </a:lnTo>
                  <a:lnTo>
                    <a:pt x="1334" y="1101"/>
                  </a:lnTo>
                  <a:lnTo>
                    <a:pt x="1333" y="1094"/>
                  </a:lnTo>
                  <a:lnTo>
                    <a:pt x="1332" y="1087"/>
                  </a:lnTo>
                  <a:lnTo>
                    <a:pt x="1331" y="1080"/>
                  </a:lnTo>
                  <a:lnTo>
                    <a:pt x="1330" y="1074"/>
                  </a:lnTo>
                  <a:lnTo>
                    <a:pt x="1329" y="1067"/>
                  </a:lnTo>
                  <a:lnTo>
                    <a:pt x="1328" y="1060"/>
                  </a:lnTo>
                  <a:lnTo>
                    <a:pt x="1327" y="1054"/>
                  </a:lnTo>
                  <a:lnTo>
                    <a:pt x="1325" y="1047"/>
                  </a:lnTo>
                  <a:lnTo>
                    <a:pt x="1324" y="1041"/>
                  </a:lnTo>
                  <a:lnTo>
                    <a:pt x="1322" y="1034"/>
                  </a:lnTo>
                  <a:lnTo>
                    <a:pt x="1321" y="1027"/>
                  </a:lnTo>
                  <a:lnTo>
                    <a:pt x="1319" y="1022"/>
                  </a:lnTo>
                  <a:lnTo>
                    <a:pt x="1317" y="1015"/>
                  </a:lnTo>
                  <a:lnTo>
                    <a:pt x="1316" y="1009"/>
                  </a:lnTo>
                  <a:lnTo>
                    <a:pt x="1314" y="1003"/>
                  </a:lnTo>
                  <a:lnTo>
                    <a:pt x="1312" y="997"/>
                  </a:lnTo>
                  <a:lnTo>
                    <a:pt x="1310" y="991"/>
                  </a:lnTo>
                  <a:lnTo>
                    <a:pt x="1308" y="985"/>
                  </a:lnTo>
                  <a:lnTo>
                    <a:pt x="1306" y="979"/>
                  </a:lnTo>
                  <a:lnTo>
                    <a:pt x="1304" y="974"/>
                  </a:lnTo>
                  <a:lnTo>
                    <a:pt x="1301" y="968"/>
                  </a:lnTo>
                  <a:lnTo>
                    <a:pt x="1299" y="962"/>
                  </a:lnTo>
                  <a:lnTo>
                    <a:pt x="1297" y="957"/>
                  </a:lnTo>
                  <a:lnTo>
                    <a:pt x="1294" y="951"/>
                  </a:lnTo>
                  <a:lnTo>
                    <a:pt x="1292" y="945"/>
                  </a:lnTo>
                  <a:lnTo>
                    <a:pt x="1289" y="940"/>
                  </a:lnTo>
                  <a:lnTo>
                    <a:pt x="1286" y="935"/>
                  </a:lnTo>
                  <a:lnTo>
                    <a:pt x="1283" y="929"/>
                  </a:lnTo>
                  <a:lnTo>
                    <a:pt x="1281" y="924"/>
                  </a:lnTo>
                  <a:lnTo>
                    <a:pt x="1278" y="919"/>
                  </a:lnTo>
                  <a:lnTo>
                    <a:pt x="1274" y="914"/>
                  </a:lnTo>
                  <a:lnTo>
                    <a:pt x="1271" y="909"/>
                  </a:lnTo>
                  <a:lnTo>
                    <a:pt x="1268" y="905"/>
                  </a:lnTo>
                  <a:lnTo>
                    <a:pt x="1264" y="899"/>
                  </a:lnTo>
                  <a:lnTo>
                    <a:pt x="1262" y="894"/>
                  </a:lnTo>
                  <a:lnTo>
                    <a:pt x="1258" y="889"/>
                  </a:lnTo>
                  <a:lnTo>
                    <a:pt x="1254" y="885"/>
                  </a:lnTo>
                  <a:lnTo>
                    <a:pt x="1250" y="880"/>
                  </a:lnTo>
                  <a:lnTo>
                    <a:pt x="1246" y="876"/>
                  </a:lnTo>
                  <a:lnTo>
                    <a:pt x="1243" y="871"/>
                  </a:lnTo>
                  <a:lnTo>
                    <a:pt x="1239" y="867"/>
                  </a:lnTo>
                  <a:lnTo>
                    <a:pt x="1235" y="863"/>
                  </a:lnTo>
                  <a:lnTo>
                    <a:pt x="1231" y="858"/>
                  </a:lnTo>
                  <a:lnTo>
                    <a:pt x="1228" y="854"/>
                  </a:lnTo>
                  <a:lnTo>
                    <a:pt x="1223" y="850"/>
                  </a:lnTo>
                  <a:lnTo>
                    <a:pt x="1219" y="846"/>
                  </a:lnTo>
                  <a:lnTo>
                    <a:pt x="1214" y="841"/>
                  </a:lnTo>
                  <a:lnTo>
                    <a:pt x="1211" y="837"/>
                  </a:lnTo>
                  <a:lnTo>
                    <a:pt x="1206" y="834"/>
                  </a:lnTo>
                  <a:lnTo>
                    <a:pt x="1201" y="830"/>
                  </a:lnTo>
                  <a:lnTo>
                    <a:pt x="1196" y="826"/>
                  </a:lnTo>
                  <a:lnTo>
                    <a:pt x="1192" y="823"/>
                  </a:lnTo>
                  <a:lnTo>
                    <a:pt x="1187" y="820"/>
                  </a:lnTo>
                  <a:lnTo>
                    <a:pt x="1182" y="816"/>
                  </a:lnTo>
                  <a:lnTo>
                    <a:pt x="1177" y="813"/>
                  </a:lnTo>
                  <a:lnTo>
                    <a:pt x="1173" y="809"/>
                  </a:lnTo>
                  <a:lnTo>
                    <a:pt x="1167" y="805"/>
                  </a:lnTo>
                  <a:lnTo>
                    <a:pt x="1162" y="803"/>
                  </a:lnTo>
                  <a:lnTo>
                    <a:pt x="1157" y="799"/>
                  </a:lnTo>
                  <a:lnTo>
                    <a:pt x="1152" y="796"/>
                  </a:lnTo>
                  <a:lnTo>
                    <a:pt x="1146" y="792"/>
                  </a:lnTo>
                  <a:lnTo>
                    <a:pt x="1140" y="789"/>
                  </a:lnTo>
                  <a:lnTo>
                    <a:pt x="1135" y="786"/>
                  </a:lnTo>
                  <a:lnTo>
                    <a:pt x="1129" y="784"/>
                  </a:lnTo>
                  <a:lnTo>
                    <a:pt x="1123" y="781"/>
                  </a:lnTo>
                  <a:lnTo>
                    <a:pt x="1118" y="778"/>
                  </a:lnTo>
                  <a:lnTo>
                    <a:pt x="1112" y="775"/>
                  </a:lnTo>
                  <a:lnTo>
                    <a:pt x="1106" y="772"/>
                  </a:lnTo>
                  <a:lnTo>
                    <a:pt x="1100" y="769"/>
                  </a:lnTo>
                  <a:lnTo>
                    <a:pt x="1094" y="767"/>
                  </a:lnTo>
                  <a:lnTo>
                    <a:pt x="1088" y="765"/>
                  </a:lnTo>
                  <a:lnTo>
                    <a:pt x="1082" y="762"/>
                  </a:lnTo>
                  <a:lnTo>
                    <a:pt x="1075" y="760"/>
                  </a:lnTo>
                  <a:lnTo>
                    <a:pt x="1069" y="757"/>
                  </a:lnTo>
                  <a:lnTo>
                    <a:pt x="1062" y="755"/>
                  </a:lnTo>
                  <a:lnTo>
                    <a:pt x="1056" y="752"/>
                  </a:lnTo>
                  <a:lnTo>
                    <a:pt x="1050" y="751"/>
                  </a:lnTo>
                  <a:lnTo>
                    <a:pt x="1042" y="749"/>
                  </a:lnTo>
                  <a:lnTo>
                    <a:pt x="1035" y="747"/>
                  </a:lnTo>
                  <a:lnTo>
                    <a:pt x="1029" y="745"/>
                  </a:lnTo>
                  <a:lnTo>
                    <a:pt x="1022" y="743"/>
                  </a:lnTo>
                  <a:lnTo>
                    <a:pt x="1015" y="741"/>
                  </a:lnTo>
                  <a:lnTo>
                    <a:pt x="1008" y="739"/>
                  </a:lnTo>
                  <a:lnTo>
                    <a:pt x="1000" y="737"/>
                  </a:lnTo>
                  <a:lnTo>
                    <a:pt x="994" y="736"/>
                  </a:lnTo>
                  <a:lnTo>
                    <a:pt x="985" y="736"/>
                  </a:lnTo>
                  <a:lnTo>
                    <a:pt x="977" y="736"/>
                  </a:lnTo>
                  <a:lnTo>
                    <a:pt x="969" y="736"/>
                  </a:lnTo>
                  <a:lnTo>
                    <a:pt x="961" y="736"/>
                  </a:lnTo>
                  <a:lnTo>
                    <a:pt x="953" y="737"/>
                  </a:lnTo>
                  <a:lnTo>
                    <a:pt x="946" y="737"/>
                  </a:lnTo>
                  <a:lnTo>
                    <a:pt x="938" y="738"/>
                  </a:lnTo>
                  <a:lnTo>
                    <a:pt x="930" y="739"/>
                  </a:lnTo>
                  <a:lnTo>
                    <a:pt x="923" y="739"/>
                  </a:lnTo>
                  <a:lnTo>
                    <a:pt x="915" y="740"/>
                  </a:lnTo>
                  <a:lnTo>
                    <a:pt x="908" y="741"/>
                  </a:lnTo>
                  <a:lnTo>
                    <a:pt x="900" y="742"/>
                  </a:lnTo>
                  <a:lnTo>
                    <a:pt x="894" y="744"/>
                  </a:lnTo>
                  <a:lnTo>
                    <a:pt x="886" y="745"/>
                  </a:lnTo>
                  <a:lnTo>
                    <a:pt x="878" y="746"/>
                  </a:lnTo>
                  <a:lnTo>
                    <a:pt x="872" y="748"/>
                  </a:lnTo>
                  <a:lnTo>
                    <a:pt x="865" y="749"/>
                  </a:lnTo>
                  <a:lnTo>
                    <a:pt x="859" y="751"/>
                  </a:lnTo>
                  <a:lnTo>
                    <a:pt x="851" y="752"/>
                  </a:lnTo>
                  <a:lnTo>
                    <a:pt x="844" y="754"/>
                  </a:lnTo>
                  <a:lnTo>
                    <a:pt x="839" y="756"/>
                  </a:lnTo>
                  <a:lnTo>
                    <a:pt x="832" y="758"/>
                  </a:lnTo>
                  <a:lnTo>
                    <a:pt x="825" y="760"/>
                  </a:lnTo>
                  <a:lnTo>
                    <a:pt x="819" y="762"/>
                  </a:lnTo>
                  <a:lnTo>
                    <a:pt x="813" y="764"/>
                  </a:lnTo>
                  <a:lnTo>
                    <a:pt x="806" y="767"/>
                  </a:lnTo>
                  <a:lnTo>
                    <a:pt x="801" y="768"/>
                  </a:lnTo>
                  <a:lnTo>
                    <a:pt x="794" y="771"/>
                  </a:lnTo>
                  <a:lnTo>
                    <a:pt x="788" y="774"/>
                  </a:lnTo>
                  <a:lnTo>
                    <a:pt x="783" y="776"/>
                  </a:lnTo>
                  <a:lnTo>
                    <a:pt x="777" y="779"/>
                  </a:lnTo>
                  <a:lnTo>
                    <a:pt x="771" y="782"/>
                  </a:lnTo>
                  <a:lnTo>
                    <a:pt x="766" y="785"/>
                  </a:lnTo>
                  <a:lnTo>
                    <a:pt x="760" y="788"/>
                  </a:lnTo>
                  <a:lnTo>
                    <a:pt x="754" y="791"/>
                  </a:lnTo>
                  <a:lnTo>
                    <a:pt x="750" y="794"/>
                  </a:lnTo>
                  <a:lnTo>
                    <a:pt x="744" y="798"/>
                  </a:lnTo>
                  <a:lnTo>
                    <a:pt x="739" y="801"/>
                  </a:lnTo>
                  <a:lnTo>
                    <a:pt x="734" y="804"/>
                  </a:lnTo>
                  <a:lnTo>
                    <a:pt x="729" y="808"/>
                  </a:lnTo>
                  <a:lnTo>
                    <a:pt x="724" y="812"/>
                  </a:lnTo>
                  <a:lnTo>
                    <a:pt x="719" y="816"/>
                  </a:lnTo>
                  <a:lnTo>
                    <a:pt x="715" y="820"/>
                  </a:lnTo>
                  <a:lnTo>
                    <a:pt x="710" y="823"/>
                  </a:lnTo>
                  <a:lnTo>
                    <a:pt x="705" y="826"/>
                  </a:lnTo>
                  <a:lnTo>
                    <a:pt x="700" y="830"/>
                  </a:lnTo>
                  <a:lnTo>
                    <a:pt x="696" y="835"/>
                  </a:lnTo>
                  <a:lnTo>
                    <a:pt x="692" y="838"/>
                  </a:lnTo>
                  <a:lnTo>
                    <a:pt x="687" y="843"/>
                  </a:lnTo>
                  <a:lnTo>
                    <a:pt x="683" y="848"/>
                  </a:lnTo>
                  <a:lnTo>
                    <a:pt x="679" y="852"/>
                  </a:lnTo>
                  <a:lnTo>
                    <a:pt x="675" y="856"/>
                  </a:lnTo>
                  <a:lnTo>
                    <a:pt x="671" y="861"/>
                  </a:lnTo>
                  <a:lnTo>
                    <a:pt x="667" y="866"/>
                  </a:lnTo>
                  <a:lnTo>
                    <a:pt x="664" y="871"/>
                  </a:lnTo>
                  <a:lnTo>
                    <a:pt x="660" y="876"/>
                  </a:lnTo>
                  <a:lnTo>
                    <a:pt x="656" y="881"/>
                  </a:lnTo>
                  <a:lnTo>
                    <a:pt x="652" y="887"/>
                  </a:lnTo>
                  <a:lnTo>
                    <a:pt x="648" y="891"/>
                  </a:lnTo>
                  <a:lnTo>
                    <a:pt x="646" y="897"/>
                  </a:lnTo>
                  <a:lnTo>
                    <a:pt x="642" y="903"/>
                  </a:lnTo>
                  <a:lnTo>
                    <a:pt x="639" y="907"/>
                  </a:lnTo>
                  <a:lnTo>
                    <a:pt x="636" y="913"/>
                  </a:lnTo>
                  <a:lnTo>
                    <a:pt x="632" y="919"/>
                  </a:lnTo>
                  <a:lnTo>
                    <a:pt x="630" y="925"/>
                  </a:lnTo>
                  <a:lnTo>
                    <a:pt x="627" y="931"/>
                  </a:lnTo>
                  <a:lnTo>
                    <a:pt x="624" y="937"/>
                  </a:lnTo>
                  <a:lnTo>
                    <a:pt x="621" y="943"/>
                  </a:lnTo>
                  <a:lnTo>
                    <a:pt x="619" y="949"/>
                  </a:lnTo>
                  <a:lnTo>
                    <a:pt x="616" y="956"/>
                  </a:lnTo>
                  <a:lnTo>
                    <a:pt x="613" y="961"/>
                  </a:lnTo>
                  <a:lnTo>
                    <a:pt x="612" y="968"/>
                  </a:lnTo>
                  <a:lnTo>
                    <a:pt x="609" y="974"/>
                  </a:lnTo>
                  <a:lnTo>
                    <a:pt x="607" y="981"/>
                  </a:lnTo>
                  <a:lnTo>
                    <a:pt x="605" y="988"/>
                  </a:lnTo>
                  <a:lnTo>
                    <a:pt x="602" y="994"/>
                  </a:lnTo>
                  <a:lnTo>
                    <a:pt x="600" y="1002"/>
                  </a:lnTo>
                  <a:lnTo>
                    <a:pt x="598" y="1008"/>
                  </a:lnTo>
                  <a:lnTo>
                    <a:pt x="596" y="1015"/>
                  </a:lnTo>
                  <a:lnTo>
                    <a:pt x="595" y="1023"/>
                  </a:lnTo>
                  <a:lnTo>
                    <a:pt x="594" y="1030"/>
                  </a:lnTo>
                  <a:lnTo>
                    <a:pt x="592" y="1037"/>
                  </a:lnTo>
                  <a:lnTo>
                    <a:pt x="590" y="1044"/>
                  </a:lnTo>
                  <a:lnTo>
                    <a:pt x="589" y="1052"/>
                  </a:lnTo>
                  <a:lnTo>
                    <a:pt x="587" y="1060"/>
                  </a:lnTo>
                  <a:lnTo>
                    <a:pt x="586" y="1067"/>
                  </a:lnTo>
                  <a:lnTo>
                    <a:pt x="585" y="1075"/>
                  </a:lnTo>
                  <a:lnTo>
                    <a:pt x="584" y="1083"/>
                  </a:lnTo>
                  <a:lnTo>
                    <a:pt x="583" y="1091"/>
                  </a:lnTo>
                  <a:lnTo>
                    <a:pt x="582" y="1099"/>
                  </a:lnTo>
                  <a:lnTo>
                    <a:pt x="581" y="1107"/>
                  </a:lnTo>
                  <a:lnTo>
                    <a:pt x="580" y="1115"/>
                  </a:lnTo>
                  <a:lnTo>
                    <a:pt x="579" y="1124"/>
                  </a:lnTo>
                  <a:lnTo>
                    <a:pt x="578" y="1132"/>
                  </a:lnTo>
                  <a:lnTo>
                    <a:pt x="578" y="1141"/>
                  </a:lnTo>
                  <a:lnTo>
                    <a:pt x="577" y="1149"/>
                  </a:lnTo>
                  <a:lnTo>
                    <a:pt x="577" y="1158"/>
                  </a:lnTo>
                  <a:lnTo>
                    <a:pt x="577" y="1166"/>
                  </a:lnTo>
                  <a:lnTo>
                    <a:pt x="577" y="1176"/>
                  </a:lnTo>
                  <a:lnTo>
                    <a:pt x="576" y="1175"/>
                  </a:lnTo>
                  <a:lnTo>
                    <a:pt x="575" y="1175"/>
                  </a:lnTo>
                  <a:lnTo>
                    <a:pt x="574" y="1175"/>
                  </a:lnTo>
                  <a:lnTo>
                    <a:pt x="572" y="1175"/>
                  </a:lnTo>
                  <a:lnTo>
                    <a:pt x="571" y="1175"/>
                  </a:lnTo>
                  <a:lnTo>
                    <a:pt x="570" y="1175"/>
                  </a:lnTo>
                  <a:lnTo>
                    <a:pt x="568" y="1175"/>
                  </a:lnTo>
                  <a:lnTo>
                    <a:pt x="567" y="1175"/>
                  </a:lnTo>
                  <a:lnTo>
                    <a:pt x="566" y="1175"/>
                  </a:lnTo>
                  <a:lnTo>
                    <a:pt x="564" y="1175"/>
                  </a:lnTo>
                  <a:lnTo>
                    <a:pt x="563" y="1175"/>
                  </a:lnTo>
                  <a:lnTo>
                    <a:pt x="562" y="1174"/>
                  </a:lnTo>
                  <a:lnTo>
                    <a:pt x="561" y="1174"/>
                  </a:lnTo>
                  <a:lnTo>
                    <a:pt x="559" y="1174"/>
                  </a:lnTo>
                  <a:lnTo>
                    <a:pt x="559" y="1174"/>
                  </a:lnTo>
                  <a:lnTo>
                    <a:pt x="558" y="1174"/>
                  </a:lnTo>
                  <a:lnTo>
                    <a:pt x="556" y="1174"/>
                  </a:lnTo>
                  <a:lnTo>
                    <a:pt x="555" y="1174"/>
                  </a:lnTo>
                  <a:lnTo>
                    <a:pt x="554" y="1173"/>
                  </a:lnTo>
                  <a:lnTo>
                    <a:pt x="553" y="1173"/>
                  </a:lnTo>
                  <a:lnTo>
                    <a:pt x="551" y="1173"/>
                  </a:lnTo>
                  <a:lnTo>
                    <a:pt x="550" y="1173"/>
                  </a:lnTo>
                  <a:lnTo>
                    <a:pt x="549" y="1173"/>
                  </a:lnTo>
                  <a:lnTo>
                    <a:pt x="548" y="1173"/>
                  </a:lnTo>
                  <a:lnTo>
                    <a:pt x="546" y="1172"/>
                  </a:lnTo>
                  <a:lnTo>
                    <a:pt x="545" y="1172"/>
                  </a:lnTo>
                  <a:lnTo>
                    <a:pt x="544" y="1172"/>
                  </a:lnTo>
                  <a:lnTo>
                    <a:pt x="543" y="1172"/>
                  </a:lnTo>
                  <a:lnTo>
                    <a:pt x="542" y="1172"/>
                  </a:lnTo>
                  <a:lnTo>
                    <a:pt x="541" y="1171"/>
                  </a:lnTo>
                  <a:lnTo>
                    <a:pt x="540" y="1171"/>
                  </a:lnTo>
                  <a:lnTo>
                    <a:pt x="539" y="1171"/>
                  </a:lnTo>
                  <a:lnTo>
                    <a:pt x="537" y="1171"/>
                  </a:lnTo>
                  <a:lnTo>
                    <a:pt x="536" y="1170"/>
                  </a:lnTo>
                  <a:lnTo>
                    <a:pt x="535" y="1170"/>
                  </a:lnTo>
                  <a:lnTo>
                    <a:pt x="534" y="1170"/>
                  </a:lnTo>
                  <a:lnTo>
                    <a:pt x="532" y="1170"/>
                  </a:lnTo>
                  <a:lnTo>
                    <a:pt x="531" y="1169"/>
                  </a:lnTo>
                  <a:lnTo>
                    <a:pt x="530" y="1169"/>
                  </a:lnTo>
                  <a:lnTo>
                    <a:pt x="529" y="1169"/>
                  </a:lnTo>
                  <a:lnTo>
                    <a:pt x="528" y="1168"/>
                  </a:lnTo>
                  <a:lnTo>
                    <a:pt x="526" y="1168"/>
                  </a:lnTo>
                  <a:lnTo>
                    <a:pt x="525" y="1168"/>
                  </a:lnTo>
                  <a:lnTo>
                    <a:pt x="524" y="1168"/>
                  </a:lnTo>
                  <a:lnTo>
                    <a:pt x="524" y="1167"/>
                  </a:lnTo>
                  <a:lnTo>
                    <a:pt x="523" y="1167"/>
                  </a:lnTo>
                  <a:lnTo>
                    <a:pt x="521" y="1167"/>
                  </a:lnTo>
                  <a:lnTo>
                    <a:pt x="520" y="1166"/>
                  </a:lnTo>
                  <a:lnTo>
                    <a:pt x="519" y="1166"/>
                  </a:lnTo>
                  <a:lnTo>
                    <a:pt x="518" y="1166"/>
                  </a:lnTo>
                  <a:lnTo>
                    <a:pt x="517" y="1165"/>
                  </a:lnTo>
                  <a:lnTo>
                    <a:pt x="515" y="1165"/>
                  </a:lnTo>
                  <a:lnTo>
                    <a:pt x="514" y="1165"/>
                  </a:lnTo>
                  <a:lnTo>
                    <a:pt x="513" y="1164"/>
                  </a:lnTo>
                  <a:lnTo>
                    <a:pt x="512" y="1164"/>
                  </a:lnTo>
                  <a:lnTo>
                    <a:pt x="511" y="1163"/>
                  </a:lnTo>
                  <a:lnTo>
                    <a:pt x="510" y="1163"/>
                  </a:lnTo>
                  <a:lnTo>
                    <a:pt x="508" y="1163"/>
                  </a:lnTo>
                  <a:lnTo>
                    <a:pt x="507" y="1163"/>
                  </a:lnTo>
                  <a:lnTo>
                    <a:pt x="507" y="1163"/>
                  </a:lnTo>
                  <a:lnTo>
                    <a:pt x="506" y="1162"/>
                  </a:lnTo>
                  <a:lnTo>
                    <a:pt x="505" y="1162"/>
                  </a:lnTo>
                  <a:lnTo>
                    <a:pt x="504" y="1162"/>
                  </a:lnTo>
                  <a:lnTo>
                    <a:pt x="502" y="1161"/>
                  </a:lnTo>
                  <a:lnTo>
                    <a:pt x="501" y="1161"/>
                  </a:lnTo>
                  <a:lnTo>
                    <a:pt x="500" y="1160"/>
                  </a:lnTo>
                  <a:lnTo>
                    <a:pt x="499" y="1160"/>
                  </a:lnTo>
                  <a:lnTo>
                    <a:pt x="498" y="1159"/>
                  </a:lnTo>
                  <a:lnTo>
                    <a:pt x="497" y="1159"/>
                  </a:lnTo>
                  <a:lnTo>
                    <a:pt x="495" y="1158"/>
                  </a:lnTo>
                  <a:lnTo>
                    <a:pt x="494" y="1158"/>
                  </a:lnTo>
                  <a:lnTo>
                    <a:pt x="493" y="1158"/>
                  </a:lnTo>
                  <a:lnTo>
                    <a:pt x="492" y="1157"/>
                  </a:lnTo>
                  <a:lnTo>
                    <a:pt x="491" y="1157"/>
                  </a:lnTo>
                  <a:lnTo>
                    <a:pt x="490" y="1156"/>
                  </a:lnTo>
                  <a:lnTo>
                    <a:pt x="489" y="1156"/>
                  </a:lnTo>
                  <a:lnTo>
                    <a:pt x="489" y="1155"/>
                  </a:lnTo>
                  <a:lnTo>
                    <a:pt x="487" y="1155"/>
                  </a:lnTo>
                  <a:lnTo>
                    <a:pt x="486" y="1154"/>
                  </a:lnTo>
                  <a:lnTo>
                    <a:pt x="485" y="1154"/>
                  </a:lnTo>
                  <a:lnTo>
                    <a:pt x="484" y="1153"/>
                  </a:lnTo>
                  <a:lnTo>
                    <a:pt x="483" y="1152"/>
                  </a:lnTo>
                  <a:lnTo>
                    <a:pt x="482" y="1152"/>
                  </a:lnTo>
                  <a:lnTo>
                    <a:pt x="481" y="1151"/>
                  </a:lnTo>
                  <a:lnTo>
                    <a:pt x="480" y="1151"/>
                  </a:lnTo>
                  <a:lnTo>
                    <a:pt x="479" y="1150"/>
                  </a:lnTo>
                  <a:lnTo>
                    <a:pt x="477" y="1150"/>
                  </a:lnTo>
                  <a:lnTo>
                    <a:pt x="476" y="1149"/>
                  </a:lnTo>
                  <a:lnTo>
                    <a:pt x="475" y="1149"/>
                  </a:lnTo>
                  <a:lnTo>
                    <a:pt x="474" y="1148"/>
                  </a:lnTo>
                  <a:lnTo>
                    <a:pt x="473" y="1147"/>
                  </a:lnTo>
                  <a:lnTo>
                    <a:pt x="472" y="1147"/>
                  </a:lnTo>
                  <a:lnTo>
                    <a:pt x="471" y="1146"/>
                  </a:lnTo>
                  <a:lnTo>
                    <a:pt x="471" y="1146"/>
                  </a:lnTo>
                  <a:lnTo>
                    <a:pt x="470" y="1146"/>
                  </a:lnTo>
                  <a:lnTo>
                    <a:pt x="469" y="1145"/>
                  </a:lnTo>
                  <a:lnTo>
                    <a:pt x="468" y="1145"/>
                  </a:lnTo>
                  <a:lnTo>
                    <a:pt x="467" y="1144"/>
                  </a:lnTo>
                  <a:lnTo>
                    <a:pt x="466" y="1144"/>
                  </a:lnTo>
                  <a:lnTo>
                    <a:pt x="459" y="1143"/>
                  </a:lnTo>
                  <a:lnTo>
                    <a:pt x="454" y="1143"/>
                  </a:lnTo>
                  <a:lnTo>
                    <a:pt x="448" y="1143"/>
                  </a:lnTo>
                  <a:lnTo>
                    <a:pt x="442" y="1142"/>
                  </a:lnTo>
                  <a:lnTo>
                    <a:pt x="436" y="1142"/>
                  </a:lnTo>
                  <a:lnTo>
                    <a:pt x="431" y="1142"/>
                  </a:lnTo>
                  <a:lnTo>
                    <a:pt x="425" y="1141"/>
                  </a:lnTo>
                  <a:lnTo>
                    <a:pt x="419" y="1141"/>
                  </a:lnTo>
                  <a:lnTo>
                    <a:pt x="414" y="1140"/>
                  </a:lnTo>
                  <a:lnTo>
                    <a:pt x="408" y="1140"/>
                  </a:lnTo>
                  <a:lnTo>
                    <a:pt x="402" y="1140"/>
                  </a:lnTo>
                  <a:lnTo>
                    <a:pt x="397" y="1139"/>
                  </a:lnTo>
                  <a:lnTo>
                    <a:pt x="391" y="1139"/>
                  </a:lnTo>
                  <a:lnTo>
                    <a:pt x="385" y="1138"/>
                  </a:lnTo>
                  <a:lnTo>
                    <a:pt x="380" y="1138"/>
                  </a:lnTo>
                  <a:lnTo>
                    <a:pt x="375" y="1137"/>
                  </a:lnTo>
                  <a:lnTo>
                    <a:pt x="369" y="1137"/>
                  </a:lnTo>
                  <a:lnTo>
                    <a:pt x="364" y="1136"/>
                  </a:lnTo>
                  <a:lnTo>
                    <a:pt x="359" y="1136"/>
                  </a:lnTo>
                  <a:lnTo>
                    <a:pt x="353" y="1135"/>
                  </a:lnTo>
                  <a:lnTo>
                    <a:pt x="348" y="1134"/>
                  </a:lnTo>
                  <a:lnTo>
                    <a:pt x="343" y="1134"/>
                  </a:lnTo>
                  <a:lnTo>
                    <a:pt x="337" y="1133"/>
                  </a:lnTo>
                  <a:lnTo>
                    <a:pt x="332" y="1133"/>
                  </a:lnTo>
                  <a:lnTo>
                    <a:pt x="327" y="1132"/>
                  </a:lnTo>
                  <a:lnTo>
                    <a:pt x="322" y="1131"/>
                  </a:lnTo>
                  <a:lnTo>
                    <a:pt x="317" y="1131"/>
                  </a:lnTo>
                  <a:lnTo>
                    <a:pt x="312" y="1130"/>
                  </a:lnTo>
                  <a:lnTo>
                    <a:pt x="307" y="1129"/>
                  </a:lnTo>
                  <a:lnTo>
                    <a:pt x="302" y="1129"/>
                  </a:lnTo>
                  <a:lnTo>
                    <a:pt x="296" y="1128"/>
                  </a:lnTo>
                  <a:lnTo>
                    <a:pt x="292" y="1128"/>
                  </a:lnTo>
                  <a:lnTo>
                    <a:pt x="287" y="1128"/>
                  </a:lnTo>
                  <a:lnTo>
                    <a:pt x="282" y="1127"/>
                  </a:lnTo>
                  <a:lnTo>
                    <a:pt x="278" y="1126"/>
                  </a:lnTo>
                  <a:lnTo>
                    <a:pt x="273" y="1125"/>
                  </a:lnTo>
                  <a:lnTo>
                    <a:pt x="268" y="1125"/>
                  </a:lnTo>
                  <a:lnTo>
                    <a:pt x="263" y="1124"/>
                  </a:lnTo>
                  <a:lnTo>
                    <a:pt x="259" y="1123"/>
                  </a:lnTo>
                  <a:lnTo>
                    <a:pt x="254" y="1122"/>
                  </a:lnTo>
                  <a:lnTo>
                    <a:pt x="249" y="1121"/>
                  </a:lnTo>
                  <a:lnTo>
                    <a:pt x="244" y="1120"/>
                  </a:lnTo>
                  <a:lnTo>
                    <a:pt x="240" y="1120"/>
                  </a:lnTo>
                  <a:lnTo>
                    <a:pt x="235" y="1119"/>
                  </a:lnTo>
                  <a:lnTo>
                    <a:pt x="230" y="1118"/>
                  </a:lnTo>
                  <a:lnTo>
                    <a:pt x="226" y="1117"/>
                  </a:lnTo>
                  <a:lnTo>
                    <a:pt x="222" y="1116"/>
                  </a:lnTo>
                  <a:lnTo>
                    <a:pt x="217" y="1115"/>
                  </a:lnTo>
                  <a:lnTo>
                    <a:pt x="213" y="1114"/>
                  </a:lnTo>
                  <a:lnTo>
                    <a:pt x="208" y="1113"/>
                  </a:lnTo>
                  <a:lnTo>
                    <a:pt x="204" y="1112"/>
                  </a:lnTo>
                  <a:lnTo>
                    <a:pt x="200" y="1111"/>
                  </a:lnTo>
                  <a:lnTo>
                    <a:pt x="195" y="1111"/>
                  </a:lnTo>
                  <a:lnTo>
                    <a:pt x="191" y="1110"/>
                  </a:lnTo>
                  <a:lnTo>
                    <a:pt x="187" y="1109"/>
                  </a:lnTo>
                  <a:lnTo>
                    <a:pt x="183" y="1108"/>
                  </a:lnTo>
                  <a:lnTo>
                    <a:pt x="179" y="1107"/>
                  </a:lnTo>
                  <a:lnTo>
                    <a:pt x="174" y="1106"/>
                  </a:lnTo>
                  <a:lnTo>
                    <a:pt x="171" y="1105"/>
                  </a:lnTo>
                  <a:lnTo>
                    <a:pt x="167" y="1104"/>
                  </a:lnTo>
                  <a:lnTo>
                    <a:pt x="162" y="1103"/>
                  </a:lnTo>
                  <a:lnTo>
                    <a:pt x="158" y="1102"/>
                  </a:lnTo>
                  <a:lnTo>
                    <a:pt x="155" y="1100"/>
                  </a:lnTo>
                  <a:lnTo>
                    <a:pt x="151" y="1099"/>
                  </a:lnTo>
                  <a:lnTo>
                    <a:pt x="147" y="1098"/>
                  </a:lnTo>
                  <a:lnTo>
                    <a:pt x="142" y="1097"/>
                  </a:lnTo>
                  <a:lnTo>
                    <a:pt x="138" y="1096"/>
                  </a:lnTo>
                  <a:lnTo>
                    <a:pt x="135" y="1095"/>
                  </a:lnTo>
                  <a:lnTo>
                    <a:pt x="131" y="1094"/>
                  </a:lnTo>
                  <a:lnTo>
                    <a:pt x="127" y="1093"/>
                  </a:lnTo>
                  <a:lnTo>
                    <a:pt x="123" y="1092"/>
                  </a:lnTo>
                  <a:lnTo>
                    <a:pt x="119" y="1091"/>
                  </a:lnTo>
                  <a:lnTo>
                    <a:pt x="117" y="1089"/>
                  </a:lnTo>
                  <a:lnTo>
                    <a:pt x="113" y="1088"/>
                  </a:lnTo>
                  <a:lnTo>
                    <a:pt x="109" y="1087"/>
                  </a:lnTo>
                  <a:lnTo>
                    <a:pt x="105" y="1085"/>
                  </a:lnTo>
                  <a:lnTo>
                    <a:pt x="102" y="1084"/>
                  </a:lnTo>
                  <a:lnTo>
                    <a:pt x="99" y="1083"/>
                  </a:lnTo>
                  <a:lnTo>
                    <a:pt x="95" y="1081"/>
                  </a:lnTo>
                  <a:lnTo>
                    <a:pt x="91" y="1080"/>
                  </a:lnTo>
                  <a:lnTo>
                    <a:pt x="88" y="1079"/>
                  </a:lnTo>
                  <a:lnTo>
                    <a:pt x="84" y="1077"/>
                  </a:lnTo>
                  <a:lnTo>
                    <a:pt x="82" y="1077"/>
                  </a:lnTo>
                  <a:lnTo>
                    <a:pt x="78" y="1075"/>
                  </a:lnTo>
                  <a:lnTo>
                    <a:pt x="75" y="1074"/>
                  </a:lnTo>
                  <a:lnTo>
                    <a:pt x="71" y="1073"/>
                  </a:lnTo>
                  <a:lnTo>
                    <a:pt x="68" y="1071"/>
                  </a:lnTo>
                  <a:lnTo>
                    <a:pt x="65" y="1070"/>
                  </a:lnTo>
                  <a:lnTo>
                    <a:pt x="62" y="1068"/>
                  </a:lnTo>
                  <a:lnTo>
                    <a:pt x="59" y="1067"/>
                  </a:lnTo>
                  <a:lnTo>
                    <a:pt x="56" y="1065"/>
                  </a:lnTo>
                  <a:lnTo>
                    <a:pt x="52" y="1064"/>
                  </a:lnTo>
                  <a:lnTo>
                    <a:pt x="49" y="1062"/>
                  </a:lnTo>
                  <a:lnTo>
                    <a:pt x="47" y="1060"/>
                  </a:lnTo>
                  <a:lnTo>
                    <a:pt x="44" y="1060"/>
                  </a:lnTo>
                  <a:lnTo>
                    <a:pt x="41" y="1058"/>
                  </a:lnTo>
                  <a:lnTo>
                    <a:pt x="38" y="1057"/>
                  </a:lnTo>
                  <a:lnTo>
                    <a:pt x="35" y="1055"/>
                  </a:lnTo>
                  <a:lnTo>
                    <a:pt x="31" y="1054"/>
                  </a:lnTo>
                  <a:lnTo>
                    <a:pt x="32" y="1054"/>
                  </a:lnTo>
                  <a:lnTo>
                    <a:pt x="0" y="888"/>
                  </a:lnTo>
                  <a:lnTo>
                    <a:pt x="0" y="886"/>
                  </a:lnTo>
                  <a:lnTo>
                    <a:pt x="0" y="884"/>
                  </a:lnTo>
                  <a:lnTo>
                    <a:pt x="0" y="882"/>
                  </a:lnTo>
                  <a:lnTo>
                    <a:pt x="0" y="880"/>
                  </a:lnTo>
                  <a:lnTo>
                    <a:pt x="1" y="878"/>
                  </a:lnTo>
                  <a:lnTo>
                    <a:pt x="1" y="875"/>
                  </a:lnTo>
                  <a:lnTo>
                    <a:pt x="1" y="873"/>
                  </a:lnTo>
                  <a:lnTo>
                    <a:pt x="1" y="871"/>
                  </a:lnTo>
                  <a:lnTo>
                    <a:pt x="2" y="870"/>
                  </a:lnTo>
                  <a:lnTo>
                    <a:pt x="2" y="868"/>
                  </a:lnTo>
                  <a:lnTo>
                    <a:pt x="2" y="866"/>
                  </a:lnTo>
                  <a:lnTo>
                    <a:pt x="3" y="863"/>
                  </a:lnTo>
                  <a:lnTo>
                    <a:pt x="3" y="861"/>
                  </a:lnTo>
                  <a:lnTo>
                    <a:pt x="3" y="859"/>
                  </a:lnTo>
                  <a:lnTo>
                    <a:pt x="4" y="857"/>
                  </a:lnTo>
                  <a:lnTo>
                    <a:pt x="4" y="855"/>
                  </a:lnTo>
                  <a:lnTo>
                    <a:pt x="5" y="854"/>
                  </a:lnTo>
                  <a:lnTo>
                    <a:pt x="5" y="852"/>
                  </a:lnTo>
                  <a:lnTo>
                    <a:pt x="5" y="850"/>
                  </a:lnTo>
                  <a:lnTo>
                    <a:pt x="6" y="848"/>
                  </a:lnTo>
                  <a:lnTo>
                    <a:pt x="6" y="846"/>
                  </a:lnTo>
                  <a:lnTo>
                    <a:pt x="7" y="844"/>
                  </a:lnTo>
                  <a:lnTo>
                    <a:pt x="7" y="841"/>
                  </a:lnTo>
                  <a:lnTo>
                    <a:pt x="8" y="839"/>
                  </a:lnTo>
                  <a:lnTo>
                    <a:pt x="8" y="837"/>
                  </a:lnTo>
                  <a:lnTo>
                    <a:pt x="9" y="836"/>
                  </a:lnTo>
                  <a:lnTo>
                    <a:pt x="9" y="834"/>
                  </a:lnTo>
                  <a:lnTo>
                    <a:pt x="10" y="832"/>
                  </a:lnTo>
                  <a:lnTo>
                    <a:pt x="11" y="830"/>
                  </a:lnTo>
                  <a:lnTo>
                    <a:pt x="11" y="828"/>
                  </a:lnTo>
                  <a:lnTo>
                    <a:pt x="12" y="826"/>
                  </a:lnTo>
                  <a:lnTo>
                    <a:pt x="12" y="824"/>
                  </a:lnTo>
                  <a:lnTo>
                    <a:pt x="13" y="823"/>
                  </a:lnTo>
                  <a:lnTo>
                    <a:pt x="14" y="821"/>
                  </a:lnTo>
                  <a:lnTo>
                    <a:pt x="14" y="820"/>
                  </a:lnTo>
                  <a:lnTo>
                    <a:pt x="14" y="818"/>
                  </a:lnTo>
                  <a:lnTo>
                    <a:pt x="15" y="816"/>
                  </a:lnTo>
                  <a:lnTo>
                    <a:pt x="15" y="814"/>
                  </a:lnTo>
                  <a:lnTo>
                    <a:pt x="16" y="812"/>
                  </a:lnTo>
                  <a:lnTo>
                    <a:pt x="17" y="810"/>
                  </a:lnTo>
                  <a:lnTo>
                    <a:pt x="17" y="808"/>
                  </a:lnTo>
                  <a:lnTo>
                    <a:pt x="18" y="806"/>
                  </a:lnTo>
                  <a:lnTo>
                    <a:pt x="19" y="804"/>
                  </a:lnTo>
                  <a:lnTo>
                    <a:pt x="20" y="803"/>
                  </a:lnTo>
                  <a:lnTo>
                    <a:pt x="21" y="802"/>
                  </a:lnTo>
                  <a:lnTo>
                    <a:pt x="21" y="800"/>
                  </a:lnTo>
                  <a:lnTo>
                    <a:pt x="22" y="798"/>
                  </a:lnTo>
                  <a:lnTo>
                    <a:pt x="23" y="796"/>
                  </a:lnTo>
                  <a:lnTo>
                    <a:pt x="24" y="794"/>
                  </a:lnTo>
                  <a:lnTo>
                    <a:pt x="25" y="792"/>
                  </a:lnTo>
                  <a:lnTo>
                    <a:pt x="26" y="790"/>
                  </a:lnTo>
                  <a:lnTo>
                    <a:pt x="26" y="788"/>
                  </a:lnTo>
                  <a:lnTo>
                    <a:pt x="27" y="786"/>
                  </a:lnTo>
                  <a:lnTo>
                    <a:pt x="28" y="785"/>
                  </a:lnTo>
                  <a:lnTo>
                    <a:pt x="29" y="784"/>
                  </a:lnTo>
                  <a:lnTo>
                    <a:pt x="30" y="782"/>
                  </a:lnTo>
                  <a:lnTo>
                    <a:pt x="31" y="780"/>
                  </a:lnTo>
                  <a:lnTo>
                    <a:pt x="31" y="778"/>
                  </a:lnTo>
                  <a:lnTo>
                    <a:pt x="32" y="776"/>
                  </a:lnTo>
                  <a:lnTo>
                    <a:pt x="33" y="774"/>
                  </a:lnTo>
                  <a:lnTo>
                    <a:pt x="34" y="773"/>
                  </a:lnTo>
                  <a:lnTo>
                    <a:pt x="35" y="771"/>
                  </a:lnTo>
                  <a:lnTo>
                    <a:pt x="36" y="769"/>
                  </a:lnTo>
                  <a:lnTo>
                    <a:pt x="37" y="768"/>
                  </a:lnTo>
                  <a:lnTo>
                    <a:pt x="38" y="766"/>
                  </a:lnTo>
                  <a:lnTo>
                    <a:pt x="39" y="764"/>
                  </a:lnTo>
                  <a:lnTo>
                    <a:pt x="40" y="763"/>
                  </a:lnTo>
                  <a:lnTo>
                    <a:pt x="42" y="761"/>
                  </a:lnTo>
                  <a:lnTo>
                    <a:pt x="43" y="759"/>
                  </a:lnTo>
                  <a:lnTo>
                    <a:pt x="44" y="757"/>
                  </a:lnTo>
                  <a:lnTo>
                    <a:pt x="45" y="756"/>
                  </a:lnTo>
                  <a:lnTo>
                    <a:pt x="46" y="754"/>
                  </a:lnTo>
                  <a:lnTo>
                    <a:pt x="47" y="752"/>
                  </a:lnTo>
                  <a:lnTo>
                    <a:pt x="48" y="751"/>
                  </a:lnTo>
                  <a:lnTo>
                    <a:pt x="49" y="750"/>
                  </a:lnTo>
                  <a:lnTo>
                    <a:pt x="50" y="748"/>
                  </a:lnTo>
                  <a:lnTo>
                    <a:pt x="51" y="746"/>
                  </a:lnTo>
                  <a:lnTo>
                    <a:pt x="52" y="744"/>
                  </a:lnTo>
                  <a:lnTo>
                    <a:pt x="54" y="743"/>
                  </a:lnTo>
                  <a:lnTo>
                    <a:pt x="55" y="741"/>
                  </a:lnTo>
                  <a:lnTo>
                    <a:pt x="56" y="739"/>
                  </a:lnTo>
                  <a:lnTo>
                    <a:pt x="57" y="737"/>
                  </a:lnTo>
                  <a:lnTo>
                    <a:pt x="59" y="736"/>
                  </a:lnTo>
                  <a:lnTo>
                    <a:pt x="60" y="734"/>
                  </a:lnTo>
                  <a:lnTo>
                    <a:pt x="61" y="733"/>
                  </a:lnTo>
                  <a:lnTo>
                    <a:pt x="63" y="732"/>
                  </a:lnTo>
                  <a:lnTo>
                    <a:pt x="64" y="730"/>
                  </a:lnTo>
                  <a:lnTo>
                    <a:pt x="65" y="728"/>
                  </a:lnTo>
                  <a:lnTo>
                    <a:pt x="67" y="727"/>
                  </a:lnTo>
                  <a:lnTo>
                    <a:pt x="67" y="725"/>
                  </a:lnTo>
                  <a:lnTo>
                    <a:pt x="69" y="723"/>
                  </a:lnTo>
                  <a:lnTo>
                    <a:pt x="70" y="722"/>
                  </a:lnTo>
                  <a:lnTo>
                    <a:pt x="72" y="720"/>
                  </a:lnTo>
                  <a:lnTo>
                    <a:pt x="73" y="719"/>
                  </a:lnTo>
                  <a:lnTo>
                    <a:pt x="74" y="717"/>
                  </a:lnTo>
                  <a:lnTo>
                    <a:pt x="76" y="716"/>
                  </a:lnTo>
                  <a:lnTo>
                    <a:pt x="77" y="715"/>
                  </a:lnTo>
                  <a:lnTo>
                    <a:pt x="79" y="713"/>
                  </a:lnTo>
                  <a:lnTo>
                    <a:pt x="81" y="712"/>
                  </a:lnTo>
                  <a:lnTo>
                    <a:pt x="80" y="709"/>
                  </a:lnTo>
                  <a:lnTo>
                    <a:pt x="79" y="707"/>
                  </a:lnTo>
                  <a:lnTo>
                    <a:pt x="79" y="705"/>
                  </a:lnTo>
                  <a:lnTo>
                    <a:pt x="78" y="702"/>
                  </a:lnTo>
                  <a:lnTo>
                    <a:pt x="77" y="700"/>
                  </a:lnTo>
                  <a:lnTo>
                    <a:pt x="77" y="699"/>
                  </a:lnTo>
                  <a:lnTo>
                    <a:pt x="76" y="697"/>
                  </a:lnTo>
                  <a:lnTo>
                    <a:pt x="76" y="694"/>
                  </a:lnTo>
                  <a:lnTo>
                    <a:pt x="75" y="692"/>
                  </a:lnTo>
                  <a:lnTo>
                    <a:pt x="74" y="690"/>
                  </a:lnTo>
                  <a:lnTo>
                    <a:pt x="74" y="688"/>
                  </a:lnTo>
                  <a:lnTo>
                    <a:pt x="73" y="686"/>
                  </a:lnTo>
                  <a:lnTo>
                    <a:pt x="73" y="683"/>
                  </a:lnTo>
                  <a:lnTo>
                    <a:pt x="72" y="682"/>
                  </a:lnTo>
                  <a:lnTo>
                    <a:pt x="72" y="680"/>
                  </a:lnTo>
                  <a:lnTo>
                    <a:pt x="72" y="678"/>
                  </a:lnTo>
                  <a:lnTo>
                    <a:pt x="71" y="676"/>
                  </a:lnTo>
                  <a:lnTo>
                    <a:pt x="71" y="673"/>
                  </a:lnTo>
                  <a:lnTo>
                    <a:pt x="70" y="671"/>
                  </a:lnTo>
                  <a:lnTo>
                    <a:pt x="70" y="669"/>
                  </a:lnTo>
                  <a:lnTo>
                    <a:pt x="70" y="667"/>
                  </a:lnTo>
                  <a:lnTo>
                    <a:pt x="69" y="665"/>
                  </a:lnTo>
                  <a:lnTo>
                    <a:pt x="69" y="664"/>
                  </a:lnTo>
                  <a:lnTo>
                    <a:pt x="69" y="661"/>
                  </a:lnTo>
                  <a:lnTo>
                    <a:pt x="68" y="659"/>
                  </a:lnTo>
                  <a:lnTo>
                    <a:pt x="68" y="657"/>
                  </a:lnTo>
                  <a:lnTo>
                    <a:pt x="68" y="655"/>
                  </a:lnTo>
                  <a:lnTo>
                    <a:pt x="67" y="653"/>
                  </a:lnTo>
                  <a:lnTo>
                    <a:pt x="67" y="651"/>
                  </a:lnTo>
                  <a:lnTo>
                    <a:pt x="67" y="649"/>
                  </a:lnTo>
                  <a:lnTo>
                    <a:pt x="67" y="647"/>
                  </a:lnTo>
                  <a:lnTo>
                    <a:pt x="67" y="645"/>
                  </a:lnTo>
                  <a:lnTo>
                    <a:pt x="67" y="643"/>
                  </a:lnTo>
                  <a:lnTo>
                    <a:pt x="67" y="641"/>
                  </a:lnTo>
                  <a:lnTo>
                    <a:pt x="67" y="639"/>
                  </a:lnTo>
                  <a:lnTo>
                    <a:pt x="67" y="637"/>
                  </a:lnTo>
                  <a:lnTo>
                    <a:pt x="67" y="635"/>
                  </a:lnTo>
                  <a:lnTo>
                    <a:pt x="67" y="633"/>
                  </a:lnTo>
                  <a:lnTo>
                    <a:pt x="67" y="631"/>
                  </a:lnTo>
                  <a:lnTo>
                    <a:pt x="66" y="630"/>
                  </a:lnTo>
                  <a:lnTo>
                    <a:pt x="66" y="628"/>
                  </a:lnTo>
                  <a:lnTo>
                    <a:pt x="66" y="626"/>
                  </a:lnTo>
                  <a:lnTo>
                    <a:pt x="66" y="624"/>
                  </a:lnTo>
                  <a:lnTo>
                    <a:pt x="66" y="621"/>
                  </a:lnTo>
                  <a:lnTo>
                    <a:pt x="66" y="619"/>
                  </a:lnTo>
                  <a:lnTo>
                    <a:pt x="66" y="617"/>
                  </a:lnTo>
                  <a:lnTo>
                    <a:pt x="66" y="615"/>
                  </a:lnTo>
                  <a:lnTo>
                    <a:pt x="66" y="614"/>
                  </a:lnTo>
                  <a:lnTo>
                    <a:pt x="66" y="612"/>
                  </a:lnTo>
                  <a:lnTo>
                    <a:pt x="67" y="610"/>
                  </a:lnTo>
                  <a:lnTo>
                    <a:pt x="67" y="608"/>
                  </a:lnTo>
                  <a:lnTo>
                    <a:pt x="67" y="606"/>
                  </a:lnTo>
                  <a:lnTo>
                    <a:pt x="67" y="604"/>
                  </a:lnTo>
                  <a:lnTo>
                    <a:pt x="67" y="602"/>
                  </a:lnTo>
                  <a:lnTo>
                    <a:pt x="67" y="600"/>
                  </a:lnTo>
                  <a:lnTo>
                    <a:pt x="67" y="598"/>
                  </a:lnTo>
                  <a:lnTo>
                    <a:pt x="67" y="597"/>
                  </a:lnTo>
                  <a:lnTo>
                    <a:pt x="67" y="595"/>
                  </a:lnTo>
                  <a:lnTo>
                    <a:pt x="67" y="593"/>
                  </a:lnTo>
                  <a:lnTo>
                    <a:pt x="67" y="592"/>
                  </a:lnTo>
                  <a:lnTo>
                    <a:pt x="67" y="590"/>
                  </a:lnTo>
                  <a:lnTo>
                    <a:pt x="68" y="588"/>
                  </a:lnTo>
                  <a:lnTo>
                    <a:pt x="68" y="586"/>
                  </a:lnTo>
                  <a:lnTo>
                    <a:pt x="68" y="584"/>
                  </a:lnTo>
                  <a:lnTo>
                    <a:pt x="68" y="582"/>
                  </a:lnTo>
                  <a:lnTo>
                    <a:pt x="69" y="580"/>
                  </a:lnTo>
                  <a:lnTo>
                    <a:pt x="69" y="579"/>
                  </a:lnTo>
                  <a:lnTo>
                    <a:pt x="69" y="577"/>
                  </a:lnTo>
                  <a:lnTo>
                    <a:pt x="70" y="575"/>
                  </a:lnTo>
                  <a:lnTo>
                    <a:pt x="70" y="573"/>
                  </a:lnTo>
                  <a:lnTo>
                    <a:pt x="70" y="571"/>
                  </a:lnTo>
                  <a:lnTo>
                    <a:pt x="71" y="569"/>
                  </a:lnTo>
                  <a:lnTo>
                    <a:pt x="71" y="568"/>
                  </a:lnTo>
                  <a:lnTo>
                    <a:pt x="72" y="566"/>
                  </a:lnTo>
                  <a:lnTo>
                    <a:pt x="72" y="564"/>
                  </a:lnTo>
                  <a:lnTo>
                    <a:pt x="73" y="562"/>
                  </a:lnTo>
                  <a:lnTo>
                    <a:pt x="73" y="561"/>
                  </a:lnTo>
                  <a:lnTo>
                    <a:pt x="74" y="559"/>
                  </a:lnTo>
                  <a:lnTo>
                    <a:pt x="74" y="557"/>
                  </a:lnTo>
                  <a:lnTo>
                    <a:pt x="75" y="556"/>
                  </a:lnTo>
                  <a:lnTo>
                    <a:pt x="75" y="554"/>
                  </a:lnTo>
                  <a:lnTo>
                    <a:pt x="76" y="552"/>
                  </a:lnTo>
                  <a:lnTo>
                    <a:pt x="76" y="550"/>
                  </a:lnTo>
                  <a:lnTo>
                    <a:pt x="77" y="548"/>
                  </a:lnTo>
                  <a:lnTo>
                    <a:pt x="78" y="546"/>
                  </a:lnTo>
                  <a:lnTo>
                    <a:pt x="78" y="545"/>
                  </a:lnTo>
                  <a:lnTo>
                    <a:pt x="79" y="544"/>
                  </a:lnTo>
                  <a:lnTo>
                    <a:pt x="79" y="542"/>
                  </a:lnTo>
                  <a:lnTo>
                    <a:pt x="80" y="540"/>
                  </a:lnTo>
                  <a:lnTo>
                    <a:pt x="81" y="538"/>
                  </a:lnTo>
                  <a:lnTo>
                    <a:pt x="81" y="537"/>
                  </a:lnTo>
                  <a:lnTo>
                    <a:pt x="82" y="535"/>
                  </a:lnTo>
                  <a:lnTo>
                    <a:pt x="83" y="533"/>
                  </a:lnTo>
                  <a:lnTo>
                    <a:pt x="84" y="531"/>
                  </a:lnTo>
                  <a:lnTo>
                    <a:pt x="84" y="530"/>
                  </a:lnTo>
                  <a:lnTo>
                    <a:pt x="84" y="528"/>
                  </a:lnTo>
                  <a:lnTo>
                    <a:pt x="85" y="527"/>
                  </a:lnTo>
                  <a:lnTo>
                    <a:pt x="86" y="525"/>
                  </a:lnTo>
                  <a:lnTo>
                    <a:pt x="87" y="524"/>
                  </a:lnTo>
                  <a:lnTo>
                    <a:pt x="87" y="522"/>
                  </a:lnTo>
                  <a:lnTo>
                    <a:pt x="88" y="521"/>
                  </a:lnTo>
                  <a:lnTo>
                    <a:pt x="89" y="520"/>
                  </a:lnTo>
                  <a:lnTo>
                    <a:pt x="90" y="519"/>
                  </a:lnTo>
                  <a:lnTo>
                    <a:pt x="91" y="518"/>
                  </a:lnTo>
                  <a:lnTo>
                    <a:pt x="92" y="517"/>
                  </a:lnTo>
                  <a:lnTo>
                    <a:pt x="92" y="516"/>
                  </a:lnTo>
                  <a:lnTo>
                    <a:pt x="93" y="515"/>
                  </a:lnTo>
                  <a:lnTo>
                    <a:pt x="94" y="514"/>
                  </a:lnTo>
                  <a:lnTo>
                    <a:pt x="95" y="513"/>
                  </a:lnTo>
                  <a:lnTo>
                    <a:pt x="96" y="512"/>
                  </a:lnTo>
                  <a:lnTo>
                    <a:pt x="96" y="511"/>
                  </a:lnTo>
                  <a:lnTo>
                    <a:pt x="97" y="511"/>
                  </a:lnTo>
                  <a:lnTo>
                    <a:pt x="98" y="510"/>
                  </a:lnTo>
                  <a:lnTo>
                    <a:pt x="99" y="509"/>
                  </a:lnTo>
                  <a:lnTo>
                    <a:pt x="99" y="507"/>
                  </a:lnTo>
                  <a:lnTo>
                    <a:pt x="100" y="506"/>
                  </a:lnTo>
                  <a:lnTo>
                    <a:pt x="101" y="505"/>
                  </a:lnTo>
                  <a:lnTo>
                    <a:pt x="102" y="504"/>
                  </a:lnTo>
                  <a:lnTo>
                    <a:pt x="102" y="503"/>
                  </a:lnTo>
                  <a:lnTo>
                    <a:pt x="102" y="502"/>
                  </a:lnTo>
                  <a:lnTo>
                    <a:pt x="103" y="501"/>
                  </a:lnTo>
                  <a:lnTo>
                    <a:pt x="104" y="500"/>
                  </a:lnTo>
                  <a:lnTo>
                    <a:pt x="104" y="498"/>
                  </a:lnTo>
                  <a:lnTo>
                    <a:pt x="105" y="497"/>
                  </a:lnTo>
                  <a:lnTo>
                    <a:pt x="106" y="496"/>
                  </a:lnTo>
                  <a:lnTo>
                    <a:pt x="107" y="495"/>
                  </a:lnTo>
                  <a:lnTo>
                    <a:pt x="107" y="494"/>
                  </a:lnTo>
                  <a:lnTo>
                    <a:pt x="108" y="494"/>
                  </a:lnTo>
                  <a:lnTo>
                    <a:pt x="109" y="493"/>
                  </a:lnTo>
                  <a:lnTo>
                    <a:pt x="109" y="491"/>
                  </a:lnTo>
                  <a:lnTo>
                    <a:pt x="110" y="490"/>
                  </a:lnTo>
                  <a:lnTo>
                    <a:pt x="111" y="489"/>
                  </a:lnTo>
                  <a:lnTo>
                    <a:pt x="111" y="488"/>
                  </a:lnTo>
                  <a:lnTo>
                    <a:pt x="112" y="487"/>
                  </a:lnTo>
                  <a:lnTo>
                    <a:pt x="113" y="485"/>
                  </a:lnTo>
                  <a:lnTo>
                    <a:pt x="113" y="484"/>
                  </a:lnTo>
                  <a:lnTo>
                    <a:pt x="114" y="483"/>
                  </a:lnTo>
                  <a:lnTo>
                    <a:pt x="114" y="482"/>
                  </a:lnTo>
                  <a:lnTo>
                    <a:pt x="115" y="481"/>
                  </a:lnTo>
                  <a:lnTo>
                    <a:pt x="116" y="479"/>
                  </a:lnTo>
                  <a:lnTo>
                    <a:pt x="116" y="478"/>
                  </a:lnTo>
                  <a:lnTo>
                    <a:pt x="117" y="477"/>
                  </a:lnTo>
                  <a:lnTo>
                    <a:pt x="118" y="477"/>
                  </a:lnTo>
                  <a:lnTo>
                    <a:pt x="118" y="476"/>
                  </a:lnTo>
                  <a:lnTo>
                    <a:pt x="119" y="474"/>
                  </a:lnTo>
                  <a:lnTo>
                    <a:pt x="119" y="473"/>
                  </a:lnTo>
                  <a:lnTo>
                    <a:pt x="119" y="472"/>
                  </a:lnTo>
                  <a:lnTo>
                    <a:pt x="119" y="471"/>
                  </a:lnTo>
                  <a:lnTo>
                    <a:pt x="120" y="469"/>
                  </a:lnTo>
                  <a:lnTo>
                    <a:pt x="121" y="468"/>
                  </a:lnTo>
                  <a:lnTo>
                    <a:pt x="121" y="467"/>
                  </a:lnTo>
                  <a:lnTo>
                    <a:pt x="122" y="466"/>
                  </a:lnTo>
                  <a:lnTo>
                    <a:pt x="122" y="464"/>
                  </a:lnTo>
                  <a:lnTo>
                    <a:pt x="123" y="463"/>
                  </a:lnTo>
                  <a:lnTo>
                    <a:pt x="123" y="462"/>
                  </a:lnTo>
                  <a:lnTo>
                    <a:pt x="124" y="460"/>
                  </a:lnTo>
                  <a:lnTo>
                    <a:pt x="124" y="459"/>
                  </a:lnTo>
                  <a:lnTo>
                    <a:pt x="125" y="459"/>
                  </a:lnTo>
                  <a:lnTo>
                    <a:pt x="125" y="458"/>
                  </a:lnTo>
                  <a:lnTo>
                    <a:pt x="126" y="456"/>
                  </a:lnTo>
                  <a:lnTo>
                    <a:pt x="126" y="455"/>
                  </a:lnTo>
                  <a:lnTo>
                    <a:pt x="127" y="454"/>
                  </a:lnTo>
                  <a:lnTo>
                    <a:pt x="127" y="452"/>
                  </a:lnTo>
                  <a:lnTo>
                    <a:pt x="128" y="451"/>
                  </a:lnTo>
                  <a:lnTo>
                    <a:pt x="128" y="450"/>
                  </a:lnTo>
                  <a:lnTo>
                    <a:pt x="129" y="448"/>
                  </a:lnTo>
                  <a:lnTo>
                    <a:pt x="129" y="447"/>
                  </a:lnTo>
                  <a:lnTo>
                    <a:pt x="130" y="446"/>
                  </a:lnTo>
                  <a:lnTo>
                    <a:pt x="130" y="444"/>
                  </a:lnTo>
                  <a:lnTo>
                    <a:pt x="131" y="443"/>
                  </a:lnTo>
                  <a:lnTo>
                    <a:pt x="131" y="442"/>
                  </a:lnTo>
                  <a:lnTo>
                    <a:pt x="131" y="441"/>
                  </a:lnTo>
                  <a:lnTo>
                    <a:pt x="132" y="440"/>
                  </a:lnTo>
                  <a:lnTo>
                    <a:pt x="132" y="439"/>
                  </a:lnTo>
                  <a:lnTo>
                    <a:pt x="133" y="437"/>
                  </a:lnTo>
                  <a:lnTo>
                    <a:pt x="133" y="436"/>
                  </a:lnTo>
                  <a:lnTo>
                    <a:pt x="133" y="434"/>
                  </a:lnTo>
                  <a:lnTo>
                    <a:pt x="134" y="433"/>
                  </a:lnTo>
                  <a:lnTo>
                    <a:pt x="134" y="432"/>
                  </a:lnTo>
                  <a:lnTo>
                    <a:pt x="135" y="430"/>
                  </a:lnTo>
                  <a:lnTo>
                    <a:pt x="135" y="429"/>
                  </a:lnTo>
                  <a:lnTo>
                    <a:pt x="135" y="428"/>
                  </a:lnTo>
                  <a:lnTo>
                    <a:pt x="136" y="426"/>
                  </a:lnTo>
                  <a:lnTo>
                    <a:pt x="136" y="425"/>
                  </a:lnTo>
                  <a:lnTo>
                    <a:pt x="136" y="424"/>
                  </a:lnTo>
                  <a:lnTo>
                    <a:pt x="137" y="423"/>
                  </a:lnTo>
                  <a:lnTo>
                    <a:pt x="137" y="421"/>
                  </a:lnTo>
                  <a:lnTo>
                    <a:pt x="137" y="420"/>
                  </a:lnTo>
                  <a:lnTo>
                    <a:pt x="137" y="419"/>
                  </a:lnTo>
                  <a:lnTo>
                    <a:pt x="137" y="417"/>
                  </a:lnTo>
                  <a:lnTo>
                    <a:pt x="137" y="416"/>
                  </a:lnTo>
                  <a:lnTo>
                    <a:pt x="138" y="414"/>
                  </a:lnTo>
                  <a:lnTo>
                    <a:pt x="138" y="413"/>
                  </a:lnTo>
                  <a:lnTo>
                    <a:pt x="138" y="411"/>
                  </a:lnTo>
                  <a:lnTo>
                    <a:pt x="139" y="411"/>
                  </a:lnTo>
                  <a:lnTo>
                    <a:pt x="139" y="409"/>
                  </a:lnTo>
                  <a:lnTo>
                    <a:pt x="139" y="408"/>
                  </a:lnTo>
                  <a:lnTo>
                    <a:pt x="140" y="408"/>
                  </a:lnTo>
                  <a:lnTo>
                    <a:pt x="143" y="406"/>
                  </a:lnTo>
                  <a:lnTo>
                    <a:pt x="147" y="405"/>
                  </a:lnTo>
                  <a:lnTo>
                    <a:pt x="151" y="404"/>
                  </a:lnTo>
                  <a:lnTo>
                    <a:pt x="154" y="402"/>
                  </a:lnTo>
                  <a:lnTo>
                    <a:pt x="157" y="401"/>
                  </a:lnTo>
                  <a:lnTo>
                    <a:pt x="161" y="400"/>
                  </a:lnTo>
                  <a:lnTo>
                    <a:pt x="165" y="399"/>
                  </a:lnTo>
                  <a:lnTo>
                    <a:pt x="169" y="397"/>
                  </a:lnTo>
                  <a:lnTo>
                    <a:pt x="172" y="396"/>
                  </a:lnTo>
                  <a:lnTo>
                    <a:pt x="175" y="395"/>
                  </a:lnTo>
                  <a:lnTo>
                    <a:pt x="179" y="394"/>
                  </a:lnTo>
                  <a:lnTo>
                    <a:pt x="183" y="393"/>
                  </a:lnTo>
                  <a:lnTo>
                    <a:pt x="187" y="392"/>
                  </a:lnTo>
                  <a:lnTo>
                    <a:pt x="190" y="391"/>
                  </a:lnTo>
                  <a:lnTo>
                    <a:pt x="194" y="390"/>
                  </a:lnTo>
                  <a:lnTo>
                    <a:pt x="198" y="389"/>
                  </a:lnTo>
                  <a:lnTo>
                    <a:pt x="202" y="388"/>
                  </a:lnTo>
                  <a:lnTo>
                    <a:pt x="206" y="387"/>
                  </a:lnTo>
                  <a:lnTo>
                    <a:pt x="209" y="386"/>
                  </a:lnTo>
                  <a:lnTo>
                    <a:pt x="213" y="385"/>
                  </a:lnTo>
                  <a:lnTo>
                    <a:pt x="218" y="384"/>
                  </a:lnTo>
                  <a:lnTo>
                    <a:pt x="222" y="383"/>
                  </a:lnTo>
                  <a:lnTo>
                    <a:pt x="225" y="382"/>
                  </a:lnTo>
                  <a:lnTo>
                    <a:pt x="229" y="381"/>
                  </a:lnTo>
                  <a:lnTo>
                    <a:pt x="233" y="380"/>
                  </a:lnTo>
                  <a:lnTo>
                    <a:pt x="237" y="379"/>
                  </a:lnTo>
                  <a:lnTo>
                    <a:pt x="242" y="378"/>
                  </a:lnTo>
                  <a:lnTo>
                    <a:pt x="245" y="377"/>
                  </a:lnTo>
                  <a:lnTo>
                    <a:pt x="249" y="376"/>
                  </a:lnTo>
                  <a:lnTo>
                    <a:pt x="253" y="376"/>
                  </a:lnTo>
                  <a:lnTo>
                    <a:pt x="258" y="375"/>
                  </a:lnTo>
                  <a:lnTo>
                    <a:pt x="261" y="374"/>
                  </a:lnTo>
                  <a:lnTo>
                    <a:pt x="265" y="374"/>
                  </a:lnTo>
                  <a:lnTo>
                    <a:pt x="270" y="373"/>
                  </a:lnTo>
                  <a:lnTo>
                    <a:pt x="274" y="372"/>
                  </a:lnTo>
                  <a:lnTo>
                    <a:pt x="278" y="372"/>
                  </a:lnTo>
                  <a:lnTo>
                    <a:pt x="282" y="371"/>
                  </a:lnTo>
                  <a:lnTo>
                    <a:pt x="286" y="370"/>
                  </a:lnTo>
                  <a:lnTo>
                    <a:pt x="291" y="369"/>
                  </a:lnTo>
                  <a:lnTo>
                    <a:pt x="295" y="369"/>
                  </a:lnTo>
                  <a:lnTo>
                    <a:pt x="299" y="368"/>
                  </a:lnTo>
                  <a:lnTo>
                    <a:pt x="303" y="367"/>
                  </a:lnTo>
                  <a:lnTo>
                    <a:pt x="308" y="366"/>
                  </a:lnTo>
                  <a:lnTo>
                    <a:pt x="313" y="366"/>
                  </a:lnTo>
                  <a:lnTo>
                    <a:pt x="316" y="365"/>
                  </a:lnTo>
                  <a:lnTo>
                    <a:pt x="321" y="365"/>
                  </a:lnTo>
                  <a:lnTo>
                    <a:pt x="325" y="364"/>
                  </a:lnTo>
                  <a:lnTo>
                    <a:pt x="330" y="363"/>
                  </a:lnTo>
                  <a:lnTo>
                    <a:pt x="334" y="363"/>
                  </a:lnTo>
                  <a:lnTo>
                    <a:pt x="338" y="362"/>
                  </a:lnTo>
                  <a:lnTo>
                    <a:pt x="343" y="362"/>
                  </a:lnTo>
                  <a:lnTo>
                    <a:pt x="348" y="361"/>
                  </a:lnTo>
                  <a:lnTo>
                    <a:pt x="352" y="361"/>
                  </a:lnTo>
                  <a:lnTo>
                    <a:pt x="356" y="360"/>
                  </a:lnTo>
                  <a:lnTo>
                    <a:pt x="361" y="359"/>
                  </a:lnTo>
                  <a:lnTo>
                    <a:pt x="366" y="359"/>
                  </a:lnTo>
                  <a:lnTo>
                    <a:pt x="370" y="359"/>
                  </a:lnTo>
                  <a:lnTo>
                    <a:pt x="375" y="358"/>
                  </a:lnTo>
                  <a:lnTo>
                    <a:pt x="379" y="358"/>
                  </a:lnTo>
                  <a:lnTo>
                    <a:pt x="383" y="357"/>
                  </a:lnTo>
                  <a:lnTo>
                    <a:pt x="388" y="357"/>
                  </a:lnTo>
                  <a:lnTo>
                    <a:pt x="393" y="356"/>
                  </a:lnTo>
                  <a:lnTo>
                    <a:pt x="398" y="356"/>
                  </a:lnTo>
                  <a:lnTo>
                    <a:pt x="402" y="356"/>
                  </a:lnTo>
                  <a:lnTo>
                    <a:pt x="407" y="356"/>
                  </a:lnTo>
                  <a:lnTo>
                    <a:pt x="412" y="356"/>
                  </a:lnTo>
                  <a:lnTo>
                    <a:pt x="417" y="356"/>
                  </a:lnTo>
                  <a:lnTo>
                    <a:pt x="421" y="355"/>
                  </a:lnTo>
                  <a:lnTo>
                    <a:pt x="426" y="355"/>
                  </a:lnTo>
                  <a:lnTo>
                    <a:pt x="431" y="355"/>
                  </a:lnTo>
                  <a:lnTo>
                    <a:pt x="436" y="355"/>
                  </a:lnTo>
                  <a:lnTo>
                    <a:pt x="441" y="354"/>
                  </a:lnTo>
                  <a:lnTo>
                    <a:pt x="446" y="354"/>
                  </a:lnTo>
                  <a:lnTo>
                    <a:pt x="451" y="354"/>
                  </a:lnTo>
                  <a:lnTo>
                    <a:pt x="455" y="354"/>
                  </a:lnTo>
                  <a:lnTo>
                    <a:pt x="460" y="353"/>
                  </a:lnTo>
                  <a:lnTo>
                    <a:pt x="465" y="353"/>
                  </a:lnTo>
                  <a:lnTo>
                    <a:pt x="471" y="353"/>
                  </a:lnTo>
                  <a:lnTo>
                    <a:pt x="475" y="353"/>
                  </a:lnTo>
                  <a:lnTo>
                    <a:pt x="480" y="353"/>
                  </a:lnTo>
                  <a:lnTo>
                    <a:pt x="486" y="353"/>
                  </a:lnTo>
                  <a:lnTo>
                    <a:pt x="490" y="353"/>
                  </a:lnTo>
                  <a:lnTo>
                    <a:pt x="495" y="353"/>
                  </a:lnTo>
                  <a:lnTo>
                    <a:pt x="501" y="353"/>
                  </a:lnTo>
                  <a:lnTo>
                    <a:pt x="506" y="353"/>
                  </a:lnTo>
                  <a:lnTo>
                    <a:pt x="510" y="353"/>
                  </a:lnTo>
                  <a:lnTo>
                    <a:pt x="516" y="352"/>
                  </a:lnTo>
                  <a:lnTo>
                    <a:pt x="521" y="352"/>
                  </a:lnTo>
                  <a:lnTo>
                    <a:pt x="526" y="353"/>
                  </a:lnTo>
                  <a:lnTo>
                    <a:pt x="531" y="353"/>
                  </a:lnTo>
                  <a:lnTo>
                    <a:pt x="537" y="353"/>
                  </a:lnTo>
                  <a:lnTo>
                    <a:pt x="542" y="353"/>
                  </a:lnTo>
                  <a:lnTo>
                    <a:pt x="547" y="353"/>
                  </a:lnTo>
                  <a:lnTo>
                    <a:pt x="552" y="353"/>
                  </a:lnTo>
                  <a:lnTo>
                    <a:pt x="558" y="353"/>
                  </a:lnTo>
                  <a:lnTo>
                    <a:pt x="563" y="353"/>
                  </a:lnTo>
                  <a:lnTo>
                    <a:pt x="568" y="353"/>
                  </a:lnTo>
                  <a:lnTo>
                    <a:pt x="574" y="353"/>
                  </a:lnTo>
                  <a:lnTo>
                    <a:pt x="579" y="354"/>
                  </a:lnTo>
                  <a:close/>
                </a:path>
              </a:pathLst>
            </a:custGeom>
            <a:noFill/>
            <a:ln w="5" cap="flat">
              <a:solidFill>
                <a:srgbClr val="00589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26" name="Line 9">
              <a:extLst>
                <a:ext uri="{FF2B5EF4-FFF2-40B4-BE49-F238E27FC236}">
                  <a16:creationId xmlns:a16="http://schemas.microsoft.com/office/drawing/2014/main" id="{959D916A-D622-4A1A-BA5F-0062792424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6456" y="5681307"/>
              <a:ext cx="79375" cy="166689"/>
            </a:xfrm>
            <a:prstGeom prst="line">
              <a:avLst/>
            </a:prstGeom>
            <a:noFill/>
            <a:ln w="19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27" name="Line 10">
              <a:extLst>
                <a:ext uri="{FF2B5EF4-FFF2-40B4-BE49-F238E27FC236}">
                  <a16:creationId xmlns:a16="http://schemas.microsoft.com/office/drawing/2014/main" id="{4F0A10E4-102D-4C19-A3C7-3AAE26E8A1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37593" y="5705121"/>
              <a:ext cx="103187" cy="152401"/>
            </a:xfrm>
            <a:prstGeom prst="line">
              <a:avLst/>
            </a:prstGeom>
            <a:noFill/>
            <a:ln w="19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4F34DC56-A388-49B7-BCB9-F987AEF9D0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032" y="5979759"/>
              <a:ext cx="182562" cy="14288"/>
            </a:xfrm>
            <a:prstGeom prst="line">
              <a:avLst/>
            </a:prstGeom>
            <a:noFill/>
            <a:ln w="19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29" name="Line 12">
              <a:extLst>
                <a:ext uri="{FF2B5EF4-FFF2-40B4-BE49-F238E27FC236}">
                  <a16:creationId xmlns:a16="http://schemas.microsoft.com/office/drawing/2014/main" id="{7FC517BF-DF01-480D-BF2B-CD5F1323C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4418" y="6103585"/>
              <a:ext cx="79375" cy="166689"/>
            </a:xfrm>
            <a:prstGeom prst="line">
              <a:avLst/>
            </a:prstGeom>
            <a:noFill/>
            <a:ln w="19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30" name="Line 13">
              <a:extLst>
                <a:ext uri="{FF2B5EF4-FFF2-40B4-BE49-F238E27FC236}">
                  <a16:creationId xmlns:a16="http://schemas.microsoft.com/office/drawing/2014/main" id="{F6404D81-9B87-4B7E-B809-8C4906BD7D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9943" y="6084535"/>
              <a:ext cx="104776" cy="155576"/>
            </a:xfrm>
            <a:prstGeom prst="line">
              <a:avLst/>
            </a:prstGeom>
            <a:noFill/>
            <a:ln w="19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31" name="Line 14">
              <a:extLst>
                <a:ext uri="{FF2B5EF4-FFF2-40B4-BE49-F238E27FC236}">
                  <a16:creationId xmlns:a16="http://schemas.microsoft.com/office/drawing/2014/main" id="{4362D1A3-384F-4909-99E7-D74C7D6FF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8181" y="5954359"/>
              <a:ext cx="182562" cy="12700"/>
            </a:xfrm>
            <a:prstGeom prst="line">
              <a:avLst/>
            </a:prstGeom>
            <a:noFill/>
            <a:ln w="19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32" name="Oval 15">
              <a:extLst>
                <a:ext uri="{FF2B5EF4-FFF2-40B4-BE49-F238E27FC236}">
                  <a16:creationId xmlns:a16="http://schemas.microsoft.com/office/drawing/2014/main" id="{D879B823-EB7C-42C1-B117-E202F5BA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156" y="5455881"/>
              <a:ext cx="1027113" cy="1030295"/>
            </a:xfrm>
            <a:prstGeom prst="ellipse">
              <a:avLst/>
            </a:pr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33" name="Oval 16">
              <a:extLst>
                <a:ext uri="{FF2B5EF4-FFF2-40B4-BE49-F238E27FC236}">
                  <a16:creationId xmlns:a16="http://schemas.microsoft.com/office/drawing/2014/main" id="{D616656B-B343-40D6-9585-EF50E6CF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8156" y="5455881"/>
              <a:ext cx="1027113" cy="1030295"/>
            </a:xfrm>
            <a:prstGeom prst="ellipse">
              <a:avLst/>
            </a:pr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34" name="Oval 17">
              <a:extLst>
                <a:ext uri="{FF2B5EF4-FFF2-40B4-BE49-F238E27FC236}">
                  <a16:creationId xmlns:a16="http://schemas.microsoft.com/office/drawing/2014/main" id="{F29FC11B-DDF0-4923-BBFD-5716260CE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143" y="5611457"/>
              <a:ext cx="720726" cy="722318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35" name="Oval 18">
              <a:extLst>
                <a:ext uri="{FF2B5EF4-FFF2-40B4-BE49-F238E27FC236}">
                  <a16:creationId xmlns:a16="http://schemas.microsoft.com/office/drawing/2014/main" id="{E020E993-979C-4642-89F4-B23048CEF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143" y="5611457"/>
              <a:ext cx="720726" cy="722318"/>
            </a:xfrm>
            <a:prstGeom prst="ellipse">
              <a:avLst/>
            </a:pr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C2DC686C-4281-4D60-A072-DECA62411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081" y="5647970"/>
              <a:ext cx="222250" cy="214314"/>
            </a:xfrm>
            <a:custGeom>
              <a:avLst/>
              <a:gdLst>
                <a:gd name="T0" fmla="*/ 0 w 140"/>
                <a:gd name="T1" fmla="*/ 10 h 135"/>
                <a:gd name="T2" fmla="*/ 3 w 140"/>
                <a:gd name="T3" fmla="*/ 9 h 135"/>
                <a:gd name="T4" fmla="*/ 6 w 140"/>
                <a:gd name="T5" fmla="*/ 8 h 135"/>
                <a:gd name="T6" fmla="*/ 9 w 140"/>
                <a:gd name="T7" fmla="*/ 7 h 135"/>
                <a:gd name="T8" fmla="*/ 12 w 140"/>
                <a:gd name="T9" fmla="*/ 6 h 135"/>
                <a:gd name="T10" fmla="*/ 14 w 140"/>
                <a:gd name="T11" fmla="*/ 5 h 135"/>
                <a:gd name="T12" fmla="*/ 17 w 140"/>
                <a:gd name="T13" fmla="*/ 4 h 135"/>
                <a:gd name="T14" fmla="*/ 20 w 140"/>
                <a:gd name="T15" fmla="*/ 3 h 135"/>
                <a:gd name="T16" fmla="*/ 23 w 140"/>
                <a:gd name="T17" fmla="*/ 3 h 135"/>
                <a:gd name="T18" fmla="*/ 26 w 140"/>
                <a:gd name="T19" fmla="*/ 2 h 135"/>
                <a:gd name="T20" fmla="*/ 28 w 140"/>
                <a:gd name="T21" fmla="*/ 1 h 135"/>
                <a:gd name="T22" fmla="*/ 31 w 140"/>
                <a:gd name="T23" fmla="*/ 1 h 135"/>
                <a:gd name="T24" fmla="*/ 33 w 140"/>
                <a:gd name="T25" fmla="*/ 0 h 135"/>
                <a:gd name="T26" fmla="*/ 37 w 140"/>
                <a:gd name="T27" fmla="*/ 0 h 135"/>
                <a:gd name="T28" fmla="*/ 40 w 140"/>
                <a:gd name="T29" fmla="*/ 0 h 135"/>
                <a:gd name="T30" fmla="*/ 43 w 140"/>
                <a:gd name="T31" fmla="*/ 0 h 135"/>
                <a:gd name="T32" fmla="*/ 46 w 140"/>
                <a:gd name="T33" fmla="*/ 0 h 135"/>
                <a:gd name="T34" fmla="*/ 49 w 140"/>
                <a:gd name="T35" fmla="*/ 0 h 135"/>
                <a:gd name="T36" fmla="*/ 51 w 140"/>
                <a:gd name="T37" fmla="*/ 0 h 135"/>
                <a:gd name="T38" fmla="*/ 54 w 140"/>
                <a:gd name="T39" fmla="*/ 0 h 135"/>
                <a:gd name="T40" fmla="*/ 57 w 140"/>
                <a:gd name="T41" fmla="*/ 0 h 135"/>
                <a:gd name="T42" fmla="*/ 60 w 140"/>
                <a:gd name="T43" fmla="*/ 0 h 135"/>
                <a:gd name="T44" fmla="*/ 63 w 140"/>
                <a:gd name="T45" fmla="*/ 0 h 135"/>
                <a:gd name="T46" fmla="*/ 66 w 140"/>
                <a:gd name="T47" fmla="*/ 0 h 135"/>
                <a:gd name="T48" fmla="*/ 68 w 140"/>
                <a:gd name="T49" fmla="*/ 0 h 135"/>
                <a:gd name="T50" fmla="*/ 72 w 140"/>
                <a:gd name="T51" fmla="*/ 0 h 135"/>
                <a:gd name="T52" fmla="*/ 75 w 140"/>
                <a:gd name="T53" fmla="*/ 0 h 135"/>
                <a:gd name="T54" fmla="*/ 78 w 140"/>
                <a:gd name="T55" fmla="*/ 0 h 135"/>
                <a:gd name="T56" fmla="*/ 81 w 140"/>
                <a:gd name="T57" fmla="*/ 0 h 135"/>
                <a:gd name="T58" fmla="*/ 84 w 140"/>
                <a:gd name="T59" fmla="*/ 1 h 135"/>
                <a:gd name="T60" fmla="*/ 86 w 140"/>
                <a:gd name="T61" fmla="*/ 1 h 135"/>
                <a:gd name="T62" fmla="*/ 90 w 140"/>
                <a:gd name="T63" fmla="*/ 2 h 135"/>
                <a:gd name="T64" fmla="*/ 93 w 140"/>
                <a:gd name="T65" fmla="*/ 2 h 135"/>
                <a:gd name="T66" fmla="*/ 96 w 140"/>
                <a:gd name="T67" fmla="*/ 3 h 135"/>
                <a:gd name="T68" fmla="*/ 99 w 140"/>
                <a:gd name="T69" fmla="*/ 4 h 135"/>
                <a:gd name="T70" fmla="*/ 101 w 140"/>
                <a:gd name="T71" fmla="*/ 5 h 135"/>
                <a:gd name="T72" fmla="*/ 104 w 140"/>
                <a:gd name="T73" fmla="*/ 6 h 135"/>
                <a:gd name="T74" fmla="*/ 106 w 140"/>
                <a:gd name="T75" fmla="*/ 7 h 135"/>
                <a:gd name="T76" fmla="*/ 110 w 140"/>
                <a:gd name="T77" fmla="*/ 8 h 135"/>
                <a:gd name="T78" fmla="*/ 113 w 140"/>
                <a:gd name="T79" fmla="*/ 9 h 135"/>
                <a:gd name="T80" fmla="*/ 116 w 140"/>
                <a:gd name="T81" fmla="*/ 10 h 135"/>
                <a:gd name="T82" fmla="*/ 119 w 140"/>
                <a:gd name="T83" fmla="*/ 11 h 135"/>
                <a:gd name="T84" fmla="*/ 121 w 140"/>
                <a:gd name="T85" fmla="*/ 12 h 135"/>
                <a:gd name="T86" fmla="*/ 124 w 140"/>
                <a:gd name="T87" fmla="*/ 12 h 135"/>
                <a:gd name="T88" fmla="*/ 128 w 140"/>
                <a:gd name="T89" fmla="*/ 14 h 135"/>
                <a:gd name="T90" fmla="*/ 131 w 140"/>
                <a:gd name="T91" fmla="*/ 15 h 135"/>
                <a:gd name="T92" fmla="*/ 134 w 140"/>
                <a:gd name="T93" fmla="*/ 16 h 135"/>
                <a:gd name="T94" fmla="*/ 137 w 140"/>
                <a:gd name="T95" fmla="*/ 18 h 135"/>
                <a:gd name="T96" fmla="*/ 140 w 140"/>
                <a:gd name="T97" fmla="*/ 20 h 135"/>
                <a:gd name="T98" fmla="*/ 0 w 140"/>
                <a:gd name="T9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135">
                  <a:moveTo>
                    <a:pt x="0" y="11"/>
                  </a:moveTo>
                  <a:lnTo>
                    <a:pt x="0" y="10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4" y="3"/>
                  </a:lnTo>
                  <a:lnTo>
                    <a:pt x="96" y="3"/>
                  </a:lnTo>
                  <a:lnTo>
                    <a:pt x="97" y="3"/>
                  </a:lnTo>
                  <a:lnTo>
                    <a:pt x="99" y="4"/>
                  </a:lnTo>
                  <a:lnTo>
                    <a:pt x="101" y="4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6" y="7"/>
                  </a:lnTo>
                  <a:lnTo>
                    <a:pt x="108" y="7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3" y="9"/>
                  </a:lnTo>
                  <a:lnTo>
                    <a:pt x="114" y="9"/>
                  </a:lnTo>
                  <a:lnTo>
                    <a:pt x="116" y="10"/>
                  </a:lnTo>
                  <a:lnTo>
                    <a:pt x="117" y="10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6" y="13"/>
                  </a:lnTo>
                  <a:lnTo>
                    <a:pt x="128" y="14"/>
                  </a:lnTo>
                  <a:lnTo>
                    <a:pt x="129" y="14"/>
                  </a:lnTo>
                  <a:lnTo>
                    <a:pt x="131" y="15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6" y="17"/>
                  </a:lnTo>
                  <a:lnTo>
                    <a:pt x="137" y="18"/>
                  </a:lnTo>
                  <a:lnTo>
                    <a:pt x="138" y="19"/>
                  </a:lnTo>
                  <a:lnTo>
                    <a:pt x="140" y="20"/>
                  </a:lnTo>
                  <a:lnTo>
                    <a:pt x="61" y="135"/>
                  </a:lnTo>
                  <a:lnTo>
                    <a:pt x="0" y="11"/>
                  </a:lnTo>
                  <a:close/>
                </a:path>
              </a:pathLst>
            </a:cu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C265CF18-648E-47F9-88F0-2C418420A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081" y="5647970"/>
              <a:ext cx="222250" cy="214314"/>
            </a:xfrm>
            <a:custGeom>
              <a:avLst/>
              <a:gdLst>
                <a:gd name="T0" fmla="*/ 0 w 140"/>
                <a:gd name="T1" fmla="*/ 10 h 135"/>
                <a:gd name="T2" fmla="*/ 3 w 140"/>
                <a:gd name="T3" fmla="*/ 9 h 135"/>
                <a:gd name="T4" fmla="*/ 6 w 140"/>
                <a:gd name="T5" fmla="*/ 8 h 135"/>
                <a:gd name="T6" fmla="*/ 9 w 140"/>
                <a:gd name="T7" fmla="*/ 7 h 135"/>
                <a:gd name="T8" fmla="*/ 12 w 140"/>
                <a:gd name="T9" fmla="*/ 6 h 135"/>
                <a:gd name="T10" fmla="*/ 14 w 140"/>
                <a:gd name="T11" fmla="*/ 5 h 135"/>
                <a:gd name="T12" fmla="*/ 17 w 140"/>
                <a:gd name="T13" fmla="*/ 4 h 135"/>
                <a:gd name="T14" fmla="*/ 20 w 140"/>
                <a:gd name="T15" fmla="*/ 3 h 135"/>
                <a:gd name="T16" fmla="*/ 23 w 140"/>
                <a:gd name="T17" fmla="*/ 3 h 135"/>
                <a:gd name="T18" fmla="*/ 26 w 140"/>
                <a:gd name="T19" fmla="*/ 2 h 135"/>
                <a:gd name="T20" fmla="*/ 28 w 140"/>
                <a:gd name="T21" fmla="*/ 1 h 135"/>
                <a:gd name="T22" fmla="*/ 31 w 140"/>
                <a:gd name="T23" fmla="*/ 1 h 135"/>
                <a:gd name="T24" fmla="*/ 33 w 140"/>
                <a:gd name="T25" fmla="*/ 0 h 135"/>
                <a:gd name="T26" fmla="*/ 37 w 140"/>
                <a:gd name="T27" fmla="*/ 0 h 135"/>
                <a:gd name="T28" fmla="*/ 40 w 140"/>
                <a:gd name="T29" fmla="*/ 0 h 135"/>
                <a:gd name="T30" fmla="*/ 43 w 140"/>
                <a:gd name="T31" fmla="*/ 0 h 135"/>
                <a:gd name="T32" fmla="*/ 46 w 140"/>
                <a:gd name="T33" fmla="*/ 0 h 135"/>
                <a:gd name="T34" fmla="*/ 49 w 140"/>
                <a:gd name="T35" fmla="*/ 0 h 135"/>
                <a:gd name="T36" fmla="*/ 51 w 140"/>
                <a:gd name="T37" fmla="*/ 0 h 135"/>
                <a:gd name="T38" fmla="*/ 54 w 140"/>
                <a:gd name="T39" fmla="*/ 0 h 135"/>
                <a:gd name="T40" fmla="*/ 57 w 140"/>
                <a:gd name="T41" fmla="*/ 0 h 135"/>
                <a:gd name="T42" fmla="*/ 60 w 140"/>
                <a:gd name="T43" fmla="*/ 0 h 135"/>
                <a:gd name="T44" fmla="*/ 63 w 140"/>
                <a:gd name="T45" fmla="*/ 0 h 135"/>
                <a:gd name="T46" fmla="*/ 66 w 140"/>
                <a:gd name="T47" fmla="*/ 0 h 135"/>
                <a:gd name="T48" fmla="*/ 68 w 140"/>
                <a:gd name="T49" fmla="*/ 0 h 135"/>
                <a:gd name="T50" fmla="*/ 72 w 140"/>
                <a:gd name="T51" fmla="*/ 0 h 135"/>
                <a:gd name="T52" fmla="*/ 75 w 140"/>
                <a:gd name="T53" fmla="*/ 0 h 135"/>
                <a:gd name="T54" fmla="*/ 78 w 140"/>
                <a:gd name="T55" fmla="*/ 0 h 135"/>
                <a:gd name="T56" fmla="*/ 81 w 140"/>
                <a:gd name="T57" fmla="*/ 0 h 135"/>
                <a:gd name="T58" fmla="*/ 84 w 140"/>
                <a:gd name="T59" fmla="*/ 1 h 135"/>
                <a:gd name="T60" fmla="*/ 86 w 140"/>
                <a:gd name="T61" fmla="*/ 1 h 135"/>
                <a:gd name="T62" fmla="*/ 90 w 140"/>
                <a:gd name="T63" fmla="*/ 2 h 135"/>
                <a:gd name="T64" fmla="*/ 93 w 140"/>
                <a:gd name="T65" fmla="*/ 2 h 135"/>
                <a:gd name="T66" fmla="*/ 96 w 140"/>
                <a:gd name="T67" fmla="*/ 3 h 135"/>
                <a:gd name="T68" fmla="*/ 99 w 140"/>
                <a:gd name="T69" fmla="*/ 4 h 135"/>
                <a:gd name="T70" fmla="*/ 101 w 140"/>
                <a:gd name="T71" fmla="*/ 5 h 135"/>
                <a:gd name="T72" fmla="*/ 104 w 140"/>
                <a:gd name="T73" fmla="*/ 6 h 135"/>
                <a:gd name="T74" fmla="*/ 106 w 140"/>
                <a:gd name="T75" fmla="*/ 7 h 135"/>
                <a:gd name="T76" fmla="*/ 110 w 140"/>
                <a:gd name="T77" fmla="*/ 8 h 135"/>
                <a:gd name="T78" fmla="*/ 113 w 140"/>
                <a:gd name="T79" fmla="*/ 9 h 135"/>
                <a:gd name="T80" fmla="*/ 116 w 140"/>
                <a:gd name="T81" fmla="*/ 10 h 135"/>
                <a:gd name="T82" fmla="*/ 119 w 140"/>
                <a:gd name="T83" fmla="*/ 11 h 135"/>
                <a:gd name="T84" fmla="*/ 121 w 140"/>
                <a:gd name="T85" fmla="*/ 12 h 135"/>
                <a:gd name="T86" fmla="*/ 124 w 140"/>
                <a:gd name="T87" fmla="*/ 12 h 135"/>
                <a:gd name="T88" fmla="*/ 128 w 140"/>
                <a:gd name="T89" fmla="*/ 14 h 135"/>
                <a:gd name="T90" fmla="*/ 131 w 140"/>
                <a:gd name="T91" fmla="*/ 15 h 135"/>
                <a:gd name="T92" fmla="*/ 134 w 140"/>
                <a:gd name="T93" fmla="*/ 16 h 135"/>
                <a:gd name="T94" fmla="*/ 137 w 140"/>
                <a:gd name="T95" fmla="*/ 18 h 135"/>
                <a:gd name="T96" fmla="*/ 140 w 140"/>
                <a:gd name="T97" fmla="*/ 20 h 135"/>
                <a:gd name="T98" fmla="*/ 0 w 140"/>
                <a:gd name="T9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135">
                  <a:moveTo>
                    <a:pt x="0" y="11"/>
                  </a:moveTo>
                  <a:lnTo>
                    <a:pt x="0" y="10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4" y="3"/>
                  </a:lnTo>
                  <a:lnTo>
                    <a:pt x="96" y="3"/>
                  </a:lnTo>
                  <a:lnTo>
                    <a:pt x="97" y="3"/>
                  </a:lnTo>
                  <a:lnTo>
                    <a:pt x="99" y="4"/>
                  </a:lnTo>
                  <a:lnTo>
                    <a:pt x="101" y="4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6" y="7"/>
                  </a:lnTo>
                  <a:lnTo>
                    <a:pt x="108" y="7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3" y="9"/>
                  </a:lnTo>
                  <a:lnTo>
                    <a:pt x="114" y="9"/>
                  </a:lnTo>
                  <a:lnTo>
                    <a:pt x="116" y="10"/>
                  </a:lnTo>
                  <a:lnTo>
                    <a:pt x="117" y="10"/>
                  </a:lnTo>
                  <a:lnTo>
                    <a:pt x="119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6" y="13"/>
                  </a:lnTo>
                  <a:lnTo>
                    <a:pt x="128" y="14"/>
                  </a:lnTo>
                  <a:lnTo>
                    <a:pt x="129" y="14"/>
                  </a:lnTo>
                  <a:lnTo>
                    <a:pt x="131" y="15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6" y="17"/>
                  </a:lnTo>
                  <a:lnTo>
                    <a:pt x="137" y="18"/>
                  </a:lnTo>
                  <a:lnTo>
                    <a:pt x="138" y="19"/>
                  </a:lnTo>
                  <a:lnTo>
                    <a:pt x="140" y="20"/>
                  </a:lnTo>
                  <a:lnTo>
                    <a:pt x="61" y="135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E3009380-F0E6-4334-B07E-504CA86A4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568" y="6076597"/>
              <a:ext cx="222250" cy="215901"/>
            </a:xfrm>
            <a:custGeom>
              <a:avLst/>
              <a:gdLst>
                <a:gd name="T0" fmla="*/ 140 w 140"/>
                <a:gd name="T1" fmla="*/ 127 h 136"/>
                <a:gd name="T2" fmla="*/ 137 w 140"/>
                <a:gd name="T3" fmla="*/ 128 h 136"/>
                <a:gd name="T4" fmla="*/ 135 w 140"/>
                <a:gd name="T5" fmla="*/ 129 h 136"/>
                <a:gd name="T6" fmla="*/ 132 w 140"/>
                <a:gd name="T7" fmla="*/ 130 h 136"/>
                <a:gd name="T8" fmla="*/ 129 w 140"/>
                <a:gd name="T9" fmla="*/ 131 h 136"/>
                <a:gd name="T10" fmla="*/ 126 w 140"/>
                <a:gd name="T11" fmla="*/ 132 h 136"/>
                <a:gd name="T12" fmla="*/ 124 w 140"/>
                <a:gd name="T13" fmla="*/ 132 h 136"/>
                <a:gd name="T14" fmla="*/ 122 w 140"/>
                <a:gd name="T15" fmla="*/ 133 h 136"/>
                <a:gd name="T16" fmla="*/ 119 w 140"/>
                <a:gd name="T17" fmla="*/ 134 h 136"/>
                <a:gd name="T18" fmla="*/ 116 w 140"/>
                <a:gd name="T19" fmla="*/ 135 h 136"/>
                <a:gd name="T20" fmla="*/ 113 w 140"/>
                <a:gd name="T21" fmla="*/ 135 h 136"/>
                <a:gd name="T22" fmla="*/ 110 w 140"/>
                <a:gd name="T23" fmla="*/ 136 h 136"/>
                <a:gd name="T24" fmla="*/ 107 w 140"/>
                <a:gd name="T25" fmla="*/ 136 h 136"/>
                <a:gd name="T26" fmla="*/ 105 w 140"/>
                <a:gd name="T27" fmla="*/ 136 h 136"/>
                <a:gd name="T28" fmla="*/ 102 w 140"/>
                <a:gd name="T29" fmla="*/ 136 h 136"/>
                <a:gd name="T30" fmla="*/ 99 w 140"/>
                <a:gd name="T31" fmla="*/ 136 h 136"/>
                <a:gd name="T32" fmla="*/ 96 w 140"/>
                <a:gd name="T33" fmla="*/ 136 h 136"/>
                <a:gd name="T34" fmla="*/ 93 w 140"/>
                <a:gd name="T35" fmla="*/ 136 h 136"/>
                <a:gd name="T36" fmla="*/ 90 w 140"/>
                <a:gd name="T37" fmla="*/ 136 h 136"/>
                <a:gd name="T38" fmla="*/ 88 w 140"/>
                <a:gd name="T39" fmla="*/ 136 h 136"/>
                <a:gd name="T40" fmla="*/ 85 w 140"/>
                <a:gd name="T41" fmla="*/ 136 h 136"/>
                <a:gd name="T42" fmla="*/ 82 w 140"/>
                <a:gd name="T43" fmla="*/ 136 h 136"/>
                <a:gd name="T44" fmla="*/ 79 w 140"/>
                <a:gd name="T45" fmla="*/ 136 h 136"/>
                <a:gd name="T46" fmla="*/ 76 w 140"/>
                <a:gd name="T47" fmla="*/ 136 h 136"/>
                <a:gd name="T48" fmla="*/ 73 w 140"/>
                <a:gd name="T49" fmla="*/ 136 h 136"/>
                <a:gd name="T50" fmla="*/ 71 w 140"/>
                <a:gd name="T51" fmla="*/ 136 h 136"/>
                <a:gd name="T52" fmla="*/ 69 w 140"/>
                <a:gd name="T53" fmla="*/ 136 h 136"/>
                <a:gd name="T54" fmla="*/ 65 w 140"/>
                <a:gd name="T55" fmla="*/ 136 h 136"/>
                <a:gd name="T56" fmla="*/ 62 w 140"/>
                <a:gd name="T57" fmla="*/ 136 h 136"/>
                <a:gd name="T58" fmla="*/ 59 w 140"/>
                <a:gd name="T59" fmla="*/ 136 h 136"/>
                <a:gd name="T60" fmla="*/ 56 w 140"/>
                <a:gd name="T61" fmla="*/ 135 h 136"/>
                <a:gd name="T62" fmla="*/ 54 w 140"/>
                <a:gd name="T63" fmla="*/ 135 h 136"/>
                <a:gd name="T64" fmla="*/ 51 w 140"/>
                <a:gd name="T65" fmla="*/ 134 h 136"/>
                <a:gd name="T66" fmla="*/ 48 w 140"/>
                <a:gd name="T67" fmla="*/ 133 h 136"/>
                <a:gd name="T68" fmla="*/ 44 w 140"/>
                <a:gd name="T69" fmla="*/ 133 h 136"/>
                <a:gd name="T70" fmla="*/ 41 w 140"/>
                <a:gd name="T71" fmla="*/ 132 h 136"/>
                <a:gd name="T72" fmla="*/ 38 w 140"/>
                <a:gd name="T73" fmla="*/ 131 h 136"/>
                <a:gd name="T74" fmla="*/ 36 w 140"/>
                <a:gd name="T75" fmla="*/ 130 h 136"/>
                <a:gd name="T76" fmla="*/ 33 w 140"/>
                <a:gd name="T77" fmla="*/ 129 h 136"/>
                <a:gd name="T78" fmla="*/ 30 w 140"/>
                <a:gd name="T79" fmla="*/ 128 h 136"/>
                <a:gd name="T80" fmla="*/ 27 w 140"/>
                <a:gd name="T81" fmla="*/ 127 h 136"/>
                <a:gd name="T82" fmla="*/ 24 w 140"/>
                <a:gd name="T83" fmla="*/ 126 h 136"/>
                <a:gd name="T84" fmla="*/ 20 w 140"/>
                <a:gd name="T85" fmla="*/ 125 h 136"/>
                <a:gd name="T86" fmla="*/ 18 w 140"/>
                <a:gd name="T87" fmla="*/ 124 h 136"/>
                <a:gd name="T88" fmla="*/ 15 w 140"/>
                <a:gd name="T89" fmla="*/ 123 h 136"/>
                <a:gd name="T90" fmla="*/ 11 w 140"/>
                <a:gd name="T91" fmla="*/ 121 h 136"/>
                <a:gd name="T92" fmla="*/ 8 w 140"/>
                <a:gd name="T93" fmla="*/ 120 h 136"/>
                <a:gd name="T94" fmla="*/ 5 w 140"/>
                <a:gd name="T95" fmla="*/ 120 h 136"/>
                <a:gd name="T96" fmla="*/ 1 w 140"/>
                <a:gd name="T97" fmla="*/ 118 h 136"/>
                <a:gd name="T98" fmla="*/ 80 w 140"/>
                <a:gd name="T9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136">
                  <a:moveTo>
                    <a:pt x="140" y="126"/>
                  </a:moveTo>
                  <a:lnTo>
                    <a:pt x="140" y="127"/>
                  </a:lnTo>
                  <a:lnTo>
                    <a:pt x="139" y="128"/>
                  </a:lnTo>
                  <a:lnTo>
                    <a:pt x="137" y="128"/>
                  </a:lnTo>
                  <a:lnTo>
                    <a:pt x="136" y="129"/>
                  </a:lnTo>
                  <a:lnTo>
                    <a:pt x="135" y="129"/>
                  </a:lnTo>
                  <a:lnTo>
                    <a:pt x="133" y="130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9" y="131"/>
                  </a:lnTo>
                  <a:lnTo>
                    <a:pt x="128" y="131"/>
                  </a:lnTo>
                  <a:lnTo>
                    <a:pt x="126" y="132"/>
                  </a:lnTo>
                  <a:lnTo>
                    <a:pt x="125" y="132"/>
                  </a:lnTo>
                  <a:lnTo>
                    <a:pt x="124" y="132"/>
                  </a:lnTo>
                  <a:lnTo>
                    <a:pt x="123" y="133"/>
                  </a:lnTo>
                  <a:lnTo>
                    <a:pt x="122" y="133"/>
                  </a:lnTo>
                  <a:lnTo>
                    <a:pt x="120" y="134"/>
                  </a:lnTo>
                  <a:lnTo>
                    <a:pt x="119" y="134"/>
                  </a:lnTo>
                  <a:lnTo>
                    <a:pt x="117" y="134"/>
                  </a:lnTo>
                  <a:lnTo>
                    <a:pt x="116" y="135"/>
                  </a:lnTo>
                  <a:lnTo>
                    <a:pt x="114" y="135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10" y="136"/>
                  </a:lnTo>
                  <a:lnTo>
                    <a:pt x="109" y="136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105" y="136"/>
                  </a:lnTo>
                  <a:lnTo>
                    <a:pt x="103" y="136"/>
                  </a:lnTo>
                  <a:lnTo>
                    <a:pt x="102" y="136"/>
                  </a:lnTo>
                  <a:lnTo>
                    <a:pt x="100" y="136"/>
                  </a:lnTo>
                  <a:lnTo>
                    <a:pt x="99" y="136"/>
                  </a:lnTo>
                  <a:lnTo>
                    <a:pt x="97" y="136"/>
                  </a:lnTo>
                  <a:lnTo>
                    <a:pt x="96" y="136"/>
                  </a:lnTo>
                  <a:lnTo>
                    <a:pt x="94" y="136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0" y="136"/>
                  </a:lnTo>
                  <a:lnTo>
                    <a:pt x="89" y="136"/>
                  </a:lnTo>
                  <a:lnTo>
                    <a:pt x="88" y="136"/>
                  </a:lnTo>
                  <a:lnTo>
                    <a:pt x="86" y="136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2" y="136"/>
                  </a:lnTo>
                  <a:lnTo>
                    <a:pt x="80" y="136"/>
                  </a:lnTo>
                  <a:lnTo>
                    <a:pt x="79" y="136"/>
                  </a:lnTo>
                  <a:lnTo>
                    <a:pt x="77" y="136"/>
                  </a:lnTo>
                  <a:lnTo>
                    <a:pt x="76" y="136"/>
                  </a:lnTo>
                  <a:lnTo>
                    <a:pt x="74" y="136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1" y="136"/>
                  </a:lnTo>
                  <a:lnTo>
                    <a:pt x="70" y="136"/>
                  </a:lnTo>
                  <a:lnTo>
                    <a:pt x="69" y="136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4" y="136"/>
                  </a:lnTo>
                  <a:lnTo>
                    <a:pt x="62" y="136"/>
                  </a:lnTo>
                  <a:lnTo>
                    <a:pt x="61" y="136"/>
                  </a:lnTo>
                  <a:lnTo>
                    <a:pt x="59" y="136"/>
                  </a:lnTo>
                  <a:lnTo>
                    <a:pt x="58" y="135"/>
                  </a:lnTo>
                  <a:lnTo>
                    <a:pt x="56" y="135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2" y="134"/>
                  </a:lnTo>
                  <a:lnTo>
                    <a:pt x="51" y="134"/>
                  </a:lnTo>
                  <a:lnTo>
                    <a:pt x="49" y="134"/>
                  </a:lnTo>
                  <a:lnTo>
                    <a:pt x="48" y="133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3" y="132"/>
                  </a:lnTo>
                  <a:lnTo>
                    <a:pt x="41" y="132"/>
                  </a:lnTo>
                  <a:lnTo>
                    <a:pt x="39" y="132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6" y="130"/>
                  </a:lnTo>
                  <a:lnTo>
                    <a:pt x="35" y="130"/>
                  </a:lnTo>
                  <a:lnTo>
                    <a:pt x="33" y="129"/>
                  </a:lnTo>
                  <a:lnTo>
                    <a:pt x="32" y="129"/>
                  </a:lnTo>
                  <a:lnTo>
                    <a:pt x="30" y="128"/>
                  </a:lnTo>
                  <a:lnTo>
                    <a:pt x="28" y="128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2" y="126"/>
                  </a:lnTo>
                  <a:lnTo>
                    <a:pt x="20" y="125"/>
                  </a:lnTo>
                  <a:lnTo>
                    <a:pt x="19" y="125"/>
                  </a:lnTo>
                  <a:lnTo>
                    <a:pt x="18" y="124"/>
                  </a:lnTo>
                  <a:lnTo>
                    <a:pt x="16" y="123"/>
                  </a:lnTo>
                  <a:lnTo>
                    <a:pt x="15" y="123"/>
                  </a:lnTo>
                  <a:lnTo>
                    <a:pt x="13" y="122"/>
                  </a:lnTo>
                  <a:lnTo>
                    <a:pt x="11" y="121"/>
                  </a:lnTo>
                  <a:lnTo>
                    <a:pt x="10" y="121"/>
                  </a:lnTo>
                  <a:lnTo>
                    <a:pt x="8" y="120"/>
                  </a:lnTo>
                  <a:lnTo>
                    <a:pt x="6" y="120"/>
                  </a:lnTo>
                  <a:lnTo>
                    <a:pt x="5" y="120"/>
                  </a:lnTo>
                  <a:lnTo>
                    <a:pt x="3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80" y="0"/>
                  </a:lnTo>
                  <a:lnTo>
                    <a:pt x="140" y="126"/>
                  </a:lnTo>
                  <a:close/>
                </a:path>
              </a:pathLst>
            </a:cu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A3206329-3EA9-47C4-A3D9-7D7A8B5AB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568" y="6076597"/>
              <a:ext cx="222250" cy="215901"/>
            </a:xfrm>
            <a:custGeom>
              <a:avLst/>
              <a:gdLst>
                <a:gd name="T0" fmla="*/ 140 w 140"/>
                <a:gd name="T1" fmla="*/ 127 h 136"/>
                <a:gd name="T2" fmla="*/ 137 w 140"/>
                <a:gd name="T3" fmla="*/ 128 h 136"/>
                <a:gd name="T4" fmla="*/ 135 w 140"/>
                <a:gd name="T5" fmla="*/ 129 h 136"/>
                <a:gd name="T6" fmla="*/ 132 w 140"/>
                <a:gd name="T7" fmla="*/ 130 h 136"/>
                <a:gd name="T8" fmla="*/ 129 w 140"/>
                <a:gd name="T9" fmla="*/ 131 h 136"/>
                <a:gd name="T10" fmla="*/ 126 w 140"/>
                <a:gd name="T11" fmla="*/ 132 h 136"/>
                <a:gd name="T12" fmla="*/ 124 w 140"/>
                <a:gd name="T13" fmla="*/ 132 h 136"/>
                <a:gd name="T14" fmla="*/ 122 w 140"/>
                <a:gd name="T15" fmla="*/ 133 h 136"/>
                <a:gd name="T16" fmla="*/ 119 w 140"/>
                <a:gd name="T17" fmla="*/ 134 h 136"/>
                <a:gd name="T18" fmla="*/ 116 w 140"/>
                <a:gd name="T19" fmla="*/ 135 h 136"/>
                <a:gd name="T20" fmla="*/ 113 w 140"/>
                <a:gd name="T21" fmla="*/ 135 h 136"/>
                <a:gd name="T22" fmla="*/ 110 w 140"/>
                <a:gd name="T23" fmla="*/ 136 h 136"/>
                <a:gd name="T24" fmla="*/ 107 w 140"/>
                <a:gd name="T25" fmla="*/ 136 h 136"/>
                <a:gd name="T26" fmla="*/ 105 w 140"/>
                <a:gd name="T27" fmla="*/ 136 h 136"/>
                <a:gd name="T28" fmla="*/ 102 w 140"/>
                <a:gd name="T29" fmla="*/ 136 h 136"/>
                <a:gd name="T30" fmla="*/ 99 w 140"/>
                <a:gd name="T31" fmla="*/ 136 h 136"/>
                <a:gd name="T32" fmla="*/ 96 w 140"/>
                <a:gd name="T33" fmla="*/ 136 h 136"/>
                <a:gd name="T34" fmla="*/ 93 w 140"/>
                <a:gd name="T35" fmla="*/ 136 h 136"/>
                <a:gd name="T36" fmla="*/ 90 w 140"/>
                <a:gd name="T37" fmla="*/ 136 h 136"/>
                <a:gd name="T38" fmla="*/ 88 w 140"/>
                <a:gd name="T39" fmla="*/ 136 h 136"/>
                <a:gd name="T40" fmla="*/ 85 w 140"/>
                <a:gd name="T41" fmla="*/ 136 h 136"/>
                <a:gd name="T42" fmla="*/ 82 w 140"/>
                <a:gd name="T43" fmla="*/ 136 h 136"/>
                <a:gd name="T44" fmla="*/ 79 w 140"/>
                <a:gd name="T45" fmla="*/ 136 h 136"/>
                <a:gd name="T46" fmla="*/ 76 w 140"/>
                <a:gd name="T47" fmla="*/ 136 h 136"/>
                <a:gd name="T48" fmla="*/ 73 w 140"/>
                <a:gd name="T49" fmla="*/ 136 h 136"/>
                <a:gd name="T50" fmla="*/ 71 w 140"/>
                <a:gd name="T51" fmla="*/ 136 h 136"/>
                <a:gd name="T52" fmla="*/ 69 w 140"/>
                <a:gd name="T53" fmla="*/ 136 h 136"/>
                <a:gd name="T54" fmla="*/ 65 w 140"/>
                <a:gd name="T55" fmla="*/ 136 h 136"/>
                <a:gd name="T56" fmla="*/ 62 w 140"/>
                <a:gd name="T57" fmla="*/ 136 h 136"/>
                <a:gd name="T58" fmla="*/ 59 w 140"/>
                <a:gd name="T59" fmla="*/ 136 h 136"/>
                <a:gd name="T60" fmla="*/ 56 w 140"/>
                <a:gd name="T61" fmla="*/ 135 h 136"/>
                <a:gd name="T62" fmla="*/ 54 w 140"/>
                <a:gd name="T63" fmla="*/ 135 h 136"/>
                <a:gd name="T64" fmla="*/ 51 w 140"/>
                <a:gd name="T65" fmla="*/ 134 h 136"/>
                <a:gd name="T66" fmla="*/ 48 w 140"/>
                <a:gd name="T67" fmla="*/ 133 h 136"/>
                <a:gd name="T68" fmla="*/ 44 w 140"/>
                <a:gd name="T69" fmla="*/ 133 h 136"/>
                <a:gd name="T70" fmla="*/ 41 w 140"/>
                <a:gd name="T71" fmla="*/ 132 h 136"/>
                <a:gd name="T72" fmla="*/ 38 w 140"/>
                <a:gd name="T73" fmla="*/ 131 h 136"/>
                <a:gd name="T74" fmla="*/ 36 w 140"/>
                <a:gd name="T75" fmla="*/ 130 h 136"/>
                <a:gd name="T76" fmla="*/ 33 w 140"/>
                <a:gd name="T77" fmla="*/ 129 h 136"/>
                <a:gd name="T78" fmla="*/ 30 w 140"/>
                <a:gd name="T79" fmla="*/ 128 h 136"/>
                <a:gd name="T80" fmla="*/ 27 w 140"/>
                <a:gd name="T81" fmla="*/ 127 h 136"/>
                <a:gd name="T82" fmla="*/ 24 w 140"/>
                <a:gd name="T83" fmla="*/ 126 h 136"/>
                <a:gd name="T84" fmla="*/ 20 w 140"/>
                <a:gd name="T85" fmla="*/ 125 h 136"/>
                <a:gd name="T86" fmla="*/ 18 w 140"/>
                <a:gd name="T87" fmla="*/ 124 h 136"/>
                <a:gd name="T88" fmla="*/ 15 w 140"/>
                <a:gd name="T89" fmla="*/ 123 h 136"/>
                <a:gd name="T90" fmla="*/ 11 w 140"/>
                <a:gd name="T91" fmla="*/ 121 h 136"/>
                <a:gd name="T92" fmla="*/ 8 w 140"/>
                <a:gd name="T93" fmla="*/ 120 h 136"/>
                <a:gd name="T94" fmla="*/ 5 w 140"/>
                <a:gd name="T95" fmla="*/ 120 h 136"/>
                <a:gd name="T96" fmla="*/ 1 w 140"/>
                <a:gd name="T97" fmla="*/ 118 h 136"/>
                <a:gd name="T98" fmla="*/ 80 w 140"/>
                <a:gd name="T9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136">
                  <a:moveTo>
                    <a:pt x="140" y="126"/>
                  </a:moveTo>
                  <a:lnTo>
                    <a:pt x="140" y="127"/>
                  </a:lnTo>
                  <a:lnTo>
                    <a:pt x="139" y="128"/>
                  </a:lnTo>
                  <a:lnTo>
                    <a:pt x="137" y="128"/>
                  </a:lnTo>
                  <a:lnTo>
                    <a:pt x="136" y="129"/>
                  </a:lnTo>
                  <a:lnTo>
                    <a:pt x="135" y="129"/>
                  </a:lnTo>
                  <a:lnTo>
                    <a:pt x="133" y="130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9" y="131"/>
                  </a:lnTo>
                  <a:lnTo>
                    <a:pt x="128" y="131"/>
                  </a:lnTo>
                  <a:lnTo>
                    <a:pt x="126" y="132"/>
                  </a:lnTo>
                  <a:lnTo>
                    <a:pt x="125" y="132"/>
                  </a:lnTo>
                  <a:lnTo>
                    <a:pt x="124" y="132"/>
                  </a:lnTo>
                  <a:lnTo>
                    <a:pt x="123" y="133"/>
                  </a:lnTo>
                  <a:lnTo>
                    <a:pt x="122" y="133"/>
                  </a:lnTo>
                  <a:lnTo>
                    <a:pt x="120" y="134"/>
                  </a:lnTo>
                  <a:lnTo>
                    <a:pt x="119" y="134"/>
                  </a:lnTo>
                  <a:lnTo>
                    <a:pt x="117" y="134"/>
                  </a:lnTo>
                  <a:lnTo>
                    <a:pt x="116" y="135"/>
                  </a:lnTo>
                  <a:lnTo>
                    <a:pt x="114" y="135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10" y="136"/>
                  </a:lnTo>
                  <a:lnTo>
                    <a:pt x="109" y="136"/>
                  </a:lnTo>
                  <a:lnTo>
                    <a:pt x="107" y="136"/>
                  </a:lnTo>
                  <a:lnTo>
                    <a:pt x="107" y="136"/>
                  </a:lnTo>
                  <a:lnTo>
                    <a:pt x="105" y="136"/>
                  </a:lnTo>
                  <a:lnTo>
                    <a:pt x="103" y="136"/>
                  </a:lnTo>
                  <a:lnTo>
                    <a:pt x="102" y="136"/>
                  </a:lnTo>
                  <a:lnTo>
                    <a:pt x="100" y="136"/>
                  </a:lnTo>
                  <a:lnTo>
                    <a:pt x="99" y="136"/>
                  </a:lnTo>
                  <a:lnTo>
                    <a:pt x="97" y="136"/>
                  </a:lnTo>
                  <a:lnTo>
                    <a:pt x="96" y="136"/>
                  </a:lnTo>
                  <a:lnTo>
                    <a:pt x="94" y="136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0" y="136"/>
                  </a:lnTo>
                  <a:lnTo>
                    <a:pt x="89" y="136"/>
                  </a:lnTo>
                  <a:lnTo>
                    <a:pt x="88" y="136"/>
                  </a:lnTo>
                  <a:lnTo>
                    <a:pt x="86" y="136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2" y="136"/>
                  </a:lnTo>
                  <a:lnTo>
                    <a:pt x="80" y="136"/>
                  </a:lnTo>
                  <a:lnTo>
                    <a:pt x="79" y="136"/>
                  </a:lnTo>
                  <a:lnTo>
                    <a:pt x="77" y="136"/>
                  </a:lnTo>
                  <a:lnTo>
                    <a:pt x="76" y="136"/>
                  </a:lnTo>
                  <a:lnTo>
                    <a:pt x="74" y="136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1" y="136"/>
                  </a:lnTo>
                  <a:lnTo>
                    <a:pt x="70" y="136"/>
                  </a:lnTo>
                  <a:lnTo>
                    <a:pt x="69" y="136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4" y="136"/>
                  </a:lnTo>
                  <a:lnTo>
                    <a:pt x="62" y="136"/>
                  </a:lnTo>
                  <a:lnTo>
                    <a:pt x="61" y="136"/>
                  </a:lnTo>
                  <a:lnTo>
                    <a:pt x="59" y="136"/>
                  </a:lnTo>
                  <a:lnTo>
                    <a:pt x="58" y="135"/>
                  </a:lnTo>
                  <a:lnTo>
                    <a:pt x="56" y="135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2" y="134"/>
                  </a:lnTo>
                  <a:lnTo>
                    <a:pt x="51" y="134"/>
                  </a:lnTo>
                  <a:lnTo>
                    <a:pt x="49" y="134"/>
                  </a:lnTo>
                  <a:lnTo>
                    <a:pt x="48" y="133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3" y="132"/>
                  </a:lnTo>
                  <a:lnTo>
                    <a:pt x="41" y="132"/>
                  </a:lnTo>
                  <a:lnTo>
                    <a:pt x="39" y="132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6" y="130"/>
                  </a:lnTo>
                  <a:lnTo>
                    <a:pt x="35" y="130"/>
                  </a:lnTo>
                  <a:lnTo>
                    <a:pt x="33" y="129"/>
                  </a:lnTo>
                  <a:lnTo>
                    <a:pt x="32" y="129"/>
                  </a:lnTo>
                  <a:lnTo>
                    <a:pt x="30" y="128"/>
                  </a:lnTo>
                  <a:lnTo>
                    <a:pt x="28" y="128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2" y="126"/>
                  </a:lnTo>
                  <a:lnTo>
                    <a:pt x="20" y="125"/>
                  </a:lnTo>
                  <a:lnTo>
                    <a:pt x="19" y="125"/>
                  </a:lnTo>
                  <a:lnTo>
                    <a:pt x="18" y="124"/>
                  </a:lnTo>
                  <a:lnTo>
                    <a:pt x="16" y="123"/>
                  </a:lnTo>
                  <a:lnTo>
                    <a:pt x="15" y="123"/>
                  </a:lnTo>
                  <a:lnTo>
                    <a:pt x="13" y="122"/>
                  </a:lnTo>
                  <a:lnTo>
                    <a:pt x="11" y="121"/>
                  </a:lnTo>
                  <a:lnTo>
                    <a:pt x="10" y="121"/>
                  </a:lnTo>
                  <a:lnTo>
                    <a:pt x="8" y="120"/>
                  </a:lnTo>
                  <a:lnTo>
                    <a:pt x="6" y="120"/>
                  </a:lnTo>
                  <a:lnTo>
                    <a:pt x="5" y="120"/>
                  </a:lnTo>
                  <a:lnTo>
                    <a:pt x="3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80" y="0"/>
                  </a:lnTo>
                  <a:lnTo>
                    <a:pt x="140" y="126"/>
                  </a:lnTo>
                  <a:close/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EF20913B-E0FA-4AA3-B78B-C86DA91A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819" y="5735283"/>
              <a:ext cx="223837" cy="198440"/>
            </a:xfrm>
            <a:custGeom>
              <a:avLst/>
              <a:gdLst>
                <a:gd name="T0" fmla="*/ 80 w 141"/>
                <a:gd name="T1" fmla="*/ 0 h 125"/>
                <a:gd name="T2" fmla="*/ 82 w 141"/>
                <a:gd name="T3" fmla="*/ 2 h 125"/>
                <a:gd name="T4" fmla="*/ 85 w 141"/>
                <a:gd name="T5" fmla="*/ 4 h 125"/>
                <a:gd name="T6" fmla="*/ 87 w 141"/>
                <a:gd name="T7" fmla="*/ 5 h 125"/>
                <a:gd name="T8" fmla="*/ 89 w 141"/>
                <a:gd name="T9" fmla="*/ 7 h 125"/>
                <a:gd name="T10" fmla="*/ 91 w 141"/>
                <a:gd name="T11" fmla="*/ 9 h 125"/>
                <a:gd name="T12" fmla="*/ 92 w 141"/>
                <a:gd name="T13" fmla="*/ 11 h 125"/>
                <a:gd name="T14" fmla="*/ 95 w 141"/>
                <a:gd name="T15" fmla="*/ 13 h 125"/>
                <a:gd name="T16" fmla="*/ 97 w 141"/>
                <a:gd name="T17" fmla="*/ 15 h 125"/>
                <a:gd name="T18" fmla="*/ 98 w 141"/>
                <a:gd name="T19" fmla="*/ 18 h 125"/>
                <a:gd name="T20" fmla="*/ 101 w 141"/>
                <a:gd name="T21" fmla="*/ 20 h 125"/>
                <a:gd name="T22" fmla="*/ 102 w 141"/>
                <a:gd name="T23" fmla="*/ 21 h 125"/>
                <a:gd name="T24" fmla="*/ 104 w 141"/>
                <a:gd name="T25" fmla="*/ 23 h 125"/>
                <a:gd name="T26" fmla="*/ 106 w 141"/>
                <a:gd name="T27" fmla="*/ 27 h 125"/>
                <a:gd name="T28" fmla="*/ 107 w 141"/>
                <a:gd name="T29" fmla="*/ 29 h 125"/>
                <a:gd name="T30" fmla="*/ 108 w 141"/>
                <a:gd name="T31" fmla="*/ 32 h 125"/>
                <a:gd name="T32" fmla="*/ 110 w 141"/>
                <a:gd name="T33" fmla="*/ 34 h 125"/>
                <a:gd name="T34" fmla="*/ 111 w 141"/>
                <a:gd name="T35" fmla="*/ 37 h 125"/>
                <a:gd name="T36" fmla="*/ 113 w 141"/>
                <a:gd name="T37" fmla="*/ 39 h 125"/>
                <a:gd name="T38" fmla="*/ 114 w 141"/>
                <a:gd name="T39" fmla="*/ 41 h 125"/>
                <a:gd name="T40" fmla="*/ 116 w 141"/>
                <a:gd name="T41" fmla="*/ 44 h 125"/>
                <a:gd name="T42" fmla="*/ 117 w 141"/>
                <a:gd name="T43" fmla="*/ 46 h 125"/>
                <a:gd name="T44" fmla="*/ 118 w 141"/>
                <a:gd name="T45" fmla="*/ 49 h 125"/>
                <a:gd name="T46" fmla="*/ 120 w 141"/>
                <a:gd name="T47" fmla="*/ 51 h 125"/>
                <a:gd name="T48" fmla="*/ 121 w 141"/>
                <a:gd name="T49" fmla="*/ 54 h 125"/>
                <a:gd name="T50" fmla="*/ 122 w 141"/>
                <a:gd name="T51" fmla="*/ 55 h 125"/>
                <a:gd name="T52" fmla="*/ 124 w 141"/>
                <a:gd name="T53" fmla="*/ 58 h 125"/>
                <a:gd name="T54" fmla="*/ 125 w 141"/>
                <a:gd name="T55" fmla="*/ 60 h 125"/>
                <a:gd name="T56" fmla="*/ 126 w 141"/>
                <a:gd name="T57" fmla="*/ 63 h 125"/>
                <a:gd name="T58" fmla="*/ 128 w 141"/>
                <a:gd name="T59" fmla="*/ 65 h 125"/>
                <a:gd name="T60" fmla="*/ 128 w 141"/>
                <a:gd name="T61" fmla="*/ 68 h 125"/>
                <a:gd name="T62" fmla="*/ 130 w 141"/>
                <a:gd name="T63" fmla="*/ 71 h 125"/>
                <a:gd name="T64" fmla="*/ 131 w 141"/>
                <a:gd name="T65" fmla="*/ 74 h 125"/>
                <a:gd name="T66" fmla="*/ 132 w 141"/>
                <a:gd name="T67" fmla="*/ 77 h 125"/>
                <a:gd name="T68" fmla="*/ 133 w 141"/>
                <a:gd name="T69" fmla="*/ 80 h 125"/>
                <a:gd name="T70" fmla="*/ 134 w 141"/>
                <a:gd name="T71" fmla="*/ 83 h 125"/>
                <a:gd name="T72" fmla="*/ 134 w 141"/>
                <a:gd name="T73" fmla="*/ 86 h 125"/>
                <a:gd name="T74" fmla="*/ 135 w 141"/>
                <a:gd name="T75" fmla="*/ 88 h 125"/>
                <a:gd name="T76" fmla="*/ 135 w 141"/>
                <a:gd name="T77" fmla="*/ 91 h 125"/>
                <a:gd name="T78" fmla="*/ 136 w 141"/>
                <a:gd name="T79" fmla="*/ 94 h 125"/>
                <a:gd name="T80" fmla="*/ 137 w 141"/>
                <a:gd name="T81" fmla="*/ 97 h 125"/>
                <a:gd name="T82" fmla="*/ 137 w 141"/>
                <a:gd name="T83" fmla="*/ 100 h 125"/>
                <a:gd name="T84" fmla="*/ 138 w 141"/>
                <a:gd name="T85" fmla="*/ 103 h 125"/>
                <a:gd name="T86" fmla="*/ 139 w 141"/>
                <a:gd name="T87" fmla="*/ 107 h 125"/>
                <a:gd name="T88" fmla="*/ 139 w 141"/>
                <a:gd name="T89" fmla="*/ 110 h 125"/>
                <a:gd name="T90" fmla="*/ 139 w 141"/>
                <a:gd name="T91" fmla="*/ 113 h 125"/>
                <a:gd name="T92" fmla="*/ 140 w 141"/>
                <a:gd name="T93" fmla="*/ 116 h 125"/>
                <a:gd name="T94" fmla="*/ 141 w 141"/>
                <a:gd name="T95" fmla="*/ 120 h 125"/>
                <a:gd name="T96" fmla="*/ 141 w 141"/>
                <a:gd name="T97" fmla="*/ 123 h 125"/>
                <a:gd name="T98" fmla="*/ 141 w 141"/>
                <a:gd name="T99" fmla="*/ 125 h 125"/>
                <a:gd name="T100" fmla="*/ 79 w 141"/>
                <a:gd name="T10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1" h="125">
                  <a:moveTo>
                    <a:pt x="79" y="0"/>
                  </a:moveTo>
                  <a:lnTo>
                    <a:pt x="80" y="0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90" y="9"/>
                  </a:lnTo>
                  <a:lnTo>
                    <a:pt x="91" y="9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4" y="12"/>
                  </a:lnTo>
                  <a:lnTo>
                    <a:pt x="95" y="13"/>
                  </a:lnTo>
                  <a:lnTo>
                    <a:pt x="96" y="14"/>
                  </a:lnTo>
                  <a:lnTo>
                    <a:pt x="97" y="15"/>
                  </a:lnTo>
                  <a:lnTo>
                    <a:pt x="97" y="16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5" y="25"/>
                  </a:lnTo>
                  <a:lnTo>
                    <a:pt x="106" y="27"/>
                  </a:lnTo>
                  <a:lnTo>
                    <a:pt x="106" y="27"/>
                  </a:lnTo>
                  <a:lnTo>
                    <a:pt x="107" y="29"/>
                  </a:lnTo>
                  <a:lnTo>
                    <a:pt x="108" y="30"/>
                  </a:lnTo>
                  <a:lnTo>
                    <a:pt x="108" y="32"/>
                  </a:lnTo>
                  <a:lnTo>
                    <a:pt x="109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7"/>
                  </a:lnTo>
                  <a:lnTo>
                    <a:pt x="112" y="37"/>
                  </a:lnTo>
                  <a:lnTo>
                    <a:pt x="113" y="39"/>
                  </a:lnTo>
                  <a:lnTo>
                    <a:pt x="113" y="40"/>
                  </a:lnTo>
                  <a:lnTo>
                    <a:pt x="114" y="41"/>
                  </a:lnTo>
                  <a:lnTo>
                    <a:pt x="115" y="42"/>
                  </a:lnTo>
                  <a:lnTo>
                    <a:pt x="116" y="44"/>
                  </a:lnTo>
                  <a:lnTo>
                    <a:pt x="116" y="45"/>
                  </a:lnTo>
                  <a:lnTo>
                    <a:pt x="117" y="46"/>
                  </a:lnTo>
                  <a:lnTo>
                    <a:pt x="117" y="47"/>
                  </a:lnTo>
                  <a:lnTo>
                    <a:pt x="118" y="49"/>
                  </a:lnTo>
                  <a:lnTo>
                    <a:pt x="119" y="50"/>
                  </a:lnTo>
                  <a:lnTo>
                    <a:pt x="120" y="51"/>
                  </a:lnTo>
                  <a:lnTo>
                    <a:pt x="120" y="52"/>
                  </a:lnTo>
                  <a:lnTo>
                    <a:pt x="121" y="54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3" y="56"/>
                  </a:lnTo>
                  <a:lnTo>
                    <a:pt x="124" y="58"/>
                  </a:lnTo>
                  <a:lnTo>
                    <a:pt x="124" y="59"/>
                  </a:lnTo>
                  <a:lnTo>
                    <a:pt x="125" y="60"/>
                  </a:lnTo>
                  <a:lnTo>
                    <a:pt x="126" y="62"/>
                  </a:lnTo>
                  <a:lnTo>
                    <a:pt x="126" y="63"/>
                  </a:lnTo>
                  <a:lnTo>
                    <a:pt x="127" y="64"/>
                  </a:lnTo>
                  <a:lnTo>
                    <a:pt x="128" y="65"/>
                  </a:lnTo>
                  <a:lnTo>
                    <a:pt x="128" y="67"/>
                  </a:lnTo>
                  <a:lnTo>
                    <a:pt x="128" y="68"/>
                  </a:lnTo>
                  <a:lnTo>
                    <a:pt x="129" y="70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1" y="74"/>
                  </a:lnTo>
                  <a:lnTo>
                    <a:pt x="131" y="75"/>
                  </a:lnTo>
                  <a:lnTo>
                    <a:pt x="132" y="77"/>
                  </a:lnTo>
                  <a:lnTo>
                    <a:pt x="132" y="78"/>
                  </a:lnTo>
                  <a:lnTo>
                    <a:pt x="133" y="80"/>
                  </a:lnTo>
                  <a:lnTo>
                    <a:pt x="133" y="81"/>
                  </a:lnTo>
                  <a:lnTo>
                    <a:pt x="134" y="83"/>
                  </a:lnTo>
                  <a:lnTo>
                    <a:pt x="134" y="85"/>
                  </a:lnTo>
                  <a:lnTo>
                    <a:pt x="134" y="86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5" y="89"/>
                  </a:lnTo>
                  <a:lnTo>
                    <a:pt x="135" y="91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5"/>
                  </a:lnTo>
                  <a:lnTo>
                    <a:pt x="137" y="97"/>
                  </a:lnTo>
                  <a:lnTo>
                    <a:pt x="137" y="98"/>
                  </a:lnTo>
                  <a:lnTo>
                    <a:pt x="137" y="100"/>
                  </a:lnTo>
                  <a:lnTo>
                    <a:pt x="138" y="102"/>
                  </a:lnTo>
                  <a:lnTo>
                    <a:pt x="138" y="103"/>
                  </a:lnTo>
                  <a:lnTo>
                    <a:pt x="139" y="105"/>
                  </a:lnTo>
                  <a:lnTo>
                    <a:pt x="139" y="107"/>
                  </a:lnTo>
                  <a:lnTo>
                    <a:pt x="138" y="108"/>
                  </a:lnTo>
                  <a:lnTo>
                    <a:pt x="139" y="110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40" y="115"/>
                  </a:lnTo>
                  <a:lnTo>
                    <a:pt x="140" y="116"/>
                  </a:lnTo>
                  <a:lnTo>
                    <a:pt x="140" y="118"/>
                  </a:lnTo>
                  <a:lnTo>
                    <a:pt x="141" y="120"/>
                  </a:lnTo>
                  <a:lnTo>
                    <a:pt x="141" y="121"/>
                  </a:lnTo>
                  <a:lnTo>
                    <a:pt x="141" y="123"/>
                  </a:lnTo>
                  <a:lnTo>
                    <a:pt x="141" y="124"/>
                  </a:lnTo>
                  <a:lnTo>
                    <a:pt x="141" y="125"/>
                  </a:lnTo>
                  <a:lnTo>
                    <a:pt x="0" y="115"/>
                  </a:ln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1AE14129-383A-4452-ADBD-A91518559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819" y="5735283"/>
              <a:ext cx="223837" cy="198440"/>
            </a:xfrm>
            <a:custGeom>
              <a:avLst/>
              <a:gdLst>
                <a:gd name="T0" fmla="*/ 80 w 141"/>
                <a:gd name="T1" fmla="*/ 0 h 125"/>
                <a:gd name="T2" fmla="*/ 82 w 141"/>
                <a:gd name="T3" fmla="*/ 2 h 125"/>
                <a:gd name="T4" fmla="*/ 85 w 141"/>
                <a:gd name="T5" fmla="*/ 4 h 125"/>
                <a:gd name="T6" fmla="*/ 87 w 141"/>
                <a:gd name="T7" fmla="*/ 5 h 125"/>
                <a:gd name="T8" fmla="*/ 89 w 141"/>
                <a:gd name="T9" fmla="*/ 7 h 125"/>
                <a:gd name="T10" fmla="*/ 91 w 141"/>
                <a:gd name="T11" fmla="*/ 9 h 125"/>
                <a:gd name="T12" fmla="*/ 92 w 141"/>
                <a:gd name="T13" fmla="*/ 11 h 125"/>
                <a:gd name="T14" fmla="*/ 95 w 141"/>
                <a:gd name="T15" fmla="*/ 13 h 125"/>
                <a:gd name="T16" fmla="*/ 97 w 141"/>
                <a:gd name="T17" fmla="*/ 15 h 125"/>
                <a:gd name="T18" fmla="*/ 98 w 141"/>
                <a:gd name="T19" fmla="*/ 18 h 125"/>
                <a:gd name="T20" fmla="*/ 101 w 141"/>
                <a:gd name="T21" fmla="*/ 20 h 125"/>
                <a:gd name="T22" fmla="*/ 102 w 141"/>
                <a:gd name="T23" fmla="*/ 21 h 125"/>
                <a:gd name="T24" fmla="*/ 104 w 141"/>
                <a:gd name="T25" fmla="*/ 23 h 125"/>
                <a:gd name="T26" fmla="*/ 106 w 141"/>
                <a:gd name="T27" fmla="*/ 27 h 125"/>
                <a:gd name="T28" fmla="*/ 107 w 141"/>
                <a:gd name="T29" fmla="*/ 29 h 125"/>
                <a:gd name="T30" fmla="*/ 108 w 141"/>
                <a:gd name="T31" fmla="*/ 32 h 125"/>
                <a:gd name="T32" fmla="*/ 110 w 141"/>
                <a:gd name="T33" fmla="*/ 34 h 125"/>
                <a:gd name="T34" fmla="*/ 111 w 141"/>
                <a:gd name="T35" fmla="*/ 37 h 125"/>
                <a:gd name="T36" fmla="*/ 113 w 141"/>
                <a:gd name="T37" fmla="*/ 39 h 125"/>
                <a:gd name="T38" fmla="*/ 114 w 141"/>
                <a:gd name="T39" fmla="*/ 41 h 125"/>
                <a:gd name="T40" fmla="*/ 116 w 141"/>
                <a:gd name="T41" fmla="*/ 44 h 125"/>
                <a:gd name="T42" fmla="*/ 117 w 141"/>
                <a:gd name="T43" fmla="*/ 46 h 125"/>
                <a:gd name="T44" fmla="*/ 118 w 141"/>
                <a:gd name="T45" fmla="*/ 49 h 125"/>
                <a:gd name="T46" fmla="*/ 120 w 141"/>
                <a:gd name="T47" fmla="*/ 51 h 125"/>
                <a:gd name="T48" fmla="*/ 121 w 141"/>
                <a:gd name="T49" fmla="*/ 54 h 125"/>
                <a:gd name="T50" fmla="*/ 122 w 141"/>
                <a:gd name="T51" fmla="*/ 55 h 125"/>
                <a:gd name="T52" fmla="*/ 124 w 141"/>
                <a:gd name="T53" fmla="*/ 58 h 125"/>
                <a:gd name="T54" fmla="*/ 125 w 141"/>
                <a:gd name="T55" fmla="*/ 60 h 125"/>
                <a:gd name="T56" fmla="*/ 126 w 141"/>
                <a:gd name="T57" fmla="*/ 63 h 125"/>
                <a:gd name="T58" fmla="*/ 128 w 141"/>
                <a:gd name="T59" fmla="*/ 65 h 125"/>
                <a:gd name="T60" fmla="*/ 128 w 141"/>
                <a:gd name="T61" fmla="*/ 68 h 125"/>
                <a:gd name="T62" fmla="*/ 130 w 141"/>
                <a:gd name="T63" fmla="*/ 71 h 125"/>
                <a:gd name="T64" fmla="*/ 131 w 141"/>
                <a:gd name="T65" fmla="*/ 74 h 125"/>
                <a:gd name="T66" fmla="*/ 132 w 141"/>
                <a:gd name="T67" fmla="*/ 77 h 125"/>
                <a:gd name="T68" fmla="*/ 133 w 141"/>
                <a:gd name="T69" fmla="*/ 80 h 125"/>
                <a:gd name="T70" fmla="*/ 134 w 141"/>
                <a:gd name="T71" fmla="*/ 83 h 125"/>
                <a:gd name="T72" fmla="*/ 134 w 141"/>
                <a:gd name="T73" fmla="*/ 86 h 125"/>
                <a:gd name="T74" fmla="*/ 135 w 141"/>
                <a:gd name="T75" fmla="*/ 88 h 125"/>
                <a:gd name="T76" fmla="*/ 135 w 141"/>
                <a:gd name="T77" fmla="*/ 91 h 125"/>
                <a:gd name="T78" fmla="*/ 136 w 141"/>
                <a:gd name="T79" fmla="*/ 94 h 125"/>
                <a:gd name="T80" fmla="*/ 137 w 141"/>
                <a:gd name="T81" fmla="*/ 97 h 125"/>
                <a:gd name="T82" fmla="*/ 137 w 141"/>
                <a:gd name="T83" fmla="*/ 100 h 125"/>
                <a:gd name="T84" fmla="*/ 138 w 141"/>
                <a:gd name="T85" fmla="*/ 103 h 125"/>
                <a:gd name="T86" fmla="*/ 139 w 141"/>
                <a:gd name="T87" fmla="*/ 107 h 125"/>
                <a:gd name="T88" fmla="*/ 139 w 141"/>
                <a:gd name="T89" fmla="*/ 110 h 125"/>
                <a:gd name="T90" fmla="*/ 139 w 141"/>
                <a:gd name="T91" fmla="*/ 113 h 125"/>
                <a:gd name="T92" fmla="*/ 140 w 141"/>
                <a:gd name="T93" fmla="*/ 116 h 125"/>
                <a:gd name="T94" fmla="*/ 141 w 141"/>
                <a:gd name="T95" fmla="*/ 120 h 125"/>
                <a:gd name="T96" fmla="*/ 141 w 141"/>
                <a:gd name="T97" fmla="*/ 123 h 125"/>
                <a:gd name="T98" fmla="*/ 141 w 141"/>
                <a:gd name="T99" fmla="*/ 125 h 125"/>
                <a:gd name="T100" fmla="*/ 79 w 141"/>
                <a:gd name="T10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1" h="125">
                  <a:moveTo>
                    <a:pt x="79" y="0"/>
                  </a:moveTo>
                  <a:lnTo>
                    <a:pt x="80" y="0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90" y="9"/>
                  </a:lnTo>
                  <a:lnTo>
                    <a:pt x="91" y="9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4" y="12"/>
                  </a:lnTo>
                  <a:lnTo>
                    <a:pt x="95" y="13"/>
                  </a:lnTo>
                  <a:lnTo>
                    <a:pt x="96" y="14"/>
                  </a:lnTo>
                  <a:lnTo>
                    <a:pt x="97" y="15"/>
                  </a:lnTo>
                  <a:lnTo>
                    <a:pt x="97" y="16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1" y="20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5" y="25"/>
                  </a:lnTo>
                  <a:lnTo>
                    <a:pt x="106" y="27"/>
                  </a:lnTo>
                  <a:lnTo>
                    <a:pt x="106" y="27"/>
                  </a:lnTo>
                  <a:lnTo>
                    <a:pt x="107" y="29"/>
                  </a:lnTo>
                  <a:lnTo>
                    <a:pt x="108" y="30"/>
                  </a:lnTo>
                  <a:lnTo>
                    <a:pt x="108" y="32"/>
                  </a:lnTo>
                  <a:lnTo>
                    <a:pt x="109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7"/>
                  </a:lnTo>
                  <a:lnTo>
                    <a:pt x="112" y="37"/>
                  </a:lnTo>
                  <a:lnTo>
                    <a:pt x="113" y="39"/>
                  </a:lnTo>
                  <a:lnTo>
                    <a:pt x="113" y="40"/>
                  </a:lnTo>
                  <a:lnTo>
                    <a:pt x="114" y="41"/>
                  </a:lnTo>
                  <a:lnTo>
                    <a:pt x="115" y="42"/>
                  </a:lnTo>
                  <a:lnTo>
                    <a:pt x="116" y="44"/>
                  </a:lnTo>
                  <a:lnTo>
                    <a:pt x="116" y="45"/>
                  </a:lnTo>
                  <a:lnTo>
                    <a:pt x="117" y="46"/>
                  </a:lnTo>
                  <a:lnTo>
                    <a:pt x="117" y="47"/>
                  </a:lnTo>
                  <a:lnTo>
                    <a:pt x="118" y="49"/>
                  </a:lnTo>
                  <a:lnTo>
                    <a:pt x="119" y="50"/>
                  </a:lnTo>
                  <a:lnTo>
                    <a:pt x="120" y="51"/>
                  </a:lnTo>
                  <a:lnTo>
                    <a:pt x="120" y="52"/>
                  </a:lnTo>
                  <a:lnTo>
                    <a:pt x="121" y="54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3" y="56"/>
                  </a:lnTo>
                  <a:lnTo>
                    <a:pt x="124" y="58"/>
                  </a:lnTo>
                  <a:lnTo>
                    <a:pt x="124" y="59"/>
                  </a:lnTo>
                  <a:lnTo>
                    <a:pt x="125" y="60"/>
                  </a:lnTo>
                  <a:lnTo>
                    <a:pt x="126" y="62"/>
                  </a:lnTo>
                  <a:lnTo>
                    <a:pt x="126" y="63"/>
                  </a:lnTo>
                  <a:lnTo>
                    <a:pt x="127" y="64"/>
                  </a:lnTo>
                  <a:lnTo>
                    <a:pt x="128" y="65"/>
                  </a:lnTo>
                  <a:lnTo>
                    <a:pt x="128" y="67"/>
                  </a:lnTo>
                  <a:lnTo>
                    <a:pt x="128" y="68"/>
                  </a:lnTo>
                  <a:lnTo>
                    <a:pt x="129" y="70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1" y="74"/>
                  </a:lnTo>
                  <a:lnTo>
                    <a:pt x="131" y="75"/>
                  </a:lnTo>
                  <a:lnTo>
                    <a:pt x="132" y="77"/>
                  </a:lnTo>
                  <a:lnTo>
                    <a:pt x="132" y="78"/>
                  </a:lnTo>
                  <a:lnTo>
                    <a:pt x="133" y="80"/>
                  </a:lnTo>
                  <a:lnTo>
                    <a:pt x="133" y="81"/>
                  </a:lnTo>
                  <a:lnTo>
                    <a:pt x="134" y="83"/>
                  </a:lnTo>
                  <a:lnTo>
                    <a:pt x="134" y="85"/>
                  </a:lnTo>
                  <a:lnTo>
                    <a:pt x="134" y="86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5" y="89"/>
                  </a:lnTo>
                  <a:lnTo>
                    <a:pt x="135" y="91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5"/>
                  </a:lnTo>
                  <a:lnTo>
                    <a:pt x="137" y="97"/>
                  </a:lnTo>
                  <a:lnTo>
                    <a:pt x="137" y="98"/>
                  </a:lnTo>
                  <a:lnTo>
                    <a:pt x="137" y="100"/>
                  </a:lnTo>
                  <a:lnTo>
                    <a:pt x="138" y="102"/>
                  </a:lnTo>
                  <a:lnTo>
                    <a:pt x="138" y="103"/>
                  </a:lnTo>
                  <a:lnTo>
                    <a:pt x="139" y="105"/>
                  </a:lnTo>
                  <a:lnTo>
                    <a:pt x="139" y="107"/>
                  </a:lnTo>
                  <a:lnTo>
                    <a:pt x="138" y="108"/>
                  </a:lnTo>
                  <a:lnTo>
                    <a:pt x="139" y="110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40" y="115"/>
                  </a:lnTo>
                  <a:lnTo>
                    <a:pt x="140" y="116"/>
                  </a:lnTo>
                  <a:lnTo>
                    <a:pt x="140" y="118"/>
                  </a:lnTo>
                  <a:lnTo>
                    <a:pt x="141" y="120"/>
                  </a:lnTo>
                  <a:lnTo>
                    <a:pt x="141" y="121"/>
                  </a:lnTo>
                  <a:lnTo>
                    <a:pt x="141" y="123"/>
                  </a:lnTo>
                  <a:lnTo>
                    <a:pt x="141" y="124"/>
                  </a:lnTo>
                  <a:lnTo>
                    <a:pt x="141" y="125"/>
                  </a:lnTo>
                  <a:lnTo>
                    <a:pt x="0" y="115"/>
                  </a:lnTo>
                  <a:lnTo>
                    <a:pt x="79" y="0"/>
                  </a:lnTo>
                  <a:close/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AF0290D2-9BF7-4277-8182-5C6418774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232" y="6028972"/>
              <a:ext cx="223837" cy="203201"/>
            </a:xfrm>
            <a:custGeom>
              <a:avLst/>
              <a:gdLst>
                <a:gd name="T0" fmla="*/ 140 w 141"/>
                <a:gd name="T1" fmla="*/ 12 h 128"/>
                <a:gd name="T2" fmla="*/ 140 w 141"/>
                <a:gd name="T3" fmla="*/ 15 h 128"/>
                <a:gd name="T4" fmla="*/ 140 w 141"/>
                <a:gd name="T5" fmla="*/ 17 h 128"/>
                <a:gd name="T6" fmla="*/ 139 w 141"/>
                <a:gd name="T7" fmla="*/ 20 h 128"/>
                <a:gd name="T8" fmla="*/ 138 w 141"/>
                <a:gd name="T9" fmla="*/ 23 h 128"/>
                <a:gd name="T10" fmla="*/ 138 w 141"/>
                <a:gd name="T11" fmla="*/ 26 h 128"/>
                <a:gd name="T12" fmla="*/ 136 w 141"/>
                <a:gd name="T13" fmla="*/ 28 h 128"/>
                <a:gd name="T14" fmla="*/ 136 w 141"/>
                <a:gd name="T15" fmla="*/ 30 h 128"/>
                <a:gd name="T16" fmla="*/ 136 w 141"/>
                <a:gd name="T17" fmla="*/ 33 h 128"/>
                <a:gd name="T18" fmla="*/ 135 w 141"/>
                <a:gd name="T19" fmla="*/ 36 h 128"/>
                <a:gd name="T20" fmla="*/ 134 w 141"/>
                <a:gd name="T21" fmla="*/ 39 h 128"/>
                <a:gd name="T22" fmla="*/ 133 w 141"/>
                <a:gd name="T23" fmla="*/ 42 h 128"/>
                <a:gd name="T24" fmla="*/ 132 w 141"/>
                <a:gd name="T25" fmla="*/ 44 h 128"/>
                <a:gd name="T26" fmla="*/ 130 w 141"/>
                <a:gd name="T27" fmla="*/ 47 h 128"/>
                <a:gd name="T28" fmla="*/ 129 w 141"/>
                <a:gd name="T29" fmla="*/ 49 h 128"/>
                <a:gd name="T30" fmla="*/ 127 w 141"/>
                <a:gd name="T31" fmla="*/ 51 h 128"/>
                <a:gd name="T32" fmla="*/ 126 w 141"/>
                <a:gd name="T33" fmla="*/ 54 h 128"/>
                <a:gd name="T34" fmla="*/ 124 w 141"/>
                <a:gd name="T35" fmla="*/ 56 h 128"/>
                <a:gd name="T36" fmla="*/ 123 w 141"/>
                <a:gd name="T37" fmla="*/ 59 h 128"/>
                <a:gd name="T38" fmla="*/ 122 w 141"/>
                <a:gd name="T39" fmla="*/ 61 h 128"/>
                <a:gd name="T40" fmla="*/ 120 w 141"/>
                <a:gd name="T41" fmla="*/ 64 h 128"/>
                <a:gd name="T42" fmla="*/ 119 w 141"/>
                <a:gd name="T43" fmla="*/ 66 h 128"/>
                <a:gd name="T44" fmla="*/ 117 w 141"/>
                <a:gd name="T45" fmla="*/ 69 h 128"/>
                <a:gd name="T46" fmla="*/ 116 w 141"/>
                <a:gd name="T47" fmla="*/ 71 h 128"/>
                <a:gd name="T48" fmla="*/ 115 w 141"/>
                <a:gd name="T49" fmla="*/ 74 h 128"/>
                <a:gd name="T50" fmla="*/ 113 w 141"/>
                <a:gd name="T51" fmla="*/ 76 h 128"/>
                <a:gd name="T52" fmla="*/ 112 w 141"/>
                <a:gd name="T53" fmla="*/ 78 h 128"/>
                <a:gd name="T54" fmla="*/ 110 w 141"/>
                <a:gd name="T55" fmla="*/ 81 h 128"/>
                <a:gd name="T56" fmla="*/ 109 w 141"/>
                <a:gd name="T57" fmla="*/ 83 h 128"/>
                <a:gd name="T58" fmla="*/ 107 w 141"/>
                <a:gd name="T59" fmla="*/ 86 h 128"/>
                <a:gd name="T60" fmla="*/ 105 w 141"/>
                <a:gd name="T61" fmla="*/ 88 h 128"/>
                <a:gd name="T62" fmla="*/ 104 w 141"/>
                <a:gd name="T63" fmla="*/ 90 h 128"/>
                <a:gd name="T64" fmla="*/ 102 w 141"/>
                <a:gd name="T65" fmla="*/ 92 h 128"/>
                <a:gd name="T66" fmla="*/ 99 w 141"/>
                <a:gd name="T67" fmla="*/ 94 h 128"/>
                <a:gd name="T68" fmla="*/ 97 w 141"/>
                <a:gd name="T69" fmla="*/ 97 h 128"/>
                <a:gd name="T70" fmla="*/ 95 w 141"/>
                <a:gd name="T71" fmla="*/ 99 h 128"/>
                <a:gd name="T72" fmla="*/ 93 w 141"/>
                <a:gd name="T73" fmla="*/ 101 h 128"/>
                <a:gd name="T74" fmla="*/ 91 w 141"/>
                <a:gd name="T75" fmla="*/ 103 h 128"/>
                <a:gd name="T76" fmla="*/ 88 w 141"/>
                <a:gd name="T77" fmla="*/ 105 h 128"/>
                <a:gd name="T78" fmla="*/ 86 w 141"/>
                <a:gd name="T79" fmla="*/ 107 h 128"/>
                <a:gd name="T80" fmla="*/ 84 w 141"/>
                <a:gd name="T81" fmla="*/ 109 h 128"/>
                <a:gd name="T82" fmla="*/ 82 w 141"/>
                <a:gd name="T83" fmla="*/ 111 h 128"/>
                <a:gd name="T84" fmla="*/ 79 w 141"/>
                <a:gd name="T85" fmla="*/ 114 h 128"/>
                <a:gd name="T86" fmla="*/ 77 w 141"/>
                <a:gd name="T87" fmla="*/ 116 h 128"/>
                <a:gd name="T88" fmla="*/ 75 w 141"/>
                <a:gd name="T89" fmla="*/ 118 h 128"/>
                <a:gd name="T90" fmla="*/ 71 w 141"/>
                <a:gd name="T91" fmla="*/ 120 h 128"/>
                <a:gd name="T92" fmla="*/ 69 w 141"/>
                <a:gd name="T93" fmla="*/ 122 h 128"/>
                <a:gd name="T94" fmla="*/ 67 w 141"/>
                <a:gd name="T95" fmla="*/ 124 h 128"/>
                <a:gd name="T96" fmla="*/ 63 w 141"/>
                <a:gd name="T97" fmla="*/ 127 h 128"/>
                <a:gd name="T98" fmla="*/ 0 w 141"/>
                <a:gd name="T9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28">
                  <a:moveTo>
                    <a:pt x="139" y="11"/>
                  </a:moveTo>
                  <a:lnTo>
                    <a:pt x="140" y="12"/>
                  </a:lnTo>
                  <a:lnTo>
                    <a:pt x="141" y="13"/>
                  </a:lnTo>
                  <a:lnTo>
                    <a:pt x="140" y="15"/>
                  </a:lnTo>
                  <a:lnTo>
                    <a:pt x="140" y="16"/>
                  </a:lnTo>
                  <a:lnTo>
                    <a:pt x="140" y="17"/>
                  </a:lnTo>
                  <a:lnTo>
                    <a:pt x="139" y="19"/>
                  </a:lnTo>
                  <a:lnTo>
                    <a:pt x="139" y="20"/>
                  </a:lnTo>
                  <a:lnTo>
                    <a:pt x="138" y="22"/>
                  </a:lnTo>
                  <a:lnTo>
                    <a:pt x="138" y="23"/>
                  </a:lnTo>
                  <a:lnTo>
                    <a:pt x="138" y="24"/>
                  </a:lnTo>
                  <a:lnTo>
                    <a:pt x="138" y="26"/>
                  </a:lnTo>
                  <a:lnTo>
                    <a:pt x="137" y="27"/>
                  </a:lnTo>
                  <a:lnTo>
                    <a:pt x="136" y="28"/>
                  </a:lnTo>
                  <a:lnTo>
                    <a:pt x="137" y="30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36" y="33"/>
                  </a:lnTo>
                  <a:lnTo>
                    <a:pt x="135" y="35"/>
                  </a:lnTo>
                  <a:lnTo>
                    <a:pt x="135" y="36"/>
                  </a:lnTo>
                  <a:lnTo>
                    <a:pt x="134" y="38"/>
                  </a:lnTo>
                  <a:lnTo>
                    <a:pt x="134" y="39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3" y="42"/>
                  </a:lnTo>
                  <a:lnTo>
                    <a:pt x="132" y="44"/>
                  </a:lnTo>
                  <a:lnTo>
                    <a:pt x="131" y="45"/>
                  </a:lnTo>
                  <a:lnTo>
                    <a:pt x="130" y="47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28" y="51"/>
                  </a:lnTo>
                  <a:lnTo>
                    <a:pt x="127" y="51"/>
                  </a:lnTo>
                  <a:lnTo>
                    <a:pt x="126" y="53"/>
                  </a:lnTo>
                  <a:lnTo>
                    <a:pt x="126" y="54"/>
                  </a:lnTo>
                  <a:lnTo>
                    <a:pt x="125" y="55"/>
                  </a:lnTo>
                  <a:lnTo>
                    <a:pt x="124" y="56"/>
                  </a:lnTo>
                  <a:lnTo>
                    <a:pt x="124" y="58"/>
                  </a:lnTo>
                  <a:lnTo>
                    <a:pt x="123" y="59"/>
                  </a:lnTo>
                  <a:lnTo>
                    <a:pt x="122" y="60"/>
                  </a:lnTo>
                  <a:lnTo>
                    <a:pt x="122" y="61"/>
                  </a:lnTo>
                  <a:lnTo>
                    <a:pt x="121" y="63"/>
                  </a:lnTo>
                  <a:lnTo>
                    <a:pt x="120" y="64"/>
                  </a:lnTo>
                  <a:lnTo>
                    <a:pt x="119" y="65"/>
                  </a:lnTo>
                  <a:lnTo>
                    <a:pt x="119" y="66"/>
                  </a:lnTo>
                  <a:lnTo>
                    <a:pt x="118" y="68"/>
                  </a:lnTo>
                  <a:lnTo>
                    <a:pt x="117" y="69"/>
                  </a:lnTo>
                  <a:lnTo>
                    <a:pt x="116" y="70"/>
                  </a:lnTo>
                  <a:lnTo>
                    <a:pt x="116" y="71"/>
                  </a:lnTo>
                  <a:lnTo>
                    <a:pt x="115" y="73"/>
                  </a:lnTo>
                  <a:lnTo>
                    <a:pt x="115" y="74"/>
                  </a:lnTo>
                  <a:lnTo>
                    <a:pt x="114" y="75"/>
                  </a:lnTo>
                  <a:lnTo>
                    <a:pt x="113" y="76"/>
                  </a:lnTo>
                  <a:lnTo>
                    <a:pt x="113" y="77"/>
                  </a:lnTo>
                  <a:lnTo>
                    <a:pt x="112" y="78"/>
                  </a:lnTo>
                  <a:lnTo>
                    <a:pt x="111" y="79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09" y="83"/>
                  </a:lnTo>
                  <a:lnTo>
                    <a:pt x="108" y="84"/>
                  </a:lnTo>
                  <a:lnTo>
                    <a:pt x="107" y="86"/>
                  </a:lnTo>
                  <a:lnTo>
                    <a:pt x="106" y="86"/>
                  </a:lnTo>
                  <a:lnTo>
                    <a:pt x="105" y="88"/>
                  </a:lnTo>
                  <a:lnTo>
                    <a:pt x="104" y="89"/>
                  </a:lnTo>
                  <a:lnTo>
                    <a:pt x="104" y="90"/>
                  </a:lnTo>
                  <a:lnTo>
                    <a:pt x="102" y="91"/>
                  </a:lnTo>
                  <a:lnTo>
                    <a:pt x="102" y="92"/>
                  </a:lnTo>
                  <a:lnTo>
                    <a:pt x="101" y="94"/>
                  </a:lnTo>
                  <a:lnTo>
                    <a:pt x="99" y="94"/>
                  </a:lnTo>
                  <a:lnTo>
                    <a:pt x="98" y="96"/>
                  </a:lnTo>
                  <a:lnTo>
                    <a:pt x="97" y="97"/>
                  </a:lnTo>
                  <a:lnTo>
                    <a:pt x="96" y="98"/>
                  </a:lnTo>
                  <a:lnTo>
                    <a:pt x="95" y="99"/>
                  </a:lnTo>
                  <a:lnTo>
                    <a:pt x="94" y="101"/>
                  </a:lnTo>
                  <a:lnTo>
                    <a:pt x="93" y="101"/>
                  </a:lnTo>
                  <a:lnTo>
                    <a:pt x="92" y="103"/>
                  </a:lnTo>
                  <a:lnTo>
                    <a:pt x="91" y="103"/>
                  </a:lnTo>
                  <a:lnTo>
                    <a:pt x="90" y="104"/>
                  </a:lnTo>
                  <a:lnTo>
                    <a:pt x="88" y="105"/>
                  </a:lnTo>
                  <a:lnTo>
                    <a:pt x="88" y="106"/>
                  </a:lnTo>
                  <a:lnTo>
                    <a:pt x="86" y="107"/>
                  </a:lnTo>
                  <a:lnTo>
                    <a:pt x="85" y="109"/>
                  </a:lnTo>
                  <a:lnTo>
                    <a:pt x="84" y="109"/>
                  </a:lnTo>
                  <a:lnTo>
                    <a:pt x="83" y="111"/>
                  </a:lnTo>
                  <a:lnTo>
                    <a:pt x="82" y="111"/>
                  </a:lnTo>
                  <a:lnTo>
                    <a:pt x="81" y="113"/>
                  </a:lnTo>
                  <a:lnTo>
                    <a:pt x="79" y="114"/>
                  </a:lnTo>
                  <a:lnTo>
                    <a:pt x="79" y="115"/>
                  </a:lnTo>
                  <a:lnTo>
                    <a:pt x="77" y="116"/>
                  </a:lnTo>
                  <a:lnTo>
                    <a:pt x="75" y="117"/>
                  </a:lnTo>
                  <a:lnTo>
                    <a:pt x="75" y="118"/>
                  </a:lnTo>
                  <a:lnTo>
                    <a:pt x="73" y="119"/>
                  </a:lnTo>
                  <a:lnTo>
                    <a:pt x="71" y="120"/>
                  </a:lnTo>
                  <a:lnTo>
                    <a:pt x="71" y="121"/>
                  </a:lnTo>
                  <a:lnTo>
                    <a:pt x="69" y="122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5" y="126"/>
                  </a:lnTo>
                  <a:lnTo>
                    <a:pt x="63" y="127"/>
                  </a:lnTo>
                  <a:lnTo>
                    <a:pt x="61" y="128"/>
                  </a:lnTo>
                  <a:lnTo>
                    <a:pt x="0" y="0"/>
                  </a:lnTo>
                  <a:lnTo>
                    <a:pt x="139" y="11"/>
                  </a:lnTo>
                  <a:close/>
                </a:path>
              </a:pathLst>
            </a:cu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59C13C0D-6653-4FE3-B79D-0AC891F65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232" y="6028972"/>
              <a:ext cx="223837" cy="203201"/>
            </a:xfrm>
            <a:custGeom>
              <a:avLst/>
              <a:gdLst>
                <a:gd name="T0" fmla="*/ 140 w 141"/>
                <a:gd name="T1" fmla="*/ 12 h 128"/>
                <a:gd name="T2" fmla="*/ 140 w 141"/>
                <a:gd name="T3" fmla="*/ 15 h 128"/>
                <a:gd name="T4" fmla="*/ 140 w 141"/>
                <a:gd name="T5" fmla="*/ 17 h 128"/>
                <a:gd name="T6" fmla="*/ 139 w 141"/>
                <a:gd name="T7" fmla="*/ 20 h 128"/>
                <a:gd name="T8" fmla="*/ 138 w 141"/>
                <a:gd name="T9" fmla="*/ 23 h 128"/>
                <a:gd name="T10" fmla="*/ 138 w 141"/>
                <a:gd name="T11" fmla="*/ 26 h 128"/>
                <a:gd name="T12" fmla="*/ 136 w 141"/>
                <a:gd name="T13" fmla="*/ 28 h 128"/>
                <a:gd name="T14" fmla="*/ 136 w 141"/>
                <a:gd name="T15" fmla="*/ 30 h 128"/>
                <a:gd name="T16" fmla="*/ 136 w 141"/>
                <a:gd name="T17" fmla="*/ 33 h 128"/>
                <a:gd name="T18" fmla="*/ 135 w 141"/>
                <a:gd name="T19" fmla="*/ 36 h 128"/>
                <a:gd name="T20" fmla="*/ 134 w 141"/>
                <a:gd name="T21" fmla="*/ 39 h 128"/>
                <a:gd name="T22" fmla="*/ 133 w 141"/>
                <a:gd name="T23" fmla="*/ 42 h 128"/>
                <a:gd name="T24" fmla="*/ 132 w 141"/>
                <a:gd name="T25" fmla="*/ 44 h 128"/>
                <a:gd name="T26" fmla="*/ 130 w 141"/>
                <a:gd name="T27" fmla="*/ 47 h 128"/>
                <a:gd name="T28" fmla="*/ 129 w 141"/>
                <a:gd name="T29" fmla="*/ 49 h 128"/>
                <a:gd name="T30" fmla="*/ 127 w 141"/>
                <a:gd name="T31" fmla="*/ 51 h 128"/>
                <a:gd name="T32" fmla="*/ 126 w 141"/>
                <a:gd name="T33" fmla="*/ 54 h 128"/>
                <a:gd name="T34" fmla="*/ 124 w 141"/>
                <a:gd name="T35" fmla="*/ 56 h 128"/>
                <a:gd name="T36" fmla="*/ 123 w 141"/>
                <a:gd name="T37" fmla="*/ 59 h 128"/>
                <a:gd name="T38" fmla="*/ 122 w 141"/>
                <a:gd name="T39" fmla="*/ 61 h 128"/>
                <a:gd name="T40" fmla="*/ 120 w 141"/>
                <a:gd name="T41" fmla="*/ 64 h 128"/>
                <a:gd name="T42" fmla="*/ 119 w 141"/>
                <a:gd name="T43" fmla="*/ 66 h 128"/>
                <a:gd name="T44" fmla="*/ 117 w 141"/>
                <a:gd name="T45" fmla="*/ 69 h 128"/>
                <a:gd name="T46" fmla="*/ 116 w 141"/>
                <a:gd name="T47" fmla="*/ 71 h 128"/>
                <a:gd name="T48" fmla="*/ 115 w 141"/>
                <a:gd name="T49" fmla="*/ 74 h 128"/>
                <a:gd name="T50" fmla="*/ 113 w 141"/>
                <a:gd name="T51" fmla="*/ 76 h 128"/>
                <a:gd name="T52" fmla="*/ 112 w 141"/>
                <a:gd name="T53" fmla="*/ 78 h 128"/>
                <a:gd name="T54" fmla="*/ 110 w 141"/>
                <a:gd name="T55" fmla="*/ 81 h 128"/>
                <a:gd name="T56" fmla="*/ 109 w 141"/>
                <a:gd name="T57" fmla="*/ 83 h 128"/>
                <a:gd name="T58" fmla="*/ 107 w 141"/>
                <a:gd name="T59" fmla="*/ 86 h 128"/>
                <a:gd name="T60" fmla="*/ 105 w 141"/>
                <a:gd name="T61" fmla="*/ 88 h 128"/>
                <a:gd name="T62" fmla="*/ 104 w 141"/>
                <a:gd name="T63" fmla="*/ 90 h 128"/>
                <a:gd name="T64" fmla="*/ 102 w 141"/>
                <a:gd name="T65" fmla="*/ 92 h 128"/>
                <a:gd name="T66" fmla="*/ 99 w 141"/>
                <a:gd name="T67" fmla="*/ 94 h 128"/>
                <a:gd name="T68" fmla="*/ 97 w 141"/>
                <a:gd name="T69" fmla="*/ 97 h 128"/>
                <a:gd name="T70" fmla="*/ 95 w 141"/>
                <a:gd name="T71" fmla="*/ 99 h 128"/>
                <a:gd name="T72" fmla="*/ 93 w 141"/>
                <a:gd name="T73" fmla="*/ 101 h 128"/>
                <a:gd name="T74" fmla="*/ 91 w 141"/>
                <a:gd name="T75" fmla="*/ 103 h 128"/>
                <a:gd name="T76" fmla="*/ 88 w 141"/>
                <a:gd name="T77" fmla="*/ 105 h 128"/>
                <a:gd name="T78" fmla="*/ 86 w 141"/>
                <a:gd name="T79" fmla="*/ 107 h 128"/>
                <a:gd name="T80" fmla="*/ 84 w 141"/>
                <a:gd name="T81" fmla="*/ 109 h 128"/>
                <a:gd name="T82" fmla="*/ 82 w 141"/>
                <a:gd name="T83" fmla="*/ 111 h 128"/>
                <a:gd name="T84" fmla="*/ 79 w 141"/>
                <a:gd name="T85" fmla="*/ 114 h 128"/>
                <a:gd name="T86" fmla="*/ 77 w 141"/>
                <a:gd name="T87" fmla="*/ 116 h 128"/>
                <a:gd name="T88" fmla="*/ 75 w 141"/>
                <a:gd name="T89" fmla="*/ 118 h 128"/>
                <a:gd name="T90" fmla="*/ 71 w 141"/>
                <a:gd name="T91" fmla="*/ 120 h 128"/>
                <a:gd name="T92" fmla="*/ 69 w 141"/>
                <a:gd name="T93" fmla="*/ 122 h 128"/>
                <a:gd name="T94" fmla="*/ 67 w 141"/>
                <a:gd name="T95" fmla="*/ 124 h 128"/>
                <a:gd name="T96" fmla="*/ 63 w 141"/>
                <a:gd name="T97" fmla="*/ 127 h 128"/>
                <a:gd name="T98" fmla="*/ 0 w 141"/>
                <a:gd name="T9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28">
                  <a:moveTo>
                    <a:pt x="139" y="11"/>
                  </a:moveTo>
                  <a:lnTo>
                    <a:pt x="140" y="12"/>
                  </a:lnTo>
                  <a:lnTo>
                    <a:pt x="141" y="13"/>
                  </a:lnTo>
                  <a:lnTo>
                    <a:pt x="140" y="15"/>
                  </a:lnTo>
                  <a:lnTo>
                    <a:pt x="140" y="16"/>
                  </a:lnTo>
                  <a:lnTo>
                    <a:pt x="140" y="17"/>
                  </a:lnTo>
                  <a:lnTo>
                    <a:pt x="139" y="19"/>
                  </a:lnTo>
                  <a:lnTo>
                    <a:pt x="139" y="20"/>
                  </a:lnTo>
                  <a:lnTo>
                    <a:pt x="138" y="22"/>
                  </a:lnTo>
                  <a:lnTo>
                    <a:pt x="138" y="23"/>
                  </a:lnTo>
                  <a:lnTo>
                    <a:pt x="138" y="24"/>
                  </a:lnTo>
                  <a:lnTo>
                    <a:pt x="138" y="26"/>
                  </a:lnTo>
                  <a:lnTo>
                    <a:pt x="137" y="27"/>
                  </a:lnTo>
                  <a:lnTo>
                    <a:pt x="136" y="28"/>
                  </a:lnTo>
                  <a:lnTo>
                    <a:pt x="137" y="30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36" y="33"/>
                  </a:lnTo>
                  <a:lnTo>
                    <a:pt x="135" y="35"/>
                  </a:lnTo>
                  <a:lnTo>
                    <a:pt x="135" y="36"/>
                  </a:lnTo>
                  <a:lnTo>
                    <a:pt x="134" y="38"/>
                  </a:lnTo>
                  <a:lnTo>
                    <a:pt x="134" y="39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3" y="42"/>
                  </a:lnTo>
                  <a:lnTo>
                    <a:pt x="132" y="44"/>
                  </a:lnTo>
                  <a:lnTo>
                    <a:pt x="131" y="45"/>
                  </a:lnTo>
                  <a:lnTo>
                    <a:pt x="130" y="47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28" y="51"/>
                  </a:lnTo>
                  <a:lnTo>
                    <a:pt x="127" y="51"/>
                  </a:lnTo>
                  <a:lnTo>
                    <a:pt x="126" y="53"/>
                  </a:lnTo>
                  <a:lnTo>
                    <a:pt x="126" y="54"/>
                  </a:lnTo>
                  <a:lnTo>
                    <a:pt x="125" y="55"/>
                  </a:lnTo>
                  <a:lnTo>
                    <a:pt x="124" y="56"/>
                  </a:lnTo>
                  <a:lnTo>
                    <a:pt x="124" y="58"/>
                  </a:lnTo>
                  <a:lnTo>
                    <a:pt x="123" y="59"/>
                  </a:lnTo>
                  <a:lnTo>
                    <a:pt x="122" y="60"/>
                  </a:lnTo>
                  <a:lnTo>
                    <a:pt x="122" y="61"/>
                  </a:lnTo>
                  <a:lnTo>
                    <a:pt x="121" y="63"/>
                  </a:lnTo>
                  <a:lnTo>
                    <a:pt x="120" y="64"/>
                  </a:lnTo>
                  <a:lnTo>
                    <a:pt x="119" y="65"/>
                  </a:lnTo>
                  <a:lnTo>
                    <a:pt x="119" y="66"/>
                  </a:lnTo>
                  <a:lnTo>
                    <a:pt x="118" y="68"/>
                  </a:lnTo>
                  <a:lnTo>
                    <a:pt x="117" y="69"/>
                  </a:lnTo>
                  <a:lnTo>
                    <a:pt x="116" y="70"/>
                  </a:lnTo>
                  <a:lnTo>
                    <a:pt x="116" y="71"/>
                  </a:lnTo>
                  <a:lnTo>
                    <a:pt x="115" y="73"/>
                  </a:lnTo>
                  <a:lnTo>
                    <a:pt x="115" y="74"/>
                  </a:lnTo>
                  <a:lnTo>
                    <a:pt x="114" y="75"/>
                  </a:lnTo>
                  <a:lnTo>
                    <a:pt x="113" y="76"/>
                  </a:lnTo>
                  <a:lnTo>
                    <a:pt x="113" y="77"/>
                  </a:lnTo>
                  <a:lnTo>
                    <a:pt x="112" y="78"/>
                  </a:lnTo>
                  <a:lnTo>
                    <a:pt x="111" y="79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09" y="83"/>
                  </a:lnTo>
                  <a:lnTo>
                    <a:pt x="108" y="84"/>
                  </a:lnTo>
                  <a:lnTo>
                    <a:pt x="107" y="86"/>
                  </a:lnTo>
                  <a:lnTo>
                    <a:pt x="106" y="86"/>
                  </a:lnTo>
                  <a:lnTo>
                    <a:pt x="105" y="88"/>
                  </a:lnTo>
                  <a:lnTo>
                    <a:pt x="104" y="89"/>
                  </a:lnTo>
                  <a:lnTo>
                    <a:pt x="104" y="90"/>
                  </a:lnTo>
                  <a:lnTo>
                    <a:pt x="102" y="91"/>
                  </a:lnTo>
                  <a:lnTo>
                    <a:pt x="102" y="92"/>
                  </a:lnTo>
                  <a:lnTo>
                    <a:pt x="101" y="94"/>
                  </a:lnTo>
                  <a:lnTo>
                    <a:pt x="99" y="94"/>
                  </a:lnTo>
                  <a:lnTo>
                    <a:pt x="98" y="96"/>
                  </a:lnTo>
                  <a:lnTo>
                    <a:pt x="97" y="97"/>
                  </a:lnTo>
                  <a:lnTo>
                    <a:pt x="96" y="98"/>
                  </a:lnTo>
                  <a:lnTo>
                    <a:pt x="95" y="99"/>
                  </a:lnTo>
                  <a:lnTo>
                    <a:pt x="94" y="101"/>
                  </a:lnTo>
                  <a:lnTo>
                    <a:pt x="93" y="101"/>
                  </a:lnTo>
                  <a:lnTo>
                    <a:pt x="92" y="103"/>
                  </a:lnTo>
                  <a:lnTo>
                    <a:pt x="91" y="103"/>
                  </a:lnTo>
                  <a:lnTo>
                    <a:pt x="90" y="104"/>
                  </a:lnTo>
                  <a:lnTo>
                    <a:pt x="88" y="105"/>
                  </a:lnTo>
                  <a:lnTo>
                    <a:pt x="88" y="106"/>
                  </a:lnTo>
                  <a:lnTo>
                    <a:pt x="86" y="107"/>
                  </a:lnTo>
                  <a:lnTo>
                    <a:pt x="85" y="109"/>
                  </a:lnTo>
                  <a:lnTo>
                    <a:pt x="84" y="109"/>
                  </a:lnTo>
                  <a:lnTo>
                    <a:pt x="83" y="111"/>
                  </a:lnTo>
                  <a:lnTo>
                    <a:pt x="82" y="111"/>
                  </a:lnTo>
                  <a:lnTo>
                    <a:pt x="81" y="113"/>
                  </a:lnTo>
                  <a:lnTo>
                    <a:pt x="79" y="114"/>
                  </a:lnTo>
                  <a:lnTo>
                    <a:pt x="79" y="115"/>
                  </a:lnTo>
                  <a:lnTo>
                    <a:pt x="77" y="116"/>
                  </a:lnTo>
                  <a:lnTo>
                    <a:pt x="75" y="117"/>
                  </a:lnTo>
                  <a:lnTo>
                    <a:pt x="75" y="118"/>
                  </a:lnTo>
                  <a:lnTo>
                    <a:pt x="73" y="119"/>
                  </a:lnTo>
                  <a:lnTo>
                    <a:pt x="71" y="120"/>
                  </a:lnTo>
                  <a:lnTo>
                    <a:pt x="71" y="121"/>
                  </a:lnTo>
                  <a:lnTo>
                    <a:pt x="69" y="122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5" y="126"/>
                  </a:lnTo>
                  <a:lnTo>
                    <a:pt x="63" y="127"/>
                  </a:lnTo>
                  <a:lnTo>
                    <a:pt x="61" y="128"/>
                  </a:lnTo>
                  <a:lnTo>
                    <a:pt x="0" y="0"/>
                  </a:lnTo>
                  <a:lnTo>
                    <a:pt x="139" y="11"/>
                  </a:lnTo>
                  <a:close/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8EA8224E-EEE2-4E49-A34B-8DE65A1B6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768" y="5713057"/>
              <a:ext cx="220662" cy="203201"/>
            </a:xfrm>
            <a:custGeom>
              <a:avLst/>
              <a:gdLst>
                <a:gd name="T0" fmla="*/ 0 w 139"/>
                <a:gd name="T1" fmla="*/ 117 h 128"/>
                <a:gd name="T2" fmla="*/ 1 w 139"/>
                <a:gd name="T3" fmla="*/ 114 h 128"/>
                <a:gd name="T4" fmla="*/ 1 w 139"/>
                <a:gd name="T5" fmla="*/ 111 h 128"/>
                <a:gd name="T6" fmla="*/ 2 w 139"/>
                <a:gd name="T7" fmla="*/ 108 h 128"/>
                <a:gd name="T8" fmla="*/ 3 w 139"/>
                <a:gd name="T9" fmla="*/ 105 h 128"/>
                <a:gd name="T10" fmla="*/ 3 w 139"/>
                <a:gd name="T11" fmla="*/ 102 h 128"/>
                <a:gd name="T12" fmla="*/ 5 w 139"/>
                <a:gd name="T13" fmla="*/ 100 h 128"/>
                <a:gd name="T14" fmla="*/ 5 w 139"/>
                <a:gd name="T15" fmla="*/ 97 h 128"/>
                <a:gd name="T16" fmla="*/ 6 w 139"/>
                <a:gd name="T17" fmla="*/ 94 h 128"/>
                <a:gd name="T18" fmla="*/ 7 w 139"/>
                <a:gd name="T19" fmla="*/ 92 h 128"/>
                <a:gd name="T20" fmla="*/ 8 w 139"/>
                <a:gd name="T21" fmla="*/ 89 h 128"/>
                <a:gd name="T22" fmla="*/ 9 w 139"/>
                <a:gd name="T23" fmla="*/ 86 h 128"/>
                <a:gd name="T24" fmla="*/ 10 w 139"/>
                <a:gd name="T25" fmla="*/ 83 h 128"/>
                <a:gd name="T26" fmla="*/ 11 w 139"/>
                <a:gd name="T27" fmla="*/ 82 h 128"/>
                <a:gd name="T28" fmla="*/ 12 w 139"/>
                <a:gd name="T29" fmla="*/ 79 h 128"/>
                <a:gd name="T30" fmla="*/ 14 w 139"/>
                <a:gd name="T31" fmla="*/ 77 h 128"/>
                <a:gd name="T32" fmla="*/ 15 w 139"/>
                <a:gd name="T33" fmla="*/ 74 h 128"/>
                <a:gd name="T34" fmla="*/ 17 w 139"/>
                <a:gd name="T35" fmla="*/ 72 h 128"/>
                <a:gd name="T36" fmla="*/ 18 w 139"/>
                <a:gd name="T37" fmla="*/ 69 h 128"/>
                <a:gd name="T38" fmla="*/ 19 w 139"/>
                <a:gd name="T39" fmla="*/ 67 h 128"/>
                <a:gd name="T40" fmla="*/ 21 w 139"/>
                <a:gd name="T41" fmla="*/ 65 h 128"/>
                <a:gd name="T42" fmla="*/ 22 w 139"/>
                <a:gd name="T43" fmla="*/ 62 h 128"/>
                <a:gd name="T44" fmla="*/ 24 w 139"/>
                <a:gd name="T45" fmla="*/ 60 h 128"/>
                <a:gd name="T46" fmla="*/ 25 w 139"/>
                <a:gd name="T47" fmla="*/ 57 h 128"/>
                <a:gd name="T48" fmla="*/ 26 w 139"/>
                <a:gd name="T49" fmla="*/ 55 h 128"/>
                <a:gd name="T50" fmla="*/ 28 w 139"/>
                <a:gd name="T51" fmla="*/ 52 h 128"/>
                <a:gd name="T52" fmla="*/ 29 w 139"/>
                <a:gd name="T53" fmla="*/ 51 h 128"/>
                <a:gd name="T54" fmla="*/ 30 w 139"/>
                <a:gd name="T55" fmla="*/ 48 h 128"/>
                <a:gd name="T56" fmla="*/ 32 w 139"/>
                <a:gd name="T57" fmla="*/ 45 h 128"/>
                <a:gd name="T58" fmla="*/ 34 w 139"/>
                <a:gd name="T59" fmla="*/ 42 h 128"/>
                <a:gd name="T60" fmla="*/ 35 w 139"/>
                <a:gd name="T61" fmla="*/ 40 h 128"/>
                <a:gd name="T62" fmla="*/ 37 w 139"/>
                <a:gd name="T63" fmla="*/ 38 h 128"/>
                <a:gd name="T64" fmla="*/ 39 w 139"/>
                <a:gd name="T65" fmla="*/ 36 h 128"/>
                <a:gd name="T66" fmla="*/ 41 w 139"/>
                <a:gd name="T67" fmla="*/ 34 h 128"/>
                <a:gd name="T68" fmla="*/ 43 w 139"/>
                <a:gd name="T69" fmla="*/ 32 h 128"/>
                <a:gd name="T70" fmla="*/ 45 w 139"/>
                <a:gd name="T71" fmla="*/ 28 h 128"/>
                <a:gd name="T72" fmla="*/ 47 w 139"/>
                <a:gd name="T73" fmla="*/ 26 h 128"/>
                <a:gd name="T74" fmla="*/ 49 w 139"/>
                <a:gd name="T75" fmla="*/ 24 h 128"/>
                <a:gd name="T76" fmla="*/ 52 w 139"/>
                <a:gd name="T77" fmla="*/ 22 h 128"/>
                <a:gd name="T78" fmla="*/ 54 w 139"/>
                <a:gd name="T79" fmla="*/ 20 h 128"/>
                <a:gd name="T80" fmla="*/ 57 w 139"/>
                <a:gd name="T81" fmla="*/ 18 h 128"/>
                <a:gd name="T82" fmla="*/ 59 w 139"/>
                <a:gd name="T83" fmla="*/ 16 h 128"/>
                <a:gd name="T84" fmla="*/ 61 w 139"/>
                <a:gd name="T85" fmla="*/ 14 h 128"/>
                <a:gd name="T86" fmla="*/ 64 w 139"/>
                <a:gd name="T87" fmla="*/ 11 h 128"/>
                <a:gd name="T88" fmla="*/ 67 w 139"/>
                <a:gd name="T89" fmla="*/ 9 h 128"/>
                <a:gd name="T90" fmla="*/ 69 w 139"/>
                <a:gd name="T91" fmla="*/ 7 h 128"/>
                <a:gd name="T92" fmla="*/ 71 w 139"/>
                <a:gd name="T93" fmla="*/ 5 h 128"/>
                <a:gd name="T94" fmla="*/ 74 w 139"/>
                <a:gd name="T95" fmla="*/ 3 h 128"/>
                <a:gd name="T96" fmla="*/ 77 w 139"/>
                <a:gd name="T97" fmla="*/ 1 h 128"/>
                <a:gd name="T98" fmla="*/ 139 w 139"/>
                <a:gd name="T9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128">
                  <a:moveTo>
                    <a:pt x="1" y="118"/>
                  </a:moveTo>
                  <a:lnTo>
                    <a:pt x="0" y="117"/>
                  </a:lnTo>
                  <a:lnTo>
                    <a:pt x="0" y="116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3" y="105"/>
                  </a:lnTo>
                  <a:lnTo>
                    <a:pt x="3" y="105"/>
                  </a:lnTo>
                  <a:lnTo>
                    <a:pt x="3" y="102"/>
                  </a:lnTo>
                  <a:lnTo>
                    <a:pt x="4" y="102"/>
                  </a:lnTo>
                  <a:lnTo>
                    <a:pt x="5" y="100"/>
                  </a:lnTo>
                  <a:lnTo>
                    <a:pt x="4" y="99"/>
                  </a:lnTo>
                  <a:lnTo>
                    <a:pt x="5" y="97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8" y="89"/>
                  </a:lnTo>
                  <a:lnTo>
                    <a:pt x="8" y="88"/>
                  </a:lnTo>
                  <a:lnTo>
                    <a:pt x="9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5" y="74"/>
                  </a:lnTo>
                  <a:lnTo>
                    <a:pt x="16" y="74"/>
                  </a:lnTo>
                  <a:lnTo>
                    <a:pt x="17" y="72"/>
                  </a:lnTo>
                  <a:lnTo>
                    <a:pt x="17" y="71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9" y="67"/>
                  </a:lnTo>
                  <a:lnTo>
                    <a:pt x="20" y="66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2" y="62"/>
                  </a:lnTo>
                  <a:lnTo>
                    <a:pt x="23" y="61"/>
                  </a:lnTo>
                  <a:lnTo>
                    <a:pt x="24" y="60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7" y="53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9" y="51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0"/>
                  </a:lnTo>
                  <a:lnTo>
                    <a:pt x="37" y="38"/>
                  </a:lnTo>
                  <a:lnTo>
                    <a:pt x="38" y="37"/>
                  </a:lnTo>
                  <a:lnTo>
                    <a:pt x="39" y="36"/>
                  </a:lnTo>
                  <a:lnTo>
                    <a:pt x="40" y="34"/>
                  </a:lnTo>
                  <a:lnTo>
                    <a:pt x="41" y="34"/>
                  </a:lnTo>
                  <a:lnTo>
                    <a:pt x="42" y="32"/>
                  </a:lnTo>
                  <a:lnTo>
                    <a:pt x="43" y="32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7" y="26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51" y="23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3" y="12"/>
                  </a:lnTo>
                  <a:lnTo>
                    <a:pt x="64" y="11"/>
                  </a:lnTo>
                  <a:lnTo>
                    <a:pt x="65" y="11"/>
                  </a:lnTo>
                  <a:lnTo>
                    <a:pt x="67" y="9"/>
                  </a:lnTo>
                  <a:lnTo>
                    <a:pt x="68" y="8"/>
                  </a:lnTo>
                  <a:lnTo>
                    <a:pt x="69" y="7"/>
                  </a:lnTo>
                  <a:lnTo>
                    <a:pt x="70" y="6"/>
                  </a:lnTo>
                  <a:lnTo>
                    <a:pt x="71" y="5"/>
                  </a:lnTo>
                  <a:lnTo>
                    <a:pt x="73" y="4"/>
                  </a:lnTo>
                  <a:lnTo>
                    <a:pt x="74" y="3"/>
                  </a:lnTo>
                  <a:lnTo>
                    <a:pt x="75" y="2"/>
                  </a:lnTo>
                  <a:lnTo>
                    <a:pt x="77" y="1"/>
                  </a:lnTo>
                  <a:lnTo>
                    <a:pt x="79" y="0"/>
                  </a:lnTo>
                  <a:lnTo>
                    <a:pt x="139" y="128"/>
                  </a:lnTo>
                  <a:lnTo>
                    <a:pt x="1" y="118"/>
                  </a:lnTo>
                  <a:close/>
                </a:path>
              </a:pathLst>
            </a:cu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56E01625-53E7-4E9C-A2E1-C9D7F2730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768" y="5713057"/>
              <a:ext cx="220662" cy="203201"/>
            </a:xfrm>
            <a:custGeom>
              <a:avLst/>
              <a:gdLst>
                <a:gd name="T0" fmla="*/ 0 w 139"/>
                <a:gd name="T1" fmla="*/ 117 h 128"/>
                <a:gd name="T2" fmla="*/ 1 w 139"/>
                <a:gd name="T3" fmla="*/ 114 h 128"/>
                <a:gd name="T4" fmla="*/ 1 w 139"/>
                <a:gd name="T5" fmla="*/ 111 h 128"/>
                <a:gd name="T6" fmla="*/ 2 w 139"/>
                <a:gd name="T7" fmla="*/ 108 h 128"/>
                <a:gd name="T8" fmla="*/ 3 w 139"/>
                <a:gd name="T9" fmla="*/ 105 h 128"/>
                <a:gd name="T10" fmla="*/ 3 w 139"/>
                <a:gd name="T11" fmla="*/ 102 h 128"/>
                <a:gd name="T12" fmla="*/ 5 w 139"/>
                <a:gd name="T13" fmla="*/ 100 h 128"/>
                <a:gd name="T14" fmla="*/ 5 w 139"/>
                <a:gd name="T15" fmla="*/ 97 h 128"/>
                <a:gd name="T16" fmla="*/ 6 w 139"/>
                <a:gd name="T17" fmla="*/ 94 h 128"/>
                <a:gd name="T18" fmla="*/ 7 w 139"/>
                <a:gd name="T19" fmla="*/ 92 h 128"/>
                <a:gd name="T20" fmla="*/ 8 w 139"/>
                <a:gd name="T21" fmla="*/ 89 h 128"/>
                <a:gd name="T22" fmla="*/ 9 w 139"/>
                <a:gd name="T23" fmla="*/ 86 h 128"/>
                <a:gd name="T24" fmla="*/ 10 w 139"/>
                <a:gd name="T25" fmla="*/ 83 h 128"/>
                <a:gd name="T26" fmla="*/ 11 w 139"/>
                <a:gd name="T27" fmla="*/ 82 h 128"/>
                <a:gd name="T28" fmla="*/ 12 w 139"/>
                <a:gd name="T29" fmla="*/ 79 h 128"/>
                <a:gd name="T30" fmla="*/ 14 w 139"/>
                <a:gd name="T31" fmla="*/ 77 h 128"/>
                <a:gd name="T32" fmla="*/ 15 w 139"/>
                <a:gd name="T33" fmla="*/ 74 h 128"/>
                <a:gd name="T34" fmla="*/ 17 w 139"/>
                <a:gd name="T35" fmla="*/ 72 h 128"/>
                <a:gd name="T36" fmla="*/ 18 w 139"/>
                <a:gd name="T37" fmla="*/ 69 h 128"/>
                <a:gd name="T38" fmla="*/ 19 w 139"/>
                <a:gd name="T39" fmla="*/ 67 h 128"/>
                <a:gd name="T40" fmla="*/ 21 w 139"/>
                <a:gd name="T41" fmla="*/ 65 h 128"/>
                <a:gd name="T42" fmla="*/ 22 w 139"/>
                <a:gd name="T43" fmla="*/ 62 h 128"/>
                <a:gd name="T44" fmla="*/ 24 w 139"/>
                <a:gd name="T45" fmla="*/ 60 h 128"/>
                <a:gd name="T46" fmla="*/ 25 w 139"/>
                <a:gd name="T47" fmla="*/ 57 h 128"/>
                <a:gd name="T48" fmla="*/ 26 w 139"/>
                <a:gd name="T49" fmla="*/ 55 h 128"/>
                <a:gd name="T50" fmla="*/ 28 w 139"/>
                <a:gd name="T51" fmla="*/ 52 h 128"/>
                <a:gd name="T52" fmla="*/ 29 w 139"/>
                <a:gd name="T53" fmla="*/ 51 h 128"/>
                <a:gd name="T54" fmla="*/ 30 w 139"/>
                <a:gd name="T55" fmla="*/ 48 h 128"/>
                <a:gd name="T56" fmla="*/ 32 w 139"/>
                <a:gd name="T57" fmla="*/ 45 h 128"/>
                <a:gd name="T58" fmla="*/ 34 w 139"/>
                <a:gd name="T59" fmla="*/ 42 h 128"/>
                <a:gd name="T60" fmla="*/ 35 w 139"/>
                <a:gd name="T61" fmla="*/ 40 h 128"/>
                <a:gd name="T62" fmla="*/ 37 w 139"/>
                <a:gd name="T63" fmla="*/ 38 h 128"/>
                <a:gd name="T64" fmla="*/ 39 w 139"/>
                <a:gd name="T65" fmla="*/ 36 h 128"/>
                <a:gd name="T66" fmla="*/ 41 w 139"/>
                <a:gd name="T67" fmla="*/ 34 h 128"/>
                <a:gd name="T68" fmla="*/ 43 w 139"/>
                <a:gd name="T69" fmla="*/ 32 h 128"/>
                <a:gd name="T70" fmla="*/ 45 w 139"/>
                <a:gd name="T71" fmla="*/ 28 h 128"/>
                <a:gd name="T72" fmla="*/ 47 w 139"/>
                <a:gd name="T73" fmla="*/ 26 h 128"/>
                <a:gd name="T74" fmla="*/ 49 w 139"/>
                <a:gd name="T75" fmla="*/ 24 h 128"/>
                <a:gd name="T76" fmla="*/ 52 w 139"/>
                <a:gd name="T77" fmla="*/ 22 h 128"/>
                <a:gd name="T78" fmla="*/ 54 w 139"/>
                <a:gd name="T79" fmla="*/ 20 h 128"/>
                <a:gd name="T80" fmla="*/ 57 w 139"/>
                <a:gd name="T81" fmla="*/ 18 h 128"/>
                <a:gd name="T82" fmla="*/ 59 w 139"/>
                <a:gd name="T83" fmla="*/ 16 h 128"/>
                <a:gd name="T84" fmla="*/ 61 w 139"/>
                <a:gd name="T85" fmla="*/ 14 h 128"/>
                <a:gd name="T86" fmla="*/ 64 w 139"/>
                <a:gd name="T87" fmla="*/ 11 h 128"/>
                <a:gd name="T88" fmla="*/ 67 w 139"/>
                <a:gd name="T89" fmla="*/ 9 h 128"/>
                <a:gd name="T90" fmla="*/ 69 w 139"/>
                <a:gd name="T91" fmla="*/ 7 h 128"/>
                <a:gd name="T92" fmla="*/ 71 w 139"/>
                <a:gd name="T93" fmla="*/ 5 h 128"/>
                <a:gd name="T94" fmla="*/ 74 w 139"/>
                <a:gd name="T95" fmla="*/ 3 h 128"/>
                <a:gd name="T96" fmla="*/ 77 w 139"/>
                <a:gd name="T97" fmla="*/ 1 h 128"/>
                <a:gd name="T98" fmla="*/ 139 w 139"/>
                <a:gd name="T9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128">
                  <a:moveTo>
                    <a:pt x="1" y="118"/>
                  </a:moveTo>
                  <a:lnTo>
                    <a:pt x="0" y="117"/>
                  </a:lnTo>
                  <a:lnTo>
                    <a:pt x="0" y="116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3" y="105"/>
                  </a:lnTo>
                  <a:lnTo>
                    <a:pt x="3" y="105"/>
                  </a:lnTo>
                  <a:lnTo>
                    <a:pt x="3" y="102"/>
                  </a:lnTo>
                  <a:lnTo>
                    <a:pt x="4" y="102"/>
                  </a:lnTo>
                  <a:lnTo>
                    <a:pt x="5" y="100"/>
                  </a:lnTo>
                  <a:lnTo>
                    <a:pt x="4" y="99"/>
                  </a:lnTo>
                  <a:lnTo>
                    <a:pt x="5" y="97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8" y="89"/>
                  </a:lnTo>
                  <a:lnTo>
                    <a:pt x="8" y="88"/>
                  </a:lnTo>
                  <a:lnTo>
                    <a:pt x="9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5" y="74"/>
                  </a:lnTo>
                  <a:lnTo>
                    <a:pt x="16" y="74"/>
                  </a:lnTo>
                  <a:lnTo>
                    <a:pt x="17" y="72"/>
                  </a:lnTo>
                  <a:lnTo>
                    <a:pt x="17" y="71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9" y="67"/>
                  </a:lnTo>
                  <a:lnTo>
                    <a:pt x="20" y="66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2" y="62"/>
                  </a:lnTo>
                  <a:lnTo>
                    <a:pt x="23" y="61"/>
                  </a:lnTo>
                  <a:lnTo>
                    <a:pt x="24" y="60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7" y="53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9" y="51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0"/>
                  </a:lnTo>
                  <a:lnTo>
                    <a:pt x="37" y="38"/>
                  </a:lnTo>
                  <a:lnTo>
                    <a:pt x="38" y="37"/>
                  </a:lnTo>
                  <a:lnTo>
                    <a:pt x="39" y="36"/>
                  </a:lnTo>
                  <a:lnTo>
                    <a:pt x="40" y="34"/>
                  </a:lnTo>
                  <a:lnTo>
                    <a:pt x="41" y="34"/>
                  </a:lnTo>
                  <a:lnTo>
                    <a:pt x="42" y="32"/>
                  </a:lnTo>
                  <a:lnTo>
                    <a:pt x="43" y="32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7" y="26"/>
                  </a:lnTo>
                  <a:lnTo>
                    <a:pt x="49" y="26"/>
                  </a:lnTo>
                  <a:lnTo>
                    <a:pt x="49" y="24"/>
                  </a:lnTo>
                  <a:lnTo>
                    <a:pt x="51" y="23"/>
                  </a:lnTo>
                  <a:lnTo>
                    <a:pt x="52" y="22"/>
                  </a:lnTo>
                  <a:lnTo>
                    <a:pt x="54" y="21"/>
                  </a:lnTo>
                  <a:lnTo>
                    <a:pt x="54" y="20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3" y="12"/>
                  </a:lnTo>
                  <a:lnTo>
                    <a:pt x="64" y="11"/>
                  </a:lnTo>
                  <a:lnTo>
                    <a:pt x="65" y="11"/>
                  </a:lnTo>
                  <a:lnTo>
                    <a:pt x="67" y="9"/>
                  </a:lnTo>
                  <a:lnTo>
                    <a:pt x="68" y="8"/>
                  </a:lnTo>
                  <a:lnTo>
                    <a:pt x="69" y="7"/>
                  </a:lnTo>
                  <a:lnTo>
                    <a:pt x="70" y="6"/>
                  </a:lnTo>
                  <a:lnTo>
                    <a:pt x="71" y="5"/>
                  </a:lnTo>
                  <a:lnTo>
                    <a:pt x="73" y="4"/>
                  </a:lnTo>
                  <a:lnTo>
                    <a:pt x="74" y="3"/>
                  </a:lnTo>
                  <a:lnTo>
                    <a:pt x="75" y="2"/>
                  </a:lnTo>
                  <a:lnTo>
                    <a:pt x="77" y="1"/>
                  </a:lnTo>
                  <a:lnTo>
                    <a:pt x="79" y="0"/>
                  </a:lnTo>
                  <a:lnTo>
                    <a:pt x="139" y="128"/>
                  </a:lnTo>
                  <a:lnTo>
                    <a:pt x="1" y="118"/>
                  </a:lnTo>
                  <a:close/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FEB2B4B6-A075-4F41-BAB8-19CEB263F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181" y="6000397"/>
              <a:ext cx="223837" cy="201614"/>
            </a:xfrm>
            <a:custGeom>
              <a:avLst/>
              <a:gdLst>
                <a:gd name="T0" fmla="*/ 62 w 141"/>
                <a:gd name="T1" fmla="*/ 127 h 127"/>
                <a:gd name="T2" fmla="*/ 60 w 141"/>
                <a:gd name="T3" fmla="*/ 125 h 127"/>
                <a:gd name="T4" fmla="*/ 57 w 141"/>
                <a:gd name="T5" fmla="*/ 123 h 127"/>
                <a:gd name="T6" fmla="*/ 55 w 141"/>
                <a:gd name="T7" fmla="*/ 121 h 127"/>
                <a:gd name="T8" fmla="*/ 53 w 141"/>
                <a:gd name="T9" fmla="*/ 120 h 127"/>
                <a:gd name="T10" fmla="*/ 51 w 141"/>
                <a:gd name="T11" fmla="*/ 118 h 127"/>
                <a:gd name="T12" fmla="*/ 50 w 141"/>
                <a:gd name="T13" fmla="*/ 115 h 127"/>
                <a:gd name="T14" fmla="*/ 47 w 141"/>
                <a:gd name="T15" fmla="*/ 113 h 127"/>
                <a:gd name="T16" fmla="*/ 45 w 141"/>
                <a:gd name="T17" fmla="*/ 111 h 127"/>
                <a:gd name="T18" fmla="*/ 44 w 141"/>
                <a:gd name="T19" fmla="*/ 109 h 127"/>
                <a:gd name="T20" fmla="*/ 42 w 141"/>
                <a:gd name="T21" fmla="*/ 107 h 127"/>
                <a:gd name="T22" fmla="*/ 40 w 141"/>
                <a:gd name="T23" fmla="*/ 105 h 127"/>
                <a:gd name="T24" fmla="*/ 38 w 141"/>
                <a:gd name="T25" fmla="*/ 103 h 127"/>
                <a:gd name="T26" fmla="*/ 37 w 141"/>
                <a:gd name="T27" fmla="*/ 101 h 127"/>
                <a:gd name="T28" fmla="*/ 36 w 141"/>
                <a:gd name="T29" fmla="*/ 99 h 127"/>
                <a:gd name="T30" fmla="*/ 34 w 141"/>
                <a:gd name="T31" fmla="*/ 96 h 127"/>
                <a:gd name="T32" fmla="*/ 33 w 141"/>
                <a:gd name="T33" fmla="*/ 94 h 127"/>
                <a:gd name="T34" fmla="*/ 31 w 141"/>
                <a:gd name="T35" fmla="*/ 91 h 127"/>
                <a:gd name="T36" fmla="*/ 30 w 141"/>
                <a:gd name="T37" fmla="*/ 89 h 127"/>
                <a:gd name="T38" fmla="*/ 28 w 141"/>
                <a:gd name="T39" fmla="*/ 86 h 127"/>
                <a:gd name="T40" fmla="*/ 27 w 141"/>
                <a:gd name="T41" fmla="*/ 84 h 127"/>
                <a:gd name="T42" fmla="*/ 26 w 141"/>
                <a:gd name="T43" fmla="*/ 81 h 127"/>
                <a:gd name="T44" fmla="*/ 24 w 141"/>
                <a:gd name="T45" fmla="*/ 79 h 127"/>
                <a:gd name="T46" fmla="*/ 23 w 141"/>
                <a:gd name="T47" fmla="*/ 76 h 127"/>
                <a:gd name="T48" fmla="*/ 21 w 141"/>
                <a:gd name="T49" fmla="*/ 74 h 127"/>
                <a:gd name="T50" fmla="*/ 20 w 141"/>
                <a:gd name="T51" fmla="*/ 71 h 127"/>
                <a:gd name="T52" fmla="*/ 19 w 141"/>
                <a:gd name="T53" fmla="*/ 70 h 127"/>
                <a:gd name="T54" fmla="*/ 18 w 141"/>
                <a:gd name="T55" fmla="*/ 67 h 127"/>
                <a:gd name="T56" fmla="*/ 16 w 141"/>
                <a:gd name="T57" fmla="*/ 64 h 127"/>
                <a:gd name="T58" fmla="*/ 14 w 141"/>
                <a:gd name="T59" fmla="*/ 62 h 127"/>
                <a:gd name="T60" fmla="*/ 13 w 141"/>
                <a:gd name="T61" fmla="*/ 59 h 127"/>
                <a:gd name="T62" fmla="*/ 12 w 141"/>
                <a:gd name="T63" fmla="*/ 56 h 127"/>
                <a:gd name="T64" fmla="*/ 11 w 141"/>
                <a:gd name="T65" fmla="*/ 54 h 127"/>
                <a:gd name="T66" fmla="*/ 10 w 141"/>
                <a:gd name="T67" fmla="*/ 51 h 127"/>
                <a:gd name="T68" fmla="*/ 9 w 141"/>
                <a:gd name="T69" fmla="*/ 47 h 127"/>
                <a:gd name="T70" fmla="*/ 8 w 141"/>
                <a:gd name="T71" fmla="*/ 45 h 127"/>
                <a:gd name="T72" fmla="*/ 7 w 141"/>
                <a:gd name="T73" fmla="*/ 42 h 127"/>
                <a:gd name="T74" fmla="*/ 6 w 141"/>
                <a:gd name="T75" fmla="*/ 39 h 127"/>
                <a:gd name="T76" fmla="*/ 6 w 141"/>
                <a:gd name="T77" fmla="*/ 37 h 127"/>
                <a:gd name="T78" fmla="*/ 5 w 141"/>
                <a:gd name="T79" fmla="*/ 33 h 127"/>
                <a:gd name="T80" fmla="*/ 5 w 141"/>
                <a:gd name="T81" fmla="*/ 30 h 127"/>
                <a:gd name="T82" fmla="*/ 4 w 141"/>
                <a:gd name="T83" fmla="*/ 27 h 127"/>
                <a:gd name="T84" fmla="*/ 3 w 141"/>
                <a:gd name="T85" fmla="*/ 24 h 127"/>
                <a:gd name="T86" fmla="*/ 2 w 141"/>
                <a:gd name="T87" fmla="*/ 20 h 127"/>
                <a:gd name="T88" fmla="*/ 2 w 141"/>
                <a:gd name="T89" fmla="*/ 18 h 127"/>
                <a:gd name="T90" fmla="*/ 1 w 141"/>
                <a:gd name="T91" fmla="*/ 15 h 127"/>
                <a:gd name="T92" fmla="*/ 0 w 141"/>
                <a:gd name="T93" fmla="*/ 11 h 127"/>
                <a:gd name="T94" fmla="*/ 0 w 141"/>
                <a:gd name="T95" fmla="*/ 7 h 127"/>
                <a:gd name="T96" fmla="*/ 0 w 141"/>
                <a:gd name="T97" fmla="*/ 5 h 127"/>
                <a:gd name="T98" fmla="*/ 0 w 141"/>
                <a:gd name="T99" fmla="*/ 0 h 127"/>
                <a:gd name="T100" fmla="*/ 63 w 141"/>
                <a:gd name="T10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1" h="127">
                  <a:moveTo>
                    <a:pt x="63" y="127"/>
                  </a:moveTo>
                  <a:lnTo>
                    <a:pt x="62" y="127"/>
                  </a:lnTo>
                  <a:lnTo>
                    <a:pt x="61" y="127"/>
                  </a:lnTo>
                  <a:lnTo>
                    <a:pt x="60" y="125"/>
                  </a:lnTo>
                  <a:lnTo>
                    <a:pt x="58" y="125"/>
                  </a:lnTo>
                  <a:lnTo>
                    <a:pt x="57" y="123"/>
                  </a:lnTo>
                  <a:lnTo>
                    <a:pt x="57" y="122"/>
                  </a:lnTo>
                  <a:lnTo>
                    <a:pt x="55" y="121"/>
                  </a:lnTo>
                  <a:lnTo>
                    <a:pt x="55" y="120"/>
                  </a:lnTo>
                  <a:lnTo>
                    <a:pt x="53" y="120"/>
                  </a:lnTo>
                  <a:lnTo>
                    <a:pt x="52" y="118"/>
                  </a:lnTo>
                  <a:lnTo>
                    <a:pt x="51" y="118"/>
                  </a:lnTo>
                  <a:lnTo>
                    <a:pt x="50" y="116"/>
                  </a:lnTo>
                  <a:lnTo>
                    <a:pt x="50" y="115"/>
                  </a:lnTo>
                  <a:lnTo>
                    <a:pt x="48" y="114"/>
                  </a:lnTo>
                  <a:lnTo>
                    <a:pt x="47" y="113"/>
                  </a:lnTo>
                  <a:lnTo>
                    <a:pt x="46" y="112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4" y="109"/>
                  </a:lnTo>
                  <a:lnTo>
                    <a:pt x="43" y="109"/>
                  </a:lnTo>
                  <a:lnTo>
                    <a:pt x="42" y="107"/>
                  </a:lnTo>
                  <a:lnTo>
                    <a:pt x="41" y="106"/>
                  </a:lnTo>
                  <a:lnTo>
                    <a:pt x="40" y="105"/>
                  </a:lnTo>
                  <a:lnTo>
                    <a:pt x="39" y="104"/>
                  </a:lnTo>
                  <a:lnTo>
                    <a:pt x="38" y="103"/>
                  </a:lnTo>
                  <a:lnTo>
                    <a:pt x="37" y="102"/>
                  </a:lnTo>
                  <a:lnTo>
                    <a:pt x="37" y="101"/>
                  </a:lnTo>
                  <a:lnTo>
                    <a:pt x="36" y="100"/>
                  </a:lnTo>
                  <a:lnTo>
                    <a:pt x="36" y="99"/>
                  </a:lnTo>
                  <a:lnTo>
                    <a:pt x="35" y="98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3" y="94"/>
                  </a:lnTo>
                  <a:lnTo>
                    <a:pt x="32" y="93"/>
                  </a:lnTo>
                  <a:lnTo>
                    <a:pt x="31" y="91"/>
                  </a:lnTo>
                  <a:lnTo>
                    <a:pt x="31" y="90"/>
                  </a:lnTo>
                  <a:lnTo>
                    <a:pt x="30" y="89"/>
                  </a:lnTo>
                  <a:lnTo>
                    <a:pt x="29" y="88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79"/>
                  </a:lnTo>
                  <a:lnTo>
                    <a:pt x="23" y="77"/>
                  </a:lnTo>
                  <a:lnTo>
                    <a:pt x="23" y="76"/>
                  </a:lnTo>
                  <a:lnTo>
                    <a:pt x="22" y="75"/>
                  </a:lnTo>
                  <a:lnTo>
                    <a:pt x="21" y="74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9" y="71"/>
                  </a:lnTo>
                  <a:lnTo>
                    <a:pt x="19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6"/>
                  </a:lnTo>
                  <a:lnTo>
                    <a:pt x="16" y="64"/>
                  </a:lnTo>
                  <a:lnTo>
                    <a:pt x="15" y="63"/>
                  </a:lnTo>
                  <a:lnTo>
                    <a:pt x="14" y="62"/>
                  </a:lnTo>
                  <a:lnTo>
                    <a:pt x="14" y="61"/>
                  </a:lnTo>
                  <a:lnTo>
                    <a:pt x="13" y="59"/>
                  </a:lnTo>
                  <a:lnTo>
                    <a:pt x="13" y="58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0" y="51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1" y="12"/>
                  </a:lnTo>
                  <a:lnTo>
                    <a:pt x="63" y="127"/>
                  </a:lnTo>
                  <a:close/>
                </a:path>
              </a:pathLst>
            </a:cu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17B3C2E2-48EC-4B47-A6EC-BA15ACBBD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181" y="6000397"/>
              <a:ext cx="223837" cy="201614"/>
            </a:xfrm>
            <a:custGeom>
              <a:avLst/>
              <a:gdLst>
                <a:gd name="T0" fmla="*/ 62 w 141"/>
                <a:gd name="T1" fmla="*/ 127 h 127"/>
                <a:gd name="T2" fmla="*/ 60 w 141"/>
                <a:gd name="T3" fmla="*/ 125 h 127"/>
                <a:gd name="T4" fmla="*/ 57 w 141"/>
                <a:gd name="T5" fmla="*/ 123 h 127"/>
                <a:gd name="T6" fmla="*/ 55 w 141"/>
                <a:gd name="T7" fmla="*/ 121 h 127"/>
                <a:gd name="T8" fmla="*/ 53 w 141"/>
                <a:gd name="T9" fmla="*/ 120 h 127"/>
                <a:gd name="T10" fmla="*/ 51 w 141"/>
                <a:gd name="T11" fmla="*/ 118 h 127"/>
                <a:gd name="T12" fmla="*/ 50 w 141"/>
                <a:gd name="T13" fmla="*/ 115 h 127"/>
                <a:gd name="T14" fmla="*/ 47 w 141"/>
                <a:gd name="T15" fmla="*/ 113 h 127"/>
                <a:gd name="T16" fmla="*/ 45 w 141"/>
                <a:gd name="T17" fmla="*/ 111 h 127"/>
                <a:gd name="T18" fmla="*/ 44 w 141"/>
                <a:gd name="T19" fmla="*/ 109 h 127"/>
                <a:gd name="T20" fmla="*/ 42 w 141"/>
                <a:gd name="T21" fmla="*/ 107 h 127"/>
                <a:gd name="T22" fmla="*/ 40 w 141"/>
                <a:gd name="T23" fmla="*/ 105 h 127"/>
                <a:gd name="T24" fmla="*/ 38 w 141"/>
                <a:gd name="T25" fmla="*/ 103 h 127"/>
                <a:gd name="T26" fmla="*/ 37 w 141"/>
                <a:gd name="T27" fmla="*/ 101 h 127"/>
                <a:gd name="T28" fmla="*/ 36 w 141"/>
                <a:gd name="T29" fmla="*/ 99 h 127"/>
                <a:gd name="T30" fmla="*/ 34 w 141"/>
                <a:gd name="T31" fmla="*/ 96 h 127"/>
                <a:gd name="T32" fmla="*/ 33 w 141"/>
                <a:gd name="T33" fmla="*/ 94 h 127"/>
                <a:gd name="T34" fmla="*/ 31 w 141"/>
                <a:gd name="T35" fmla="*/ 91 h 127"/>
                <a:gd name="T36" fmla="*/ 30 w 141"/>
                <a:gd name="T37" fmla="*/ 89 h 127"/>
                <a:gd name="T38" fmla="*/ 28 w 141"/>
                <a:gd name="T39" fmla="*/ 86 h 127"/>
                <a:gd name="T40" fmla="*/ 27 w 141"/>
                <a:gd name="T41" fmla="*/ 84 h 127"/>
                <a:gd name="T42" fmla="*/ 26 w 141"/>
                <a:gd name="T43" fmla="*/ 81 h 127"/>
                <a:gd name="T44" fmla="*/ 24 w 141"/>
                <a:gd name="T45" fmla="*/ 79 h 127"/>
                <a:gd name="T46" fmla="*/ 23 w 141"/>
                <a:gd name="T47" fmla="*/ 76 h 127"/>
                <a:gd name="T48" fmla="*/ 21 w 141"/>
                <a:gd name="T49" fmla="*/ 74 h 127"/>
                <a:gd name="T50" fmla="*/ 20 w 141"/>
                <a:gd name="T51" fmla="*/ 71 h 127"/>
                <a:gd name="T52" fmla="*/ 19 w 141"/>
                <a:gd name="T53" fmla="*/ 70 h 127"/>
                <a:gd name="T54" fmla="*/ 18 w 141"/>
                <a:gd name="T55" fmla="*/ 67 h 127"/>
                <a:gd name="T56" fmla="*/ 16 w 141"/>
                <a:gd name="T57" fmla="*/ 64 h 127"/>
                <a:gd name="T58" fmla="*/ 14 w 141"/>
                <a:gd name="T59" fmla="*/ 62 h 127"/>
                <a:gd name="T60" fmla="*/ 13 w 141"/>
                <a:gd name="T61" fmla="*/ 59 h 127"/>
                <a:gd name="T62" fmla="*/ 12 w 141"/>
                <a:gd name="T63" fmla="*/ 56 h 127"/>
                <a:gd name="T64" fmla="*/ 11 w 141"/>
                <a:gd name="T65" fmla="*/ 54 h 127"/>
                <a:gd name="T66" fmla="*/ 10 w 141"/>
                <a:gd name="T67" fmla="*/ 51 h 127"/>
                <a:gd name="T68" fmla="*/ 9 w 141"/>
                <a:gd name="T69" fmla="*/ 47 h 127"/>
                <a:gd name="T70" fmla="*/ 8 w 141"/>
                <a:gd name="T71" fmla="*/ 45 h 127"/>
                <a:gd name="T72" fmla="*/ 7 w 141"/>
                <a:gd name="T73" fmla="*/ 42 h 127"/>
                <a:gd name="T74" fmla="*/ 6 w 141"/>
                <a:gd name="T75" fmla="*/ 39 h 127"/>
                <a:gd name="T76" fmla="*/ 6 w 141"/>
                <a:gd name="T77" fmla="*/ 37 h 127"/>
                <a:gd name="T78" fmla="*/ 5 w 141"/>
                <a:gd name="T79" fmla="*/ 33 h 127"/>
                <a:gd name="T80" fmla="*/ 5 w 141"/>
                <a:gd name="T81" fmla="*/ 30 h 127"/>
                <a:gd name="T82" fmla="*/ 4 w 141"/>
                <a:gd name="T83" fmla="*/ 27 h 127"/>
                <a:gd name="T84" fmla="*/ 3 w 141"/>
                <a:gd name="T85" fmla="*/ 24 h 127"/>
                <a:gd name="T86" fmla="*/ 2 w 141"/>
                <a:gd name="T87" fmla="*/ 20 h 127"/>
                <a:gd name="T88" fmla="*/ 2 w 141"/>
                <a:gd name="T89" fmla="*/ 18 h 127"/>
                <a:gd name="T90" fmla="*/ 1 w 141"/>
                <a:gd name="T91" fmla="*/ 15 h 127"/>
                <a:gd name="T92" fmla="*/ 0 w 141"/>
                <a:gd name="T93" fmla="*/ 11 h 127"/>
                <a:gd name="T94" fmla="*/ 0 w 141"/>
                <a:gd name="T95" fmla="*/ 7 h 127"/>
                <a:gd name="T96" fmla="*/ 0 w 141"/>
                <a:gd name="T97" fmla="*/ 5 h 127"/>
                <a:gd name="T98" fmla="*/ 0 w 141"/>
                <a:gd name="T99" fmla="*/ 0 h 127"/>
                <a:gd name="T100" fmla="*/ 63 w 141"/>
                <a:gd name="T10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1" h="127">
                  <a:moveTo>
                    <a:pt x="63" y="127"/>
                  </a:moveTo>
                  <a:lnTo>
                    <a:pt x="62" y="127"/>
                  </a:lnTo>
                  <a:lnTo>
                    <a:pt x="61" y="127"/>
                  </a:lnTo>
                  <a:lnTo>
                    <a:pt x="60" y="125"/>
                  </a:lnTo>
                  <a:lnTo>
                    <a:pt x="58" y="125"/>
                  </a:lnTo>
                  <a:lnTo>
                    <a:pt x="57" y="123"/>
                  </a:lnTo>
                  <a:lnTo>
                    <a:pt x="57" y="122"/>
                  </a:lnTo>
                  <a:lnTo>
                    <a:pt x="55" y="121"/>
                  </a:lnTo>
                  <a:lnTo>
                    <a:pt x="55" y="120"/>
                  </a:lnTo>
                  <a:lnTo>
                    <a:pt x="53" y="120"/>
                  </a:lnTo>
                  <a:lnTo>
                    <a:pt x="52" y="118"/>
                  </a:lnTo>
                  <a:lnTo>
                    <a:pt x="51" y="118"/>
                  </a:lnTo>
                  <a:lnTo>
                    <a:pt x="50" y="116"/>
                  </a:lnTo>
                  <a:lnTo>
                    <a:pt x="50" y="115"/>
                  </a:lnTo>
                  <a:lnTo>
                    <a:pt x="48" y="114"/>
                  </a:lnTo>
                  <a:lnTo>
                    <a:pt x="47" y="113"/>
                  </a:lnTo>
                  <a:lnTo>
                    <a:pt x="46" y="112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4" y="109"/>
                  </a:lnTo>
                  <a:lnTo>
                    <a:pt x="43" y="109"/>
                  </a:lnTo>
                  <a:lnTo>
                    <a:pt x="42" y="107"/>
                  </a:lnTo>
                  <a:lnTo>
                    <a:pt x="41" y="106"/>
                  </a:lnTo>
                  <a:lnTo>
                    <a:pt x="40" y="105"/>
                  </a:lnTo>
                  <a:lnTo>
                    <a:pt x="39" y="104"/>
                  </a:lnTo>
                  <a:lnTo>
                    <a:pt x="38" y="103"/>
                  </a:lnTo>
                  <a:lnTo>
                    <a:pt x="37" y="102"/>
                  </a:lnTo>
                  <a:lnTo>
                    <a:pt x="37" y="101"/>
                  </a:lnTo>
                  <a:lnTo>
                    <a:pt x="36" y="100"/>
                  </a:lnTo>
                  <a:lnTo>
                    <a:pt x="36" y="99"/>
                  </a:lnTo>
                  <a:lnTo>
                    <a:pt x="35" y="98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3" y="94"/>
                  </a:lnTo>
                  <a:lnTo>
                    <a:pt x="32" y="93"/>
                  </a:lnTo>
                  <a:lnTo>
                    <a:pt x="31" y="91"/>
                  </a:lnTo>
                  <a:lnTo>
                    <a:pt x="31" y="90"/>
                  </a:lnTo>
                  <a:lnTo>
                    <a:pt x="30" y="89"/>
                  </a:lnTo>
                  <a:lnTo>
                    <a:pt x="29" y="88"/>
                  </a:lnTo>
                  <a:lnTo>
                    <a:pt x="28" y="86"/>
                  </a:lnTo>
                  <a:lnTo>
                    <a:pt x="28" y="85"/>
                  </a:lnTo>
                  <a:lnTo>
                    <a:pt x="27" y="84"/>
                  </a:lnTo>
                  <a:lnTo>
                    <a:pt x="27" y="83"/>
                  </a:lnTo>
                  <a:lnTo>
                    <a:pt x="26" y="81"/>
                  </a:lnTo>
                  <a:lnTo>
                    <a:pt x="25" y="81"/>
                  </a:lnTo>
                  <a:lnTo>
                    <a:pt x="24" y="79"/>
                  </a:lnTo>
                  <a:lnTo>
                    <a:pt x="23" y="77"/>
                  </a:lnTo>
                  <a:lnTo>
                    <a:pt x="23" y="76"/>
                  </a:lnTo>
                  <a:lnTo>
                    <a:pt x="22" y="75"/>
                  </a:lnTo>
                  <a:lnTo>
                    <a:pt x="21" y="74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9" y="71"/>
                  </a:lnTo>
                  <a:lnTo>
                    <a:pt x="19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6"/>
                  </a:lnTo>
                  <a:lnTo>
                    <a:pt x="16" y="64"/>
                  </a:lnTo>
                  <a:lnTo>
                    <a:pt x="15" y="63"/>
                  </a:lnTo>
                  <a:lnTo>
                    <a:pt x="14" y="62"/>
                  </a:lnTo>
                  <a:lnTo>
                    <a:pt x="14" y="61"/>
                  </a:lnTo>
                  <a:lnTo>
                    <a:pt x="13" y="59"/>
                  </a:lnTo>
                  <a:lnTo>
                    <a:pt x="13" y="58"/>
                  </a:lnTo>
                  <a:lnTo>
                    <a:pt x="12" y="56"/>
                  </a:lnTo>
                  <a:lnTo>
                    <a:pt x="11" y="55"/>
                  </a:lnTo>
                  <a:lnTo>
                    <a:pt x="11" y="54"/>
                  </a:lnTo>
                  <a:lnTo>
                    <a:pt x="11" y="52"/>
                  </a:lnTo>
                  <a:lnTo>
                    <a:pt x="10" y="51"/>
                  </a:lnTo>
                  <a:lnTo>
                    <a:pt x="9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7"/>
                  </a:lnTo>
                  <a:lnTo>
                    <a:pt x="5" y="35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5" y="3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1" y="12"/>
                  </a:lnTo>
                  <a:lnTo>
                    <a:pt x="63" y="127"/>
                  </a:lnTo>
                  <a:close/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48" name="Oval 31">
              <a:extLst>
                <a:ext uri="{FF2B5EF4-FFF2-40B4-BE49-F238E27FC236}">
                  <a16:creationId xmlns:a16="http://schemas.microsoft.com/office/drawing/2014/main" id="{F3B14453-ACF0-4AF5-AFB3-BBC2F112E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069" y="5901971"/>
              <a:ext cx="141287" cy="141289"/>
            </a:xfrm>
            <a:prstGeom prst="ellipse">
              <a:avLst/>
            </a:pr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49" name="Oval 32">
              <a:extLst>
                <a:ext uri="{FF2B5EF4-FFF2-40B4-BE49-F238E27FC236}">
                  <a16:creationId xmlns:a16="http://schemas.microsoft.com/office/drawing/2014/main" id="{CA9AB587-824D-4D62-AB66-51A97A39F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069" y="5901971"/>
              <a:ext cx="141287" cy="141289"/>
            </a:xfrm>
            <a:prstGeom prst="ellipse">
              <a:avLst/>
            </a:pr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50" name="Line 34">
              <a:extLst>
                <a:ext uri="{FF2B5EF4-FFF2-40B4-BE49-F238E27FC236}">
                  <a16:creationId xmlns:a16="http://schemas.microsoft.com/office/drawing/2014/main" id="{5D2B5A34-AB82-4C9F-93DC-A9D061E34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2058" y="5681307"/>
              <a:ext cx="79375" cy="166689"/>
            </a:xfrm>
            <a:prstGeom prst="line">
              <a:avLst/>
            </a:prstGeom>
            <a:noFill/>
            <a:ln w="19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51" name="Line 35">
              <a:extLst>
                <a:ext uri="{FF2B5EF4-FFF2-40B4-BE49-F238E27FC236}">
                  <a16:creationId xmlns:a16="http://schemas.microsoft.com/office/drawing/2014/main" id="{8D1541FC-F24C-48EA-95A5-549E692EC1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03195" y="5705121"/>
              <a:ext cx="103187" cy="152401"/>
            </a:xfrm>
            <a:prstGeom prst="line">
              <a:avLst/>
            </a:prstGeom>
            <a:noFill/>
            <a:ln w="19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52" name="Line 36">
              <a:extLst>
                <a:ext uri="{FF2B5EF4-FFF2-40B4-BE49-F238E27FC236}">
                  <a16:creationId xmlns:a16="http://schemas.microsoft.com/office/drawing/2014/main" id="{1B468ADF-ED62-4C37-A6CB-B15B68BF4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4634" y="5979759"/>
              <a:ext cx="182562" cy="14288"/>
            </a:xfrm>
            <a:prstGeom prst="line">
              <a:avLst/>
            </a:prstGeom>
            <a:noFill/>
            <a:ln w="19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53" name="Line 37">
              <a:extLst>
                <a:ext uri="{FF2B5EF4-FFF2-40B4-BE49-F238E27FC236}">
                  <a16:creationId xmlns:a16="http://schemas.microsoft.com/office/drawing/2014/main" id="{BD053CF9-D098-49EF-A513-E2541E3E3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0021" y="6103585"/>
              <a:ext cx="79375" cy="166689"/>
            </a:xfrm>
            <a:prstGeom prst="line">
              <a:avLst/>
            </a:prstGeom>
            <a:noFill/>
            <a:ln w="19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54" name="Line 38">
              <a:extLst>
                <a:ext uri="{FF2B5EF4-FFF2-40B4-BE49-F238E27FC236}">
                  <a16:creationId xmlns:a16="http://schemas.microsoft.com/office/drawing/2014/main" id="{8853517D-E526-4322-A528-7BDED9188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55546" y="6084535"/>
              <a:ext cx="103187" cy="155576"/>
            </a:xfrm>
            <a:prstGeom prst="line">
              <a:avLst/>
            </a:prstGeom>
            <a:noFill/>
            <a:ln w="19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55" name="Line 39">
              <a:extLst>
                <a:ext uri="{FF2B5EF4-FFF2-40B4-BE49-F238E27FC236}">
                  <a16:creationId xmlns:a16="http://schemas.microsoft.com/office/drawing/2014/main" id="{34BDC41C-A7DA-4EC2-B5E9-495B88138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23784" y="5954359"/>
              <a:ext cx="182562" cy="12700"/>
            </a:xfrm>
            <a:prstGeom prst="line">
              <a:avLst/>
            </a:prstGeom>
            <a:noFill/>
            <a:ln w="19" cap="flat">
              <a:solidFill>
                <a:srgbClr val="7F7F7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56" name="Oval 40">
              <a:extLst>
                <a:ext uri="{FF2B5EF4-FFF2-40B4-BE49-F238E27FC236}">
                  <a16:creationId xmlns:a16="http://schemas.microsoft.com/office/drawing/2014/main" id="{035B9206-D5DC-4DBD-A19A-42E2F61E3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758" y="5455881"/>
              <a:ext cx="1027113" cy="1030295"/>
            </a:xfrm>
            <a:prstGeom prst="ellipse">
              <a:avLst/>
            </a:pr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57" name="Oval 41">
              <a:extLst>
                <a:ext uri="{FF2B5EF4-FFF2-40B4-BE49-F238E27FC236}">
                  <a16:creationId xmlns:a16="http://schemas.microsoft.com/office/drawing/2014/main" id="{3386320F-ECD6-4F80-B0F8-4BBB8CB96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3758" y="5455881"/>
              <a:ext cx="1027113" cy="1030295"/>
            </a:xfrm>
            <a:prstGeom prst="ellipse">
              <a:avLst/>
            </a:pr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58" name="Oval 42">
              <a:extLst>
                <a:ext uri="{FF2B5EF4-FFF2-40B4-BE49-F238E27FC236}">
                  <a16:creationId xmlns:a16="http://schemas.microsoft.com/office/drawing/2014/main" id="{E18CEBC3-485E-47AE-A6A7-FD19D046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746" y="5611457"/>
              <a:ext cx="720726" cy="722318"/>
            </a:xfrm>
            <a:prstGeom prst="ellipse">
              <a:avLst/>
            </a:prstGeom>
            <a:solidFill>
              <a:srgbClr val="FAFAFA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59" name="Oval 43">
              <a:extLst>
                <a:ext uri="{FF2B5EF4-FFF2-40B4-BE49-F238E27FC236}">
                  <a16:creationId xmlns:a16="http://schemas.microsoft.com/office/drawing/2014/main" id="{0A8BFBAB-0AE2-471C-8BE0-E5256B726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746" y="5611457"/>
              <a:ext cx="720726" cy="722318"/>
            </a:xfrm>
            <a:prstGeom prst="ellipse">
              <a:avLst/>
            </a:pr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599EB8C2-D099-4015-B197-C1FA0A12B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683" y="5647970"/>
              <a:ext cx="222250" cy="214314"/>
            </a:xfrm>
            <a:custGeom>
              <a:avLst/>
              <a:gdLst>
                <a:gd name="T0" fmla="*/ 0 w 140"/>
                <a:gd name="T1" fmla="*/ 10 h 135"/>
                <a:gd name="T2" fmla="*/ 3 w 140"/>
                <a:gd name="T3" fmla="*/ 9 h 135"/>
                <a:gd name="T4" fmla="*/ 6 w 140"/>
                <a:gd name="T5" fmla="*/ 8 h 135"/>
                <a:gd name="T6" fmla="*/ 9 w 140"/>
                <a:gd name="T7" fmla="*/ 7 h 135"/>
                <a:gd name="T8" fmla="*/ 12 w 140"/>
                <a:gd name="T9" fmla="*/ 6 h 135"/>
                <a:gd name="T10" fmla="*/ 14 w 140"/>
                <a:gd name="T11" fmla="*/ 5 h 135"/>
                <a:gd name="T12" fmla="*/ 17 w 140"/>
                <a:gd name="T13" fmla="*/ 4 h 135"/>
                <a:gd name="T14" fmla="*/ 20 w 140"/>
                <a:gd name="T15" fmla="*/ 3 h 135"/>
                <a:gd name="T16" fmla="*/ 23 w 140"/>
                <a:gd name="T17" fmla="*/ 3 h 135"/>
                <a:gd name="T18" fmla="*/ 26 w 140"/>
                <a:gd name="T19" fmla="*/ 2 h 135"/>
                <a:gd name="T20" fmla="*/ 28 w 140"/>
                <a:gd name="T21" fmla="*/ 1 h 135"/>
                <a:gd name="T22" fmla="*/ 30 w 140"/>
                <a:gd name="T23" fmla="*/ 1 h 135"/>
                <a:gd name="T24" fmla="*/ 33 w 140"/>
                <a:gd name="T25" fmla="*/ 0 h 135"/>
                <a:gd name="T26" fmla="*/ 37 w 140"/>
                <a:gd name="T27" fmla="*/ 0 h 135"/>
                <a:gd name="T28" fmla="*/ 40 w 140"/>
                <a:gd name="T29" fmla="*/ 0 h 135"/>
                <a:gd name="T30" fmla="*/ 43 w 140"/>
                <a:gd name="T31" fmla="*/ 0 h 135"/>
                <a:gd name="T32" fmla="*/ 46 w 140"/>
                <a:gd name="T33" fmla="*/ 0 h 135"/>
                <a:gd name="T34" fmla="*/ 48 w 140"/>
                <a:gd name="T35" fmla="*/ 0 h 135"/>
                <a:gd name="T36" fmla="*/ 51 w 140"/>
                <a:gd name="T37" fmla="*/ 0 h 135"/>
                <a:gd name="T38" fmla="*/ 54 w 140"/>
                <a:gd name="T39" fmla="*/ 0 h 135"/>
                <a:gd name="T40" fmla="*/ 57 w 140"/>
                <a:gd name="T41" fmla="*/ 0 h 135"/>
                <a:gd name="T42" fmla="*/ 60 w 140"/>
                <a:gd name="T43" fmla="*/ 0 h 135"/>
                <a:gd name="T44" fmla="*/ 63 w 140"/>
                <a:gd name="T45" fmla="*/ 0 h 135"/>
                <a:gd name="T46" fmla="*/ 65 w 140"/>
                <a:gd name="T47" fmla="*/ 0 h 135"/>
                <a:gd name="T48" fmla="*/ 68 w 140"/>
                <a:gd name="T49" fmla="*/ 0 h 135"/>
                <a:gd name="T50" fmla="*/ 72 w 140"/>
                <a:gd name="T51" fmla="*/ 0 h 135"/>
                <a:gd name="T52" fmla="*/ 75 w 140"/>
                <a:gd name="T53" fmla="*/ 0 h 135"/>
                <a:gd name="T54" fmla="*/ 78 w 140"/>
                <a:gd name="T55" fmla="*/ 0 h 135"/>
                <a:gd name="T56" fmla="*/ 81 w 140"/>
                <a:gd name="T57" fmla="*/ 0 h 135"/>
                <a:gd name="T58" fmla="*/ 83 w 140"/>
                <a:gd name="T59" fmla="*/ 1 h 135"/>
                <a:gd name="T60" fmla="*/ 86 w 140"/>
                <a:gd name="T61" fmla="*/ 1 h 135"/>
                <a:gd name="T62" fmla="*/ 90 w 140"/>
                <a:gd name="T63" fmla="*/ 2 h 135"/>
                <a:gd name="T64" fmla="*/ 93 w 140"/>
                <a:gd name="T65" fmla="*/ 2 h 135"/>
                <a:gd name="T66" fmla="*/ 96 w 140"/>
                <a:gd name="T67" fmla="*/ 3 h 135"/>
                <a:gd name="T68" fmla="*/ 99 w 140"/>
                <a:gd name="T69" fmla="*/ 4 h 135"/>
                <a:gd name="T70" fmla="*/ 101 w 140"/>
                <a:gd name="T71" fmla="*/ 5 h 135"/>
                <a:gd name="T72" fmla="*/ 104 w 140"/>
                <a:gd name="T73" fmla="*/ 6 h 135"/>
                <a:gd name="T74" fmla="*/ 106 w 140"/>
                <a:gd name="T75" fmla="*/ 7 h 135"/>
                <a:gd name="T76" fmla="*/ 110 w 140"/>
                <a:gd name="T77" fmla="*/ 8 h 135"/>
                <a:gd name="T78" fmla="*/ 113 w 140"/>
                <a:gd name="T79" fmla="*/ 9 h 135"/>
                <a:gd name="T80" fmla="*/ 116 w 140"/>
                <a:gd name="T81" fmla="*/ 10 h 135"/>
                <a:gd name="T82" fmla="*/ 118 w 140"/>
                <a:gd name="T83" fmla="*/ 11 h 135"/>
                <a:gd name="T84" fmla="*/ 121 w 140"/>
                <a:gd name="T85" fmla="*/ 12 h 135"/>
                <a:gd name="T86" fmla="*/ 124 w 140"/>
                <a:gd name="T87" fmla="*/ 12 h 135"/>
                <a:gd name="T88" fmla="*/ 128 w 140"/>
                <a:gd name="T89" fmla="*/ 14 h 135"/>
                <a:gd name="T90" fmla="*/ 131 w 140"/>
                <a:gd name="T91" fmla="*/ 15 h 135"/>
                <a:gd name="T92" fmla="*/ 134 w 140"/>
                <a:gd name="T93" fmla="*/ 16 h 135"/>
                <a:gd name="T94" fmla="*/ 136 w 140"/>
                <a:gd name="T95" fmla="*/ 18 h 135"/>
                <a:gd name="T96" fmla="*/ 140 w 140"/>
                <a:gd name="T97" fmla="*/ 20 h 135"/>
                <a:gd name="T98" fmla="*/ 0 w 140"/>
                <a:gd name="T9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135">
                  <a:moveTo>
                    <a:pt x="0" y="11"/>
                  </a:moveTo>
                  <a:lnTo>
                    <a:pt x="0" y="10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4" y="3"/>
                  </a:lnTo>
                  <a:lnTo>
                    <a:pt x="96" y="3"/>
                  </a:lnTo>
                  <a:lnTo>
                    <a:pt x="97" y="3"/>
                  </a:lnTo>
                  <a:lnTo>
                    <a:pt x="99" y="4"/>
                  </a:lnTo>
                  <a:lnTo>
                    <a:pt x="100" y="4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6" y="7"/>
                  </a:lnTo>
                  <a:lnTo>
                    <a:pt x="108" y="7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3" y="9"/>
                  </a:lnTo>
                  <a:lnTo>
                    <a:pt x="114" y="9"/>
                  </a:lnTo>
                  <a:lnTo>
                    <a:pt x="116" y="10"/>
                  </a:lnTo>
                  <a:lnTo>
                    <a:pt x="117" y="10"/>
                  </a:lnTo>
                  <a:lnTo>
                    <a:pt x="118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6" y="13"/>
                  </a:lnTo>
                  <a:lnTo>
                    <a:pt x="128" y="14"/>
                  </a:lnTo>
                  <a:lnTo>
                    <a:pt x="129" y="14"/>
                  </a:lnTo>
                  <a:lnTo>
                    <a:pt x="131" y="15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5" y="17"/>
                  </a:lnTo>
                  <a:lnTo>
                    <a:pt x="136" y="18"/>
                  </a:lnTo>
                  <a:lnTo>
                    <a:pt x="138" y="19"/>
                  </a:lnTo>
                  <a:lnTo>
                    <a:pt x="140" y="20"/>
                  </a:lnTo>
                  <a:lnTo>
                    <a:pt x="61" y="135"/>
                  </a:lnTo>
                  <a:lnTo>
                    <a:pt x="0" y="11"/>
                  </a:lnTo>
                  <a:close/>
                </a:path>
              </a:pathLst>
            </a:cu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id="{6121A7F7-DEA6-4A3A-AFA1-2B7CB5813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9683" y="5647970"/>
              <a:ext cx="222250" cy="214314"/>
            </a:xfrm>
            <a:custGeom>
              <a:avLst/>
              <a:gdLst>
                <a:gd name="T0" fmla="*/ 0 w 140"/>
                <a:gd name="T1" fmla="*/ 10 h 135"/>
                <a:gd name="T2" fmla="*/ 3 w 140"/>
                <a:gd name="T3" fmla="*/ 9 h 135"/>
                <a:gd name="T4" fmla="*/ 6 w 140"/>
                <a:gd name="T5" fmla="*/ 8 h 135"/>
                <a:gd name="T6" fmla="*/ 9 w 140"/>
                <a:gd name="T7" fmla="*/ 7 h 135"/>
                <a:gd name="T8" fmla="*/ 12 w 140"/>
                <a:gd name="T9" fmla="*/ 6 h 135"/>
                <a:gd name="T10" fmla="*/ 14 w 140"/>
                <a:gd name="T11" fmla="*/ 5 h 135"/>
                <a:gd name="T12" fmla="*/ 17 w 140"/>
                <a:gd name="T13" fmla="*/ 4 h 135"/>
                <a:gd name="T14" fmla="*/ 20 w 140"/>
                <a:gd name="T15" fmla="*/ 3 h 135"/>
                <a:gd name="T16" fmla="*/ 23 w 140"/>
                <a:gd name="T17" fmla="*/ 3 h 135"/>
                <a:gd name="T18" fmla="*/ 26 w 140"/>
                <a:gd name="T19" fmla="*/ 2 h 135"/>
                <a:gd name="T20" fmla="*/ 28 w 140"/>
                <a:gd name="T21" fmla="*/ 1 h 135"/>
                <a:gd name="T22" fmla="*/ 30 w 140"/>
                <a:gd name="T23" fmla="*/ 1 h 135"/>
                <a:gd name="T24" fmla="*/ 33 w 140"/>
                <a:gd name="T25" fmla="*/ 0 h 135"/>
                <a:gd name="T26" fmla="*/ 37 w 140"/>
                <a:gd name="T27" fmla="*/ 0 h 135"/>
                <a:gd name="T28" fmla="*/ 40 w 140"/>
                <a:gd name="T29" fmla="*/ 0 h 135"/>
                <a:gd name="T30" fmla="*/ 43 w 140"/>
                <a:gd name="T31" fmla="*/ 0 h 135"/>
                <a:gd name="T32" fmla="*/ 46 w 140"/>
                <a:gd name="T33" fmla="*/ 0 h 135"/>
                <a:gd name="T34" fmla="*/ 48 w 140"/>
                <a:gd name="T35" fmla="*/ 0 h 135"/>
                <a:gd name="T36" fmla="*/ 51 w 140"/>
                <a:gd name="T37" fmla="*/ 0 h 135"/>
                <a:gd name="T38" fmla="*/ 54 w 140"/>
                <a:gd name="T39" fmla="*/ 0 h 135"/>
                <a:gd name="T40" fmla="*/ 57 w 140"/>
                <a:gd name="T41" fmla="*/ 0 h 135"/>
                <a:gd name="T42" fmla="*/ 60 w 140"/>
                <a:gd name="T43" fmla="*/ 0 h 135"/>
                <a:gd name="T44" fmla="*/ 63 w 140"/>
                <a:gd name="T45" fmla="*/ 0 h 135"/>
                <a:gd name="T46" fmla="*/ 65 w 140"/>
                <a:gd name="T47" fmla="*/ 0 h 135"/>
                <a:gd name="T48" fmla="*/ 68 w 140"/>
                <a:gd name="T49" fmla="*/ 0 h 135"/>
                <a:gd name="T50" fmla="*/ 72 w 140"/>
                <a:gd name="T51" fmla="*/ 0 h 135"/>
                <a:gd name="T52" fmla="*/ 75 w 140"/>
                <a:gd name="T53" fmla="*/ 0 h 135"/>
                <a:gd name="T54" fmla="*/ 78 w 140"/>
                <a:gd name="T55" fmla="*/ 0 h 135"/>
                <a:gd name="T56" fmla="*/ 81 w 140"/>
                <a:gd name="T57" fmla="*/ 0 h 135"/>
                <a:gd name="T58" fmla="*/ 83 w 140"/>
                <a:gd name="T59" fmla="*/ 1 h 135"/>
                <a:gd name="T60" fmla="*/ 86 w 140"/>
                <a:gd name="T61" fmla="*/ 1 h 135"/>
                <a:gd name="T62" fmla="*/ 90 w 140"/>
                <a:gd name="T63" fmla="*/ 2 h 135"/>
                <a:gd name="T64" fmla="*/ 93 w 140"/>
                <a:gd name="T65" fmla="*/ 2 h 135"/>
                <a:gd name="T66" fmla="*/ 96 w 140"/>
                <a:gd name="T67" fmla="*/ 3 h 135"/>
                <a:gd name="T68" fmla="*/ 99 w 140"/>
                <a:gd name="T69" fmla="*/ 4 h 135"/>
                <a:gd name="T70" fmla="*/ 101 w 140"/>
                <a:gd name="T71" fmla="*/ 5 h 135"/>
                <a:gd name="T72" fmla="*/ 104 w 140"/>
                <a:gd name="T73" fmla="*/ 6 h 135"/>
                <a:gd name="T74" fmla="*/ 106 w 140"/>
                <a:gd name="T75" fmla="*/ 7 h 135"/>
                <a:gd name="T76" fmla="*/ 110 w 140"/>
                <a:gd name="T77" fmla="*/ 8 h 135"/>
                <a:gd name="T78" fmla="*/ 113 w 140"/>
                <a:gd name="T79" fmla="*/ 9 h 135"/>
                <a:gd name="T80" fmla="*/ 116 w 140"/>
                <a:gd name="T81" fmla="*/ 10 h 135"/>
                <a:gd name="T82" fmla="*/ 118 w 140"/>
                <a:gd name="T83" fmla="*/ 11 h 135"/>
                <a:gd name="T84" fmla="*/ 121 w 140"/>
                <a:gd name="T85" fmla="*/ 12 h 135"/>
                <a:gd name="T86" fmla="*/ 124 w 140"/>
                <a:gd name="T87" fmla="*/ 12 h 135"/>
                <a:gd name="T88" fmla="*/ 128 w 140"/>
                <a:gd name="T89" fmla="*/ 14 h 135"/>
                <a:gd name="T90" fmla="*/ 131 w 140"/>
                <a:gd name="T91" fmla="*/ 15 h 135"/>
                <a:gd name="T92" fmla="*/ 134 w 140"/>
                <a:gd name="T93" fmla="*/ 16 h 135"/>
                <a:gd name="T94" fmla="*/ 136 w 140"/>
                <a:gd name="T95" fmla="*/ 18 h 135"/>
                <a:gd name="T96" fmla="*/ 140 w 140"/>
                <a:gd name="T97" fmla="*/ 20 h 135"/>
                <a:gd name="T98" fmla="*/ 0 w 140"/>
                <a:gd name="T99" fmla="*/ 1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135">
                  <a:moveTo>
                    <a:pt x="0" y="11"/>
                  </a:moveTo>
                  <a:lnTo>
                    <a:pt x="0" y="10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8"/>
                  </a:lnTo>
                  <a:lnTo>
                    <a:pt x="6" y="8"/>
                  </a:lnTo>
                  <a:lnTo>
                    <a:pt x="7" y="7"/>
                  </a:lnTo>
                  <a:lnTo>
                    <a:pt x="9" y="7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3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7" y="0"/>
                  </a:lnTo>
                  <a:lnTo>
                    <a:pt x="78" y="0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8" y="1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4" y="3"/>
                  </a:lnTo>
                  <a:lnTo>
                    <a:pt x="96" y="3"/>
                  </a:lnTo>
                  <a:lnTo>
                    <a:pt x="97" y="3"/>
                  </a:lnTo>
                  <a:lnTo>
                    <a:pt x="99" y="4"/>
                  </a:lnTo>
                  <a:lnTo>
                    <a:pt x="100" y="4"/>
                  </a:lnTo>
                  <a:lnTo>
                    <a:pt x="101" y="5"/>
                  </a:lnTo>
                  <a:lnTo>
                    <a:pt x="103" y="5"/>
                  </a:lnTo>
                  <a:lnTo>
                    <a:pt x="104" y="6"/>
                  </a:lnTo>
                  <a:lnTo>
                    <a:pt x="105" y="6"/>
                  </a:lnTo>
                  <a:lnTo>
                    <a:pt x="106" y="7"/>
                  </a:lnTo>
                  <a:lnTo>
                    <a:pt x="108" y="7"/>
                  </a:lnTo>
                  <a:lnTo>
                    <a:pt x="110" y="8"/>
                  </a:lnTo>
                  <a:lnTo>
                    <a:pt x="111" y="8"/>
                  </a:lnTo>
                  <a:lnTo>
                    <a:pt x="113" y="9"/>
                  </a:lnTo>
                  <a:lnTo>
                    <a:pt x="114" y="9"/>
                  </a:lnTo>
                  <a:lnTo>
                    <a:pt x="116" y="10"/>
                  </a:lnTo>
                  <a:lnTo>
                    <a:pt x="117" y="10"/>
                  </a:lnTo>
                  <a:lnTo>
                    <a:pt x="118" y="11"/>
                  </a:lnTo>
                  <a:lnTo>
                    <a:pt x="120" y="11"/>
                  </a:lnTo>
                  <a:lnTo>
                    <a:pt x="121" y="12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6" y="13"/>
                  </a:lnTo>
                  <a:lnTo>
                    <a:pt x="128" y="14"/>
                  </a:lnTo>
                  <a:lnTo>
                    <a:pt x="129" y="14"/>
                  </a:lnTo>
                  <a:lnTo>
                    <a:pt x="131" y="15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5" y="17"/>
                  </a:lnTo>
                  <a:lnTo>
                    <a:pt x="136" y="18"/>
                  </a:lnTo>
                  <a:lnTo>
                    <a:pt x="138" y="19"/>
                  </a:lnTo>
                  <a:lnTo>
                    <a:pt x="140" y="20"/>
                  </a:lnTo>
                  <a:lnTo>
                    <a:pt x="61" y="135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466F6DB6-52A7-4454-AAAF-830F30CC1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3171" y="6076598"/>
              <a:ext cx="222250" cy="215901"/>
            </a:xfrm>
            <a:custGeom>
              <a:avLst/>
              <a:gdLst>
                <a:gd name="T0" fmla="*/ 140 w 140"/>
                <a:gd name="T1" fmla="*/ 127 h 136"/>
                <a:gd name="T2" fmla="*/ 137 w 140"/>
                <a:gd name="T3" fmla="*/ 128 h 136"/>
                <a:gd name="T4" fmla="*/ 135 w 140"/>
                <a:gd name="T5" fmla="*/ 129 h 136"/>
                <a:gd name="T6" fmla="*/ 132 w 140"/>
                <a:gd name="T7" fmla="*/ 130 h 136"/>
                <a:gd name="T8" fmla="*/ 129 w 140"/>
                <a:gd name="T9" fmla="*/ 131 h 136"/>
                <a:gd name="T10" fmla="*/ 126 w 140"/>
                <a:gd name="T11" fmla="*/ 132 h 136"/>
                <a:gd name="T12" fmla="*/ 123 w 140"/>
                <a:gd name="T13" fmla="*/ 132 h 136"/>
                <a:gd name="T14" fmla="*/ 122 w 140"/>
                <a:gd name="T15" fmla="*/ 133 h 136"/>
                <a:gd name="T16" fmla="*/ 119 w 140"/>
                <a:gd name="T17" fmla="*/ 134 h 136"/>
                <a:gd name="T18" fmla="*/ 116 w 140"/>
                <a:gd name="T19" fmla="*/ 135 h 136"/>
                <a:gd name="T20" fmla="*/ 113 w 140"/>
                <a:gd name="T21" fmla="*/ 135 h 136"/>
                <a:gd name="T22" fmla="*/ 110 w 140"/>
                <a:gd name="T23" fmla="*/ 136 h 136"/>
                <a:gd name="T24" fmla="*/ 107 w 140"/>
                <a:gd name="T25" fmla="*/ 136 h 136"/>
                <a:gd name="T26" fmla="*/ 105 w 140"/>
                <a:gd name="T27" fmla="*/ 136 h 136"/>
                <a:gd name="T28" fmla="*/ 102 w 140"/>
                <a:gd name="T29" fmla="*/ 136 h 136"/>
                <a:gd name="T30" fmla="*/ 99 w 140"/>
                <a:gd name="T31" fmla="*/ 136 h 136"/>
                <a:gd name="T32" fmla="*/ 96 w 140"/>
                <a:gd name="T33" fmla="*/ 136 h 136"/>
                <a:gd name="T34" fmla="*/ 93 w 140"/>
                <a:gd name="T35" fmla="*/ 136 h 136"/>
                <a:gd name="T36" fmla="*/ 90 w 140"/>
                <a:gd name="T37" fmla="*/ 136 h 136"/>
                <a:gd name="T38" fmla="*/ 88 w 140"/>
                <a:gd name="T39" fmla="*/ 136 h 136"/>
                <a:gd name="T40" fmla="*/ 85 w 140"/>
                <a:gd name="T41" fmla="*/ 136 h 136"/>
                <a:gd name="T42" fmla="*/ 82 w 140"/>
                <a:gd name="T43" fmla="*/ 136 h 136"/>
                <a:gd name="T44" fmla="*/ 79 w 140"/>
                <a:gd name="T45" fmla="*/ 136 h 136"/>
                <a:gd name="T46" fmla="*/ 76 w 140"/>
                <a:gd name="T47" fmla="*/ 136 h 136"/>
                <a:gd name="T48" fmla="*/ 73 w 140"/>
                <a:gd name="T49" fmla="*/ 136 h 136"/>
                <a:gd name="T50" fmla="*/ 70 w 140"/>
                <a:gd name="T51" fmla="*/ 136 h 136"/>
                <a:gd name="T52" fmla="*/ 69 w 140"/>
                <a:gd name="T53" fmla="*/ 136 h 136"/>
                <a:gd name="T54" fmla="*/ 65 w 140"/>
                <a:gd name="T55" fmla="*/ 136 h 136"/>
                <a:gd name="T56" fmla="*/ 62 w 140"/>
                <a:gd name="T57" fmla="*/ 136 h 136"/>
                <a:gd name="T58" fmla="*/ 59 w 140"/>
                <a:gd name="T59" fmla="*/ 136 h 136"/>
                <a:gd name="T60" fmla="*/ 56 w 140"/>
                <a:gd name="T61" fmla="*/ 135 h 136"/>
                <a:gd name="T62" fmla="*/ 53 w 140"/>
                <a:gd name="T63" fmla="*/ 135 h 136"/>
                <a:gd name="T64" fmla="*/ 51 w 140"/>
                <a:gd name="T65" fmla="*/ 134 h 136"/>
                <a:gd name="T66" fmla="*/ 48 w 140"/>
                <a:gd name="T67" fmla="*/ 133 h 136"/>
                <a:gd name="T68" fmla="*/ 44 w 140"/>
                <a:gd name="T69" fmla="*/ 133 h 136"/>
                <a:gd name="T70" fmla="*/ 41 w 140"/>
                <a:gd name="T71" fmla="*/ 132 h 136"/>
                <a:gd name="T72" fmla="*/ 38 w 140"/>
                <a:gd name="T73" fmla="*/ 131 h 136"/>
                <a:gd name="T74" fmla="*/ 35 w 140"/>
                <a:gd name="T75" fmla="*/ 130 h 136"/>
                <a:gd name="T76" fmla="*/ 33 w 140"/>
                <a:gd name="T77" fmla="*/ 129 h 136"/>
                <a:gd name="T78" fmla="*/ 30 w 140"/>
                <a:gd name="T79" fmla="*/ 128 h 136"/>
                <a:gd name="T80" fmla="*/ 27 w 140"/>
                <a:gd name="T81" fmla="*/ 127 h 136"/>
                <a:gd name="T82" fmla="*/ 24 w 140"/>
                <a:gd name="T83" fmla="*/ 126 h 136"/>
                <a:gd name="T84" fmla="*/ 20 w 140"/>
                <a:gd name="T85" fmla="*/ 125 h 136"/>
                <a:gd name="T86" fmla="*/ 18 w 140"/>
                <a:gd name="T87" fmla="*/ 124 h 136"/>
                <a:gd name="T88" fmla="*/ 15 w 140"/>
                <a:gd name="T89" fmla="*/ 123 h 136"/>
                <a:gd name="T90" fmla="*/ 11 w 140"/>
                <a:gd name="T91" fmla="*/ 121 h 136"/>
                <a:gd name="T92" fmla="*/ 8 w 140"/>
                <a:gd name="T93" fmla="*/ 120 h 136"/>
                <a:gd name="T94" fmla="*/ 5 w 140"/>
                <a:gd name="T95" fmla="*/ 120 h 136"/>
                <a:gd name="T96" fmla="*/ 1 w 140"/>
                <a:gd name="T97" fmla="*/ 118 h 136"/>
                <a:gd name="T98" fmla="*/ 80 w 140"/>
                <a:gd name="T9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136">
                  <a:moveTo>
                    <a:pt x="140" y="126"/>
                  </a:moveTo>
                  <a:lnTo>
                    <a:pt x="140" y="127"/>
                  </a:lnTo>
                  <a:lnTo>
                    <a:pt x="139" y="128"/>
                  </a:lnTo>
                  <a:lnTo>
                    <a:pt x="137" y="128"/>
                  </a:lnTo>
                  <a:lnTo>
                    <a:pt x="136" y="129"/>
                  </a:lnTo>
                  <a:lnTo>
                    <a:pt x="135" y="129"/>
                  </a:lnTo>
                  <a:lnTo>
                    <a:pt x="133" y="130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9" y="131"/>
                  </a:lnTo>
                  <a:lnTo>
                    <a:pt x="128" y="131"/>
                  </a:lnTo>
                  <a:lnTo>
                    <a:pt x="126" y="132"/>
                  </a:lnTo>
                  <a:lnTo>
                    <a:pt x="125" y="132"/>
                  </a:lnTo>
                  <a:lnTo>
                    <a:pt x="123" y="132"/>
                  </a:lnTo>
                  <a:lnTo>
                    <a:pt x="123" y="133"/>
                  </a:lnTo>
                  <a:lnTo>
                    <a:pt x="122" y="133"/>
                  </a:lnTo>
                  <a:lnTo>
                    <a:pt x="120" y="134"/>
                  </a:lnTo>
                  <a:lnTo>
                    <a:pt x="119" y="134"/>
                  </a:lnTo>
                  <a:lnTo>
                    <a:pt x="117" y="134"/>
                  </a:lnTo>
                  <a:lnTo>
                    <a:pt x="116" y="135"/>
                  </a:lnTo>
                  <a:lnTo>
                    <a:pt x="114" y="135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10" y="136"/>
                  </a:lnTo>
                  <a:lnTo>
                    <a:pt x="109" y="136"/>
                  </a:lnTo>
                  <a:lnTo>
                    <a:pt x="107" y="136"/>
                  </a:lnTo>
                  <a:lnTo>
                    <a:pt x="106" y="136"/>
                  </a:lnTo>
                  <a:lnTo>
                    <a:pt x="105" y="136"/>
                  </a:lnTo>
                  <a:lnTo>
                    <a:pt x="103" y="136"/>
                  </a:lnTo>
                  <a:lnTo>
                    <a:pt x="102" y="136"/>
                  </a:lnTo>
                  <a:lnTo>
                    <a:pt x="100" y="136"/>
                  </a:lnTo>
                  <a:lnTo>
                    <a:pt x="99" y="136"/>
                  </a:lnTo>
                  <a:lnTo>
                    <a:pt x="97" y="136"/>
                  </a:lnTo>
                  <a:lnTo>
                    <a:pt x="96" y="136"/>
                  </a:lnTo>
                  <a:lnTo>
                    <a:pt x="94" y="136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0" y="136"/>
                  </a:lnTo>
                  <a:lnTo>
                    <a:pt x="88" y="136"/>
                  </a:lnTo>
                  <a:lnTo>
                    <a:pt x="88" y="136"/>
                  </a:lnTo>
                  <a:lnTo>
                    <a:pt x="86" y="136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2" y="136"/>
                  </a:lnTo>
                  <a:lnTo>
                    <a:pt x="80" y="136"/>
                  </a:lnTo>
                  <a:lnTo>
                    <a:pt x="79" y="136"/>
                  </a:lnTo>
                  <a:lnTo>
                    <a:pt x="77" y="136"/>
                  </a:lnTo>
                  <a:lnTo>
                    <a:pt x="76" y="136"/>
                  </a:lnTo>
                  <a:lnTo>
                    <a:pt x="74" y="136"/>
                  </a:lnTo>
                  <a:lnTo>
                    <a:pt x="73" y="136"/>
                  </a:lnTo>
                  <a:lnTo>
                    <a:pt x="71" y="136"/>
                  </a:lnTo>
                  <a:lnTo>
                    <a:pt x="70" y="136"/>
                  </a:lnTo>
                  <a:lnTo>
                    <a:pt x="70" y="136"/>
                  </a:lnTo>
                  <a:lnTo>
                    <a:pt x="69" y="136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4" y="136"/>
                  </a:lnTo>
                  <a:lnTo>
                    <a:pt x="62" y="136"/>
                  </a:lnTo>
                  <a:lnTo>
                    <a:pt x="61" y="136"/>
                  </a:lnTo>
                  <a:lnTo>
                    <a:pt x="59" y="136"/>
                  </a:lnTo>
                  <a:lnTo>
                    <a:pt x="58" y="135"/>
                  </a:lnTo>
                  <a:lnTo>
                    <a:pt x="56" y="135"/>
                  </a:lnTo>
                  <a:lnTo>
                    <a:pt x="54" y="135"/>
                  </a:lnTo>
                  <a:lnTo>
                    <a:pt x="53" y="135"/>
                  </a:lnTo>
                  <a:lnTo>
                    <a:pt x="52" y="134"/>
                  </a:lnTo>
                  <a:lnTo>
                    <a:pt x="51" y="134"/>
                  </a:lnTo>
                  <a:lnTo>
                    <a:pt x="49" y="134"/>
                  </a:lnTo>
                  <a:lnTo>
                    <a:pt x="48" y="133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3" y="132"/>
                  </a:lnTo>
                  <a:lnTo>
                    <a:pt x="41" y="132"/>
                  </a:lnTo>
                  <a:lnTo>
                    <a:pt x="39" y="132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33" y="129"/>
                  </a:lnTo>
                  <a:lnTo>
                    <a:pt x="32" y="129"/>
                  </a:lnTo>
                  <a:lnTo>
                    <a:pt x="30" y="128"/>
                  </a:lnTo>
                  <a:lnTo>
                    <a:pt x="28" y="128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2" y="126"/>
                  </a:lnTo>
                  <a:lnTo>
                    <a:pt x="20" y="125"/>
                  </a:lnTo>
                  <a:lnTo>
                    <a:pt x="19" y="125"/>
                  </a:lnTo>
                  <a:lnTo>
                    <a:pt x="18" y="124"/>
                  </a:lnTo>
                  <a:lnTo>
                    <a:pt x="16" y="123"/>
                  </a:lnTo>
                  <a:lnTo>
                    <a:pt x="15" y="123"/>
                  </a:lnTo>
                  <a:lnTo>
                    <a:pt x="13" y="122"/>
                  </a:lnTo>
                  <a:lnTo>
                    <a:pt x="11" y="121"/>
                  </a:lnTo>
                  <a:lnTo>
                    <a:pt x="10" y="121"/>
                  </a:lnTo>
                  <a:lnTo>
                    <a:pt x="8" y="120"/>
                  </a:lnTo>
                  <a:lnTo>
                    <a:pt x="6" y="120"/>
                  </a:lnTo>
                  <a:lnTo>
                    <a:pt x="5" y="120"/>
                  </a:lnTo>
                  <a:lnTo>
                    <a:pt x="3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80" y="0"/>
                  </a:lnTo>
                  <a:lnTo>
                    <a:pt x="140" y="126"/>
                  </a:lnTo>
                  <a:close/>
                </a:path>
              </a:pathLst>
            </a:cu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B618F286-19DE-4752-AE82-A7D77657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3171" y="6076599"/>
              <a:ext cx="222250" cy="215901"/>
            </a:xfrm>
            <a:custGeom>
              <a:avLst/>
              <a:gdLst>
                <a:gd name="T0" fmla="*/ 140 w 140"/>
                <a:gd name="T1" fmla="*/ 127 h 136"/>
                <a:gd name="T2" fmla="*/ 137 w 140"/>
                <a:gd name="T3" fmla="*/ 128 h 136"/>
                <a:gd name="T4" fmla="*/ 135 w 140"/>
                <a:gd name="T5" fmla="*/ 129 h 136"/>
                <a:gd name="T6" fmla="*/ 132 w 140"/>
                <a:gd name="T7" fmla="*/ 130 h 136"/>
                <a:gd name="T8" fmla="*/ 129 w 140"/>
                <a:gd name="T9" fmla="*/ 131 h 136"/>
                <a:gd name="T10" fmla="*/ 126 w 140"/>
                <a:gd name="T11" fmla="*/ 132 h 136"/>
                <a:gd name="T12" fmla="*/ 123 w 140"/>
                <a:gd name="T13" fmla="*/ 132 h 136"/>
                <a:gd name="T14" fmla="*/ 122 w 140"/>
                <a:gd name="T15" fmla="*/ 133 h 136"/>
                <a:gd name="T16" fmla="*/ 119 w 140"/>
                <a:gd name="T17" fmla="*/ 134 h 136"/>
                <a:gd name="T18" fmla="*/ 116 w 140"/>
                <a:gd name="T19" fmla="*/ 135 h 136"/>
                <a:gd name="T20" fmla="*/ 113 w 140"/>
                <a:gd name="T21" fmla="*/ 135 h 136"/>
                <a:gd name="T22" fmla="*/ 110 w 140"/>
                <a:gd name="T23" fmla="*/ 136 h 136"/>
                <a:gd name="T24" fmla="*/ 107 w 140"/>
                <a:gd name="T25" fmla="*/ 136 h 136"/>
                <a:gd name="T26" fmla="*/ 105 w 140"/>
                <a:gd name="T27" fmla="*/ 136 h 136"/>
                <a:gd name="T28" fmla="*/ 102 w 140"/>
                <a:gd name="T29" fmla="*/ 136 h 136"/>
                <a:gd name="T30" fmla="*/ 99 w 140"/>
                <a:gd name="T31" fmla="*/ 136 h 136"/>
                <a:gd name="T32" fmla="*/ 96 w 140"/>
                <a:gd name="T33" fmla="*/ 136 h 136"/>
                <a:gd name="T34" fmla="*/ 93 w 140"/>
                <a:gd name="T35" fmla="*/ 136 h 136"/>
                <a:gd name="T36" fmla="*/ 90 w 140"/>
                <a:gd name="T37" fmla="*/ 136 h 136"/>
                <a:gd name="T38" fmla="*/ 88 w 140"/>
                <a:gd name="T39" fmla="*/ 136 h 136"/>
                <a:gd name="T40" fmla="*/ 85 w 140"/>
                <a:gd name="T41" fmla="*/ 136 h 136"/>
                <a:gd name="T42" fmla="*/ 82 w 140"/>
                <a:gd name="T43" fmla="*/ 136 h 136"/>
                <a:gd name="T44" fmla="*/ 79 w 140"/>
                <a:gd name="T45" fmla="*/ 136 h 136"/>
                <a:gd name="T46" fmla="*/ 76 w 140"/>
                <a:gd name="T47" fmla="*/ 136 h 136"/>
                <a:gd name="T48" fmla="*/ 73 w 140"/>
                <a:gd name="T49" fmla="*/ 136 h 136"/>
                <a:gd name="T50" fmla="*/ 70 w 140"/>
                <a:gd name="T51" fmla="*/ 136 h 136"/>
                <a:gd name="T52" fmla="*/ 69 w 140"/>
                <a:gd name="T53" fmla="*/ 136 h 136"/>
                <a:gd name="T54" fmla="*/ 65 w 140"/>
                <a:gd name="T55" fmla="*/ 136 h 136"/>
                <a:gd name="T56" fmla="*/ 62 w 140"/>
                <a:gd name="T57" fmla="*/ 136 h 136"/>
                <a:gd name="T58" fmla="*/ 59 w 140"/>
                <a:gd name="T59" fmla="*/ 136 h 136"/>
                <a:gd name="T60" fmla="*/ 56 w 140"/>
                <a:gd name="T61" fmla="*/ 135 h 136"/>
                <a:gd name="T62" fmla="*/ 53 w 140"/>
                <a:gd name="T63" fmla="*/ 135 h 136"/>
                <a:gd name="T64" fmla="*/ 51 w 140"/>
                <a:gd name="T65" fmla="*/ 134 h 136"/>
                <a:gd name="T66" fmla="*/ 48 w 140"/>
                <a:gd name="T67" fmla="*/ 133 h 136"/>
                <a:gd name="T68" fmla="*/ 44 w 140"/>
                <a:gd name="T69" fmla="*/ 133 h 136"/>
                <a:gd name="T70" fmla="*/ 41 w 140"/>
                <a:gd name="T71" fmla="*/ 132 h 136"/>
                <a:gd name="T72" fmla="*/ 38 w 140"/>
                <a:gd name="T73" fmla="*/ 131 h 136"/>
                <a:gd name="T74" fmla="*/ 35 w 140"/>
                <a:gd name="T75" fmla="*/ 130 h 136"/>
                <a:gd name="T76" fmla="*/ 33 w 140"/>
                <a:gd name="T77" fmla="*/ 129 h 136"/>
                <a:gd name="T78" fmla="*/ 30 w 140"/>
                <a:gd name="T79" fmla="*/ 128 h 136"/>
                <a:gd name="T80" fmla="*/ 27 w 140"/>
                <a:gd name="T81" fmla="*/ 127 h 136"/>
                <a:gd name="T82" fmla="*/ 24 w 140"/>
                <a:gd name="T83" fmla="*/ 126 h 136"/>
                <a:gd name="T84" fmla="*/ 20 w 140"/>
                <a:gd name="T85" fmla="*/ 125 h 136"/>
                <a:gd name="T86" fmla="*/ 18 w 140"/>
                <a:gd name="T87" fmla="*/ 124 h 136"/>
                <a:gd name="T88" fmla="*/ 15 w 140"/>
                <a:gd name="T89" fmla="*/ 123 h 136"/>
                <a:gd name="T90" fmla="*/ 11 w 140"/>
                <a:gd name="T91" fmla="*/ 121 h 136"/>
                <a:gd name="T92" fmla="*/ 8 w 140"/>
                <a:gd name="T93" fmla="*/ 120 h 136"/>
                <a:gd name="T94" fmla="*/ 5 w 140"/>
                <a:gd name="T95" fmla="*/ 120 h 136"/>
                <a:gd name="T96" fmla="*/ 1 w 140"/>
                <a:gd name="T97" fmla="*/ 118 h 136"/>
                <a:gd name="T98" fmla="*/ 80 w 140"/>
                <a:gd name="T9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0" h="136">
                  <a:moveTo>
                    <a:pt x="140" y="126"/>
                  </a:moveTo>
                  <a:lnTo>
                    <a:pt x="140" y="127"/>
                  </a:lnTo>
                  <a:lnTo>
                    <a:pt x="139" y="128"/>
                  </a:lnTo>
                  <a:lnTo>
                    <a:pt x="137" y="128"/>
                  </a:lnTo>
                  <a:lnTo>
                    <a:pt x="136" y="129"/>
                  </a:lnTo>
                  <a:lnTo>
                    <a:pt x="135" y="129"/>
                  </a:lnTo>
                  <a:lnTo>
                    <a:pt x="133" y="130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29" y="131"/>
                  </a:lnTo>
                  <a:lnTo>
                    <a:pt x="128" y="131"/>
                  </a:lnTo>
                  <a:lnTo>
                    <a:pt x="126" y="132"/>
                  </a:lnTo>
                  <a:lnTo>
                    <a:pt x="125" y="132"/>
                  </a:lnTo>
                  <a:lnTo>
                    <a:pt x="123" y="132"/>
                  </a:lnTo>
                  <a:lnTo>
                    <a:pt x="123" y="133"/>
                  </a:lnTo>
                  <a:lnTo>
                    <a:pt x="122" y="133"/>
                  </a:lnTo>
                  <a:lnTo>
                    <a:pt x="120" y="134"/>
                  </a:lnTo>
                  <a:lnTo>
                    <a:pt x="119" y="134"/>
                  </a:lnTo>
                  <a:lnTo>
                    <a:pt x="117" y="134"/>
                  </a:lnTo>
                  <a:lnTo>
                    <a:pt x="116" y="135"/>
                  </a:lnTo>
                  <a:lnTo>
                    <a:pt x="114" y="135"/>
                  </a:lnTo>
                  <a:lnTo>
                    <a:pt x="113" y="135"/>
                  </a:lnTo>
                  <a:lnTo>
                    <a:pt x="111" y="135"/>
                  </a:lnTo>
                  <a:lnTo>
                    <a:pt x="110" y="136"/>
                  </a:lnTo>
                  <a:lnTo>
                    <a:pt x="109" y="136"/>
                  </a:lnTo>
                  <a:lnTo>
                    <a:pt x="107" y="136"/>
                  </a:lnTo>
                  <a:lnTo>
                    <a:pt x="106" y="136"/>
                  </a:lnTo>
                  <a:lnTo>
                    <a:pt x="105" y="136"/>
                  </a:lnTo>
                  <a:lnTo>
                    <a:pt x="103" y="136"/>
                  </a:lnTo>
                  <a:lnTo>
                    <a:pt x="102" y="136"/>
                  </a:lnTo>
                  <a:lnTo>
                    <a:pt x="100" y="136"/>
                  </a:lnTo>
                  <a:lnTo>
                    <a:pt x="99" y="136"/>
                  </a:lnTo>
                  <a:lnTo>
                    <a:pt x="97" y="136"/>
                  </a:lnTo>
                  <a:lnTo>
                    <a:pt x="96" y="136"/>
                  </a:lnTo>
                  <a:lnTo>
                    <a:pt x="94" y="136"/>
                  </a:lnTo>
                  <a:lnTo>
                    <a:pt x="93" y="136"/>
                  </a:lnTo>
                  <a:lnTo>
                    <a:pt x="91" y="136"/>
                  </a:lnTo>
                  <a:lnTo>
                    <a:pt x="90" y="136"/>
                  </a:lnTo>
                  <a:lnTo>
                    <a:pt x="88" y="136"/>
                  </a:lnTo>
                  <a:lnTo>
                    <a:pt x="88" y="136"/>
                  </a:lnTo>
                  <a:lnTo>
                    <a:pt x="86" y="136"/>
                  </a:lnTo>
                  <a:lnTo>
                    <a:pt x="85" y="136"/>
                  </a:lnTo>
                  <a:lnTo>
                    <a:pt x="83" y="136"/>
                  </a:lnTo>
                  <a:lnTo>
                    <a:pt x="82" y="136"/>
                  </a:lnTo>
                  <a:lnTo>
                    <a:pt x="80" y="136"/>
                  </a:lnTo>
                  <a:lnTo>
                    <a:pt x="79" y="136"/>
                  </a:lnTo>
                  <a:lnTo>
                    <a:pt x="77" y="136"/>
                  </a:lnTo>
                  <a:lnTo>
                    <a:pt x="76" y="136"/>
                  </a:lnTo>
                  <a:lnTo>
                    <a:pt x="74" y="136"/>
                  </a:lnTo>
                  <a:lnTo>
                    <a:pt x="73" y="136"/>
                  </a:lnTo>
                  <a:lnTo>
                    <a:pt x="71" y="136"/>
                  </a:lnTo>
                  <a:lnTo>
                    <a:pt x="70" y="136"/>
                  </a:lnTo>
                  <a:lnTo>
                    <a:pt x="70" y="136"/>
                  </a:lnTo>
                  <a:lnTo>
                    <a:pt x="69" y="136"/>
                  </a:lnTo>
                  <a:lnTo>
                    <a:pt x="67" y="136"/>
                  </a:lnTo>
                  <a:lnTo>
                    <a:pt x="65" y="136"/>
                  </a:lnTo>
                  <a:lnTo>
                    <a:pt x="64" y="136"/>
                  </a:lnTo>
                  <a:lnTo>
                    <a:pt x="62" y="136"/>
                  </a:lnTo>
                  <a:lnTo>
                    <a:pt x="61" y="136"/>
                  </a:lnTo>
                  <a:lnTo>
                    <a:pt x="59" y="136"/>
                  </a:lnTo>
                  <a:lnTo>
                    <a:pt x="58" y="135"/>
                  </a:lnTo>
                  <a:lnTo>
                    <a:pt x="56" y="135"/>
                  </a:lnTo>
                  <a:lnTo>
                    <a:pt x="54" y="135"/>
                  </a:lnTo>
                  <a:lnTo>
                    <a:pt x="53" y="135"/>
                  </a:lnTo>
                  <a:lnTo>
                    <a:pt x="52" y="134"/>
                  </a:lnTo>
                  <a:lnTo>
                    <a:pt x="51" y="134"/>
                  </a:lnTo>
                  <a:lnTo>
                    <a:pt x="49" y="134"/>
                  </a:lnTo>
                  <a:lnTo>
                    <a:pt x="48" y="133"/>
                  </a:lnTo>
                  <a:lnTo>
                    <a:pt x="46" y="133"/>
                  </a:lnTo>
                  <a:lnTo>
                    <a:pt x="44" y="133"/>
                  </a:lnTo>
                  <a:lnTo>
                    <a:pt x="43" y="132"/>
                  </a:lnTo>
                  <a:lnTo>
                    <a:pt x="41" y="132"/>
                  </a:lnTo>
                  <a:lnTo>
                    <a:pt x="39" y="132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33" y="129"/>
                  </a:lnTo>
                  <a:lnTo>
                    <a:pt x="32" y="129"/>
                  </a:lnTo>
                  <a:lnTo>
                    <a:pt x="30" y="128"/>
                  </a:lnTo>
                  <a:lnTo>
                    <a:pt x="28" y="128"/>
                  </a:lnTo>
                  <a:lnTo>
                    <a:pt x="27" y="127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2" y="126"/>
                  </a:lnTo>
                  <a:lnTo>
                    <a:pt x="20" y="125"/>
                  </a:lnTo>
                  <a:lnTo>
                    <a:pt x="19" y="125"/>
                  </a:lnTo>
                  <a:lnTo>
                    <a:pt x="18" y="124"/>
                  </a:lnTo>
                  <a:lnTo>
                    <a:pt x="16" y="123"/>
                  </a:lnTo>
                  <a:lnTo>
                    <a:pt x="15" y="123"/>
                  </a:lnTo>
                  <a:lnTo>
                    <a:pt x="13" y="122"/>
                  </a:lnTo>
                  <a:lnTo>
                    <a:pt x="11" y="121"/>
                  </a:lnTo>
                  <a:lnTo>
                    <a:pt x="10" y="121"/>
                  </a:lnTo>
                  <a:lnTo>
                    <a:pt x="8" y="120"/>
                  </a:lnTo>
                  <a:lnTo>
                    <a:pt x="6" y="120"/>
                  </a:lnTo>
                  <a:lnTo>
                    <a:pt x="5" y="120"/>
                  </a:lnTo>
                  <a:lnTo>
                    <a:pt x="3" y="119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80" y="0"/>
                  </a:lnTo>
                  <a:lnTo>
                    <a:pt x="140" y="126"/>
                  </a:lnTo>
                  <a:close/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26A086D7-41F1-4887-A0B2-D6ACB1E52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5421" y="5735285"/>
              <a:ext cx="223837" cy="198440"/>
            </a:xfrm>
            <a:custGeom>
              <a:avLst/>
              <a:gdLst>
                <a:gd name="T0" fmla="*/ 80 w 141"/>
                <a:gd name="T1" fmla="*/ 0 h 125"/>
                <a:gd name="T2" fmla="*/ 82 w 141"/>
                <a:gd name="T3" fmla="*/ 2 h 125"/>
                <a:gd name="T4" fmla="*/ 85 w 141"/>
                <a:gd name="T5" fmla="*/ 4 h 125"/>
                <a:gd name="T6" fmla="*/ 86 w 141"/>
                <a:gd name="T7" fmla="*/ 5 h 125"/>
                <a:gd name="T8" fmla="*/ 89 w 141"/>
                <a:gd name="T9" fmla="*/ 7 h 125"/>
                <a:gd name="T10" fmla="*/ 91 w 141"/>
                <a:gd name="T11" fmla="*/ 9 h 125"/>
                <a:gd name="T12" fmla="*/ 92 w 141"/>
                <a:gd name="T13" fmla="*/ 11 h 125"/>
                <a:gd name="T14" fmla="*/ 95 w 141"/>
                <a:gd name="T15" fmla="*/ 13 h 125"/>
                <a:gd name="T16" fmla="*/ 97 w 141"/>
                <a:gd name="T17" fmla="*/ 15 h 125"/>
                <a:gd name="T18" fmla="*/ 98 w 141"/>
                <a:gd name="T19" fmla="*/ 18 h 125"/>
                <a:gd name="T20" fmla="*/ 100 w 141"/>
                <a:gd name="T21" fmla="*/ 20 h 125"/>
                <a:gd name="T22" fmla="*/ 102 w 141"/>
                <a:gd name="T23" fmla="*/ 21 h 125"/>
                <a:gd name="T24" fmla="*/ 104 w 141"/>
                <a:gd name="T25" fmla="*/ 23 h 125"/>
                <a:gd name="T26" fmla="*/ 106 w 141"/>
                <a:gd name="T27" fmla="*/ 27 h 125"/>
                <a:gd name="T28" fmla="*/ 107 w 141"/>
                <a:gd name="T29" fmla="*/ 29 h 125"/>
                <a:gd name="T30" fmla="*/ 108 w 141"/>
                <a:gd name="T31" fmla="*/ 32 h 125"/>
                <a:gd name="T32" fmla="*/ 110 w 141"/>
                <a:gd name="T33" fmla="*/ 34 h 125"/>
                <a:gd name="T34" fmla="*/ 111 w 141"/>
                <a:gd name="T35" fmla="*/ 37 h 125"/>
                <a:gd name="T36" fmla="*/ 113 w 141"/>
                <a:gd name="T37" fmla="*/ 39 h 125"/>
                <a:gd name="T38" fmla="*/ 114 w 141"/>
                <a:gd name="T39" fmla="*/ 41 h 125"/>
                <a:gd name="T40" fmla="*/ 115 w 141"/>
                <a:gd name="T41" fmla="*/ 44 h 125"/>
                <a:gd name="T42" fmla="*/ 117 w 141"/>
                <a:gd name="T43" fmla="*/ 46 h 125"/>
                <a:gd name="T44" fmla="*/ 118 w 141"/>
                <a:gd name="T45" fmla="*/ 49 h 125"/>
                <a:gd name="T46" fmla="*/ 120 w 141"/>
                <a:gd name="T47" fmla="*/ 51 h 125"/>
                <a:gd name="T48" fmla="*/ 121 w 141"/>
                <a:gd name="T49" fmla="*/ 54 h 125"/>
                <a:gd name="T50" fmla="*/ 122 w 141"/>
                <a:gd name="T51" fmla="*/ 55 h 125"/>
                <a:gd name="T52" fmla="*/ 124 w 141"/>
                <a:gd name="T53" fmla="*/ 58 h 125"/>
                <a:gd name="T54" fmla="*/ 125 w 141"/>
                <a:gd name="T55" fmla="*/ 60 h 125"/>
                <a:gd name="T56" fmla="*/ 126 w 141"/>
                <a:gd name="T57" fmla="*/ 63 h 125"/>
                <a:gd name="T58" fmla="*/ 128 w 141"/>
                <a:gd name="T59" fmla="*/ 65 h 125"/>
                <a:gd name="T60" fmla="*/ 128 w 141"/>
                <a:gd name="T61" fmla="*/ 68 h 125"/>
                <a:gd name="T62" fmla="*/ 130 w 141"/>
                <a:gd name="T63" fmla="*/ 71 h 125"/>
                <a:gd name="T64" fmla="*/ 131 w 141"/>
                <a:gd name="T65" fmla="*/ 74 h 125"/>
                <a:gd name="T66" fmla="*/ 132 w 141"/>
                <a:gd name="T67" fmla="*/ 77 h 125"/>
                <a:gd name="T68" fmla="*/ 133 w 141"/>
                <a:gd name="T69" fmla="*/ 80 h 125"/>
                <a:gd name="T70" fmla="*/ 134 w 141"/>
                <a:gd name="T71" fmla="*/ 83 h 125"/>
                <a:gd name="T72" fmla="*/ 134 w 141"/>
                <a:gd name="T73" fmla="*/ 86 h 125"/>
                <a:gd name="T74" fmla="*/ 135 w 141"/>
                <a:gd name="T75" fmla="*/ 88 h 125"/>
                <a:gd name="T76" fmla="*/ 135 w 141"/>
                <a:gd name="T77" fmla="*/ 91 h 125"/>
                <a:gd name="T78" fmla="*/ 136 w 141"/>
                <a:gd name="T79" fmla="*/ 94 h 125"/>
                <a:gd name="T80" fmla="*/ 137 w 141"/>
                <a:gd name="T81" fmla="*/ 97 h 125"/>
                <a:gd name="T82" fmla="*/ 137 w 141"/>
                <a:gd name="T83" fmla="*/ 100 h 125"/>
                <a:gd name="T84" fmla="*/ 138 w 141"/>
                <a:gd name="T85" fmla="*/ 103 h 125"/>
                <a:gd name="T86" fmla="*/ 139 w 141"/>
                <a:gd name="T87" fmla="*/ 107 h 125"/>
                <a:gd name="T88" fmla="*/ 139 w 141"/>
                <a:gd name="T89" fmla="*/ 110 h 125"/>
                <a:gd name="T90" fmla="*/ 139 w 141"/>
                <a:gd name="T91" fmla="*/ 113 h 125"/>
                <a:gd name="T92" fmla="*/ 140 w 141"/>
                <a:gd name="T93" fmla="*/ 116 h 125"/>
                <a:gd name="T94" fmla="*/ 141 w 141"/>
                <a:gd name="T95" fmla="*/ 120 h 125"/>
                <a:gd name="T96" fmla="*/ 141 w 141"/>
                <a:gd name="T97" fmla="*/ 123 h 125"/>
                <a:gd name="T98" fmla="*/ 141 w 141"/>
                <a:gd name="T99" fmla="*/ 125 h 125"/>
                <a:gd name="T100" fmla="*/ 79 w 141"/>
                <a:gd name="T10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1" h="125">
                  <a:moveTo>
                    <a:pt x="79" y="0"/>
                  </a:moveTo>
                  <a:lnTo>
                    <a:pt x="80" y="0"/>
                  </a:lnTo>
                  <a:lnTo>
                    <a:pt x="81" y="0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90" y="9"/>
                  </a:lnTo>
                  <a:lnTo>
                    <a:pt x="91" y="9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4" y="12"/>
                  </a:lnTo>
                  <a:lnTo>
                    <a:pt x="95" y="13"/>
                  </a:lnTo>
                  <a:lnTo>
                    <a:pt x="96" y="14"/>
                  </a:lnTo>
                  <a:lnTo>
                    <a:pt x="97" y="15"/>
                  </a:lnTo>
                  <a:lnTo>
                    <a:pt x="97" y="16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5" y="25"/>
                  </a:lnTo>
                  <a:lnTo>
                    <a:pt x="106" y="27"/>
                  </a:lnTo>
                  <a:lnTo>
                    <a:pt x="106" y="27"/>
                  </a:lnTo>
                  <a:lnTo>
                    <a:pt x="107" y="29"/>
                  </a:lnTo>
                  <a:lnTo>
                    <a:pt x="107" y="30"/>
                  </a:lnTo>
                  <a:lnTo>
                    <a:pt x="108" y="32"/>
                  </a:lnTo>
                  <a:lnTo>
                    <a:pt x="109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7"/>
                  </a:lnTo>
                  <a:lnTo>
                    <a:pt x="112" y="37"/>
                  </a:lnTo>
                  <a:lnTo>
                    <a:pt x="113" y="39"/>
                  </a:lnTo>
                  <a:lnTo>
                    <a:pt x="113" y="40"/>
                  </a:lnTo>
                  <a:lnTo>
                    <a:pt x="114" y="41"/>
                  </a:lnTo>
                  <a:lnTo>
                    <a:pt x="115" y="42"/>
                  </a:lnTo>
                  <a:lnTo>
                    <a:pt x="115" y="44"/>
                  </a:lnTo>
                  <a:lnTo>
                    <a:pt x="116" y="45"/>
                  </a:lnTo>
                  <a:lnTo>
                    <a:pt x="117" y="46"/>
                  </a:lnTo>
                  <a:lnTo>
                    <a:pt x="117" y="47"/>
                  </a:lnTo>
                  <a:lnTo>
                    <a:pt x="118" y="49"/>
                  </a:lnTo>
                  <a:lnTo>
                    <a:pt x="119" y="50"/>
                  </a:lnTo>
                  <a:lnTo>
                    <a:pt x="120" y="51"/>
                  </a:lnTo>
                  <a:lnTo>
                    <a:pt x="120" y="52"/>
                  </a:lnTo>
                  <a:lnTo>
                    <a:pt x="121" y="54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3" y="56"/>
                  </a:lnTo>
                  <a:lnTo>
                    <a:pt x="124" y="58"/>
                  </a:lnTo>
                  <a:lnTo>
                    <a:pt x="124" y="59"/>
                  </a:lnTo>
                  <a:lnTo>
                    <a:pt x="125" y="60"/>
                  </a:lnTo>
                  <a:lnTo>
                    <a:pt x="126" y="62"/>
                  </a:lnTo>
                  <a:lnTo>
                    <a:pt x="126" y="63"/>
                  </a:lnTo>
                  <a:lnTo>
                    <a:pt x="127" y="64"/>
                  </a:lnTo>
                  <a:lnTo>
                    <a:pt x="128" y="65"/>
                  </a:lnTo>
                  <a:lnTo>
                    <a:pt x="128" y="67"/>
                  </a:lnTo>
                  <a:lnTo>
                    <a:pt x="128" y="68"/>
                  </a:lnTo>
                  <a:lnTo>
                    <a:pt x="129" y="70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1" y="74"/>
                  </a:lnTo>
                  <a:lnTo>
                    <a:pt x="131" y="75"/>
                  </a:lnTo>
                  <a:lnTo>
                    <a:pt x="132" y="77"/>
                  </a:lnTo>
                  <a:lnTo>
                    <a:pt x="132" y="78"/>
                  </a:lnTo>
                  <a:lnTo>
                    <a:pt x="133" y="80"/>
                  </a:lnTo>
                  <a:lnTo>
                    <a:pt x="133" y="81"/>
                  </a:lnTo>
                  <a:lnTo>
                    <a:pt x="134" y="83"/>
                  </a:lnTo>
                  <a:lnTo>
                    <a:pt x="134" y="85"/>
                  </a:lnTo>
                  <a:lnTo>
                    <a:pt x="134" y="86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5" y="89"/>
                  </a:lnTo>
                  <a:lnTo>
                    <a:pt x="135" y="91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5"/>
                  </a:lnTo>
                  <a:lnTo>
                    <a:pt x="137" y="97"/>
                  </a:lnTo>
                  <a:lnTo>
                    <a:pt x="137" y="98"/>
                  </a:lnTo>
                  <a:lnTo>
                    <a:pt x="137" y="100"/>
                  </a:lnTo>
                  <a:lnTo>
                    <a:pt x="138" y="102"/>
                  </a:lnTo>
                  <a:lnTo>
                    <a:pt x="138" y="103"/>
                  </a:lnTo>
                  <a:lnTo>
                    <a:pt x="139" y="105"/>
                  </a:lnTo>
                  <a:lnTo>
                    <a:pt x="139" y="107"/>
                  </a:lnTo>
                  <a:lnTo>
                    <a:pt x="138" y="108"/>
                  </a:lnTo>
                  <a:lnTo>
                    <a:pt x="139" y="110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40" y="115"/>
                  </a:lnTo>
                  <a:lnTo>
                    <a:pt x="140" y="116"/>
                  </a:lnTo>
                  <a:lnTo>
                    <a:pt x="140" y="118"/>
                  </a:lnTo>
                  <a:lnTo>
                    <a:pt x="141" y="120"/>
                  </a:lnTo>
                  <a:lnTo>
                    <a:pt x="141" y="121"/>
                  </a:lnTo>
                  <a:lnTo>
                    <a:pt x="141" y="123"/>
                  </a:lnTo>
                  <a:lnTo>
                    <a:pt x="141" y="124"/>
                  </a:lnTo>
                  <a:lnTo>
                    <a:pt x="141" y="125"/>
                  </a:lnTo>
                  <a:lnTo>
                    <a:pt x="0" y="11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0DD78962-53F1-44EF-85BB-31CE74D2B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5421" y="5735285"/>
              <a:ext cx="223837" cy="198440"/>
            </a:xfrm>
            <a:custGeom>
              <a:avLst/>
              <a:gdLst>
                <a:gd name="T0" fmla="*/ 80 w 141"/>
                <a:gd name="T1" fmla="*/ 0 h 125"/>
                <a:gd name="T2" fmla="*/ 82 w 141"/>
                <a:gd name="T3" fmla="*/ 2 h 125"/>
                <a:gd name="T4" fmla="*/ 85 w 141"/>
                <a:gd name="T5" fmla="*/ 4 h 125"/>
                <a:gd name="T6" fmla="*/ 86 w 141"/>
                <a:gd name="T7" fmla="*/ 5 h 125"/>
                <a:gd name="T8" fmla="*/ 89 w 141"/>
                <a:gd name="T9" fmla="*/ 7 h 125"/>
                <a:gd name="T10" fmla="*/ 91 w 141"/>
                <a:gd name="T11" fmla="*/ 9 h 125"/>
                <a:gd name="T12" fmla="*/ 92 w 141"/>
                <a:gd name="T13" fmla="*/ 11 h 125"/>
                <a:gd name="T14" fmla="*/ 95 w 141"/>
                <a:gd name="T15" fmla="*/ 13 h 125"/>
                <a:gd name="T16" fmla="*/ 97 w 141"/>
                <a:gd name="T17" fmla="*/ 15 h 125"/>
                <a:gd name="T18" fmla="*/ 98 w 141"/>
                <a:gd name="T19" fmla="*/ 18 h 125"/>
                <a:gd name="T20" fmla="*/ 100 w 141"/>
                <a:gd name="T21" fmla="*/ 20 h 125"/>
                <a:gd name="T22" fmla="*/ 102 w 141"/>
                <a:gd name="T23" fmla="*/ 21 h 125"/>
                <a:gd name="T24" fmla="*/ 104 w 141"/>
                <a:gd name="T25" fmla="*/ 23 h 125"/>
                <a:gd name="T26" fmla="*/ 106 w 141"/>
                <a:gd name="T27" fmla="*/ 27 h 125"/>
                <a:gd name="T28" fmla="*/ 107 w 141"/>
                <a:gd name="T29" fmla="*/ 29 h 125"/>
                <a:gd name="T30" fmla="*/ 108 w 141"/>
                <a:gd name="T31" fmla="*/ 32 h 125"/>
                <a:gd name="T32" fmla="*/ 110 w 141"/>
                <a:gd name="T33" fmla="*/ 34 h 125"/>
                <a:gd name="T34" fmla="*/ 111 w 141"/>
                <a:gd name="T35" fmla="*/ 37 h 125"/>
                <a:gd name="T36" fmla="*/ 113 w 141"/>
                <a:gd name="T37" fmla="*/ 39 h 125"/>
                <a:gd name="T38" fmla="*/ 114 w 141"/>
                <a:gd name="T39" fmla="*/ 41 h 125"/>
                <a:gd name="T40" fmla="*/ 115 w 141"/>
                <a:gd name="T41" fmla="*/ 44 h 125"/>
                <a:gd name="T42" fmla="*/ 117 w 141"/>
                <a:gd name="T43" fmla="*/ 46 h 125"/>
                <a:gd name="T44" fmla="*/ 118 w 141"/>
                <a:gd name="T45" fmla="*/ 49 h 125"/>
                <a:gd name="T46" fmla="*/ 120 w 141"/>
                <a:gd name="T47" fmla="*/ 51 h 125"/>
                <a:gd name="T48" fmla="*/ 121 w 141"/>
                <a:gd name="T49" fmla="*/ 54 h 125"/>
                <a:gd name="T50" fmla="*/ 122 w 141"/>
                <a:gd name="T51" fmla="*/ 55 h 125"/>
                <a:gd name="T52" fmla="*/ 124 w 141"/>
                <a:gd name="T53" fmla="*/ 58 h 125"/>
                <a:gd name="T54" fmla="*/ 125 w 141"/>
                <a:gd name="T55" fmla="*/ 60 h 125"/>
                <a:gd name="T56" fmla="*/ 126 w 141"/>
                <a:gd name="T57" fmla="*/ 63 h 125"/>
                <a:gd name="T58" fmla="*/ 128 w 141"/>
                <a:gd name="T59" fmla="*/ 65 h 125"/>
                <a:gd name="T60" fmla="*/ 128 w 141"/>
                <a:gd name="T61" fmla="*/ 68 h 125"/>
                <a:gd name="T62" fmla="*/ 130 w 141"/>
                <a:gd name="T63" fmla="*/ 71 h 125"/>
                <a:gd name="T64" fmla="*/ 131 w 141"/>
                <a:gd name="T65" fmla="*/ 74 h 125"/>
                <a:gd name="T66" fmla="*/ 132 w 141"/>
                <a:gd name="T67" fmla="*/ 77 h 125"/>
                <a:gd name="T68" fmla="*/ 133 w 141"/>
                <a:gd name="T69" fmla="*/ 80 h 125"/>
                <a:gd name="T70" fmla="*/ 134 w 141"/>
                <a:gd name="T71" fmla="*/ 83 h 125"/>
                <a:gd name="T72" fmla="*/ 134 w 141"/>
                <a:gd name="T73" fmla="*/ 86 h 125"/>
                <a:gd name="T74" fmla="*/ 135 w 141"/>
                <a:gd name="T75" fmla="*/ 88 h 125"/>
                <a:gd name="T76" fmla="*/ 135 w 141"/>
                <a:gd name="T77" fmla="*/ 91 h 125"/>
                <a:gd name="T78" fmla="*/ 136 w 141"/>
                <a:gd name="T79" fmla="*/ 94 h 125"/>
                <a:gd name="T80" fmla="*/ 137 w 141"/>
                <a:gd name="T81" fmla="*/ 97 h 125"/>
                <a:gd name="T82" fmla="*/ 137 w 141"/>
                <a:gd name="T83" fmla="*/ 100 h 125"/>
                <a:gd name="T84" fmla="*/ 138 w 141"/>
                <a:gd name="T85" fmla="*/ 103 h 125"/>
                <a:gd name="T86" fmla="*/ 139 w 141"/>
                <a:gd name="T87" fmla="*/ 107 h 125"/>
                <a:gd name="T88" fmla="*/ 139 w 141"/>
                <a:gd name="T89" fmla="*/ 110 h 125"/>
                <a:gd name="T90" fmla="*/ 139 w 141"/>
                <a:gd name="T91" fmla="*/ 113 h 125"/>
                <a:gd name="T92" fmla="*/ 140 w 141"/>
                <a:gd name="T93" fmla="*/ 116 h 125"/>
                <a:gd name="T94" fmla="*/ 141 w 141"/>
                <a:gd name="T95" fmla="*/ 120 h 125"/>
                <a:gd name="T96" fmla="*/ 141 w 141"/>
                <a:gd name="T97" fmla="*/ 123 h 125"/>
                <a:gd name="T98" fmla="*/ 141 w 141"/>
                <a:gd name="T99" fmla="*/ 125 h 125"/>
                <a:gd name="T100" fmla="*/ 79 w 141"/>
                <a:gd name="T10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1" h="125">
                  <a:moveTo>
                    <a:pt x="79" y="0"/>
                  </a:moveTo>
                  <a:lnTo>
                    <a:pt x="80" y="0"/>
                  </a:lnTo>
                  <a:lnTo>
                    <a:pt x="81" y="0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5" y="4"/>
                  </a:lnTo>
                  <a:lnTo>
                    <a:pt x="86" y="4"/>
                  </a:lnTo>
                  <a:lnTo>
                    <a:pt x="86" y="5"/>
                  </a:lnTo>
                  <a:lnTo>
                    <a:pt x="87" y="7"/>
                  </a:lnTo>
                  <a:lnTo>
                    <a:pt x="89" y="7"/>
                  </a:lnTo>
                  <a:lnTo>
                    <a:pt x="90" y="9"/>
                  </a:lnTo>
                  <a:lnTo>
                    <a:pt x="91" y="9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4" y="12"/>
                  </a:lnTo>
                  <a:lnTo>
                    <a:pt x="95" y="13"/>
                  </a:lnTo>
                  <a:lnTo>
                    <a:pt x="96" y="14"/>
                  </a:lnTo>
                  <a:lnTo>
                    <a:pt x="97" y="15"/>
                  </a:lnTo>
                  <a:lnTo>
                    <a:pt x="97" y="16"/>
                  </a:lnTo>
                  <a:lnTo>
                    <a:pt x="98" y="18"/>
                  </a:lnTo>
                  <a:lnTo>
                    <a:pt x="100" y="18"/>
                  </a:lnTo>
                  <a:lnTo>
                    <a:pt x="100" y="20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3" y="23"/>
                  </a:lnTo>
                  <a:lnTo>
                    <a:pt x="104" y="23"/>
                  </a:lnTo>
                  <a:lnTo>
                    <a:pt x="105" y="25"/>
                  </a:lnTo>
                  <a:lnTo>
                    <a:pt x="106" y="27"/>
                  </a:lnTo>
                  <a:lnTo>
                    <a:pt x="106" y="27"/>
                  </a:lnTo>
                  <a:lnTo>
                    <a:pt x="107" y="29"/>
                  </a:lnTo>
                  <a:lnTo>
                    <a:pt x="107" y="30"/>
                  </a:lnTo>
                  <a:lnTo>
                    <a:pt x="108" y="32"/>
                  </a:lnTo>
                  <a:lnTo>
                    <a:pt x="109" y="32"/>
                  </a:lnTo>
                  <a:lnTo>
                    <a:pt x="110" y="34"/>
                  </a:lnTo>
                  <a:lnTo>
                    <a:pt x="110" y="35"/>
                  </a:lnTo>
                  <a:lnTo>
                    <a:pt x="111" y="37"/>
                  </a:lnTo>
                  <a:lnTo>
                    <a:pt x="112" y="37"/>
                  </a:lnTo>
                  <a:lnTo>
                    <a:pt x="113" y="39"/>
                  </a:lnTo>
                  <a:lnTo>
                    <a:pt x="113" y="40"/>
                  </a:lnTo>
                  <a:lnTo>
                    <a:pt x="114" y="41"/>
                  </a:lnTo>
                  <a:lnTo>
                    <a:pt x="115" y="42"/>
                  </a:lnTo>
                  <a:lnTo>
                    <a:pt x="115" y="44"/>
                  </a:lnTo>
                  <a:lnTo>
                    <a:pt x="116" y="45"/>
                  </a:lnTo>
                  <a:lnTo>
                    <a:pt x="117" y="46"/>
                  </a:lnTo>
                  <a:lnTo>
                    <a:pt x="117" y="47"/>
                  </a:lnTo>
                  <a:lnTo>
                    <a:pt x="118" y="49"/>
                  </a:lnTo>
                  <a:lnTo>
                    <a:pt x="119" y="50"/>
                  </a:lnTo>
                  <a:lnTo>
                    <a:pt x="120" y="51"/>
                  </a:lnTo>
                  <a:lnTo>
                    <a:pt x="120" y="52"/>
                  </a:lnTo>
                  <a:lnTo>
                    <a:pt x="121" y="54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3" y="56"/>
                  </a:lnTo>
                  <a:lnTo>
                    <a:pt x="124" y="58"/>
                  </a:lnTo>
                  <a:lnTo>
                    <a:pt x="124" y="59"/>
                  </a:lnTo>
                  <a:lnTo>
                    <a:pt x="125" y="60"/>
                  </a:lnTo>
                  <a:lnTo>
                    <a:pt x="126" y="62"/>
                  </a:lnTo>
                  <a:lnTo>
                    <a:pt x="126" y="63"/>
                  </a:lnTo>
                  <a:lnTo>
                    <a:pt x="127" y="64"/>
                  </a:lnTo>
                  <a:lnTo>
                    <a:pt x="128" y="65"/>
                  </a:lnTo>
                  <a:lnTo>
                    <a:pt x="128" y="67"/>
                  </a:lnTo>
                  <a:lnTo>
                    <a:pt x="128" y="68"/>
                  </a:lnTo>
                  <a:lnTo>
                    <a:pt x="129" y="70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1" y="74"/>
                  </a:lnTo>
                  <a:lnTo>
                    <a:pt x="131" y="75"/>
                  </a:lnTo>
                  <a:lnTo>
                    <a:pt x="132" y="77"/>
                  </a:lnTo>
                  <a:lnTo>
                    <a:pt x="132" y="78"/>
                  </a:lnTo>
                  <a:lnTo>
                    <a:pt x="133" y="80"/>
                  </a:lnTo>
                  <a:lnTo>
                    <a:pt x="133" y="81"/>
                  </a:lnTo>
                  <a:lnTo>
                    <a:pt x="134" y="83"/>
                  </a:lnTo>
                  <a:lnTo>
                    <a:pt x="134" y="85"/>
                  </a:lnTo>
                  <a:lnTo>
                    <a:pt x="134" y="86"/>
                  </a:lnTo>
                  <a:lnTo>
                    <a:pt x="135" y="87"/>
                  </a:lnTo>
                  <a:lnTo>
                    <a:pt x="135" y="88"/>
                  </a:lnTo>
                  <a:lnTo>
                    <a:pt x="135" y="89"/>
                  </a:lnTo>
                  <a:lnTo>
                    <a:pt x="135" y="91"/>
                  </a:lnTo>
                  <a:lnTo>
                    <a:pt x="136" y="92"/>
                  </a:lnTo>
                  <a:lnTo>
                    <a:pt x="136" y="94"/>
                  </a:lnTo>
                  <a:lnTo>
                    <a:pt x="136" y="95"/>
                  </a:lnTo>
                  <a:lnTo>
                    <a:pt x="137" y="97"/>
                  </a:lnTo>
                  <a:lnTo>
                    <a:pt x="137" y="98"/>
                  </a:lnTo>
                  <a:lnTo>
                    <a:pt x="137" y="100"/>
                  </a:lnTo>
                  <a:lnTo>
                    <a:pt x="138" y="102"/>
                  </a:lnTo>
                  <a:lnTo>
                    <a:pt x="138" y="103"/>
                  </a:lnTo>
                  <a:lnTo>
                    <a:pt x="139" y="105"/>
                  </a:lnTo>
                  <a:lnTo>
                    <a:pt x="139" y="107"/>
                  </a:lnTo>
                  <a:lnTo>
                    <a:pt x="138" y="108"/>
                  </a:lnTo>
                  <a:lnTo>
                    <a:pt x="139" y="110"/>
                  </a:lnTo>
                  <a:lnTo>
                    <a:pt x="139" y="111"/>
                  </a:lnTo>
                  <a:lnTo>
                    <a:pt x="139" y="113"/>
                  </a:lnTo>
                  <a:lnTo>
                    <a:pt x="140" y="115"/>
                  </a:lnTo>
                  <a:lnTo>
                    <a:pt x="140" y="116"/>
                  </a:lnTo>
                  <a:lnTo>
                    <a:pt x="140" y="118"/>
                  </a:lnTo>
                  <a:lnTo>
                    <a:pt x="141" y="120"/>
                  </a:lnTo>
                  <a:lnTo>
                    <a:pt x="141" y="121"/>
                  </a:lnTo>
                  <a:lnTo>
                    <a:pt x="141" y="123"/>
                  </a:lnTo>
                  <a:lnTo>
                    <a:pt x="141" y="124"/>
                  </a:lnTo>
                  <a:lnTo>
                    <a:pt x="141" y="125"/>
                  </a:lnTo>
                  <a:lnTo>
                    <a:pt x="0" y="115"/>
                  </a:lnTo>
                  <a:lnTo>
                    <a:pt x="79" y="0"/>
                  </a:lnTo>
                  <a:close/>
                </a:path>
              </a:pathLst>
            </a:cu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313446E2-556C-4C7A-A313-9D38987E7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834" y="6028974"/>
              <a:ext cx="223837" cy="203201"/>
            </a:xfrm>
            <a:custGeom>
              <a:avLst/>
              <a:gdLst>
                <a:gd name="T0" fmla="*/ 140 w 141"/>
                <a:gd name="T1" fmla="*/ 12 h 128"/>
                <a:gd name="T2" fmla="*/ 140 w 141"/>
                <a:gd name="T3" fmla="*/ 15 h 128"/>
                <a:gd name="T4" fmla="*/ 139 w 141"/>
                <a:gd name="T5" fmla="*/ 17 h 128"/>
                <a:gd name="T6" fmla="*/ 139 w 141"/>
                <a:gd name="T7" fmla="*/ 20 h 128"/>
                <a:gd name="T8" fmla="*/ 138 w 141"/>
                <a:gd name="T9" fmla="*/ 23 h 128"/>
                <a:gd name="T10" fmla="*/ 138 w 141"/>
                <a:gd name="T11" fmla="*/ 26 h 128"/>
                <a:gd name="T12" fmla="*/ 136 w 141"/>
                <a:gd name="T13" fmla="*/ 28 h 128"/>
                <a:gd name="T14" fmla="*/ 136 w 141"/>
                <a:gd name="T15" fmla="*/ 30 h 128"/>
                <a:gd name="T16" fmla="*/ 136 w 141"/>
                <a:gd name="T17" fmla="*/ 33 h 128"/>
                <a:gd name="T18" fmla="*/ 135 w 141"/>
                <a:gd name="T19" fmla="*/ 36 h 128"/>
                <a:gd name="T20" fmla="*/ 134 w 141"/>
                <a:gd name="T21" fmla="*/ 39 h 128"/>
                <a:gd name="T22" fmla="*/ 133 w 141"/>
                <a:gd name="T23" fmla="*/ 42 h 128"/>
                <a:gd name="T24" fmla="*/ 132 w 141"/>
                <a:gd name="T25" fmla="*/ 44 h 128"/>
                <a:gd name="T26" fmla="*/ 130 w 141"/>
                <a:gd name="T27" fmla="*/ 47 h 128"/>
                <a:gd name="T28" fmla="*/ 129 w 141"/>
                <a:gd name="T29" fmla="*/ 49 h 128"/>
                <a:gd name="T30" fmla="*/ 127 w 141"/>
                <a:gd name="T31" fmla="*/ 51 h 128"/>
                <a:gd name="T32" fmla="*/ 126 w 141"/>
                <a:gd name="T33" fmla="*/ 54 h 128"/>
                <a:gd name="T34" fmla="*/ 124 w 141"/>
                <a:gd name="T35" fmla="*/ 56 h 128"/>
                <a:gd name="T36" fmla="*/ 123 w 141"/>
                <a:gd name="T37" fmla="*/ 59 h 128"/>
                <a:gd name="T38" fmla="*/ 122 w 141"/>
                <a:gd name="T39" fmla="*/ 61 h 128"/>
                <a:gd name="T40" fmla="*/ 120 w 141"/>
                <a:gd name="T41" fmla="*/ 64 h 128"/>
                <a:gd name="T42" fmla="*/ 119 w 141"/>
                <a:gd name="T43" fmla="*/ 66 h 128"/>
                <a:gd name="T44" fmla="*/ 117 w 141"/>
                <a:gd name="T45" fmla="*/ 69 h 128"/>
                <a:gd name="T46" fmla="*/ 116 w 141"/>
                <a:gd name="T47" fmla="*/ 71 h 128"/>
                <a:gd name="T48" fmla="*/ 114 w 141"/>
                <a:gd name="T49" fmla="*/ 74 h 128"/>
                <a:gd name="T50" fmla="*/ 113 w 141"/>
                <a:gd name="T51" fmla="*/ 76 h 128"/>
                <a:gd name="T52" fmla="*/ 112 w 141"/>
                <a:gd name="T53" fmla="*/ 78 h 128"/>
                <a:gd name="T54" fmla="*/ 110 w 141"/>
                <a:gd name="T55" fmla="*/ 81 h 128"/>
                <a:gd name="T56" fmla="*/ 109 w 141"/>
                <a:gd name="T57" fmla="*/ 83 h 128"/>
                <a:gd name="T58" fmla="*/ 107 w 141"/>
                <a:gd name="T59" fmla="*/ 86 h 128"/>
                <a:gd name="T60" fmla="*/ 105 w 141"/>
                <a:gd name="T61" fmla="*/ 88 h 128"/>
                <a:gd name="T62" fmla="*/ 104 w 141"/>
                <a:gd name="T63" fmla="*/ 90 h 128"/>
                <a:gd name="T64" fmla="*/ 101 w 141"/>
                <a:gd name="T65" fmla="*/ 92 h 128"/>
                <a:gd name="T66" fmla="*/ 99 w 141"/>
                <a:gd name="T67" fmla="*/ 94 h 128"/>
                <a:gd name="T68" fmla="*/ 97 w 141"/>
                <a:gd name="T69" fmla="*/ 97 h 128"/>
                <a:gd name="T70" fmla="*/ 95 w 141"/>
                <a:gd name="T71" fmla="*/ 99 h 128"/>
                <a:gd name="T72" fmla="*/ 93 w 141"/>
                <a:gd name="T73" fmla="*/ 101 h 128"/>
                <a:gd name="T74" fmla="*/ 91 w 141"/>
                <a:gd name="T75" fmla="*/ 103 h 128"/>
                <a:gd name="T76" fmla="*/ 88 w 141"/>
                <a:gd name="T77" fmla="*/ 105 h 128"/>
                <a:gd name="T78" fmla="*/ 86 w 141"/>
                <a:gd name="T79" fmla="*/ 107 h 128"/>
                <a:gd name="T80" fmla="*/ 84 w 141"/>
                <a:gd name="T81" fmla="*/ 109 h 128"/>
                <a:gd name="T82" fmla="*/ 82 w 141"/>
                <a:gd name="T83" fmla="*/ 111 h 128"/>
                <a:gd name="T84" fmla="*/ 79 w 141"/>
                <a:gd name="T85" fmla="*/ 114 h 128"/>
                <a:gd name="T86" fmla="*/ 77 w 141"/>
                <a:gd name="T87" fmla="*/ 116 h 128"/>
                <a:gd name="T88" fmla="*/ 74 w 141"/>
                <a:gd name="T89" fmla="*/ 118 h 128"/>
                <a:gd name="T90" fmla="*/ 71 w 141"/>
                <a:gd name="T91" fmla="*/ 120 h 128"/>
                <a:gd name="T92" fmla="*/ 69 w 141"/>
                <a:gd name="T93" fmla="*/ 122 h 128"/>
                <a:gd name="T94" fmla="*/ 67 w 141"/>
                <a:gd name="T95" fmla="*/ 124 h 128"/>
                <a:gd name="T96" fmla="*/ 63 w 141"/>
                <a:gd name="T97" fmla="*/ 127 h 128"/>
                <a:gd name="T98" fmla="*/ 0 w 141"/>
                <a:gd name="T9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28">
                  <a:moveTo>
                    <a:pt x="139" y="11"/>
                  </a:moveTo>
                  <a:lnTo>
                    <a:pt x="140" y="12"/>
                  </a:lnTo>
                  <a:lnTo>
                    <a:pt x="141" y="13"/>
                  </a:lnTo>
                  <a:lnTo>
                    <a:pt x="140" y="15"/>
                  </a:lnTo>
                  <a:lnTo>
                    <a:pt x="140" y="16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20"/>
                  </a:lnTo>
                  <a:lnTo>
                    <a:pt x="138" y="22"/>
                  </a:lnTo>
                  <a:lnTo>
                    <a:pt x="138" y="23"/>
                  </a:lnTo>
                  <a:lnTo>
                    <a:pt x="138" y="24"/>
                  </a:lnTo>
                  <a:lnTo>
                    <a:pt x="138" y="26"/>
                  </a:lnTo>
                  <a:lnTo>
                    <a:pt x="137" y="27"/>
                  </a:lnTo>
                  <a:lnTo>
                    <a:pt x="136" y="28"/>
                  </a:lnTo>
                  <a:lnTo>
                    <a:pt x="137" y="30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36" y="33"/>
                  </a:lnTo>
                  <a:lnTo>
                    <a:pt x="135" y="35"/>
                  </a:lnTo>
                  <a:lnTo>
                    <a:pt x="135" y="36"/>
                  </a:lnTo>
                  <a:lnTo>
                    <a:pt x="134" y="38"/>
                  </a:lnTo>
                  <a:lnTo>
                    <a:pt x="134" y="39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1" y="45"/>
                  </a:lnTo>
                  <a:lnTo>
                    <a:pt x="130" y="47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28" y="51"/>
                  </a:lnTo>
                  <a:lnTo>
                    <a:pt x="127" y="51"/>
                  </a:lnTo>
                  <a:lnTo>
                    <a:pt x="126" y="53"/>
                  </a:lnTo>
                  <a:lnTo>
                    <a:pt x="126" y="54"/>
                  </a:lnTo>
                  <a:lnTo>
                    <a:pt x="125" y="55"/>
                  </a:lnTo>
                  <a:lnTo>
                    <a:pt x="124" y="56"/>
                  </a:lnTo>
                  <a:lnTo>
                    <a:pt x="123" y="58"/>
                  </a:lnTo>
                  <a:lnTo>
                    <a:pt x="123" y="59"/>
                  </a:lnTo>
                  <a:lnTo>
                    <a:pt x="122" y="60"/>
                  </a:lnTo>
                  <a:lnTo>
                    <a:pt x="122" y="61"/>
                  </a:lnTo>
                  <a:lnTo>
                    <a:pt x="121" y="63"/>
                  </a:lnTo>
                  <a:lnTo>
                    <a:pt x="120" y="64"/>
                  </a:lnTo>
                  <a:lnTo>
                    <a:pt x="119" y="65"/>
                  </a:lnTo>
                  <a:lnTo>
                    <a:pt x="119" y="66"/>
                  </a:lnTo>
                  <a:lnTo>
                    <a:pt x="118" y="68"/>
                  </a:lnTo>
                  <a:lnTo>
                    <a:pt x="117" y="69"/>
                  </a:lnTo>
                  <a:lnTo>
                    <a:pt x="116" y="70"/>
                  </a:lnTo>
                  <a:lnTo>
                    <a:pt x="116" y="71"/>
                  </a:lnTo>
                  <a:lnTo>
                    <a:pt x="115" y="73"/>
                  </a:lnTo>
                  <a:lnTo>
                    <a:pt x="114" y="74"/>
                  </a:lnTo>
                  <a:lnTo>
                    <a:pt x="114" y="75"/>
                  </a:lnTo>
                  <a:lnTo>
                    <a:pt x="113" y="76"/>
                  </a:lnTo>
                  <a:lnTo>
                    <a:pt x="113" y="77"/>
                  </a:lnTo>
                  <a:lnTo>
                    <a:pt x="112" y="78"/>
                  </a:lnTo>
                  <a:lnTo>
                    <a:pt x="111" y="79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09" y="83"/>
                  </a:lnTo>
                  <a:lnTo>
                    <a:pt x="108" y="84"/>
                  </a:lnTo>
                  <a:lnTo>
                    <a:pt x="107" y="86"/>
                  </a:lnTo>
                  <a:lnTo>
                    <a:pt x="106" y="86"/>
                  </a:lnTo>
                  <a:lnTo>
                    <a:pt x="105" y="88"/>
                  </a:lnTo>
                  <a:lnTo>
                    <a:pt x="104" y="89"/>
                  </a:lnTo>
                  <a:lnTo>
                    <a:pt x="104" y="90"/>
                  </a:lnTo>
                  <a:lnTo>
                    <a:pt x="102" y="91"/>
                  </a:lnTo>
                  <a:lnTo>
                    <a:pt x="101" y="92"/>
                  </a:lnTo>
                  <a:lnTo>
                    <a:pt x="101" y="94"/>
                  </a:lnTo>
                  <a:lnTo>
                    <a:pt x="99" y="94"/>
                  </a:lnTo>
                  <a:lnTo>
                    <a:pt x="98" y="96"/>
                  </a:lnTo>
                  <a:lnTo>
                    <a:pt x="97" y="97"/>
                  </a:lnTo>
                  <a:lnTo>
                    <a:pt x="96" y="98"/>
                  </a:lnTo>
                  <a:lnTo>
                    <a:pt x="95" y="99"/>
                  </a:lnTo>
                  <a:lnTo>
                    <a:pt x="94" y="101"/>
                  </a:lnTo>
                  <a:lnTo>
                    <a:pt x="93" y="101"/>
                  </a:lnTo>
                  <a:lnTo>
                    <a:pt x="92" y="103"/>
                  </a:lnTo>
                  <a:lnTo>
                    <a:pt x="91" y="103"/>
                  </a:lnTo>
                  <a:lnTo>
                    <a:pt x="90" y="104"/>
                  </a:lnTo>
                  <a:lnTo>
                    <a:pt x="88" y="105"/>
                  </a:lnTo>
                  <a:lnTo>
                    <a:pt x="88" y="106"/>
                  </a:lnTo>
                  <a:lnTo>
                    <a:pt x="86" y="107"/>
                  </a:lnTo>
                  <a:lnTo>
                    <a:pt x="85" y="109"/>
                  </a:lnTo>
                  <a:lnTo>
                    <a:pt x="84" y="109"/>
                  </a:lnTo>
                  <a:lnTo>
                    <a:pt x="83" y="111"/>
                  </a:lnTo>
                  <a:lnTo>
                    <a:pt x="82" y="111"/>
                  </a:lnTo>
                  <a:lnTo>
                    <a:pt x="81" y="113"/>
                  </a:lnTo>
                  <a:lnTo>
                    <a:pt x="79" y="114"/>
                  </a:lnTo>
                  <a:lnTo>
                    <a:pt x="79" y="115"/>
                  </a:lnTo>
                  <a:lnTo>
                    <a:pt x="77" y="116"/>
                  </a:lnTo>
                  <a:lnTo>
                    <a:pt x="75" y="117"/>
                  </a:lnTo>
                  <a:lnTo>
                    <a:pt x="74" y="118"/>
                  </a:lnTo>
                  <a:lnTo>
                    <a:pt x="73" y="119"/>
                  </a:lnTo>
                  <a:lnTo>
                    <a:pt x="71" y="120"/>
                  </a:lnTo>
                  <a:lnTo>
                    <a:pt x="70" y="121"/>
                  </a:lnTo>
                  <a:lnTo>
                    <a:pt x="69" y="122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5" y="126"/>
                  </a:lnTo>
                  <a:lnTo>
                    <a:pt x="63" y="127"/>
                  </a:lnTo>
                  <a:lnTo>
                    <a:pt x="61" y="128"/>
                  </a:lnTo>
                  <a:lnTo>
                    <a:pt x="0" y="0"/>
                  </a:lnTo>
                  <a:lnTo>
                    <a:pt x="13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358845FD-F006-40C8-9733-BD75861A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834" y="6028973"/>
              <a:ext cx="223837" cy="203201"/>
            </a:xfrm>
            <a:custGeom>
              <a:avLst/>
              <a:gdLst>
                <a:gd name="T0" fmla="*/ 140 w 141"/>
                <a:gd name="T1" fmla="*/ 12 h 128"/>
                <a:gd name="T2" fmla="*/ 140 w 141"/>
                <a:gd name="T3" fmla="*/ 15 h 128"/>
                <a:gd name="T4" fmla="*/ 139 w 141"/>
                <a:gd name="T5" fmla="*/ 17 h 128"/>
                <a:gd name="T6" fmla="*/ 139 w 141"/>
                <a:gd name="T7" fmla="*/ 20 h 128"/>
                <a:gd name="T8" fmla="*/ 138 w 141"/>
                <a:gd name="T9" fmla="*/ 23 h 128"/>
                <a:gd name="T10" fmla="*/ 138 w 141"/>
                <a:gd name="T11" fmla="*/ 26 h 128"/>
                <a:gd name="T12" fmla="*/ 136 w 141"/>
                <a:gd name="T13" fmla="*/ 28 h 128"/>
                <a:gd name="T14" fmla="*/ 136 w 141"/>
                <a:gd name="T15" fmla="*/ 30 h 128"/>
                <a:gd name="T16" fmla="*/ 136 w 141"/>
                <a:gd name="T17" fmla="*/ 33 h 128"/>
                <a:gd name="T18" fmla="*/ 135 w 141"/>
                <a:gd name="T19" fmla="*/ 36 h 128"/>
                <a:gd name="T20" fmla="*/ 134 w 141"/>
                <a:gd name="T21" fmla="*/ 39 h 128"/>
                <a:gd name="T22" fmla="*/ 133 w 141"/>
                <a:gd name="T23" fmla="*/ 42 h 128"/>
                <a:gd name="T24" fmla="*/ 132 w 141"/>
                <a:gd name="T25" fmla="*/ 44 h 128"/>
                <a:gd name="T26" fmla="*/ 130 w 141"/>
                <a:gd name="T27" fmla="*/ 47 h 128"/>
                <a:gd name="T28" fmla="*/ 129 w 141"/>
                <a:gd name="T29" fmla="*/ 49 h 128"/>
                <a:gd name="T30" fmla="*/ 127 w 141"/>
                <a:gd name="T31" fmla="*/ 51 h 128"/>
                <a:gd name="T32" fmla="*/ 126 w 141"/>
                <a:gd name="T33" fmla="*/ 54 h 128"/>
                <a:gd name="T34" fmla="*/ 124 w 141"/>
                <a:gd name="T35" fmla="*/ 56 h 128"/>
                <a:gd name="T36" fmla="*/ 123 w 141"/>
                <a:gd name="T37" fmla="*/ 59 h 128"/>
                <a:gd name="T38" fmla="*/ 122 w 141"/>
                <a:gd name="T39" fmla="*/ 61 h 128"/>
                <a:gd name="T40" fmla="*/ 120 w 141"/>
                <a:gd name="T41" fmla="*/ 64 h 128"/>
                <a:gd name="T42" fmla="*/ 119 w 141"/>
                <a:gd name="T43" fmla="*/ 66 h 128"/>
                <a:gd name="T44" fmla="*/ 117 w 141"/>
                <a:gd name="T45" fmla="*/ 69 h 128"/>
                <a:gd name="T46" fmla="*/ 116 w 141"/>
                <a:gd name="T47" fmla="*/ 71 h 128"/>
                <a:gd name="T48" fmla="*/ 114 w 141"/>
                <a:gd name="T49" fmla="*/ 74 h 128"/>
                <a:gd name="T50" fmla="*/ 113 w 141"/>
                <a:gd name="T51" fmla="*/ 76 h 128"/>
                <a:gd name="T52" fmla="*/ 112 w 141"/>
                <a:gd name="T53" fmla="*/ 78 h 128"/>
                <a:gd name="T54" fmla="*/ 110 w 141"/>
                <a:gd name="T55" fmla="*/ 81 h 128"/>
                <a:gd name="T56" fmla="*/ 109 w 141"/>
                <a:gd name="T57" fmla="*/ 83 h 128"/>
                <a:gd name="T58" fmla="*/ 107 w 141"/>
                <a:gd name="T59" fmla="*/ 86 h 128"/>
                <a:gd name="T60" fmla="*/ 105 w 141"/>
                <a:gd name="T61" fmla="*/ 88 h 128"/>
                <a:gd name="T62" fmla="*/ 104 w 141"/>
                <a:gd name="T63" fmla="*/ 90 h 128"/>
                <a:gd name="T64" fmla="*/ 101 w 141"/>
                <a:gd name="T65" fmla="*/ 92 h 128"/>
                <a:gd name="T66" fmla="*/ 99 w 141"/>
                <a:gd name="T67" fmla="*/ 94 h 128"/>
                <a:gd name="T68" fmla="*/ 97 w 141"/>
                <a:gd name="T69" fmla="*/ 97 h 128"/>
                <a:gd name="T70" fmla="*/ 95 w 141"/>
                <a:gd name="T71" fmla="*/ 99 h 128"/>
                <a:gd name="T72" fmla="*/ 93 w 141"/>
                <a:gd name="T73" fmla="*/ 101 h 128"/>
                <a:gd name="T74" fmla="*/ 91 w 141"/>
                <a:gd name="T75" fmla="*/ 103 h 128"/>
                <a:gd name="T76" fmla="*/ 88 w 141"/>
                <a:gd name="T77" fmla="*/ 105 h 128"/>
                <a:gd name="T78" fmla="*/ 86 w 141"/>
                <a:gd name="T79" fmla="*/ 107 h 128"/>
                <a:gd name="T80" fmla="*/ 84 w 141"/>
                <a:gd name="T81" fmla="*/ 109 h 128"/>
                <a:gd name="T82" fmla="*/ 82 w 141"/>
                <a:gd name="T83" fmla="*/ 111 h 128"/>
                <a:gd name="T84" fmla="*/ 79 w 141"/>
                <a:gd name="T85" fmla="*/ 114 h 128"/>
                <a:gd name="T86" fmla="*/ 77 w 141"/>
                <a:gd name="T87" fmla="*/ 116 h 128"/>
                <a:gd name="T88" fmla="*/ 74 w 141"/>
                <a:gd name="T89" fmla="*/ 118 h 128"/>
                <a:gd name="T90" fmla="*/ 71 w 141"/>
                <a:gd name="T91" fmla="*/ 120 h 128"/>
                <a:gd name="T92" fmla="*/ 69 w 141"/>
                <a:gd name="T93" fmla="*/ 122 h 128"/>
                <a:gd name="T94" fmla="*/ 67 w 141"/>
                <a:gd name="T95" fmla="*/ 124 h 128"/>
                <a:gd name="T96" fmla="*/ 63 w 141"/>
                <a:gd name="T97" fmla="*/ 127 h 128"/>
                <a:gd name="T98" fmla="*/ 0 w 141"/>
                <a:gd name="T9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" h="128">
                  <a:moveTo>
                    <a:pt x="139" y="11"/>
                  </a:moveTo>
                  <a:lnTo>
                    <a:pt x="140" y="12"/>
                  </a:lnTo>
                  <a:lnTo>
                    <a:pt x="141" y="13"/>
                  </a:lnTo>
                  <a:lnTo>
                    <a:pt x="140" y="15"/>
                  </a:lnTo>
                  <a:lnTo>
                    <a:pt x="140" y="16"/>
                  </a:lnTo>
                  <a:lnTo>
                    <a:pt x="139" y="17"/>
                  </a:lnTo>
                  <a:lnTo>
                    <a:pt x="139" y="19"/>
                  </a:lnTo>
                  <a:lnTo>
                    <a:pt x="139" y="20"/>
                  </a:lnTo>
                  <a:lnTo>
                    <a:pt x="138" y="22"/>
                  </a:lnTo>
                  <a:lnTo>
                    <a:pt x="138" y="23"/>
                  </a:lnTo>
                  <a:lnTo>
                    <a:pt x="138" y="24"/>
                  </a:lnTo>
                  <a:lnTo>
                    <a:pt x="138" y="26"/>
                  </a:lnTo>
                  <a:lnTo>
                    <a:pt x="137" y="27"/>
                  </a:lnTo>
                  <a:lnTo>
                    <a:pt x="136" y="28"/>
                  </a:lnTo>
                  <a:lnTo>
                    <a:pt x="137" y="30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36" y="33"/>
                  </a:lnTo>
                  <a:lnTo>
                    <a:pt x="135" y="35"/>
                  </a:lnTo>
                  <a:lnTo>
                    <a:pt x="135" y="36"/>
                  </a:lnTo>
                  <a:lnTo>
                    <a:pt x="134" y="38"/>
                  </a:lnTo>
                  <a:lnTo>
                    <a:pt x="134" y="39"/>
                  </a:lnTo>
                  <a:lnTo>
                    <a:pt x="133" y="40"/>
                  </a:lnTo>
                  <a:lnTo>
                    <a:pt x="133" y="42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1" y="45"/>
                  </a:lnTo>
                  <a:lnTo>
                    <a:pt x="130" y="47"/>
                  </a:lnTo>
                  <a:lnTo>
                    <a:pt x="129" y="48"/>
                  </a:lnTo>
                  <a:lnTo>
                    <a:pt x="129" y="49"/>
                  </a:lnTo>
                  <a:lnTo>
                    <a:pt x="128" y="51"/>
                  </a:lnTo>
                  <a:lnTo>
                    <a:pt x="127" y="51"/>
                  </a:lnTo>
                  <a:lnTo>
                    <a:pt x="126" y="53"/>
                  </a:lnTo>
                  <a:lnTo>
                    <a:pt x="126" y="54"/>
                  </a:lnTo>
                  <a:lnTo>
                    <a:pt x="125" y="55"/>
                  </a:lnTo>
                  <a:lnTo>
                    <a:pt x="124" y="56"/>
                  </a:lnTo>
                  <a:lnTo>
                    <a:pt x="123" y="58"/>
                  </a:lnTo>
                  <a:lnTo>
                    <a:pt x="123" y="59"/>
                  </a:lnTo>
                  <a:lnTo>
                    <a:pt x="122" y="60"/>
                  </a:lnTo>
                  <a:lnTo>
                    <a:pt x="122" y="61"/>
                  </a:lnTo>
                  <a:lnTo>
                    <a:pt x="121" y="63"/>
                  </a:lnTo>
                  <a:lnTo>
                    <a:pt x="120" y="64"/>
                  </a:lnTo>
                  <a:lnTo>
                    <a:pt x="119" y="65"/>
                  </a:lnTo>
                  <a:lnTo>
                    <a:pt x="119" y="66"/>
                  </a:lnTo>
                  <a:lnTo>
                    <a:pt x="118" y="68"/>
                  </a:lnTo>
                  <a:lnTo>
                    <a:pt x="117" y="69"/>
                  </a:lnTo>
                  <a:lnTo>
                    <a:pt x="116" y="70"/>
                  </a:lnTo>
                  <a:lnTo>
                    <a:pt x="116" y="71"/>
                  </a:lnTo>
                  <a:lnTo>
                    <a:pt x="115" y="73"/>
                  </a:lnTo>
                  <a:lnTo>
                    <a:pt x="114" y="74"/>
                  </a:lnTo>
                  <a:lnTo>
                    <a:pt x="114" y="75"/>
                  </a:lnTo>
                  <a:lnTo>
                    <a:pt x="113" y="76"/>
                  </a:lnTo>
                  <a:lnTo>
                    <a:pt x="113" y="77"/>
                  </a:lnTo>
                  <a:lnTo>
                    <a:pt x="112" y="78"/>
                  </a:lnTo>
                  <a:lnTo>
                    <a:pt x="111" y="79"/>
                  </a:lnTo>
                  <a:lnTo>
                    <a:pt x="110" y="81"/>
                  </a:lnTo>
                  <a:lnTo>
                    <a:pt x="110" y="82"/>
                  </a:lnTo>
                  <a:lnTo>
                    <a:pt x="109" y="83"/>
                  </a:lnTo>
                  <a:lnTo>
                    <a:pt x="108" y="84"/>
                  </a:lnTo>
                  <a:lnTo>
                    <a:pt x="107" y="86"/>
                  </a:lnTo>
                  <a:lnTo>
                    <a:pt x="106" y="86"/>
                  </a:lnTo>
                  <a:lnTo>
                    <a:pt x="105" y="88"/>
                  </a:lnTo>
                  <a:lnTo>
                    <a:pt x="104" y="89"/>
                  </a:lnTo>
                  <a:lnTo>
                    <a:pt x="104" y="90"/>
                  </a:lnTo>
                  <a:lnTo>
                    <a:pt x="102" y="91"/>
                  </a:lnTo>
                  <a:lnTo>
                    <a:pt x="101" y="92"/>
                  </a:lnTo>
                  <a:lnTo>
                    <a:pt x="101" y="94"/>
                  </a:lnTo>
                  <a:lnTo>
                    <a:pt x="99" y="94"/>
                  </a:lnTo>
                  <a:lnTo>
                    <a:pt x="98" y="96"/>
                  </a:lnTo>
                  <a:lnTo>
                    <a:pt x="97" y="97"/>
                  </a:lnTo>
                  <a:lnTo>
                    <a:pt x="96" y="98"/>
                  </a:lnTo>
                  <a:lnTo>
                    <a:pt x="95" y="99"/>
                  </a:lnTo>
                  <a:lnTo>
                    <a:pt x="94" y="101"/>
                  </a:lnTo>
                  <a:lnTo>
                    <a:pt x="93" y="101"/>
                  </a:lnTo>
                  <a:lnTo>
                    <a:pt x="92" y="103"/>
                  </a:lnTo>
                  <a:lnTo>
                    <a:pt x="91" y="103"/>
                  </a:lnTo>
                  <a:lnTo>
                    <a:pt x="90" y="104"/>
                  </a:lnTo>
                  <a:lnTo>
                    <a:pt x="88" y="105"/>
                  </a:lnTo>
                  <a:lnTo>
                    <a:pt x="88" y="106"/>
                  </a:lnTo>
                  <a:lnTo>
                    <a:pt x="86" y="107"/>
                  </a:lnTo>
                  <a:lnTo>
                    <a:pt x="85" y="109"/>
                  </a:lnTo>
                  <a:lnTo>
                    <a:pt x="84" y="109"/>
                  </a:lnTo>
                  <a:lnTo>
                    <a:pt x="83" y="111"/>
                  </a:lnTo>
                  <a:lnTo>
                    <a:pt x="82" y="111"/>
                  </a:lnTo>
                  <a:lnTo>
                    <a:pt x="81" y="113"/>
                  </a:lnTo>
                  <a:lnTo>
                    <a:pt x="79" y="114"/>
                  </a:lnTo>
                  <a:lnTo>
                    <a:pt x="79" y="115"/>
                  </a:lnTo>
                  <a:lnTo>
                    <a:pt x="77" y="116"/>
                  </a:lnTo>
                  <a:lnTo>
                    <a:pt x="75" y="117"/>
                  </a:lnTo>
                  <a:lnTo>
                    <a:pt x="74" y="118"/>
                  </a:lnTo>
                  <a:lnTo>
                    <a:pt x="73" y="119"/>
                  </a:lnTo>
                  <a:lnTo>
                    <a:pt x="71" y="120"/>
                  </a:lnTo>
                  <a:lnTo>
                    <a:pt x="70" y="121"/>
                  </a:lnTo>
                  <a:lnTo>
                    <a:pt x="69" y="122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65" y="126"/>
                  </a:lnTo>
                  <a:lnTo>
                    <a:pt x="63" y="127"/>
                  </a:lnTo>
                  <a:lnTo>
                    <a:pt x="61" y="128"/>
                  </a:lnTo>
                  <a:lnTo>
                    <a:pt x="0" y="0"/>
                  </a:lnTo>
                  <a:lnTo>
                    <a:pt x="139" y="11"/>
                  </a:lnTo>
                  <a:close/>
                </a:path>
              </a:pathLst>
            </a:cu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56AF9411-1232-4AA1-9ED8-7DD5A8A37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5371" y="5713058"/>
              <a:ext cx="220662" cy="203201"/>
            </a:xfrm>
            <a:custGeom>
              <a:avLst/>
              <a:gdLst>
                <a:gd name="T0" fmla="*/ 0 w 139"/>
                <a:gd name="T1" fmla="*/ 117 h 128"/>
                <a:gd name="T2" fmla="*/ 1 w 139"/>
                <a:gd name="T3" fmla="*/ 114 h 128"/>
                <a:gd name="T4" fmla="*/ 1 w 139"/>
                <a:gd name="T5" fmla="*/ 111 h 128"/>
                <a:gd name="T6" fmla="*/ 2 w 139"/>
                <a:gd name="T7" fmla="*/ 108 h 128"/>
                <a:gd name="T8" fmla="*/ 3 w 139"/>
                <a:gd name="T9" fmla="*/ 105 h 128"/>
                <a:gd name="T10" fmla="*/ 3 w 139"/>
                <a:gd name="T11" fmla="*/ 102 h 128"/>
                <a:gd name="T12" fmla="*/ 5 w 139"/>
                <a:gd name="T13" fmla="*/ 100 h 128"/>
                <a:gd name="T14" fmla="*/ 5 w 139"/>
                <a:gd name="T15" fmla="*/ 97 h 128"/>
                <a:gd name="T16" fmla="*/ 6 w 139"/>
                <a:gd name="T17" fmla="*/ 94 h 128"/>
                <a:gd name="T18" fmla="*/ 7 w 139"/>
                <a:gd name="T19" fmla="*/ 92 h 128"/>
                <a:gd name="T20" fmla="*/ 8 w 139"/>
                <a:gd name="T21" fmla="*/ 89 h 128"/>
                <a:gd name="T22" fmla="*/ 9 w 139"/>
                <a:gd name="T23" fmla="*/ 86 h 128"/>
                <a:gd name="T24" fmla="*/ 10 w 139"/>
                <a:gd name="T25" fmla="*/ 83 h 128"/>
                <a:gd name="T26" fmla="*/ 11 w 139"/>
                <a:gd name="T27" fmla="*/ 82 h 128"/>
                <a:gd name="T28" fmla="*/ 12 w 139"/>
                <a:gd name="T29" fmla="*/ 79 h 128"/>
                <a:gd name="T30" fmla="*/ 14 w 139"/>
                <a:gd name="T31" fmla="*/ 77 h 128"/>
                <a:gd name="T32" fmla="*/ 15 w 139"/>
                <a:gd name="T33" fmla="*/ 74 h 128"/>
                <a:gd name="T34" fmla="*/ 16 w 139"/>
                <a:gd name="T35" fmla="*/ 72 h 128"/>
                <a:gd name="T36" fmla="*/ 18 w 139"/>
                <a:gd name="T37" fmla="*/ 69 h 128"/>
                <a:gd name="T38" fmla="*/ 19 w 139"/>
                <a:gd name="T39" fmla="*/ 67 h 128"/>
                <a:gd name="T40" fmla="*/ 21 w 139"/>
                <a:gd name="T41" fmla="*/ 65 h 128"/>
                <a:gd name="T42" fmla="*/ 22 w 139"/>
                <a:gd name="T43" fmla="*/ 62 h 128"/>
                <a:gd name="T44" fmla="*/ 24 w 139"/>
                <a:gd name="T45" fmla="*/ 60 h 128"/>
                <a:gd name="T46" fmla="*/ 25 w 139"/>
                <a:gd name="T47" fmla="*/ 57 h 128"/>
                <a:gd name="T48" fmla="*/ 26 w 139"/>
                <a:gd name="T49" fmla="*/ 55 h 128"/>
                <a:gd name="T50" fmla="*/ 28 w 139"/>
                <a:gd name="T51" fmla="*/ 52 h 128"/>
                <a:gd name="T52" fmla="*/ 29 w 139"/>
                <a:gd name="T53" fmla="*/ 51 h 128"/>
                <a:gd name="T54" fmla="*/ 30 w 139"/>
                <a:gd name="T55" fmla="*/ 48 h 128"/>
                <a:gd name="T56" fmla="*/ 32 w 139"/>
                <a:gd name="T57" fmla="*/ 45 h 128"/>
                <a:gd name="T58" fmla="*/ 34 w 139"/>
                <a:gd name="T59" fmla="*/ 42 h 128"/>
                <a:gd name="T60" fmla="*/ 35 w 139"/>
                <a:gd name="T61" fmla="*/ 40 h 128"/>
                <a:gd name="T62" fmla="*/ 37 w 139"/>
                <a:gd name="T63" fmla="*/ 38 h 128"/>
                <a:gd name="T64" fmla="*/ 39 w 139"/>
                <a:gd name="T65" fmla="*/ 36 h 128"/>
                <a:gd name="T66" fmla="*/ 41 w 139"/>
                <a:gd name="T67" fmla="*/ 34 h 128"/>
                <a:gd name="T68" fmla="*/ 43 w 139"/>
                <a:gd name="T69" fmla="*/ 32 h 128"/>
                <a:gd name="T70" fmla="*/ 45 w 139"/>
                <a:gd name="T71" fmla="*/ 28 h 128"/>
                <a:gd name="T72" fmla="*/ 47 w 139"/>
                <a:gd name="T73" fmla="*/ 26 h 128"/>
                <a:gd name="T74" fmla="*/ 49 w 139"/>
                <a:gd name="T75" fmla="*/ 24 h 128"/>
                <a:gd name="T76" fmla="*/ 52 w 139"/>
                <a:gd name="T77" fmla="*/ 22 h 128"/>
                <a:gd name="T78" fmla="*/ 54 w 139"/>
                <a:gd name="T79" fmla="*/ 20 h 128"/>
                <a:gd name="T80" fmla="*/ 57 w 139"/>
                <a:gd name="T81" fmla="*/ 18 h 128"/>
                <a:gd name="T82" fmla="*/ 59 w 139"/>
                <a:gd name="T83" fmla="*/ 16 h 128"/>
                <a:gd name="T84" fmla="*/ 61 w 139"/>
                <a:gd name="T85" fmla="*/ 14 h 128"/>
                <a:gd name="T86" fmla="*/ 64 w 139"/>
                <a:gd name="T87" fmla="*/ 11 h 128"/>
                <a:gd name="T88" fmla="*/ 67 w 139"/>
                <a:gd name="T89" fmla="*/ 9 h 128"/>
                <a:gd name="T90" fmla="*/ 69 w 139"/>
                <a:gd name="T91" fmla="*/ 7 h 128"/>
                <a:gd name="T92" fmla="*/ 71 w 139"/>
                <a:gd name="T93" fmla="*/ 5 h 128"/>
                <a:gd name="T94" fmla="*/ 74 w 139"/>
                <a:gd name="T95" fmla="*/ 3 h 128"/>
                <a:gd name="T96" fmla="*/ 77 w 139"/>
                <a:gd name="T97" fmla="*/ 1 h 128"/>
                <a:gd name="T98" fmla="*/ 139 w 139"/>
                <a:gd name="T9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128">
                  <a:moveTo>
                    <a:pt x="1" y="118"/>
                  </a:moveTo>
                  <a:lnTo>
                    <a:pt x="0" y="117"/>
                  </a:lnTo>
                  <a:lnTo>
                    <a:pt x="0" y="116"/>
                  </a:lnTo>
                  <a:lnTo>
                    <a:pt x="1" y="114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3" y="105"/>
                  </a:lnTo>
                  <a:lnTo>
                    <a:pt x="3" y="105"/>
                  </a:lnTo>
                  <a:lnTo>
                    <a:pt x="3" y="102"/>
                  </a:lnTo>
                  <a:lnTo>
                    <a:pt x="4" y="102"/>
                  </a:lnTo>
                  <a:lnTo>
                    <a:pt x="5" y="100"/>
                  </a:lnTo>
                  <a:lnTo>
                    <a:pt x="4" y="99"/>
                  </a:lnTo>
                  <a:lnTo>
                    <a:pt x="5" y="97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8" y="89"/>
                  </a:lnTo>
                  <a:lnTo>
                    <a:pt x="8" y="88"/>
                  </a:lnTo>
                  <a:lnTo>
                    <a:pt x="9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5" y="74"/>
                  </a:lnTo>
                  <a:lnTo>
                    <a:pt x="16" y="74"/>
                  </a:lnTo>
                  <a:lnTo>
                    <a:pt x="16" y="72"/>
                  </a:lnTo>
                  <a:lnTo>
                    <a:pt x="17" y="71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9" y="67"/>
                  </a:lnTo>
                  <a:lnTo>
                    <a:pt x="20" y="66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2" y="62"/>
                  </a:lnTo>
                  <a:lnTo>
                    <a:pt x="23" y="61"/>
                  </a:lnTo>
                  <a:lnTo>
                    <a:pt x="24" y="60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7" y="53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9" y="51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0"/>
                  </a:lnTo>
                  <a:lnTo>
                    <a:pt x="37" y="38"/>
                  </a:lnTo>
                  <a:lnTo>
                    <a:pt x="38" y="37"/>
                  </a:lnTo>
                  <a:lnTo>
                    <a:pt x="39" y="36"/>
                  </a:lnTo>
                  <a:lnTo>
                    <a:pt x="40" y="34"/>
                  </a:lnTo>
                  <a:lnTo>
                    <a:pt x="41" y="34"/>
                  </a:lnTo>
                  <a:lnTo>
                    <a:pt x="42" y="32"/>
                  </a:lnTo>
                  <a:lnTo>
                    <a:pt x="43" y="32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7" y="26"/>
                  </a:lnTo>
                  <a:lnTo>
                    <a:pt x="48" y="26"/>
                  </a:lnTo>
                  <a:lnTo>
                    <a:pt x="49" y="24"/>
                  </a:lnTo>
                  <a:lnTo>
                    <a:pt x="51" y="23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3" y="12"/>
                  </a:lnTo>
                  <a:lnTo>
                    <a:pt x="64" y="11"/>
                  </a:lnTo>
                  <a:lnTo>
                    <a:pt x="65" y="11"/>
                  </a:lnTo>
                  <a:lnTo>
                    <a:pt x="67" y="9"/>
                  </a:lnTo>
                  <a:lnTo>
                    <a:pt x="68" y="8"/>
                  </a:lnTo>
                  <a:lnTo>
                    <a:pt x="69" y="7"/>
                  </a:lnTo>
                  <a:lnTo>
                    <a:pt x="70" y="6"/>
                  </a:lnTo>
                  <a:lnTo>
                    <a:pt x="71" y="5"/>
                  </a:lnTo>
                  <a:lnTo>
                    <a:pt x="73" y="4"/>
                  </a:lnTo>
                  <a:lnTo>
                    <a:pt x="74" y="3"/>
                  </a:lnTo>
                  <a:lnTo>
                    <a:pt x="75" y="2"/>
                  </a:lnTo>
                  <a:lnTo>
                    <a:pt x="77" y="1"/>
                  </a:lnTo>
                  <a:lnTo>
                    <a:pt x="79" y="0"/>
                  </a:lnTo>
                  <a:lnTo>
                    <a:pt x="139" y="128"/>
                  </a:lnTo>
                  <a:lnTo>
                    <a:pt x="1" y="118"/>
                  </a:lnTo>
                  <a:close/>
                </a:path>
              </a:pathLst>
            </a:cu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D27C3E73-F88A-4F52-B86B-91F1F123A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5371" y="5713058"/>
              <a:ext cx="220662" cy="203201"/>
            </a:xfrm>
            <a:custGeom>
              <a:avLst/>
              <a:gdLst>
                <a:gd name="T0" fmla="*/ 0 w 139"/>
                <a:gd name="T1" fmla="*/ 117 h 128"/>
                <a:gd name="T2" fmla="*/ 1 w 139"/>
                <a:gd name="T3" fmla="*/ 114 h 128"/>
                <a:gd name="T4" fmla="*/ 1 w 139"/>
                <a:gd name="T5" fmla="*/ 111 h 128"/>
                <a:gd name="T6" fmla="*/ 2 w 139"/>
                <a:gd name="T7" fmla="*/ 108 h 128"/>
                <a:gd name="T8" fmla="*/ 3 w 139"/>
                <a:gd name="T9" fmla="*/ 105 h 128"/>
                <a:gd name="T10" fmla="*/ 3 w 139"/>
                <a:gd name="T11" fmla="*/ 102 h 128"/>
                <a:gd name="T12" fmla="*/ 5 w 139"/>
                <a:gd name="T13" fmla="*/ 100 h 128"/>
                <a:gd name="T14" fmla="*/ 5 w 139"/>
                <a:gd name="T15" fmla="*/ 97 h 128"/>
                <a:gd name="T16" fmla="*/ 6 w 139"/>
                <a:gd name="T17" fmla="*/ 94 h 128"/>
                <a:gd name="T18" fmla="*/ 7 w 139"/>
                <a:gd name="T19" fmla="*/ 92 h 128"/>
                <a:gd name="T20" fmla="*/ 8 w 139"/>
                <a:gd name="T21" fmla="*/ 89 h 128"/>
                <a:gd name="T22" fmla="*/ 9 w 139"/>
                <a:gd name="T23" fmla="*/ 86 h 128"/>
                <a:gd name="T24" fmla="*/ 10 w 139"/>
                <a:gd name="T25" fmla="*/ 83 h 128"/>
                <a:gd name="T26" fmla="*/ 11 w 139"/>
                <a:gd name="T27" fmla="*/ 82 h 128"/>
                <a:gd name="T28" fmla="*/ 12 w 139"/>
                <a:gd name="T29" fmla="*/ 79 h 128"/>
                <a:gd name="T30" fmla="*/ 14 w 139"/>
                <a:gd name="T31" fmla="*/ 77 h 128"/>
                <a:gd name="T32" fmla="*/ 15 w 139"/>
                <a:gd name="T33" fmla="*/ 74 h 128"/>
                <a:gd name="T34" fmla="*/ 16 w 139"/>
                <a:gd name="T35" fmla="*/ 72 h 128"/>
                <a:gd name="T36" fmla="*/ 18 w 139"/>
                <a:gd name="T37" fmla="*/ 69 h 128"/>
                <a:gd name="T38" fmla="*/ 19 w 139"/>
                <a:gd name="T39" fmla="*/ 67 h 128"/>
                <a:gd name="T40" fmla="*/ 21 w 139"/>
                <a:gd name="T41" fmla="*/ 65 h 128"/>
                <a:gd name="T42" fmla="*/ 22 w 139"/>
                <a:gd name="T43" fmla="*/ 62 h 128"/>
                <a:gd name="T44" fmla="*/ 24 w 139"/>
                <a:gd name="T45" fmla="*/ 60 h 128"/>
                <a:gd name="T46" fmla="*/ 25 w 139"/>
                <a:gd name="T47" fmla="*/ 57 h 128"/>
                <a:gd name="T48" fmla="*/ 26 w 139"/>
                <a:gd name="T49" fmla="*/ 55 h 128"/>
                <a:gd name="T50" fmla="*/ 28 w 139"/>
                <a:gd name="T51" fmla="*/ 52 h 128"/>
                <a:gd name="T52" fmla="*/ 29 w 139"/>
                <a:gd name="T53" fmla="*/ 51 h 128"/>
                <a:gd name="T54" fmla="*/ 30 w 139"/>
                <a:gd name="T55" fmla="*/ 48 h 128"/>
                <a:gd name="T56" fmla="*/ 32 w 139"/>
                <a:gd name="T57" fmla="*/ 45 h 128"/>
                <a:gd name="T58" fmla="*/ 34 w 139"/>
                <a:gd name="T59" fmla="*/ 42 h 128"/>
                <a:gd name="T60" fmla="*/ 35 w 139"/>
                <a:gd name="T61" fmla="*/ 40 h 128"/>
                <a:gd name="T62" fmla="*/ 37 w 139"/>
                <a:gd name="T63" fmla="*/ 38 h 128"/>
                <a:gd name="T64" fmla="*/ 39 w 139"/>
                <a:gd name="T65" fmla="*/ 36 h 128"/>
                <a:gd name="T66" fmla="*/ 41 w 139"/>
                <a:gd name="T67" fmla="*/ 34 h 128"/>
                <a:gd name="T68" fmla="*/ 43 w 139"/>
                <a:gd name="T69" fmla="*/ 32 h 128"/>
                <a:gd name="T70" fmla="*/ 45 w 139"/>
                <a:gd name="T71" fmla="*/ 28 h 128"/>
                <a:gd name="T72" fmla="*/ 47 w 139"/>
                <a:gd name="T73" fmla="*/ 26 h 128"/>
                <a:gd name="T74" fmla="*/ 49 w 139"/>
                <a:gd name="T75" fmla="*/ 24 h 128"/>
                <a:gd name="T76" fmla="*/ 52 w 139"/>
                <a:gd name="T77" fmla="*/ 22 h 128"/>
                <a:gd name="T78" fmla="*/ 54 w 139"/>
                <a:gd name="T79" fmla="*/ 20 h 128"/>
                <a:gd name="T80" fmla="*/ 57 w 139"/>
                <a:gd name="T81" fmla="*/ 18 h 128"/>
                <a:gd name="T82" fmla="*/ 59 w 139"/>
                <a:gd name="T83" fmla="*/ 16 h 128"/>
                <a:gd name="T84" fmla="*/ 61 w 139"/>
                <a:gd name="T85" fmla="*/ 14 h 128"/>
                <a:gd name="T86" fmla="*/ 64 w 139"/>
                <a:gd name="T87" fmla="*/ 11 h 128"/>
                <a:gd name="T88" fmla="*/ 67 w 139"/>
                <a:gd name="T89" fmla="*/ 9 h 128"/>
                <a:gd name="T90" fmla="*/ 69 w 139"/>
                <a:gd name="T91" fmla="*/ 7 h 128"/>
                <a:gd name="T92" fmla="*/ 71 w 139"/>
                <a:gd name="T93" fmla="*/ 5 h 128"/>
                <a:gd name="T94" fmla="*/ 74 w 139"/>
                <a:gd name="T95" fmla="*/ 3 h 128"/>
                <a:gd name="T96" fmla="*/ 77 w 139"/>
                <a:gd name="T97" fmla="*/ 1 h 128"/>
                <a:gd name="T98" fmla="*/ 139 w 139"/>
                <a:gd name="T9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9" h="128">
                  <a:moveTo>
                    <a:pt x="1" y="118"/>
                  </a:moveTo>
                  <a:lnTo>
                    <a:pt x="0" y="117"/>
                  </a:lnTo>
                  <a:lnTo>
                    <a:pt x="0" y="116"/>
                  </a:lnTo>
                  <a:lnTo>
                    <a:pt x="1" y="114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3" y="105"/>
                  </a:lnTo>
                  <a:lnTo>
                    <a:pt x="3" y="105"/>
                  </a:lnTo>
                  <a:lnTo>
                    <a:pt x="3" y="102"/>
                  </a:lnTo>
                  <a:lnTo>
                    <a:pt x="4" y="102"/>
                  </a:lnTo>
                  <a:lnTo>
                    <a:pt x="5" y="100"/>
                  </a:lnTo>
                  <a:lnTo>
                    <a:pt x="4" y="99"/>
                  </a:lnTo>
                  <a:lnTo>
                    <a:pt x="5" y="97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3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8" y="89"/>
                  </a:lnTo>
                  <a:lnTo>
                    <a:pt x="8" y="88"/>
                  </a:lnTo>
                  <a:lnTo>
                    <a:pt x="9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3"/>
                  </a:lnTo>
                  <a:lnTo>
                    <a:pt x="11" y="82"/>
                  </a:lnTo>
                  <a:lnTo>
                    <a:pt x="11" y="81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7"/>
                  </a:lnTo>
                  <a:lnTo>
                    <a:pt x="14" y="76"/>
                  </a:lnTo>
                  <a:lnTo>
                    <a:pt x="15" y="74"/>
                  </a:lnTo>
                  <a:lnTo>
                    <a:pt x="16" y="74"/>
                  </a:lnTo>
                  <a:lnTo>
                    <a:pt x="16" y="72"/>
                  </a:lnTo>
                  <a:lnTo>
                    <a:pt x="17" y="71"/>
                  </a:lnTo>
                  <a:lnTo>
                    <a:pt x="18" y="69"/>
                  </a:lnTo>
                  <a:lnTo>
                    <a:pt x="18" y="69"/>
                  </a:lnTo>
                  <a:lnTo>
                    <a:pt x="19" y="67"/>
                  </a:lnTo>
                  <a:lnTo>
                    <a:pt x="20" y="66"/>
                  </a:lnTo>
                  <a:lnTo>
                    <a:pt x="21" y="65"/>
                  </a:lnTo>
                  <a:lnTo>
                    <a:pt x="21" y="64"/>
                  </a:lnTo>
                  <a:lnTo>
                    <a:pt x="22" y="62"/>
                  </a:lnTo>
                  <a:lnTo>
                    <a:pt x="23" y="61"/>
                  </a:lnTo>
                  <a:lnTo>
                    <a:pt x="24" y="60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7" y="53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9" y="51"/>
                  </a:lnTo>
                  <a:lnTo>
                    <a:pt x="30" y="49"/>
                  </a:lnTo>
                  <a:lnTo>
                    <a:pt x="30" y="48"/>
                  </a:lnTo>
                  <a:lnTo>
                    <a:pt x="31" y="47"/>
                  </a:lnTo>
                  <a:lnTo>
                    <a:pt x="32" y="45"/>
                  </a:lnTo>
                  <a:lnTo>
                    <a:pt x="33" y="44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0"/>
                  </a:lnTo>
                  <a:lnTo>
                    <a:pt x="37" y="38"/>
                  </a:lnTo>
                  <a:lnTo>
                    <a:pt x="38" y="37"/>
                  </a:lnTo>
                  <a:lnTo>
                    <a:pt x="39" y="36"/>
                  </a:lnTo>
                  <a:lnTo>
                    <a:pt x="40" y="34"/>
                  </a:lnTo>
                  <a:lnTo>
                    <a:pt x="41" y="34"/>
                  </a:lnTo>
                  <a:lnTo>
                    <a:pt x="42" y="32"/>
                  </a:lnTo>
                  <a:lnTo>
                    <a:pt x="43" y="32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7" y="26"/>
                  </a:lnTo>
                  <a:lnTo>
                    <a:pt x="48" y="26"/>
                  </a:lnTo>
                  <a:lnTo>
                    <a:pt x="49" y="24"/>
                  </a:lnTo>
                  <a:lnTo>
                    <a:pt x="51" y="23"/>
                  </a:lnTo>
                  <a:lnTo>
                    <a:pt x="52" y="22"/>
                  </a:lnTo>
                  <a:lnTo>
                    <a:pt x="53" y="21"/>
                  </a:lnTo>
                  <a:lnTo>
                    <a:pt x="54" y="20"/>
                  </a:lnTo>
                  <a:lnTo>
                    <a:pt x="56" y="19"/>
                  </a:lnTo>
                  <a:lnTo>
                    <a:pt x="57" y="18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61" y="14"/>
                  </a:lnTo>
                  <a:lnTo>
                    <a:pt x="61" y="14"/>
                  </a:lnTo>
                  <a:lnTo>
                    <a:pt x="63" y="12"/>
                  </a:lnTo>
                  <a:lnTo>
                    <a:pt x="64" y="11"/>
                  </a:lnTo>
                  <a:lnTo>
                    <a:pt x="65" y="11"/>
                  </a:lnTo>
                  <a:lnTo>
                    <a:pt x="67" y="9"/>
                  </a:lnTo>
                  <a:lnTo>
                    <a:pt x="68" y="8"/>
                  </a:lnTo>
                  <a:lnTo>
                    <a:pt x="69" y="7"/>
                  </a:lnTo>
                  <a:lnTo>
                    <a:pt x="70" y="6"/>
                  </a:lnTo>
                  <a:lnTo>
                    <a:pt x="71" y="5"/>
                  </a:lnTo>
                  <a:lnTo>
                    <a:pt x="73" y="4"/>
                  </a:lnTo>
                  <a:lnTo>
                    <a:pt x="74" y="3"/>
                  </a:lnTo>
                  <a:lnTo>
                    <a:pt x="75" y="2"/>
                  </a:lnTo>
                  <a:lnTo>
                    <a:pt x="77" y="1"/>
                  </a:lnTo>
                  <a:lnTo>
                    <a:pt x="79" y="0"/>
                  </a:lnTo>
                  <a:lnTo>
                    <a:pt x="139" y="128"/>
                  </a:lnTo>
                  <a:lnTo>
                    <a:pt x="1" y="118"/>
                  </a:lnTo>
                  <a:close/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39159087-A0C5-4E6F-A3E3-3D86021AF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2196" y="6000398"/>
              <a:ext cx="223837" cy="201614"/>
            </a:xfrm>
            <a:custGeom>
              <a:avLst/>
              <a:gdLst>
                <a:gd name="T0" fmla="*/ 63 w 141"/>
                <a:gd name="T1" fmla="*/ 127 h 127"/>
                <a:gd name="T2" fmla="*/ 61 w 141"/>
                <a:gd name="T3" fmla="*/ 125 h 127"/>
                <a:gd name="T4" fmla="*/ 58 w 141"/>
                <a:gd name="T5" fmla="*/ 123 h 127"/>
                <a:gd name="T6" fmla="*/ 56 w 141"/>
                <a:gd name="T7" fmla="*/ 121 h 127"/>
                <a:gd name="T8" fmla="*/ 54 w 141"/>
                <a:gd name="T9" fmla="*/ 120 h 127"/>
                <a:gd name="T10" fmla="*/ 52 w 141"/>
                <a:gd name="T11" fmla="*/ 118 h 127"/>
                <a:gd name="T12" fmla="*/ 51 w 141"/>
                <a:gd name="T13" fmla="*/ 115 h 127"/>
                <a:gd name="T14" fmla="*/ 48 w 141"/>
                <a:gd name="T15" fmla="*/ 113 h 127"/>
                <a:gd name="T16" fmla="*/ 46 w 141"/>
                <a:gd name="T17" fmla="*/ 111 h 127"/>
                <a:gd name="T18" fmla="*/ 45 w 141"/>
                <a:gd name="T19" fmla="*/ 109 h 127"/>
                <a:gd name="T20" fmla="*/ 42 w 141"/>
                <a:gd name="T21" fmla="*/ 107 h 127"/>
                <a:gd name="T22" fmla="*/ 41 w 141"/>
                <a:gd name="T23" fmla="*/ 105 h 127"/>
                <a:gd name="T24" fmla="*/ 39 w 141"/>
                <a:gd name="T25" fmla="*/ 103 h 127"/>
                <a:gd name="T26" fmla="*/ 38 w 141"/>
                <a:gd name="T27" fmla="*/ 101 h 127"/>
                <a:gd name="T28" fmla="*/ 36 w 141"/>
                <a:gd name="T29" fmla="*/ 99 h 127"/>
                <a:gd name="T30" fmla="*/ 35 w 141"/>
                <a:gd name="T31" fmla="*/ 96 h 127"/>
                <a:gd name="T32" fmla="*/ 34 w 141"/>
                <a:gd name="T33" fmla="*/ 94 h 127"/>
                <a:gd name="T34" fmla="*/ 32 w 141"/>
                <a:gd name="T35" fmla="*/ 91 h 127"/>
                <a:gd name="T36" fmla="*/ 31 w 141"/>
                <a:gd name="T37" fmla="*/ 89 h 127"/>
                <a:gd name="T38" fmla="*/ 29 w 141"/>
                <a:gd name="T39" fmla="*/ 86 h 127"/>
                <a:gd name="T40" fmla="*/ 28 w 141"/>
                <a:gd name="T41" fmla="*/ 84 h 127"/>
                <a:gd name="T42" fmla="*/ 27 w 141"/>
                <a:gd name="T43" fmla="*/ 81 h 127"/>
                <a:gd name="T44" fmla="*/ 25 w 141"/>
                <a:gd name="T45" fmla="*/ 79 h 127"/>
                <a:gd name="T46" fmla="*/ 24 w 141"/>
                <a:gd name="T47" fmla="*/ 76 h 127"/>
                <a:gd name="T48" fmla="*/ 22 w 141"/>
                <a:gd name="T49" fmla="*/ 74 h 127"/>
                <a:gd name="T50" fmla="*/ 21 w 141"/>
                <a:gd name="T51" fmla="*/ 71 h 127"/>
                <a:gd name="T52" fmla="*/ 20 w 141"/>
                <a:gd name="T53" fmla="*/ 70 h 127"/>
                <a:gd name="T54" fmla="*/ 18 w 141"/>
                <a:gd name="T55" fmla="*/ 67 h 127"/>
                <a:gd name="T56" fmla="*/ 17 w 141"/>
                <a:gd name="T57" fmla="*/ 64 h 127"/>
                <a:gd name="T58" fmla="*/ 15 w 141"/>
                <a:gd name="T59" fmla="*/ 62 h 127"/>
                <a:gd name="T60" fmla="*/ 14 w 141"/>
                <a:gd name="T61" fmla="*/ 59 h 127"/>
                <a:gd name="T62" fmla="*/ 13 w 141"/>
                <a:gd name="T63" fmla="*/ 56 h 127"/>
                <a:gd name="T64" fmla="*/ 12 w 141"/>
                <a:gd name="T65" fmla="*/ 54 h 127"/>
                <a:gd name="T66" fmla="*/ 11 w 141"/>
                <a:gd name="T67" fmla="*/ 51 h 127"/>
                <a:gd name="T68" fmla="*/ 10 w 141"/>
                <a:gd name="T69" fmla="*/ 47 h 127"/>
                <a:gd name="T70" fmla="*/ 9 w 141"/>
                <a:gd name="T71" fmla="*/ 45 h 127"/>
                <a:gd name="T72" fmla="*/ 8 w 141"/>
                <a:gd name="T73" fmla="*/ 42 h 127"/>
                <a:gd name="T74" fmla="*/ 7 w 141"/>
                <a:gd name="T75" fmla="*/ 39 h 127"/>
                <a:gd name="T76" fmla="*/ 7 w 141"/>
                <a:gd name="T77" fmla="*/ 37 h 127"/>
                <a:gd name="T78" fmla="*/ 6 w 141"/>
                <a:gd name="T79" fmla="*/ 33 h 127"/>
                <a:gd name="T80" fmla="*/ 6 w 141"/>
                <a:gd name="T81" fmla="*/ 30 h 127"/>
                <a:gd name="T82" fmla="*/ 5 w 141"/>
                <a:gd name="T83" fmla="*/ 27 h 127"/>
                <a:gd name="T84" fmla="*/ 4 w 141"/>
                <a:gd name="T85" fmla="*/ 24 h 127"/>
                <a:gd name="T86" fmla="*/ 3 w 141"/>
                <a:gd name="T87" fmla="*/ 20 h 127"/>
                <a:gd name="T88" fmla="*/ 3 w 141"/>
                <a:gd name="T89" fmla="*/ 18 h 127"/>
                <a:gd name="T90" fmla="*/ 2 w 141"/>
                <a:gd name="T91" fmla="*/ 15 h 127"/>
                <a:gd name="T92" fmla="*/ 1 w 141"/>
                <a:gd name="T93" fmla="*/ 11 h 127"/>
                <a:gd name="T94" fmla="*/ 1 w 141"/>
                <a:gd name="T95" fmla="*/ 7 h 127"/>
                <a:gd name="T96" fmla="*/ 1 w 141"/>
                <a:gd name="T97" fmla="*/ 5 h 127"/>
                <a:gd name="T98" fmla="*/ 0 w 141"/>
                <a:gd name="T99" fmla="*/ 0 h 127"/>
                <a:gd name="T100" fmla="*/ 64 w 141"/>
                <a:gd name="T10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1" h="127">
                  <a:moveTo>
                    <a:pt x="64" y="127"/>
                  </a:moveTo>
                  <a:lnTo>
                    <a:pt x="63" y="127"/>
                  </a:lnTo>
                  <a:lnTo>
                    <a:pt x="61" y="127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58" y="123"/>
                  </a:lnTo>
                  <a:lnTo>
                    <a:pt x="58" y="122"/>
                  </a:lnTo>
                  <a:lnTo>
                    <a:pt x="56" y="121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3" y="118"/>
                  </a:lnTo>
                  <a:lnTo>
                    <a:pt x="52" y="118"/>
                  </a:lnTo>
                  <a:lnTo>
                    <a:pt x="51" y="116"/>
                  </a:lnTo>
                  <a:lnTo>
                    <a:pt x="51" y="115"/>
                  </a:lnTo>
                  <a:lnTo>
                    <a:pt x="49" y="114"/>
                  </a:lnTo>
                  <a:lnTo>
                    <a:pt x="48" y="113"/>
                  </a:lnTo>
                  <a:lnTo>
                    <a:pt x="47" y="112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5" y="109"/>
                  </a:lnTo>
                  <a:lnTo>
                    <a:pt x="43" y="109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39" y="103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7" y="100"/>
                  </a:lnTo>
                  <a:lnTo>
                    <a:pt x="36" y="99"/>
                  </a:lnTo>
                  <a:lnTo>
                    <a:pt x="36" y="98"/>
                  </a:lnTo>
                  <a:lnTo>
                    <a:pt x="35" y="96"/>
                  </a:lnTo>
                  <a:lnTo>
                    <a:pt x="35" y="95"/>
                  </a:lnTo>
                  <a:lnTo>
                    <a:pt x="34" y="94"/>
                  </a:lnTo>
                  <a:lnTo>
                    <a:pt x="33" y="93"/>
                  </a:lnTo>
                  <a:lnTo>
                    <a:pt x="32" y="91"/>
                  </a:lnTo>
                  <a:lnTo>
                    <a:pt x="32" y="90"/>
                  </a:lnTo>
                  <a:lnTo>
                    <a:pt x="31" y="89"/>
                  </a:lnTo>
                  <a:lnTo>
                    <a:pt x="30" y="88"/>
                  </a:lnTo>
                  <a:lnTo>
                    <a:pt x="29" y="86"/>
                  </a:lnTo>
                  <a:lnTo>
                    <a:pt x="29" y="85"/>
                  </a:lnTo>
                  <a:lnTo>
                    <a:pt x="28" y="84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79"/>
                  </a:lnTo>
                  <a:lnTo>
                    <a:pt x="24" y="77"/>
                  </a:lnTo>
                  <a:lnTo>
                    <a:pt x="24" y="76"/>
                  </a:lnTo>
                  <a:lnTo>
                    <a:pt x="23" y="75"/>
                  </a:lnTo>
                  <a:lnTo>
                    <a:pt x="22" y="74"/>
                  </a:lnTo>
                  <a:lnTo>
                    <a:pt x="21" y="72"/>
                  </a:lnTo>
                  <a:lnTo>
                    <a:pt x="21" y="71"/>
                  </a:lnTo>
                  <a:lnTo>
                    <a:pt x="20" y="71"/>
                  </a:lnTo>
                  <a:lnTo>
                    <a:pt x="20" y="70"/>
                  </a:lnTo>
                  <a:lnTo>
                    <a:pt x="19" y="68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7" y="64"/>
                  </a:lnTo>
                  <a:lnTo>
                    <a:pt x="16" y="63"/>
                  </a:lnTo>
                  <a:lnTo>
                    <a:pt x="15" y="62"/>
                  </a:lnTo>
                  <a:lnTo>
                    <a:pt x="15" y="61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3" y="56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9" y="43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141" y="12"/>
                  </a:lnTo>
                  <a:lnTo>
                    <a:pt x="64" y="127"/>
                  </a:lnTo>
                  <a:close/>
                </a:path>
              </a:pathLst>
            </a:cu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8C62CECE-543C-4F2A-B542-2D75BA9FE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2196" y="6000398"/>
              <a:ext cx="223837" cy="201614"/>
            </a:xfrm>
            <a:custGeom>
              <a:avLst/>
              <a:gdLst>
                <a:gd name="T0" fmla="*/ 63 w 141"/>
                <a:gd name="T1" fmla="*/ 127 h 127"/>
                <a:gd name="T2" fmla="*/ 61 w 141"/>
                <a:gd name="T3" fmla="*/ 125 h 127"/>
                <a:gd name="T4" fmla="*/ 58 w 141"/>
                <a:gd name="T5" fmla="*/ 123 h 127"/>
                <a:gd name="T6" fmla="*/ 56 w 141"/>
                <a:gd name="T7" fmla="*/ 121 h 127"/>
                <a:gd name="T8" fmla="*/ 54 w 141"/>
                <a:gd name="T9" fmla="*/ 120 h 127"/>
                <a:gd name="T10" fmla="*/ 52 w 141"/>
                <a:gd name="T11" fmla="*/ 118 h 127"/>
                <a:gd name="T12" fmla="*/ 51 w 141"/>
                <a:gd name="T13" fmla="*/ 115 h 127"/>
                <a:gd name="T14" fmla="*/ 48 w 141"/>
                <a:gd name="T15" fmla="*/ 113 h 127"/>
                <a:gd name="T16" fmla="*/ 46 w 141"/>
                <a:gd name="T17" fmla="*/ 111 h 127"/>
                <a:gd name="T18" fmla="*/ 45 w 141"/>
                <a:gd name="T19" fmla="*/ 109 h 127"/>
                <a:gd name="T20" fmla="*/ 42 w 141"/>
                <a:gd name="T21" fmla="*/ 107 h 127"/>
                <a:gd name="T22" fmla="*/ 41 w 141"/>
                <a:gd name="T23" fmla="*/ 105 h 127"/>
                <a:gd name="T24" fmla="*/ 39 w 141"/>
                <a:gd name="T25" fmla="*/ 103 h 127"/>
                <a:gd name="T26" fmla="*/ 38 w 141"/>
                <a:gd name="T27" fmla="*/ 101 h 127"/>
                <a:gd name="T28" fmla="*/ 36 w 141"/>
                <a:gd name="T29" fmla="*/ 99 h 127"/>
                <a:gd name="T30" fmla="*/ 35 w 141"/>
                <a:gd name="T31" fmla="*/ 96 h 127"/>
                <a:gd name="T32" fmla="*/ 34 w 141"/>
                <a:gd name="T33" fmla="*/ 94 h 127"/>
                <a:gd name="T34" fmla="*/ 32 w 141"/>
                <a:gd name="T35" fmla="*/ 91 h 127"/>
                <a:gd name="T36" fmla="*/ 31 w 141"/>
                <a:gd name="T37" fmla="*/ 89 h 127"/>
                <a:gd name="T38" fmla="*/ 29 w 141"/>
                <a:gd name="T39" fmla="*/ 86 h 127"/>
                <a:gd name="T40" fmla="*/ 28 w 141"/>
                <a:gd name="T41" fmla="*/ 84 h 127"/>
                <a:gd name="T42" fmla="*/ 27 w 141"/>
                <a:gd name="T43" fmla="*/ 81 h 127"/>
                <a:gd name="T44" fmla="*/ 25 w 141"/>
                <a:gd name="T45" fmla="*/ 79 h 127"/>
                <a:gd name="T46" fmla="*/ 24 w 141"/>
                <a:gd name="T47" fmla="*/ 76 h 127"/>
                <a:gd name="T48" fmla="*/ 22 w 141"/>
                <a:gd name="T49" fmla="*/ 74 h 127"/>
                <a:gd name="T50" fmla="*/ 21 w 141"/>
                <a:gd name="T51" fmla="*/ 71 h 127"/>
                <a:gd name="T52" fmla="*/ 20 w 141"/>
                <a:gd name="T53" fmla="*/ 70 h 127"/>
                <a:gd name="T54" fmla="*/ 18 w 141"/>
                <a:gd name="T55" fmla="*/ 67 h 127"/>
                <a:gd name="T56" fmla="*/ 17 w 141"/>
                <a:gd name="T57" fmla="*/ 64 h 127"/>
                <a:gd name="T58" fmla="*/ 15 w 141"/>
                <a:gd name="T59" fmla="*/ 62 h 127"/>
                <a:gd name="T60" fmla="*/ 14 w 141"/>
                <a:gd name="T61" fmla="*/ 59 h 127"/>
                <a:gd name="T62" fmla="*/ 13 w 141"/>
                <a:gd name="T63" fmla="*/ 56 h 127"/>
                <a:gd name="T64" fmla="*/ 12 w 141"/>
                <a:gd name="T65" fmla="*/ 54 h 127"/>
                <a:gd name="T66" fmla="*/ 11 w 141"/>
                <a:gd name="T67" fmla="*/ 51 h 127"/>
                <a:gd name="T68" fmla="*/ 10 w 141"/>
                <a:gd name="T69" fmla="*/ 47 h 127"/>
                <a:gd name="T70" fmla="*/ 9 w 141"/>
                <a:gd name="T71" fmla="*/ 45 h 127"/>
                <a:gd name="T72" fmla="*/ 8 w 141"/>
                <a:gd name="T73" fmla="*/ 42 h 127"/>
                <a:gd name="T74" fmla="*/ 7 w 141"/>
                <a:gd name="T75" fmla="*/ 39 h 127"/>
                <a:gd name="T76" fmla="*/ 7 w 141"/>
                <a:gd name="T77" fmla="*/ 37 h 127"/>
                <a:gd name="T78" fmla="*/ 6 w 141"/>
                <a:gd name="T79" fmla="*/ 33 h 127"/>
                <a:gd name="T80" fmla="*/ 6 w 141"/>
                <a:gd name="T81" fmla="*/ 30 h 127"/>
                <a:gd name="T82" fmla="*/ 5 w 141"/>
                <a:gd name="T83" fmla="*/ 27 h 127"/>
                <a:gd name="T84" fmla="*/ 4 w 141"/>
                <a:gd name="T85" fmla="*/ 24 h 127"/>
                <a:gd name="T86" fmla="*/ 3 w 141"/>
                <a:gd name="T87" fmla="*/ 20 h 127"/>
                <a:gd name="T88" fmla="*/ 3 w 141"/>
                <a:gd name="T89" fmla="*/ 18 h 127"/>
                <a:gd name="T90" fmla="*/ 2 w 141"/>
                <a:gd name="T91" fmla="*/ 15 h 127"/>
                <a:gd name="T92" fmla="*/ 1 w 141"/>
                <a:gd name="T93" fmla="*/ 11 h 127"/>
                <a:gd name="T94" fmla="*/ 1 w 141"/>
                <a:gd name="T95" fmla="*/ 7 h 127"/>
                <a:gd name="T96" fmla="*/ 1 w 141"/>
                <a:gd name="T97" fmla="*/ 5 h 127"/>
                <a:gd name="T98" fmla="*/ 0 w 141"/>
                <a:gd name="T99" fmla="*/ 0 h 127"/>
                <a:gd name="T100" fmla="*/ 64 w 141"/>
                <a:gd name="T10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1" h="127">
                  <a:moveTo>
                    <a:pt x="64" y="127"/>
                  </a:moveTo>
                  <a:lnTo>
                    <a:pt x="63" y="127"/>
                  </a:lnTo>
                  <a:lnTo>
                    <a:pt x="61" y="127"/>
                  </a:lnTo>
                  <a:lnTo>
                    <a:pt x="61" y="125"/>
                  </a:lnTo>
                  <a:lnTo>
                    <a:pt x="59" y="125"/>
                  </a:lnTo>
                  <a:lnTo>
                    <a:pt x="58" y="123"/>
                  </a:lnTo>
                  <a:lnTo>
                    <a:pt x="58" y="122"/>
                  </a:lnTo>
                  <a:lnTo>
                    <a:pt x="56" y="121"/>
                  </a:lnTo>
                  <a:lnTo>
                    <a:pt x="56" y="120"/>
                  </a:lnTo>
                  <a:lnTo>
                    <a:pt x="54" y="120"/>
                  </a:lnTo>
                  <a:lnTo>
                    <a:pt x="53" y="118"/>
                  </a:lnTo>
                  <a:lnTo>
                    <a:pt x="52" y="118"/>
                  </a:lnTo>
                  <a:lnTo>
                    <a:pt x="51" y="116"/>
                  </a:lnTo>
                  <a:lnTo>
                    <a:pt x="51" y="115"/>
                  </a:lnTo>
                  <a:lnTo>
                    <a:pt x="49" y="114"/>
                  </a:lnTo>
                  <a:lnTo>
                    <a:pt x="48" y="113"/>
                  </a:lnTo>
                  <a:lnTo>
                    <a:pt x="47" y="112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5" y="109"/>
                  </a:lnTo>
                  <a:lnTo>
                    <a:pt x="43" y="109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39" y="103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7" y="100"/>
                  </a:lnTo>
                  <a:lnTo>
                    <a:pt x="36" y="99"/>
                  </a:lnTo>
                  <a:lnTo>
                    <a:pt x="36" y="98"/>
                  </a:lnTo>
                  <a:lnTo>
                    <a:pt x="35" y="96"/>
                  </a:lnTo>
                  <a:lnTo>
                    <a:pt x="35" y="95"/>
                  </a:lnTo>
                  <a:lnTo>
                    <a:pt x="34" y="94"/>
                  </a:lnTo>
                  <a:lnTo>
                    <a:pt x="33" y="93"/>
                  </a:lnTo>
                  <a:lnTo>
                    <a:pt x="32" y="91"/>
                  </a:lnTo>
                  <a:lnTo>
                    <a:pt x="32" y="90"/>
                  </a:lnTo>
                  <a:lnTo>
                    <a:pt x="31" y="89"/>
                  </a:lnTo>
                  <a:lnTo>
                    <a:pt x="30" y="88"/>
                  </a:lnTo>
                  <a:lnTo>
                    <a:pt x="29" y="86"/>
                  </a:lnTo>
                  <a:lnTo>
                    <a:pt x="29" y="85"/>
                  </a:lnTo>
                  <a:lnTo>
                    <a:pt x="28" y="84"/>
                  </a:lnTo>
                  <a:lnTo>
                    <a:pt x="27" y="83"/>
                  </a:lnTo>
                  <a:lnTo>
                    <a:pt x="27" y="81"/>
                  </a:lnTo>
                  <a:lnTo>
                    <a:pt x="26" y="81"/>
                  </a:lnTo>
                  <a:lnTo>
                    <a:pt x="25" y="79"/>
                  </a:lnTo>
                  <a:lnTo>
                    <a:pt x="24" y="77"/>
                  </a:lnTo>
                  <a:lnTo>
                    <a:pt x="24" y="76"/>
                  </a:lnTo>
                  <a:lnTo>
                    <a:pt x="23" y="75"/>
                  </a:lnTo>
                  <a:lnTo>
                    <a:pt x="22" y="74"/>
                  </a:lnTo>
                  <a:lnTo>
                    <a:pt x="21" y="72"/>
                  </a:lnTo>
                  <a:lnTo>
                    <a:pt x="21" y="71"/>
                  </a:lnTo>
                  <a:lnTo>
                    <a:pt x="20" y="71"/>
                  </a:lnTo>
                  <a:lnTo>
                    <a:pt x="20" y="70"/>
                  </a:lnTo>
                  <a:lnTo>
                    <a:pt x="19" y="68"/>
                  </a:lnTo>
                  <a:lnTo>
                    <a:pt x="18" y="67"/>
                  </a:lnTo>
                  <a:lnTo>
                    <a:pt x="18" y="66"/>
                  </a:lnTo>
                  <a:lnTo>
                    <a:pt x="17" y="64"/>
                  </a:lnTo>
                  <a:lnTo>
                    <a:pt x="16" y="63"/>
                  </a:lnTo>
                  <a:lnTo>
                    <a:pt x="15" y="62"/>
                  </a:lnTo>
                  <a:lnTo>
                    <a:pt x="15" y="61"/>
                  </a:lnTo>
                  <a:lnTo>
                    <a:pt x="14" y="59"/>
                  </a:lnTo>
                  <a:lnTo>
                    <a:pt x="14" y="58"/>
                  </a:lnTo>
                  <a:lnTo>
                    <a:pt x="13" y="56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2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9" y="43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7" y="39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5" y="29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141" y="12"/>
                  </a:lnTo>
                  <a:lnTo>
                    <a:pt x="64" y="127"/>
                  </a:lnTo>
                  <a:close/>
                </a:path>
              </a:pathLst>
            </a:cu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E0E0CCEB-4272-4240-8179-479F58F8F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6671" y="5901972"/>
              <a:ext cx="141287" cy="141289"/>
            </a:xfrm>
            <a:prstGeom prst="ellipse">
              <a:avLst/>
            </a:prstGeom>
            <a:gradFill>
              <a:gsLst>
                <a:gs pos="94000">
                  <a:schemeClr val="tx1"/>
                </a:gs>
                <a:gs pos="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0A2678E9-B75A-4B50-8BB8-06A6819AD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6671" y="5901972"/>
              <a:ext cx="141287" cy="141289"/>
            </a:xfrm>
            <a:prstGeom prst="ellipse">
              <a:avLst/>
            </a:prstGeom>
            <a:noFill/>
            <a:ln w="2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74" name="Freeform 60">
              <a:extLst>
                <a:ext uri="{FF2B5EF4-FFF2-40B4-BE49-F238E27FC236}">
                  <a16:creationId xmlns:a16="http://schemas.microsoft.com/office/drawing/2014/main" id="{71E62A15-59B7-4778-9477-F53B628F2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820" y="4985978"/>
              <a:ext cx="273050" cy="280990"/>
            </a:xfrm>
            <a:custGeom>
              <a:avLst/>
              <a:gdLst>
                <a:gd name="T0" fmla="*/ 65 w 2913"/>
                <a:gd name="T1" fmla="*/ 1962 h 2983"/>
                <a:gd name="T2" fmla="*/ 460 w 2913"/>
                <a:gd name="T3" fmla="*/ 412 h 2983"/>
                <a:gd name="T4" fmla="*/ 460 w 2913"/>
                <a:gd name="T5" fmla="*/ 412 h 2983"/>
                <a:gd name="T6" fmla="*/ 1044 w 2913"/>
                <a:gd name="T7" fmla="*/ 65 h 2983"/>
                <a:gd name="T8" fmla="*/ 1044 w 2913"/>
                <a:gd name="T9" fmla="*/ 65 h 2983"/>
                <a:gd name="T10" fmla="*/ 1044 w 2913"/>
                <a:gd name="T11" fmla="*/ 65 h 2983"/>
                <a:gd name="T12" fmla="*/ 2501 w 2913"/>
                <a:gd name="T13" fmla="*/ 437 h 2983"/>
                <a:gd name="T14" fmla="*/ 2501 w 2913"/>
                <a:gd name="T15" fmla="*/ 437 h 2983"/>
                <a:gd name="T16" fmla="*/ 2848 w 2913"/>
                <a:gd name="T17" fmla="*/ 1021 h 2983"/>
                <a:gd name="T18" fmla="*/ 2848 w 2913"/>
                <a:gd name="T19" fmla="*/ 1021 h 2983"/>
                <a:gd name="T20" fmla="*/ 2453 w 2913"/>
                <a:gd name="T21" fmla="*/ 2571 h 2983"/>
                <a:gd name="T22" fmla="*/ 2453 w 2913"/>
                <a:gd name="T23" fmla="*/ 2571 h 2983"/>
                <a:gd name="T24" fmla="*/ 1869 w 2913"/>
                <a:gd name="T25" fmla="*/ 2918 h 2983"/>
                <a:gd name="T26" fmla="*/ 1869 w 2913"/>
                <a:gd name="T27" fmla="*/ 2918 h 2983"/>
                <a:gd name="T28" fmla="*/ 412 w 2913"/>
                <a:gd name="T29" fmla="*/ 2546 h 2983"/>
                <a:gd name="T30" fmla="*/ 412 w 2913"/>
                <a:gd name="T31" fmla="*/ 2546 h 2983"/>
                <a:gd name="T32" fmla="*/ 65 w 2913"/>
                <a:gd name="T33" fmla="*/ 1962 h 2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3" h="2983">
                  <a:moveTo>
                    <a:pt x="65" y="1962"/>
                  </a:moveTo>
                  <a:lnTo>
                    <a:pt x="460" y="412"/>
                  </a:lnTo>
                  <a:lnTo>
                    <a:pt x="460" y="412"/>
                  </a:lnTo>
                  <a:cubicBezTo>
                    <a:pt x="526" y="155"/>
                    <a:pt x="787" y="0"/>
                    <a:pt x="1044" y="65"/>
                  </a:cubicBezTo>
                  <a:cubicBezTo>
                    <a:pt x="1044" y="65"/>
                    <a:pt x="1044" y="65"/>
                    <a:pt x="1044" y="65"/>
                  </a:cubicBezTo>
                  <a:lnTo>
                    <a:pt x="1044" y="65"/>
                  </a:lnTo>
                  <a:lnTo>
                    <a:pt x="2501" y="437"/>
                  </a:lnTo>
                  <a:lnTo>
                    <a:pt x="2501" y="437"/>
                  </a:lnTo>
                  <a:cubicBezTo>
                    <a:pt x="2758" y="502"/>
                    <a:pt x="2913" y="764"/>
                    <a:pt x="2848" y="1021"/>
                  </a:cubicBezTo>
                  <a:lnTo>
                    <a:pt x="2848" y="1021"/>
                  </a:lnTo>
                  <a:lnTo>
                    <a:pt x="2453" y="2571"/>
                  </a:lnTo>
                  <a:lnTo>
                    <a:pt x="2453" y="2571"/>
                  </a:lnTo>
                  <a:cubicBezTo>
                    <a:pt x="2387" y="2828"/>
                    <a:pt x="2126" y="2983"/>
                    <a:pt x="1869" y="2918"/>
                  </a:cubicBezTo>
                  <a:lnTo>
                    <a:pt x="1869" y="2918"/>
                  </a:lnTo>
                  <a:lnTo>
                    <a:pt x="412" y="2546"/>
                  </a:lnTo>
                  <a:lnTo>
                    <a:pt x="412" y="2546"/>
                  </a:lnTo>
                  <a:cubicBezTo>
                    <a:pt x="155" y="2481"/>
                    <a:pt x="0" y="2219"/>
                    <a:pt x="65" y="196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75" name="Freeform 62">
              <a:extLst>
                <a:ext uri="{FF2B5EF4-FFF2-40B4-BE49-F238E27FC236}">
                  <a16:creationId xmlns:a16="http://schemas.microsoft.com/office/drawing/2014/main" id="{348AE88A-9864-42F7-86C7-7663EA38EC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41095" y="4820877"/>
              <a:ext cx="217488" cy="550866"/>
            </a:xfrm>
            <a:custGeom>
              <a:avLst/>
              <a:gdLst>
                <a:gd name="T0" fmla="*/ 59 w 137"/>
                <a:gd name="T1" fmla="*/ 88 h 347"/>
                <a:gd name="T2" fmla="*/ 73 w 137"/>
                <a:gd name="T3" fmla="*/ 52 h 347"/>
                <a:gd name="T4" fmla="*/ 133 w 137"/>
                <a:gd name="T5" fmla="*/ 0 h 347"/>
                <a:gd name="T6" fmla="*/ 131 w 137"/>
                <a:gd name="T7" fmla="*/ 77 h 347"/>
                <a:gd name="T8" fmla="*/ 125 w 137"/>
                <a:gd name="T9" fmla="*/ 110 h 347"/>
                <a:gd name="T10" fmla="*/ 84 w 137"/>
                <a:gd name="T11" fmla="*/ 241 h 347"/>
                <a:gd name="T12" fmla="*/ 68 w 137"/>
                <a:gd name="T13" fmla="*/ 286 h 347"/>
                <a:gd name="T14" fmla="*/ 51 w 137"/>
                <a:gd name="T15" fmla="*/ 322 h 347"/>
                <a:gd name="T16" fmla="*/ 3 w 137"/>
                <a:gd name="T17" fmla="*/ 281 h 347"/>
                <a:gd name="T18" fmla="*/ 10 w 137"/>
                <a:gd name="T19" fmla="*/ 249 h 347"/>
                <a:gd name="T20" fmla="*/ 54 w 137"/>
                <a:gd name="T21" fmla="*/ 170 h 347"/>
                <a:gd name="T22" fmla="*/ 39 w 137"/>
                <a:gd name="T23" fmla="*/ 219 h 347"/>
                <a:gd name="T24" fmla="*/ 34 w 137"/>
                <a:gd name="T25" fmla="*/ 240 h 347"/>
                <a:gd name="T26" fmla="*/ 31 w 137"/>
                <a:gd name="T27" fmla="*/ 253 h 347"/>
                <a:gd name="T28" fmla="*/ 29 w 137"/>
                <a:gd name="T29" fmla="*/ 266 h 347"/>
                <a:gd name="T30" fmla="*/ 27 w 137"/>
                <a:gd name="T31" fmla="*/ 275 h 347"/>
                <a:gd name="T32" fmla="*/ 25 w 137"/>
                <a:gd name="T33" fmla="*/ 283 h 347"/>
                <a:gd name="T34" fmla="*/ 24 w 137"/>
                <a:gd name="T35" fmla="*/ 291 h 347"/>
                <a:gd name="T36" fmla="*/ 23 w 137"/>
                <a:gd name="T37" fmla="*/ 296 h 347"/>
                <a:gd name="T38" fmla="*/ 23 w 137"/>
                <a:gd name="T39" fmla="*/ 302 h 347"/>
                <a:gd name="T40" fmla="*/ 22 w 137"/>
                <a:gd name="T41" fmla="*/ 308 h 347"/>
                <a:gd name="T42" fmla="*/ 22 w 137"/>
                <a:gd name="T43" fmla="*/ 314 h 347"/>
                <a:gd name="T44" fmla="*/ 23 w 137"/>
                <a:gd name="T45" fmla="*/ 318 h 347"/>
                <a:gd name="T46" fmla="*/ 27 w 137"/>
                <a:gd name="T47" fmla="*/ 319 h 347"/>
                <a:gd name="T48" fmla="*/ 30 w 137"/>
                <a:gd name="T49" fmla="*/ 315 h 347"/>
                <a:gd name="T50" fmla="*/ 32 w 137"/>
                <a:gd name="T51" fmla="*/ 310 h 347"/>
                <a:gd name="T52" fmla="*/ 36 w 137"/>
                <a:gd name="T53" fmla="*/ 305 h 347"/>
                <a:gd name="T54" fmla="*/ 37 w 137"/>
                <a:gd name="T55" fmla="*/ 300 h 347"/>
                <a:gd name="T56" fmla="*/ 40 w 137"/>
                <a:gd name="T57" fmla="*/ 294 h 347"/>
                <a:gd name="T58" fmla="*/ 43 w 137"/>
                <a:gd name="T59" fmla="*/ 287 h 347"/>
                <a:gd name="T60" fmla="*/ 46 w 137"/>
                <a:gd name="T61" fmla="*/ 280 h 347"/>
                <a:gd name="T62" fmla="*/ 50 w 137"/>
                <a:gd name="T63" fmla="*/ 270 h 347"/>
                <a:gd name="T64" fmla="*/ 54 w 137"/>
                <a:gd name="T65" fmla="*/ 258 h 347"/>
                <a:gd name="T66" fmla="*/ 60 w 137"/>
                <a:gd name="T67" fmla="*/ 244 h 347"/>
                <a:gd name="T68" fmla="*/ 67 w 137"/>
                <a:gd name="T69" fmla="*/ 223 h 347"/>
                <a:gd name="T70" fmla="*/ 82 w 137"/>
                <a:gd name="T71" fmla="*/ 178 h 347"/>
                <a:gd name="T72" fmla="*/ 97 w 137"/>
                <a:gd name="T73" fmla="*/ 128 h 347"/>
                <a:gd name="T74" fmla="*/ 102 w 137"/>
                <a:gd name="T75" fmla="*/ 108 h 347"/>
                <a:gd name="T76" fmla="*/ 105 w 137"/>
                <a:gd name="T77" fmla="*/ 94 h 347"/>
                <a:gd name="T78" fmla="*/ 107 w 137"/>
                <a:gd name="T79" fmla="*/ 82 h 347"/>
                <a:gd name="T80" fmla="*/ 109 w 137"/>
                <a:gd name="T81" fmla="*/ 73 h 347"/>
                <a:gd name="T82" fmla="*/ 111 w 137"/>
                <a:gd name="T83" fmla="*/ 64 h 347"/>
                <a:gd name="T84" fmla="*/ 112 w 137"/>
                <a:gd name="T85" fmla="*/ 57 h 347"/>
                <a:gd name="T86" fmla="*/ 113 w 137"/>
                <a:gd name="T87" fmla="*/ 51 h 347"/>
                <a:gd name="T88" fmla="*/ 113 w 137"/>
                <a:gd name="T89" fmla="*/ 45 h 347"/>
                <a:gd name="T90" fmla="*/ 114 w 137"/>
                <a:gd name="T91" fmla="*/ 39 h 347"/>
                <a:gd name="T92" fmla="*/ 114 w 137"/>
                <a:gd name="T93" fmla="*/ 33 h 347"/>
                <a:gd name="T94" fmla="*/ 113 w 137"/>
                <a:gd name="T95" fmla="*/ 29 h 347"/>
                <a:gd name="T96" fmla="*/ 109 w 137"/>
                <a:gd name="T97" fmla="*/ 28 h 347"/>
                <a:gd name="T98" fmla="*/ 106 w 137"/>
                <a:gd name="T99" fmla="*/ 32 h 347"/>
                <a:gd name="T100" fmla="*/ 104 w 137"/>
                <a:gd name="T101" fmla="*/ 37 h 347"/>
                <a:gd name="T102" fmla="*/ 100 w 137"/>
                <a:gd name="T103" fmla="*/ 42 h 347"/>
                <a:gd name="T104" fmla="*/ 99 w 137"/>
                <a:gd name="T105" fmla="*/ 48 h 347"/>
                <a:gd name="T106" fmla="*/ 96 w 137"/>
                <a:gd name="T107" fmla="*/ 53 h 347"/>
                <a:gd name="T108" fmla="*/ 93 w 137"/>
                <a:gd name="T109" fmla="*/ 60 h 347"/>
                <a:gd name="T110" fmla="*/ 90 w 137"/>
                <a:gd name="T111" fmla="*/ 68 h 347"/>
                <a:gd name="T112" fmla="*/ 86 w 137"/>
                <a:gd name="T113" fmla="*/ 77 h 347"/>
                <a:gd name="T114" fmla="*/ 82 w 137"/>
                <a:gd name="T115" fmla="*/ 89 h 347"/>
                <a:gd name="T116" fmla="*/ 76 w 137"/>
                <a:gd name="T117" fmla="*/ 103 h 347"/>
                <a:gd name="T118" fmla="*/ 69 w 137"/>
                <a:gd name="T119" fmla="*/ 125 h 347"/>
                <a:gd name="T120" fmla="*/ 54 w 137"/>
                <a:gd name="T12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347">
                  <a:moveTo>
                    <a:pt x="33" y="162"/>
                  </a:moveTo>
                  <a:lnTo>
                    <a:pt x="41" y="143"/>
                  </a:lnTo>
                  <a:lnTo>
                    <a:pt x="50" y="113"/>
                  </a:lnTo>
                  <a:lnTo>
                    <a:pt x="53" y="106"/>
                  </a:lnTo>
                  <a:lnTo>
                    <a:pt x="57" y="93"/>
                  </a:lnTo>
                  <a:lnTo>
                    <a:pt x="59" y="88"/>
                  </a:lnTo>
                  <a:lnTo>
                    <a:pt x="63" y="77"/>
                  </a:lnTo>
                  <a:lnTo>
                    <a:pt x="65" y="71"/>
                  </a:lnTo>
                  <a:lnTo>
                    <a:pt x="67" y="66"/>
                  </a:lnTo>
                  <a:lnTo>
                    <a:pt x="69" y="62"/>
                  </a:lnTo>
                  <a:lnTo>
                    <a:pt x="70" y="57"/>
                  </a:lnTo>
                  <a:lnTo>
                    <a:pt x="73" y="52"/>
                  </a:lnTo>
                  <a:lnTo>
                    <a:pt x="74" y="47"/>
                  </a:lnTo>
                  <a:lnTo>
                    <a:pt x="79" y="39"/>
                  </a:lnTo>
                  <a:lnTo>
                    <a:pt x="81" y="32"/>
                  </a:lnTo>
                  <a:lnTo>
                    <a:pt x="85" y="26"/>
                  </a:lnTo>
                  <a:lnTo>
                    <a:pt x="94" y="11"/>
                  </a:lnTo>
                  <a:lnTo>
                    <a:pt x="133" y="0"/>
                  </a:lnTo>
                  <a:lnTo>
                    <a:pt x="137" y="38"/>
                  </a:lnTo>
                  <a:lnTo>
                    <a:pt x="135" y="58"/>
                  </a:lnTo>
                  <a:lnTo>
                    <a:pt x="134" y="62"/>
                  </a:lnTo>
                  <a:lnTo>
                    <a:pt x="133" y="67"/>
                  </a:lnTo>
                  <a:lnTo>
                    <a:pt x="132" y="71"/>
                  </a:lnTo>
                  <a:lnTo>
                    <a:pt x="131" y="77"/>
                  </a:lnTo>
                  <a:lnTo>
                    <a:pt x="130" y="82"/>
                  </a:lnTo>
                  <a:lnTo>
                    <a:pt x="130" y="86"/>
                  </a:lnTo>
                  <a:lnTo>
                    <a:pt x="128" y="92"/>
                  </a:lnTo>
                  <a:lnTo>
                    <a:pt x="127" y="98"/>
                  </a:lnTo>
                  <a:lnTo>
                    <a:pt x="125" y="105"/>
                  </a:lnTo>
                  <a:lnTo>
                    <a:pt x="125" y="110"/>
                  </a:lnTo>
                  <a:lnTo>
                    <a:pt x="119" y="130"/>
                  </a:lnTo>
                  <a:lnTo>
                    <a:pt x="117" y="138"/>
                  </a:lnTo>
                  <a:lnTo>
                    <a:pt x="104" y="185"/>
                  </a:lnTo>
                  <a:lnTo>
                    <a:pt x="96" y="205"/>
                  </a:lnTo>
                  <a:lnTo>
                    <a:pt x="87" y="234"/>
                  </a:lnTo>
                  <a:lnTo>
                    <a:pt x="84" y="241"/>
                  </a:lnTo>
                  <a:lnTo>
                    <a:pt x="80" y="255"/>
                  </a:lnTo>
                  <a:lnTo>
                    <a:pt x="78" y="259"/>
                  </a:lnTo>
                  <a:lnTo>
                    <a:pt x="74" y="271"/>
                  </a:lnTo>
                  <a:lnTo>
                    <a:pt x="72" y="276"/>
                  </a:lnTo>
                  <a:lnTo>
                    <a:pt x="70" y="282"/>
                  </a:lnTo>
                  <a:lnTo>
                    <a:pt x="68" y="286"/>
                  </a:lnTo>
                  <a:lnTo>
                    <a:pt x="67" y="291"/>
                  </a:lnTo>
                  <a:lnTo>
                    <a:pt x="64" y="296"/>
                  </a:lnTo>
                  <a:lnTo>
                    <a:pt x="63" y="300"/>
                  </a:lnTo>
                  <a:lnTo>
                    <a:pt x="58" y="309"/>
                  </a:lnTo>
                  <a:lnTo>
                    <a:pt x="56" y="316"/>
                  </a:lnTo>
                  <a:lnTo>
                    <a:pt x="51" y="322"/>
                  </a:lnTo>
                  <a:lnTo>
                    <a:pt x="43" y="336"/>
                  </a:lnTo>
                  <a:lnTo>
                    <a:pt x="3" y="347"/>
                  </a:lnTo>
                  <a:lnTo>
                    <a:pt x="0" y="309"/>
                  </a:lnTo>
                  <a:lnTo>
                    <a:pt x="2" y="290"/>
                  </a:lnTo>
                  <a:lnTo>
                    <a:pt x="3" y="286"/>
                  </a:lnTo>
                  <a:lnTo>
                    <a:pt x="3" y="281"/>
                  </a:lnTo>
                  <a:lnTo>
                    <a:pt x="5" y="276"/>
                  </a:lnTo>
                  <a:lnTo>
                    <a:pt x="5" y="271"/>
                  </a:lnTo>
                  <a:lnTo>
                    <a:pt x="7" y="266"/>
                  </a:lnTo>
                  <a:lnTo>
                    <a:pt x="7" y="261"/>
                  </a:lnTo>
                  <a:lnTo>
                    <a:pt x="9" y="256"/>
                  </a:lnTo>
                  <a:lnTo>
                    <a:pt x="10" y="249"/>
                  </a:lnTo>
                  <a:lnTo>
                    <a:pt x="12" y="243"/>
                  </a:lnTo>
                  <a:lnTo>
                    <a:pt x="12" y="238"/>
                  </a:lnTo>
                  <a:lnTo>
                    <a:pt x="18" y="218"/>
                  </a:lnTo>
                  <a:lnTo>
                    <a:pt x="19" y="210"/>
                  </a:lnTo>
                  <a:lnTo>
                    <a:pt x="33" y="162"/>
                  </a:lnTo>
                  <a:close/>
                  <a:moveTo>
                    <a:pt x="54" y="170"/>
                  </a:moveTo>
                  <a:lnTo>
                    <a:pt x="48" y="189"/>
                  </a:lnTo>
                  <a:lnTo>
                    <a:pt x="45" y="199"/>
                  </a:lnTo>
                  <a:lnTo>
                    <a:pt x="43" y="205"/>
                  </a:lnTo>
                  <a:lnTo>
                    <a:pt x="42" y="210"/>
                  </a:lnTo>
                  <a:lnTo>
                    <a:pt x="40" y="215"/>
                  </a:lnTo>
                  <a:lnTo>
                    <a:pt x="39" y="219"/>
                  </a:lnTo>
                  <a:lnTo>
                    <a:pt x="39" y="223"/>
                  </a:lnTo>
                  <a:lnTo>
                    <a:pt x="38" y="227"/>
                  </a:lnTo>
                  <a:lnTo>
                    <a:pt x="37" y="231"/>
                  </a:lnTo>
                  <a:lnTo>
                    <a:pt x="36" y="233"/>
                  </a:lnTo>
                  <a:lnTo>
                    <a:pt x="35" y="237"/>
                  </a:lnTo>
                  <a:lnTo>
                    <a:pt x="34" y="240"/>
                  </a:lnTo>
                  <a:lnTo>
                    <a:pt x="33" y="242"/>
                  </a:lnTo>
                  <a:lnTo>
                    <a:pt x="34" y="244"/>
                  </a:lnTo>
                  <a:lnTo>
                    <a:pt x="33" y="247"/>
                  </a:lnTo>
                  <a:lnTo>
                    <a:pt x="32" y="250"/>
                  </a:lnTo>
                  <a:lnTo>
                    <a:pt x="32" y="252"/>
                  </a:lnTo>
                  <a:lnTo>
                    <a:pt x="31" y="253"/>
                  </a:lnTo>
                  <a:lnTo>
                    <a:pt x="30" y="256"/>
                  </a:lnTo>
                  <a:lnTo>
                    <a:pt x="31" y="258"/>
                  </a:lnTo>
                  <a:lnTo>
                    <a:pt x="30" y="260"/>
                  </a:lnTo>
                  <a:lnTo>
                    <a:pt x="30" y="262"/>
                  </a:lnTo>
                  <a:lnTo>
                    <a:pt x="29" y="264"/>
                  </a:lnTo>
                  <a:lnTo>
                    <a:pt x="29" y="266"/>
                  </a:lnTo>
                  <a:lnTo>
                    <a:pt x="28" y="267"/>
                  </a:lnTo>
                  <a:lnTo>
                    <a:pt x="27" y="269"/>
                  </a:lnTo>
                  <a:lnTo>
                    <a:pt x="28" y="270"/>
                  </a:lnTo>
                  <a:lnTo>
                    <a:pt x="28" y="272"/>
                  </a:lnTo>
                  <a:lnTo>
                    <a:pt x="27" y="274"/>
                  </a:lnTo>
                  <a:lnTo>
                    <a:pt x="27" y="275"/>
                  </a:lnTo>
                  <a:lnTo>
                    <a:pt x="26" y="277"/>
                  </a:lnTo>
                  <a:lnTo>
                    <a:pt x="26" y="278"/>
                  </a:lnTo>
                  <a:lnTo>
                    <a:pt x="25" y="279"/>
                  </a:lnTo>
                  <a:lnTo>
                    <a:pt x="26" y="281"/>
                  </a:lnTo>
                  <a:lnTo>
                    <a:pt x="26" y="282"/>
                  </a:lnTo>
                  <a:lnTo>
                    <a:pt x="25" y="283"/>
                  </a:lnTo>
                  <a:lnTo>
                    <a:pt x="25" y="285"/>
                  </a:lnTo>
                  <a:lnTo>
                    <a:pt x="24" y="286"/>
                  </a:lnTo>
                  <a:lnTo>
                    <a:pt x="24" y="287"/>
                  </a:lnTo>
                  <a:lnTo>
                    <a:pt x="25" y="288"/>
                  </a:lnTo>
                  <a:lnTo>
                    <a:pt x="24" y="290"/>
                  </a:lnTo>
                  <a:lnTo>
                    <a:pt x="24" y="291"/>
                  </a:lnTo>
                  <a:lnTo>
                    <a:pt x="24" y="292"/>
                  </a:lnTo>
                  <a:lnTo>
                    <a:pt x="24" y="293"/>
                  </a:lnTo>
                  <a:lnTo>
                    <a:pt x="23" y="294"/>
                  </a:lnTo>
                  <a:lnTo>
                    <a:pt x="23" y="294"/>
                  </a:lnTo>
                  <a:lnTo>
                    <a:pt x="24" y="296"/>
                  </a:lnTo>
                  <a:lnTo>
                    <a:pt x="23" y="296"/>
                  </a:lnTo>
                  <a:lnTo>
                    <a:pt x="23" y="297"/>
                  </a:lnTo>
                  <a:lnTo>
                    <a:pt x="23" y="298"/>
                  </a:lnTo>
                  <a:lnTo>
                    <a:pt x="23" y="299"/>
                  </a:lnTo>
                  <a:lnTo>
                    <a:pt x="22" y="300"/>
                  </a:lnTo>
                  <a:lnTo>
                    <a:pt x="22" y="301"/>
                  </a:lnTo>
                  <a:lnTo>
                    <a:pt x="23" y="302"/>
                  </a:lnTo>
                  <a:lnTo>
                    <a:pt x="22" y="303"/>
                  </a:lnTo>
                  <a:lnTo>
                    <a:pt x="22" y="304"/>
                  </a:lnTo>
                  <a:lnTo>
                    <a:pt x="22" y="305"/>
                  </a:lnTo>
                  <a:lnTo>
                    <a:pt x="23" y="306"/>
                  </a:lnTo>
                  <a:lnTo>
                    <a:pt x="22" y="307"/>
                  </a:lnTo>
                  <a:lnTo>
                    <a:pt x="22" y="308"/>
                  </a:lnTo>
                  <a:lnTo>
                    <a:pt x="22" y="309"/>
                  </a:lnTo>
                  <a:lnTo>
                    <a:pt x="21" y="310"/>
                  </a:lnTo>
                  <a:lnTo>
                    <a:pt x="22" y="311"/>
                  </a:lnTo>
                  <a:lnTo>
                    <a:pt x="22" y="312"/>
                  </a:lnTo>
                  <a:lnTo>
                    <a:pt x="22" y="313"/>
                  </a:lnTo>
                  <a:lnTo>
                    <a:pt x="22" y="314"/>
                  </a:lnTo>
                  <a:lnTo>
                    <a:pt x="22" y="315"/>
                  </a:lnTo>
                  <a:lnTo>
                    <a:pt x="22" y="316"/>
                  </a:lnTo>
                  <a:lnTo>
                    <a:pt x="23" y="316"/>
                  </a:lnTo>
                  <a:lnTo>
                    <a:pt x="22" y="317"/>
                  </a:lnTo>
                  <a:lnTo>
                    <a:pt x="22" y="318"/>
                  </a:lnTo>
                  <a:lnTo>
                    <a:pt x="23" y="318"/>
                  </a:lnTo>
                  <a:lnTo>
                    <a:pt x="23" y="319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25" y="320"/>
                  </a:lnTo>
                  <a:lnTo>
                    <a:pt x="26" y="319"/>
                  </a:lnTo>
                  <a:lnTo>
                    <a:pt x="27" y="319"/>
                  </a:lnTo>
                  <a:lnTo>
                    <a:pt x="27" y="318"/>
                  </a:lnTo>
                  <a:lnTo>
                    <a:pt x="27" y="317"/>
                  </a:lnTo>
                  <a:lnTo>
                    <a:pt x="28" y="318"/>
                  </a:lnTo>
                  <a:lnTo>
                    <a:pt x="28" y="317"/>
                  </a:lnTo>
                  <a:lnTo>
                    <a:pt x="29" y="316"/>
                  </a:lnTo>
                  <a:lnTo>
                    <a:pt x="30" y="315"/>
                  </a:lnTo>
                  <a:lnTo>
                    <a:pt x="30" y="314"/>
                  </a:lnTo>
                  <a:lnTo>
                    <a:pt x="30" y="313"/>
                  </a:lnTo>
                  <a:lnTo>
                    <a:pt x="31" y="313"/>
                  </a:lnTo>
                  <a:lnTo>
                    <a:pt x="32" y="312"/>
                  </a:lnTo>
                  <a:lnTo>
                    <a:pt x="32" y="311"/>
                  </a:lnTo>
                  <a:lnTo>
                    <a:pt x="32" y="310"/>
                  </a:lnTo>
                  <a:lnTo>
                    <a:pt x="33" y="309"/>
                  </a:lnTo>
                  <a:lnTo>
                    <a:pt x="34" y="308"/>
                  </a:lnTo>
                  <a:lnTo>
                    <a:pt x="34" y="308"/>
                  </a:lnTo>
                  <a:lnTo>
                    <a:pt x="34" y="307"/>
                  </a:lnTo>
                  <a:lnTo>
                    <a:pt x="34" y="306"/>
                  </a:lnTo>
                  <a:lnTo>
                    <a:pt x="36" y="305"/>
                  </a:lnTo>
                  <a:lnTo>
                    <a:pt x="36" y="304"/>
                  </a:lnTo>
                  <a:lnTo>
                    <a:pt x="36" y="303"/>
                  </a:lnTo>
                  <a:lnTo>
                    <a:pt x="36" y="302"/>
                  </a:lnTo>
                  <a:lnTo>
                    <a:pt x="37" y="301"/>
                  </a:lnTo>
                  <a:lnTo>
                    <a:pt x="37" y="300"/>
                  </a:lnTo>
                  <a:lnTo>
                    <a:pt x="37" y="300"/>
                  </a:lnTo>
                  <a:lnTo>
                    <a:pt x="38" y="299"/>
                  </a:lnTo>
                  <a:lnTo>
                    <a:pt x="39" y="298"/>
                  </a:lnTo>
                  <a:lnTo>
                    <a:pt x="39" y="297"/>
                  </a:lnTo>
                  <a:lnTo>
                    <a:pt x="39" y="296"/>
                  </a:lnTo>
                  <a:lnTo>
                    <a:pt x="39" y="295"/>
                  </a:lnTo>
                  <a:lnTo>
                    <a:pt x="40" y="294"/>
                  </a:lnTo>
                  <a:lnTo>
                    <a:pt x="40" y="293"/>
                  </a:lnTo>
                  <a:lnTo>
                    <a:pt x="41" y="292"/>
                  </a:lnTo>
                  <a:lnTo>
                    <a:pt x="42" y="291"/>
                  </a:lnTo>
                  <a:lnTo>
                    <a:pt x="42" y="290"/>
                  </a:lnTo>
                  <a:lnTo>
                    <a:pt x="43" y="288"/>
                  </a:lnTo>
                  <a:lnTo>
                    <a:pt x="43" y="287"/>
                  </a:lnTo>
                  <a:lnTo>
                    <a:pt x="43" y="286"/>
                  </a:lnTo>
                  <a:lnTo>
                    <a:pt x="45" y="285"/>
                  </a:lnTo>
                  <a:lnTo>
                    <a:pt x="45" y="284"/>
                  </a:lnTo>
                  <a:lnTo>
                    <a:pt x="45" y="282"/>
                  </a:lnTo>
                  <a:lnTo>
                    <a:pt x="46" y="280"/>
                  </a:lnTo>
                  <a:lnTo>
                    <a:pt x="46" y="280"/>
                  </a:lnTo>
                  <a:lnTo>
                    <a:pt x="47" y="278"/>
                  </a:lnTo>
                  <a:lnTo>
                    <a:pt x="47" y="276"/>
                  </a:lnTo>
                  <a:lnTo>
                    <a:pt x="48" y="275"/>
                  </a:lnTo>
                  <a:lnTo>
                    <a:pt x="49" y="273"/>
                  </a:lnTo>
                  <a:lnTo>
                    <a:pt x="49" y="272"/>
                  </a:lnTo>
                  <a:lnTo>
                    <a:pt x="50" y="270"/>
                  </a:lnTo>
                  <a:lnTo>
                    <a:pt x="50" y="268"/>
                  </a:lnTo>
                  <a:lnTo>
                    <a:pt x="51" y="266"/>
                  </a:lnTo>
                  <a:lnTo>
                    <a:pt x="52" y="264"/>
                  </a:lnTo>
                  <a:lnTo>
                    <a:pt x="53" y="263"/>
                  </a:lnTo>
                  <a:lnTo>
                    <a:pt x="54" y="260"/>
                  </a:lnTo>
                  <a:lnTo>
                    <a:pt x="54" y="258"/>
                  </a:lnTo>
                  <a:lnTo>
                    <a:pt x="55" y="256"/>
                  </a:lnTo>
                  <a:lnTo>
                    <a:pt x="56" y="254"/>
                  </a:lnTo>
                  <a:lnTo>
                    <a:pt x="56" y="251"/>
                  </a:lnTo>
                  <a:lnTo>
                    <a:pt x="58" y="250"/>
                  </a:lnTo>
                  <a:lnTo>
                    <a:pt x="59" y="247"/>
                  </a:lnTo>
                  <a:lnTo>
                    <a:pt x="60" y="244"/>
                  </a:lnTo>
                  <a:lnTo>
                    <a:pt x="61" y="240"/>
                  </a:lnTo>
                  <a:lnTo>
                    <a:pt x="61" y="238"/>
                  </a:lnTo>
                  <a:lnTo>
                    <a:pt x="62" y="234"/>
                  </a:lnTo>
                  <a:lnTo>
                    <a:pt x="64" y="230"/>
                  </a:lnTo>
                  <a:lnTo>
                    <a:pt x="66" y="227"/>
                  </a:lnTo>
                  <a:lnTo>
                    <a:pt x="67" y="223"/>
                  </a:lnTo>
                  <a:lnTo>
                    <a:pt x="68" y="218"/>
                  </a:lnTo>
                  <a:lnTo>
                    <a:pt x="70" y="213"/>
                  </a:lnTo>
                  <a:lnTo>
                    <a:pt x="72" y="206"/>
                  </a:lnTo>
                  <a:lnTo>
                    <a:pt x="74" y="197"/>
                  </a:lnTo>
                  <a:lnTo>
                    <a:pt x="80" y="177"/>
                  </a:lnTo>
                  <a:lnTo>
                    <a:pt x="82" y="178"/>
                  </a:lnTo>
                  <a:lnTo>
                    <a:pt x="88" y="158"/>
                  </a:lnTo>
                  <a:lnTo>
                    <a:pt x="91" y="149"/>
                  </a:lnTo>
                  <a:lnTo>
                    <a:pt x="92" y="142"/>
                  </a:lnTo>
                  <a:lnTo>
                    <a:pt x="94" y="137"/>
                  </a:lnTo>
                  <a:lnTo>
                    <a:pt x="95" y="132"/>
                  </a:lnTo>
                  <a:lnTo>
                    <a:pt x="97" y="128"/>
                  </a:lnTo>
                  <a:lnTo>
                    <a:pt x="97" y="124"/>
                  </a:lnTo>
                  <a:lnTo>
                    <a:pt x="98" y="120"/>
                  </a:lnTo>
                  <a:lnTo>
                    <a:pt x="99" y="117"/>
                  </a:lnTo>
                  <a:lnTo>
                    <a:pt x="100" y="114"/>
                  </a:lnTo>
                  <a:lnTo>
                    <a:pt x="101" y="110"/>
                  </a:lnTo>
                  <a:lnTo>
                    <a:pt x="102" y="108"/>
                  </a:lnTo>
                  <a:lnTo>
                    <a:pt x="102" y="105"/>
                  </a:lnTo>
                  <a:lnTo>
                    <a:pt x="102" y="103"/>
                  </a:lnTo>
                  <a:lnTo>
                    <a:pt x="103" y="100"/>
                  </a:lnTo>
                  <a:lnTo>
                    <a:pt x="104" y="98"/>
                  </a:lnTo>
                  <a:lnTo>
                    <a:pt x="104" y="96"/>
                  </a:lnTo>
                  <a:lnTo>
                    <a:pt x="105" y="94"/>
                  </a:lnTo>
                  <a:lnTo>
                    <a:pt x="106" y="91"/>
                  </a:lnTo>
                  <a:lnTo>
                    <a:pt x="105" y="89"/>
                  </a:lnTo>
                  <a:lnTo>
                    <a:pt x="106" y="87"/>
                  </a:lnTo>
                  <a:lnTo>
                    <a:pt x="106" y="85"/>
                  </a:lnTo>
                  <a:lnTo>
                    <a:pt x="107" y="84"/>
                  </a:lnTo>
                  <a:lnTo>
                    <a:pt x="107" y="82"/>
                  </a:lnTo>
                  <a:lnTo>
                    <a:pt x="108" y="80"/>
                  </a:lnTo>
                  <a:lnTo>
                    <a:pt x="108" y="78"/>
                  </a:lnTo>
                  <a:lnTo>
                    <a:pt x="108" y="77"/>
                  </a:lnTo>
                  <a:lnTo>
                    <a:pt x="108" y="75"/>
                  </a:lnTo>
                  <a:lnTo>
                    <a:pt x="109" y="73"/>
                  </a:lnTo>
                  <a:lnTo>
                    <a:pt x="109" y="73"/>
                  </a:lnTo>
                  <a:lnTo>
                    <a:pt x="110" y="71"/>
                  </a:lnTo>
                  <a:lnTo>
                    <a:pt x="110" y="69"/>
                  </a:lnTo>
                  <a:lnTo>
                    <a:pt x="110" y="68"/>
                  </a:lnTo>
                  <a:lnTo>
                    <a:pt x="110" y="67"/>
                  </a:lnTo>
                  <a:lnTo>
                    <a:pt x="110" y="65"/>
                  </a:lnTo>
                  <a:lnTo>
                    <a:pt x="111" y="64"/>
                  </a:lnTo>
                  <a:lnTo>
                    <a:pt x="111" y="62"/>
                  </a:lnTo>
                  <a:lnTo>
                    <a:pt x="111" y="61"/>
                  </a:lnTo>
                  <a:lnTo>
                    <a:pt x="112" y="60"/>
                  </a:lnTo>
                  <a:lnTo>
                    <a:pt x="111" y="59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12" y="56"/>
                  </a:lnTo>
                  <a:lnTo>
                    <a:pt x="112" y="55"/>
                  </a:lnTo>
                  <a:lnTo>
                    <a:pt x="113" y="54"/>
                  </a:lnTo>
                  <a:lnTo>
                    <a:pt x="113" y="53"/>
                  </a:lnTo>
                  <a:lnTo>
                    <a:pt x="112" y="52"/>
                  </a:lnTo>
                  <a:lnTo>
                    <a:pt x="113" y="51"/>
                  </a:lnTo>
                  <a:lnTo>
                    <a:pt x="113" y="50"/>
                  </a:lnTo>
                  <a:lnTo>
                    <a:pt x="113" y="49"/>
                  </a:lnTo>
                  <a:lnTo>
                    <a:pt x="113" y="48"/>
                  </a:lnTo>
                  <a:lnTo>
                    <a:pt x="114" y="47"/>
                  </a:lnTo>
                  <a:lnTo>
                    <a:pt x="114" y="46"/>
                  </a:lnTo>
                  <a:lnTo>
                    <a:pt x="113" y="45"/>
                  </a:lnTo>
                  <a:lnTo>
                    <a:pt x="113" y="44"/>
                  </a:lnTo>
                  <a:lnTo>
                    <a:pt x="114" y="43"/>
                  </a:lnTo>
                  <a:lnTo>
                    <a:pt x="114" y="42"/>
                  </a:lnTo>
                  <a:lnTo>
                    <a:pt x="113" y="41"/>
                  </a:lnTo>
                  <a:lnTo>
                    <a:pt x="114" y="40"/>
                  </a:lnTo>
                  <a:lnTo>
                    <a:pt x="114" y="39"/>
                  </a:lnTo>
                  <a:lnTo>
                    <a:pt x="114" y="39"/>
                  </a:lnTo>
                  <a:lnTo>
                    <a:pt x="114" y="38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4" y="35"/>
                  </a:lnTo>
                  <a:lnTo>
                    <a:pt x="114" y="33"/>
                  </a:lnTo>
                  <a:lnTo>
                    <a:pt x="114" y="33"/>
                  </a:lnTo>
                  <a:lnTo>
                    <a:pt x="114" y="32"/>
                  </a:lnTo>
                  <a:lnTo>
                    <a:pt x="113" y="31"/>
                  </a:lnTo>
                  <a:lnTo>
                    <a:pt x="114" y="30"/>
                  </a:lnTo>
                  <a:lnTo>
                    <a:pt x="114" y="30"/>
                  </a:lnTo>
                  <a:lnTo>
                    <a:pt x="113" y="29"/>
                  </a:lnTo>
                  <a:lnTo>
                    <a:pt x="113" y="28"/>
                  </a:lnTo>
                  <a:lnTo>
                    <a:pt x="112" y="28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10" y="29"/>
                  </a:lnTo>
                  <a:lnTo>
                    <a:pt x="109" y="28"/>
                  </a:lnTo>
                  <a:lnTo>
                    <a:pt x="109" y="29"/>
                  </a:lnTo>
                  <a:lnTo>
                    <a:pt x="109" y="30"/>
                  </a:lnTo>
                  <a:lnTo>
                    <a:pt x="108" y="30"/>
                  </a:lnTo>
                  <a:lnTo>
                    <a:pt x="108" y="31"/>
                  </a:lnTo>
                  <a:lnTo>
                    <a:pt x="107" y="32"/>
                  </a:lnTo>
                  <a:lnTo>
                    <a:pt x="106" y="32"/>
                  </a:lnTo>
                  <a:lnTo>
                    <a:pt x="106" y="33"/>
                  </a:lnTo>
                  <a:lnTo>
                    <a:pt x="106" y="34"/>
                  </a:lnTo>
                  <a:lnTo>
                    <a:pt x="104" y="35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4" y="37"/>
                  </a:lnTo>
                  <a:lnTo>
                    <a:pt x="103" y="38"/>
                  </a:lnTo>
                  <a:lnTo>
                    <a:pt x="102" y="39"/>
                  </a:lnTo>
                  <a:lnTo>
                    <a:pt x="102" y="40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0" y="42"/>
                  </a:lnTo>
                  <a:lnTo>
                    <a:pt x="100" y="43"/>
                  </a:lnTo>
                  <a:lnTo>
                    <a:pt x="100" y="44"/>
                  </a:lnTo>
                  <a:lnTo>
                    <a:pt x="99" y="45"/>
                  </a:lnTo>
                  <a:lnTo>
                    <a:pt x="99" y="46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7" y="48"/>
                  </a:lnTo>
                  <a:lnTo>
                    <a:pt x="97" y="49"/>
                  </a:lnTo>
                  <a:lnTo>
                    <a:pt x="97" y="50"/>
                  </a:lnTo>
                  <a:lnTo>
                    <a:pt x="97" y="51"/>
                  </a:lnTo>
                  <a:lnTo>
                    <a:pt x="96" y="52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4" y="55"/>
                  </a:lnTo>
                  <a:lnTo>
                    <a:pt x="94" y="56"/>
                  </a:lnTo>
                  <a:lnTo>
                    <a:pt x="94" y="57"/>
                  </a:lnTo>
                  <a:lnTo>
                    <a:pt x="93" y="59"/>
                  </a:lnTo>
                  <a:lnTo>
                    <a:pt x="93" y="60"/>
                  </a:lnTo>
                  <a:lnTo>
                    <a:pt x="93" y="62"/>
                  </a:lnTo>
                  <a:lnTo>
                    <a:pt x="91" y="62"/>
                  </a:lnTo>
                  <a:lnTo>
                    <a:pt x="91" y="63"/>
                  </a:lnTo>
                  <a:lnTo>
                    <a:pt x="91" y="65"/>
                  </a:lnTo>
                  <a:lnTo>
                    <a:pt x="90" y="67"/>
                  </a:lnTo>
                  <a:lnTo>
                    <a:pt x="90" y="68"/>
                  </a:lnTo>
                  <a:lnTo>
                    <a:pt x="89" y="70"/>
                  </a:lnTo>
                  <a:lnTo>
                    <a:pt x="89" y="71"/>
                  </a:lnTo>
                  <a:lnTo>
                    <a:pt x="88" y="72"/>
                  </a:lnTo>
                  <a:lnTo>
                    <a:pt x="87" y="74"/>
                  </a:lnTo>
                  <a:lnTo>
                    <a:pt x="86" y="76"/>
                  </a:lnTo>
                  <a:lnTo>
                    <a:pt x="86" y="77"/>
                  </a:lnTo>
                  <a:lnTo>
                    <a:pt x="85" y="79"/>
                  </a:lnTo>
                  <a:lnTo>
                    <a:pt x="85" y="81"/>
                  </a:lnTo>
                  <a:lnTo>
                    <a:pt x="84" y="83"/>
                  </a:lnTo>
                  <a:lnTo>
                    <a:pt x="83" y="85"/>
                  </a:lnTo>
                  <a:lnTo>
                    <a:pt x="82" y="87"/>
                  </a:lnTo>
                  <a:lnTo>
                    <a:pt x="82" y="89"/>
                  </a:lnTo>
                  <a:lnTo>
                    <a:pt x="81" y="91"/>
                  </a:lnTo>
                  <a:lnTo>
                    <a:pt x="80" y="94"/>
                  </a:lnTo>
                  <a:lnTo>
                    <a:pt x="79" y="96"/>
                  </a:lnTo>
                  <a:lnTo>
                    <a:pt x="78" y="98"/>
                  </a:lnTo>
                  <a:lnTo>
                    <a:pt x="77" y="101"/>
                  </a:lnTo>
                  <a:lnTo>
                    <a:pt x="76" y="103"/>
                  </a:lnTo>
                  <a:lnTo>
                    <a:pt x="75" y="107"/>
                  </a:lnTo>
                  <a:lnTo>
                    <a:pt x="75" y="110"/>
                  </a:lnTo>
                  <a:lnTo>
                    <a:pt x="73" y="113"/>
                  </a:lnTo>
                  <a:lnTo>
                    <a:pt x="72" y="117"/>
                  </a:lnTo>
                  <a:lnTo>
                    <a:pt x="70" y="120"/>
                  </a:lnTo>
                  <a:lnTo>
                    <a:pt x="69" y="125"/>
                  </a:lnTo>
                  <a:lnTo>
                    <a:pt x="68" y="129"/>
                  </a:lnTo>
                  <a:lnTo>
                    <a:pt x="66" y="135"/>
                  </a:lnTo>
                  <a:lnTo>
                    <a:pt x="64" y="141"/>
                  </a:lnTo>
                  <a:lnTo>
                    <a:pt x="62" y="150"/>
                  </a:lnTo>
                  <a:lnTo>
                    <a:pt x="56" y="170"/>
                  </a:lnTo>
                  <a:lnTo>
                    <a:pt x="54" y="17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76" name="Freeform 63">
              <a:extLst>
                <a:ext uri="{FF2B5EF4-FFF2-40B4-BE49-F238E27FC236}">
                  <a16:creationId xmlns:a16="http://schemas.microsoft.com/office/drawing/2014/main" id="{51F25B4B-BCAC-4C7B-9992-57D51B970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095" y="4820877"/>
              <a:ext cx="217488" cy="550866"/>
            </a:xfrm>
            <a:custGeom>
              <a:avLst/>
              <a:gdLst>
                <a:gd name="T0" fmla="*/ 41 w 137"/>
                <a:gd name="T1" fmla="*/ 143 h 347"/>
                <a:gd name="T2" fmla="*/ 53 w 137"/>
                <a:gd name="T3" fmla="*/ 106 h 347"/>
                <a:gd name="T4" fmla="*/ 59 w 137"/>
                <a:gd name="T5" fmla="*/ 88 h 347"/>
                <a:gd name="T6" fmla="*/ 65 w 137"/>
                <a:gd name="T7" fmla="*/ 71 h 347"/>
                <a:gd name="T8" fmla="*/ 69 w 137"/>
                <a:gd name="T9" fmla="*/ 62 h 347"/>
                <a:gd name="T10" fmla="*/ 73 w 137"/>
                <a:gd name="T11" fmla="*/ 52 h 347"/>
                <a:gd name="T12" fmla="*/ 79 w 137"/>
                <a:gd name="T13" fmla="*/ 39 h 347"/>
                <a:gd name="T14" fmla="*/ 85 w 137"/>
                <a:gd name="T15" fmla="*/ 26 h 347"/>
                <a:gd name="T16" fmla="*/ 133 w 137"/>
                <a:gd name="T17" fmla="*/ 0 h 347"/>
                <a:gd name="T18" fmla="*/ 135 w 137"/>
                <a:gd name="T19" fmla="*/ 58 h 347"/>
                <a:gd name="T20" fmla="*/ 133 w 137"/>
                <a:gd name="T21" fmla="*/ 67 h 347"/>
                <a:gd name="T22" fmla="*/ 131 w 137"/>
                <a:gd name="T23" fmla="*/ 77 h 347"/>
                <a:gd name="T24" fmla="*/ 130 w 137"/>
                <a:gd name="T25" fmla="*/ 86 h 347"/>
                <a:gd name="T26" fmla="*/ 127 w 137"/>
                <a:gd name="T27" fmla="*/ 98 h 347"/>
                <a:gd name="T28" fmla="*/ 125 w 137"/>
                <a:gd name="T29" fmla="*/ 110 h 347"/>
                <a:gd name="T30" fmla="*/ 117 w 137"/>
                <a:gd name="T31" fmla="*/ 138 h 347"/>
                <a:gd name="T32" fmla="*/ 96 w 137"/>
                <a:gd name="T33" fmla="*/ 205 h 347"/>
                <a:gd name="T34" fmla="*/ 84 w 137"/>
                <a:gd name="T35" fmla="*/ 241 h 347"/>
                <a:gd name="T36" fmla="*/ 78 w 137"/>
                <a:gd name="T37" fmla="*/ 259 h 347"/>
                <a:gd name="T38" fmla="*/ 72 w 137"/>
                <a:gd name="T39" fmla="*/ 276 h 347"/>
                <a:gd name="T40" fmla="*/ 68 w 137"/>
                <a:gd name="T41" fmla="*/ 286 h 347"/>
                <a:gd name="T42" fmla="*/ 64 w 137"/>
                <a:gd name="T43" fmla="*/ 296 h 347"/>
                <a:gd name="T44" fmla="*/ 58 w 137"/>
                <a:gd name="T45" fmla="*/ 309 h 347"/>
                <a:gd name="T46" fmla="*/ 51 w 137"/>
                <a:gd name="T47" fmla="*/ 322 h 347"/>
                <a:gd name="T48" fmla="*/ 3 w 137"/>
                <a:gd name="T49" fmla="*/ 347 h 347"/>
                <a:gd name="T50" fmla="*/ 2 w 137"/>
                <a:gd name="T51" fmla="*/ 290 h 347"/>
                <a:gd name="T52" fmla="*/ 3 w 137"/>
                <a:gd name="T53" fmla="*/ 281 h 347"/>
                <a:gd name="T54" fmla="*/ 5 w 137"/>
                <a:gd name="T55" fmla="*/ 271 h 347"/>
                <a:gd name="T56" fmla="*/ 7 w 137"/>
                <a:gd name="T57" fmla="*/ 261 h 347"/>
                <a:gd name="T58" fmla="*/ 10 w 137"/>
                <a:gd name="T59" fmla="*/ 249 h 347"/>
                <a:gd name="T60" fmla="*/ 12 w 137"/>
                <a:gd name="T61" fmla="*/ 238 h 347"/>
                <a:gd name="T62" fmla="*/ 19 w 137"/>
                <a:gd name="T63" fmla="*/ 21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7" h="347">
                  <a:moveTo>
                    <a:pt x="33" y="162"/>
                  </a:moveTo>
                  <a:lnTo>
                    <a:pt x="41" y="143"/>
                  </a:lnTo>
                  <a:lnTo>
                    <a:pt x="50" y="113"/>
                  </a:lnTo>
                  <a:lnTo>
                    <a:pt x="53" y="106"/>
                  </a:lnTo>
                  <a:lnTo>
                    <a:pt x="57" y="93"/>
                  </a:lnTo>
                  <a:lnTo>
                    <a:pt x="59" y="88"/>
                  </a:lnTo>
                  <a:lnTo>
                    <a:pt x="63" y="77"/>
                  </a:lnTo>
                  <a:lnTo>
                    <a:pt x="65" y="71"/>
                  </a:lnTo>
                  <a:lnTo>
                    <a:pt x="67" y="66"/>
                  </a:lnTo>
                  <a:lnTo>
                    <a:pt x="69" y="62"/>
                  </a:lnTo>
                  <a:lnTo>
                    <a:pt x="70" y="57"/>
                  </a:lnTo>
                  <a:lnTo>
                    <a:pt x="73" y="52"/>
                  </a:lnTo>
                  <a:lnTo>
                    <a:pt x="74" y="47"/>
                  </a:lnTo>
                  <a:lnTo>
                    <a:pt x="79" y="39"/>
                  </a:lnTo>
                  <a:lnTo>
                    <a:pt x="81" y="32"/>
                  </a:lnTo>
                  <a:lnTo>
                    <a:pt x="85" y="26"/>
                  </a:lnTo>
                  <a:lnTo>
                    <a:pt x="94" y="11"/>
                  </a:lnTo>
                  <a:lnTo>
                    <a:pt x="133" y="0"/>
                  </a:lnTo>
                  <a:lnTo>
                    <a:pt x="137" y="38"/>
                  </a:lnTo>
                  <a:lnTo>
                    <a:pt x="135" y="58"/>
                  </a:lnTo>
                  <a:lnTo>
                    <a:pt x="134" y="62"/>
                  </a:lnTo>
                  <a:lnTo>
                    <a:pt x="133" y="67"/>
                  </a:lnTo>
                  <a:lnTo>
                    <a:pt x="132" y="71"/>
                  </a:lnTo>
                  <a:lnTo>
                    <a:pt x="131" y="77"/>
                  </a:lnTo>
                  <a:lnTo>
                    <a:pt x="130" y="82"/>
                  </a:lnTo>
                  <a:lnTo>
                    <a:pt x="130" y="86"/>
                  </a:lnTo>
                  <a:lnTo>
                    <a:pt x="128" y="92"/>
                  </a:lnTo>
                  <a:lnTo>
                    <a:pt x="127" y="98"/>
                  </a:lnTo>
                  <a:lnTo>
                    <a:pt x="125" y="105"/>
                  </a:lnTo>
                  <a:lnTo>
                    <a:pt x="125" y="110"/>
                  </a:lnTo>
                  <a:lnTo>
                    <a:pt x="119" y="130"/>
                  </a:lnTo>
                  <a:lnTo>
                    <a:pt x="117" y="138"/>
                  </a:lnTo>
                  <a:lnTo>
                    <a:pt x="104" y="185"/>
                  </a:lnTo>
                  <a:lnTo>
                    <a:pt x="96" y="205"/>
                  </a:lnTo>
                  <a:lnTo>
                    <a:pt x="87" y="234"/>
                  </a:lnTo>
                  <a:lnTo>
                    <a:pt x="84" y="241"/>
                  </a:lnTo>
                  <a:lnTo>
                    <a:pt x="80" y="255"/>
                  </a:lnTo>
                  <a:lnTo>
                    <a:pt x="78" y="259"/>
                  </a:lnTo>
                  <a:lnTo>
                    <a:pt x="74" y="271"/>
                  </a:lnTo>
                  <a:lnTo>
                    <a:pt x="72" y="276"/>
                  </a:lnTo>
                  <a:lnTo>
                    <a:pt x="70" y="282"/>
                  </a:lnTo>
                  <a:lnTo>
                    <a:pt x="68" y="286"/>
                  </a:lnTo>
                  <a:lnTo>
                    <a:pt x="67" y="291"/>
                  </a:lnTo>
                  <a:lnTo>
                    <a:pt x="64" y="296"/>
                  </a:lnTo>
                  <a:lnTo>
                    <a:pt x="63" y="300"/>
                  </a:lnTo>
                  <a:lnTo>
                    <a:pt x="58" y="309"/>
                  </a:lnTo>
                  <a:lnTo>
                    <a:pt x="56" y="316"/>
                  </a:lnTo>
                  <a:lnTo>
                    <a:pt x="51" y="322"/>
                  </a:lnTo>
                  <a:lnTo>
                    <a:pt x="43" y="336"/>
                  </a:lnTo>
                  <a:lnTo>
                    <a:pt x="3" y="347"/>
                  </a:lnTo>
                  <a:lnTo>
                    <a:pt x="0" y="309"/>
                  </a:lnTo>
                  <a:lnTo>
                    <a:pt x="2" y="290"/>
                  </a:lnTo>
                  <a:lnTo>
                    <a:pt x="3" y="286"/>
                  </a:lnTo>
                  <a:lnTo>
                    <a:pt x="3" y="281"/>
                  </a:lnTo>
                  <a:lnTo>
                    <a:pt x="5" y="276"/>
                  </a:lnTo>
                  <a:lnTo>
                    <a:pt x="5" y="271"/>
                  </a:lnTo>
                  <a:lnTo>
                    <a:pt x="7" y="266"/>
                  </a:lnTo>
                  <a:lnTo>
                    <a:pt x="7" y="261"/>
                  </a:lnTo>
                  <a:lnTo>
                    <a:pt x="9" y="256"/>
                  </a:lnTo>
                  <a:lnTo>
                    <a:pt x="10" y="249"/>
                  </a:lnTo>
                  <a:lnTo>
                    <a:pt x="12" y="243"/>
                  </a:lnTo>
                  <a:lnTo>
                    <a:pt x="12" y="238"/>
                  </a:lnTo>
                  <a:lnTo>
                    <a:pt x="18" y="218"/>
                  </a:lnTo>
                  <a:lnTo>
                    <a:pt x="19" y="210"/>
                  </a:lnTo>
                  <a:lnTo>
                    <a:pt x="33" y="162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77" name="Freeform 64">
              <a:extLst>
                <a:ext uri="{FF2B5EF4-FFF2-40B4-BE49-F238E27FC236}">
                  <a16:creationId xmlns:a16="http://schemas.microsoft.com/office/drawing/2014/main" id="{950C20B9-8368-4FE2-AA20-3CD8C934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4433" y="4865328"/>
              <a:ext cx="147637" cy="463553"/>
            </a:xfrm>
            <a:custGeom>
              <a:avLst/>
              <a:gdLst>
                <a:gd name="T0" fmla="*/ 21 w 93"/>
                <a:gd name="T1" fmla="*/ 182 h 292"/>
                <a:gd name="T2" fmla="*/ 16 w 93"/>
                <a:gd name="T3" fmla="*/ 203 h 292"/>
                <a:gd name="T4" fmla="*/ 13 w 93"/>
                <a:gd name="T5" fmla="*/ 216 h 292"/>
                <a:gd name="T6" fmla="*/ 9 w 93"/>
                <a:gd name="T7" fmla="*/ 228 h 292"/>
                <a:gd name="T8" fmla="*/ 8 w 93"/>
                <a:gd name="T9" fmla="*/ 238 h 292"/>
                <a:gd name="T10" fmla="*/ 6 w 93"/>
                <a:gd name="T11" fmla="*/ 246 h 292"/>
                <a:gd name="T12" fmla="*/ 5 w 93"/>
                <a:gd name="T13" fmla="*/ 253 h 292"/>
                <a:gd name="T14" fmla="*/ 3 w 93"/>
                <a:gd name="T15" fmla="*/ 259 h 292"/>
                <a:gd name="T16" fmla="*/ 3 w 93"/>
                <a:gd name="T17" fmla="*/ 265 h 292"/>
                <a:gd name="T18" fmla="*/ 2 w 93"/>
                <a:gd name="T19" fmla="*/ 269 h 292"/>
                <a:gd name="T20" fmla="*/ 2 w 93"/>
                <a:gd name="T21" fmla="*/ 274 h 292"/>
                <a:gd name="T22" fmla="*/ 1 w 93"/>
                <a:gd name="T23" fmla="*/ 279 h 292"/>
                <a:gd name="T24" fmla="*/ 1 w 93"/>
                <a:gd name="T25" fmla="*/ 284 h 292"/>
                <a:gd name="T26" fmla="*/ 2 w 93"/>
                <a:gd name="T27" fmla="*/ 288 h 292"/>
                <a:gd name="T28" fmla="*/ 3 w 93"/>
                <a:gd name="T29" fmla="*/ 291 h 292"/>
                <a:gd name="T30" fmla="*/ 6 w 93"/>
                <a:gd name="T31" fmla="*/ 290 h 292"/>
                <a:gd name="T32" fmla="*/ 9 w 93"/>
                <a:gd name="T33" fmla="*/ 287 h 292"/>
                <a:gd name="T34" fmla="*/ 11 w 93"/>
                <a:gd name="T35" fmla="*/ 283 h 292"/>
                <a:gd name="T36" fmla="*/ 13 w 93"/>
                <a:gd name="T37" fmla="*/ 279 h 292"/>
                <a:gd name="T38" fmla="*/ 15 w 93"/>
                <a:gd name="T39" fmla="*/ 274 h 292"/>
                <a:gd name="T40" fmla="*/ 18 w 93"/>
                <a:gd name="T41" fmla="*/ 270 h 292"/>
                <a:gd name="T42" fmla="*/ 19 w 93"/>
                <a:gd name="T43" fmla="*/ 265 h 292"/>
                <a:gd name="T44" fmla="*/ 22 w 93"/>
                <a:gd name="T45" fmla="*/ 259 h 292"/>
                <a:gd name="T46" fmla="*/ 25 w 93"/>
                <a:gd name="T47" fmla="*/ 252 h 292"/>
                <a:gd name="T48" fmla="*/ 28 w 93"/>
                <a:gd name="T49" fmla="*/ 245 h 292"/>
                <a:gd name="T50" fmla="*/ 31 w 93"/>
                <a:gd name="T51" fmla="*/ 236 h 292"/>
                <a:gd name="T52" fmla="*/ 35 w 93"/>
                <a:gd name="T53" fmla="*/ 226 h 292"/>
                <a:gd name="T54" fmla="*/ 40 w 93"/>
                <a:gd name="T55" fmla="*/ 212 h 292"/>
                <a:gd name="T56" fmla="*/ 46 w 93"/>
                <a:gd name="T57" fmla="*/ 195 h 292"/>
                <a:gd name="T58" fmla="*/ 59 w 93"/>
                <a:gd name="T59" fmla="*/ 149 h 292"/>
                <a:gd name="T60" fmla="*/ 73 w 93"/>
                <a:gd name="T61" fmla="*/ 109 h 292"/>
                <a:gd name="T62" fmla="*/ 78 w 93"/>
                <a:gd name="T63" fmla="*/ 89 h 292"/>
                <a:gd name="T64" fmla="*/ 81 w 93"/>
                <a:gd name="T65" fmla="*/ 75 h 292"/>
                <a:gd name="T66" fmla="*/ 85 w 93"/>
                <a:gd name="T67" fmla="*/ 63 h 292"/>
                <a:gd name="T68" fmla="*/ 86 w 93"/>
                <a:gd name="T69" fmla="*/ 54 h 292"/>
                <a:gd name="T70" fmla="*/ 88 w 93"/>
                <a:gd name="T71" fmla="*/ 45 h 292"/>
                <a:gd name="T72" fmla="*/ 89 w 93"/>
                <a:gd name="T73" fmla="*/ 39 h 292"/>
                <a:gd name="T74" fmla="*/ 91 w 93"/>
                <a:gd name="T75" fmla="*/ 32 h 292"/>
                <a:gd name="T76" fmla="*/ 91 w 93"/>
                <a:gd name="T77" fmla="*/ 27 h 292"/>
                <a:gd name="T78" fmla="*/ 92 w 93"/>
                <a:gd name="T79" fmla="*/ 22 h 292"/>
                <a:gd name="T80" fmla="*/ 92 w 93"/>
                <a:gd name="T81" fmla="*/ 17 h 292"/>
                <a:gd name="T82" fmla="*/ 93 w 93"/>
                <a:gd name="T83" fmla="*/ 12 h 292"/>
                <a:gd name="T84" fmla="*/ 93 w 93"/>
                <a:gd name="T85" fmla="*/ 8 h 292"/>
                <a:gd name="T86" fmla="*/ 92 w 93"/>
                <a:gd name="T87" fmla="*/ 3 h 292"/>
                <a:gd name="T88" fmla="*/ 91 w 93"/>
                <a:gd name="T89" fmla="*/ 0 h 292"/>
                <a:gd name="T90" fmla="*/ 88 w 93"/>
                <a:gd name="T91" fmla="*/ 1 h 292"/>
                <a:gd name="T92" fmla="*/ 85 w 93"/>
                <a:gd name="T93" fmla="*/ 4 h 292"/>
                <a:gd name="T94" fmla="*/ 83 w 93"/>
                <a:gd name="T95" fmla="*/ 8 h 292"/>
                <a:gd name="T96" fmla="*/ 81 w 93"/>
                <a:gd name="T97" fmla="*/ 13 h 292"/>
                <a:gd name="T98" fmla="*/ 78 w 93"/>
                <a:gd name="T99" fmla="*/ 17 h 292"/>
                <a:gd name="T100" fmla="*/ 76 w 93"/>
                <a:gd name="T101" fmla="*/ 21 h 292"/>
                <a:gd name="T102" fmla="*/ 75 w 93"/>
                <a:gd name="T103" fmla="*/ 27 h 292"/>
                <a:gd name="T104" fmla="*/ 72 w 93"/>
                <a:gd name="T105" fmla="*/ 32 h 292"/>
                <a:gd name="T106" fmla="*/ 69 w 93"/>
                <a:gd name="T107" fmla="*/ 39 h 292"/>
                <a:gd name="T108" fmla="*/ 66 w 93"/>
                <a:gd name="T109" fmla="*/ 46 h 292"/>
                <a:gd name="T110" fmla="*/ 63 w 93"/>
                <a:gd name="T111" fmla="*/ 55 h 292"/>
                <a:gd name="T112" fmla="*/ 59 w 93"/>
                <a:gd name="T113" fmla="*/ 66 h 292"/>
                <a:gd name="T114" fmla="*/ 54 w 93"/>
                <a:gd name="T115" fmla="*/ 79 h 292"/>
                <a:gd name="T116" fmla="*/ 48 w 93"/>
                <a:gd name="T117" fmla="*/ 97 h 292"/>
                <a:gd name="T118" fmla="*/ 35 w 93"/>
                <a:gd name="T119" fmla="*/ 14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" h="292">
                  <a:moveTo>
                    <a:pt x="33" y="142"/>
                  </a:moveTo>
                  <a:lnTo>
                    <a:pt x="27" y="161"/>
                  </a:lnTo>
                  <a:lnTo>
                    <a:pt x="24" y="171"/>
                  </a:lnTo>
                  <a:lnTo>
                    <a:pt x="22" y="177"/>
                  </a:lnTo>
                  <a:lnTo>
                    <a:pt x="21" y="182"/>
                  </a:lnTo>
                  <a:lnTo>
                    <a:pt x="19" y="187"/>
                  </a:lnTo>
                  <a:lnTo>
                    <a:pt x="18" y="191"/>
                  </a:lnTo>
                  <a:lnTo>
                    <a:pt x="18" y="195"/>
                  </a:lnTo>
                  <a:lnTo>
                    <a:pt x="17" y="199"/>
                  </a:lnTo>
                  <a:lnTo>
                    <a:pt x="16" y="203"/>
                  </a:lnTo>
                  <a:lnTo>
                    <a:pt x="15" y="205"/>
                  </a:lnTo>
                  <a:lnTo>
                    <a:pt x="14" y="209"/>
                  </a:lnTo>
                  <a:lnTo>
                    <a:pt x="13" y="212"/>
                  </a:lnTo>
                  <a:lnTo>
                    <a:pt x="12" y="214"/>
                  </a:lnTo>
                  <a:lnTo>
                    <a:pt x="13" y="216"/>
                  </a:lnTo>
                  <a:lnTo>
                    <a:pt x="12" y="219"/>
                  </a:lnTo>
                  <a:lnTo>
                    <a:pt x="11" y="222"/>
                  </a:lnTo>
                  <a:lnTo>
                    <a:pt x="11" y="224"/>
                  </a:lnTo>
                  <a:lnTo>
                    <a:pt x="10" y="225"/>
                  </a:lnTo>
                  <a:lnTo>
                    <a:pt x="9" y="228"/>
                  </a:lnTo>
                  <a:lnTo>
                    <a:pt x="10" y="230"/>
                  </a:lnTo>
                  <a:lnTo>
                    <a:pt x="9" y="232"/>
                  </a:lnTo>
                  <a:lnTo>
                    <a:pt x="9" y="234"/>
                  </a:lnTo>
                  <a:lnTo>
                    <a:pt x="8" y="236"/>
                  </a:lnTo>
                  <a:lnTo>
                    <a:pt x="8" y="238"/>
                  </a:lnTo>
                  <a:lnTo>
                    <a:pt x="7" y="239"/>
                  </a:lnTo>
                  <a:lnTo>
                    <a:pt x="6" y="241"/>
                  </a:lnTo>
                  <a:lnTo>
                    <a:pt x="7" y="242"/>
                  </a:lnTo>
                  <a:lnTo>
                    <a:pt x="7" y="244"/>
                  </a:lnTo>
                  <a:lnTo>
                    <a:pt x="6" y="246"/>
                  </a:lnTo>
                  <a:lnTo>
                    <a:pt x="6" y="247"/>
                  </a:lnTo>
                  <a:lnTo>
                    <a:pt x="5" y="249"/>
                  </a:lnTo>
                  <a:lnTo>
                    <a:pt x="5" y="250"/>
                  </a:lnTo>
                  <a:lnTo>
                    <a:pt x="4" y="251"/>
                  </a:lnTo>
                  <a:lnTo>
                    <a:pt x="5" y="253"/>
                  </a:lnTo>
                  <a:lnTo>
                    <a:pt x="5" y="254"/>
                  </a:lnTo>
                  <a:lnTo>
                    <a:pt x="4" y="255"/>
                  </a:lnTo>
                  <a:lnTo>
                    <a:pt x="4" y="257"/>
                  </a:lnTo>
                  <a:lnTo>
                    <a:pt x="3" y="258"/>
                  </a:lnTo>
                  <a:lnTo>
                    <a:pt x="3" y="259"/>
                  </a:lnTo>
                  <a:lnTo>
                    <a:pt x="4" y="260"/>
                  </a:lnTo>
                  <a:lnTo>
                    <a:pt x="3" y="262"/>
                  </a:lnTo>
                  <a:lnTo>
                    <a:pt x="3" y="263"/>
                  </a:lnTo>
                  <a:lnTo>
                    <a:pt x="3" y="264"/>
                  </a:lnTo>
                  <a:lnTo>
                    <a:pt x="3" y="265"/>
                  </a:lnTo>
                  <a:lnTo>
                    <a:pt x="2" y="266"/>
                  </a:lnTo>
                  <a:lnTo>
                    <a:pt x="2" y="266"/>
                  </a:lnTo>
                  <a:lnTo>
                    <a:pt x="3" y="268"/>
                  </a:lnTo>
                  <a:lnTo>
                    <a:pt x="2" y="268"/>
                  </a:lnTo>
                  <a:lnTo>
                    <a:pt x="2" y="269"/>
                  </a:lnTo>
                  <a:lnTo>
                    <a:pt x="2" y="270"/>
                  </a:lnTo>
                  <a:lnTo>
                    <a:pt x="2" y="271"/>
                  </a:lnTo>
                  <a:lnTo>
                    <a:pt x="1" y="272"/>
                  </a:lnTo>
                  <a:lnTo>
                    <a:pt x="1" y="273"/>
                  </a:lnTo>
                  <a:lnTo>
                    <a:pt x="2" y="274"/>
                  </a:lnTo>
                  <a:lnTo>
                    <a:pt x="1" y="275"/>
                  </a:lnTo>
                  <a:lnTo>
                    <a:pt x="1" y="276"/>
                  </a:lnTo>
                  <a:lnTo>
                    <a:pt x="1" y="277"/>
                  </a:lnTo>
                  <a:lnTo>
                    <a:pt x="2" y="278"/>
                  </a:lnTo>
                  <a:lnTo>
                    <a:pt x="1" y="279"/>
                  </a:lnTo>
                  <a:lnTo>
                    <a:pt x="1" y="280"/>
                  </a:lnTo>
                  <a:lnTo>
                    <a:pt x="1" y="281"/>
                  </a:lnTo>
                  <a:lnTo>
                    <a:pt x="0" y="282"/>
                  </a:lnTo>
                  <a:lnTo>
                    <a:pt x="1" y="283"/>
                  </a:lnTo>
                  <a:lnTo>
                    <a:pt x="1" y="284"/>
                  </a:lnTo>
                  <a:lnTo>
                    <a:pt x="1" y="285"/>
                  </a:lnTo>
                  <a:lnTo>
                    <a:pt x="1" y="286"/>
                  </a:lnTo>
                  <a:lnTo>
                    <a:pt x="1" y="287"/>
                  </a:lnTo>
                  <a:lnTo>
                    <a:pt x="1" y="288"/>
                  </a:lnTo>
                  <a:lnTo>
                    <a:pt x="2" y="288"/>
                  </a:lnTo>
                  <a:lnTo>
                    <a:pt x="1" y="289"/>
                  </a:lnTo>
                  <a:lnTo>
                    <a:pt x="1" y="290"/>
                  </a:lnTo>
                  <a:lnTo>
                    <a:pt x="2" y="290"/>
                  </a:lnTo>
                  <a:lnTo>
                    <a:pt x="2" y="291"/>
                  </a:lnTo>
                  <a:lnTo>
                    <a:pt x="3" y="291"/>
                  </a:lnTo>
                  <a:lnTo>
                    <a:pt x="3" y="291"/>
                  </a:lnTo>
                  <a:lnTo>
                    <a:pt x="4" y="292"/>
                  </a:lnTo>
                  <a:lnTo>
                    <a:pt x="5" y="291"/>
                  </a:lnTo>
                  <a:lnTo>
                    <a:pt x="6" y="291"/>
                  </a:lnTo>
                  <a:lnTo>
                    <a:pt x="6" y="290"/>
                  </a:lnTo>
                  <a:lnTo>
                    <a:pt x="6" y="289"/>
                  </a:lnTo>
                  <a:lnTo>
                    <a:pt x="7" y="290"/>
                  </a:lnTo>
                  <a:lnTo>
                    <a:pt x="7" y="289"/>
                  </a:lnTo>
                  <a:lnTo>
                    <a:pt x="8" y="288"/>
                  </a:lnTo>
                  <a:lnTo>
                    <a:pt x="9" y="287"/>
                  </a:lnTo>
                  <a:lnTo>
                    <a:pt x="9" y="286"/>
                  </a:lnTo>
                  <a:lnTo>
                    <a:pt x="9" y="285"/>
                  </a:lnTo>
                  <a:lnTo>
                    <a:pt x="10" y="285"/>
                  </a:lnTo>
                  <a:lnTo>
                    <a:pt x="11" y="284"/>
                  </a:lnTo>
                  <a:lnTo>
                    <a:pt x="11" y="283"/>
                  </a:lnTo>
                  <a:lnTo>
                    <a:pt x="11" y="282"/>
                  </a:lnTo>
                  <a:lnTo>
                    <a:pt x="12" y="281"/>
                  </a:lnTo>
                  <a:lnTo>
                    <a:pt x="13" y="280"/>
                  </a:lnTo>
                  <a:lnTo>
                    <a:pt x="13" y="280"/>
                  </a:lnTo>
                  <a:lnTo>
                    <a:pt x="13" y="279"/>
                  </a:lnTo>
                  <a:lnTo>
                    <a:pt x="13" y="278"/>
                  </a:lnTo>
                  <a:lnTo>
                    <a:pt x="15" y="277"/>
                  </a:lnTo>
                  <a:lnTo>
                    <a:pt x="15" y="276"/>
                  </a:lnTo>
                  <a:lnTo>
                    <a:pt x="15" y="275"/>
                  </a:lnTo>
                  <a:lnTo>
                    <a:pt x="15" y="274"/>
                  </a:lnTo>
                  <a:lnTo>
                    <a:pt x="16" y="273"/>
                  </a:lnTo>
                  <a:lnTo>
                    <a:pt x="16" y="272"/>
                  </a:lnTo>
                  <a:lnTo>
                    <a:pt x="16" y="272"/>
                  </a:lnTo>
                  <a:lnTo>
                    <a:pt x="17" y="271"/>
                  </a:lnTo>
                  <a:lnTo>
                    <a:pt x="18" y="270"/>
                  </a:lnTo>
                  <a:lnTo>
                    <a:pt x="18" y="269"/>
                  </a:lnTo>
                  <a:lnTo>
                    <a:pt x="18" y="268"/>
                  </a:lnTo>
                  <a:lnTo>
                    <a:pt x="18" y="267"/>
                  </a:lnTo>
                  <a:lnTo>
                    <a:pt x="19" y="266"/>
                  </a:lnTo>
                  <a:lnTo>
                    <a:pt x="19" y="265"/>
                  </a:lnTo>
                  <a:lnTo>
                    <a:pt x="20" y="264"/>
                  </a:lnTo>
                  <a:lnTo>
                    <a:pt x="21" y="263"/>
                  </a:lnTo>
                  <a:lnTo>
                    <a:pt x="21" y="262"/>
                  </a:lnTo>
                  <a:lnTo>
                    <a:pt x="22" y="260"/>
                  </a:lnTo>
                  <a:lnTo>
                    <a:pt x="22" y="259"/>
                  </a:lnTo>
                  <a:lnTo>
                    <a:pt x="22" y="258"/>
                  </a:lnTo>
                  <a:lnTo>
                    <a:pt x="24" y="257"/>
                  </a:lnTo>
                  <a:lnTo>
                    <a:pt x="24" y="256"/>
                  </a:lnTo>
                  <a:lnTo>
                    <a:pt x="24" y="254"/>
                  </a:lnTo>
                  <a:lnTo>
                    <a:pt x="25" y="252"/>
                  </a:lnTo>
                  <a:lnTo>
                    <a:pt x="25" y="252"/>
                  </a:lnTo>
                  <a:lnTo>
                    <a:pt x="26" y="250"/>
                  </a:lnTo>
                  <a:lnTo>
                    <a:pt x="26" y="248"/>
                  </a:lnTo>
                  <a:lnTo>
                    <a:pt x="27" y="247"/>
                  </a:lnTo>
                  <a:lnTo>
                    <a:pt x="28" y="245"/>
                  </a:lnTo>
                  <a:lnTo>
                    <a:pt x="28" y="244"/>
                  </a:lnTo>
                  <a:lnTo>
                    <a:pt x="29" y="242"/>
                  </a:lnTo>
                  <a:lnTo>
                    <a:pt x="29" y="240"/>
                  </a:lnTo>
                  <a:lnTo>
                    <a:pt x="30" y="238"/>
                  </a:lnTo>
                  <a:lnTo>
                    <a:pt x="31" y="236"/>
                  </a:lnTo>
                  <a:lnTo>
                    <a:pt x="32" y="235"/>
                  </a:lnTo>
                  <a:lnTo>
                    <a:pt x="33" y="232"/>
                  </a:lnTo>
                  <a:lnTo>
                    <a:pt x="33" y="230"/>
                  </a:lnTo>
                  <a:lnTo>
                    <a:pt x="34" y="228"/>
                  </a:lnTo>
                  <a:lnTo>
                    <a:pt x="35" y="226"/>
                  </a:lnTo>
                  <a:lnTo>
                    <a:pt x="35" y="223"/>
                  </a:lnTo>
                  <a:lnTo>
                    <a:pt x="37" y="222"/>
                  </a:lnTo>
                  <a:lnTo>
                    <a:pt x="38" y="219"/>
                  </a:lnTo>
                  <a:lnTo>
                    <a:pt x="39" y="216"/>
                  </a:lnTo>
                  <a:lnTo>
                    <a:pt x="40" y="212"/>
                  </a:lnTo>
                  <a:lnTo>
                    <a:pt x="40" y="210"/>
                  </a:lnTo>
                  <a:lnTo>
                    <a:pt x="41" y="206"/>
                  </a:lnTo>
                  <a:lnTo>
                    <a:pt x="43" y="202"/>
                  </a:lnTo>
                  <a:lnTo>
                    <a:pt x="45" y="199"/>
                  </a:lnTo>
                  <a:lnTo>
                    <a:pt x="46" y="195"/>
                  </a:lnTo>
                  <a:lnTo>
                    <a:pt x="47" y="190"/>
                  </a:lnTo>
                  <a:lnTo>
                    <a:pt x="49" y="185"/>
                  </a:lnTo>
                  <a:lnTo>
                    <a:pt x="51" y="178"/>
                  </a:lnTo>
                  <a:lnTo>
                    <a:pt x="53" y="169"/>
                  </a:lnTo>
                  <a:lnTo>
                    <a:pt x="59" y="149"/>
                  </a:lnTo>
                  <a:lnTo>
                    <a:pt x="61" y="150"/>
                  </a:lnTo>
                  <a:lnTo>
                    <a:pt x="67" y="130"/>
                  </a:lnTo>
                  <a:lnTo>
                    <a:pt x="70" y="121"/>
                  </a:lnTo>
                  <a:lnTo>
                    <a:pt x="71" y="114"/>
                  </a:lnTo>
                  <a:lnTo>
                    <a:pt x="73" y="109"/>
                  </a:lnTo>
                  <a:lnTo>
                    <a:pt x="74" y="104"/>
                  </a:lnTo>
                  <a:lnTo>
                    <a:pt x="76" y="100"/>
                  </a:lnTo>
                  <a:lnTo>
                    <a:pt x="76" y="96"/>
                  </a:lnTo>
                  <a:lnTo>
                    <a:pt x="77" y="92"/>
                  </a:lnTo>
                  <a:lnTo>
                    <a:pt x="78" y="89"/>
                  </a:lnTo>
                  <a:lnTo>
                    <a:pt x="79" y="86"/>
                  </a:lnTo>
                  <a:lnTo>
                    <a:pt x="80" y="82"/>
                  </a:lnTo>
                  <a:lnTo>
                    <a:pt x="81" y="80"/>
                  </a:lnTo>
                  <a:lnTo>
                    <a:pt x="81" y="77"/>
                  </a:lnTo>
                  <a:lnTo>
                    <a:pt x="81" y="75"/>
                  </a:lnTo>
                  <a:lnTo>
                    <a:pt x="82" y="72"/>
                  </a:lnTo>
                  <a:lnTo>
                    <a:pt x="83" y="70"/>
                  </a:lnTo>
                  <a:lnTo>
                    <a:pt x="83" y="68"/>
                  </a:lnTo>
                  <a:lnTo>
                    <a:pt x="84" y="66"/>
                  </a:lnTo>
                  <a:lnTo>
                    <a:pt x="85" y="63"/>
                  </a:lnTo>
                  <a:lnTo>
                    <a:pt x="84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6" y="56"/>
                  </a:lnTo>
                  <a:lnTo>
                    <a:pt x="86" y="54"/>
                  </a:lnTo>
                  <a:lnTo>
                    <a:pt x="87" y="52"/>
                  </a:lnTo>
                  <a:lnTo>
                    <a:pt x="87" y="50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8" y="45"/>
                  </a:lnTo>
                  <a:lnTo>
                    <a:pt x="88" y="45"/>
                  </a:lnTo>
                  <a:lnTo>
                    <a:pt x="89" y="43"/>
                  </a:lnTo>
                  <a:lnTo>
                    <a:pt x="89" y="41"/>
                  </a:lnTo>
                  <a:lnTo>
                    <a:pt x="89" y="40"/>
                  </a:lnTo>
                  <a:lnTo>
                    <a:pt x="89" y="39"/>
                  </a:lnTo>
                  <a:lnTo>
                    <a:pt x="89" y="37"/>
                  </a:lnTo>
                  <a:lnTo>
                    <a:pt x="90" y="36"/>
                  </a:lnTo>
                  <a:lnTo>
                    <a:pt x="90" y="34"/>
                  </a:lnTo>
                  <a:lnTo>
                    <a:pt x="90" y="33"/>
                  </a:lnTo>
                  <a:lnTo>
                    <a:pt x="91" y="32"/>
                  </a:lnTo>
                  <a:lnTo>
                    <a:pt x="90" y="31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1" y="28"/>
                  </a:lnTo>
                  <a:lnTo>
                    <a:pt x="91" y="27"/>
                  </a:lnTo>
                  <a:lnTo>
                    <a:pt x="92" y="26"/>
                  </a:lnTo>
                  <a:lnTo>
                    <a:pt x="92" y="25"/>
                  </a:lnTo>
                  <a:lnTo>
                    <a:pt x="91" y="24"/>
                  </a:lnTo>
                  <a:lnTo>
                    <a:pt x="92" y="23"/>
                  </a:lnTo>
                  <a:lnTo>
                    <a:pt x="92" y="22"/>
                  </a:lnTo>
                  <a:lnTo>
                    <a:pt x="92" y="21"/>
                  </a:lnTo>
                  <a:lnTo>
                    <a:pt x="92" y="20"/>
                  </a:lnTo>
                  <a:lnTo>
                    <a:pt x="93" y="19"/>
                  </a:lnTo>
                  <a:lnTo>
                    <a:pt x="93" y="18"/>
                  </a:lnTo>
                  <a:lnTo>
                    <a:pt x="92" y="17"/>
                  </a:lnTo>
                  <a:lnTo>
                    <a:pt x="92" y="16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3" y="7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3" y="4"/>
                  </a:lnTo>
                  <a:lnTo>
                    <a:pt x="92" y="3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89" y="1"/>
                  </a:lnTo>
                  <a:lnTo>
                    <a:pt x="88" y="0"/>
                  </a:lnTo>
                  <a:lnTo>
                    <a:pt x="88" y="1"/>
                  </a:lnTo>
                  <a:lnTo>
                    <a:pt x="88" y="2"/>
                  </a:lnTo>
                  <a:lnTo>
                    <a:pt x="87" y="2"/>
                  </a:lnTo>
                  <a:lnTo>
                    <a:pt x="87" y="3"/>
                  </a:lnTo>
                  <a:lnTo>
                    <a:pt x="86" y="4"/>
                  </a:lnTo>
                  <a:lnTo>
                    <a:pt x="85" y="4"/>
                  </a:lnTo>
                  <a:lnTo>
                    <a:pt x="85" y="5"/>
                  </a:lnTo>
                  <a:lnTo>
                    <a:pt x="85" y="6"/>
                  </a:lnTo>
                  <a:lnTo>
                    <a:pt x="83" y="7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3" y="9"/>
                  </a:lnTo>
                  <a:lnTo>
                    <a:pt x="82" y="10"/>
                  </a:lnTo>
                  <a:lnTo>
                    <a:pt x="81" y="11"/>
                  </a:lnTo>
                  <a:lnTo>
                    <a:pt x="81" y="12"/>
                  </a:lnTo>
                  <a:lnTo>
                    <a:pt x="81" y="13"/>
                  </a:lnTo>
                  <a:lnTo>
                    <a:pt x="80" y="14"/>
                  </a:lnTo>
                  <a:lnTo>
                    <a:pt x="79" y="14"/>
                  </a:lnTo>
                  <a:lnTo>
                    <a:pt x="79" y="15"/>
                  </a:lnTo>
                  <a:lnTo>
                    <a:pt x="79" y="16"/>
                  </a:lnTo>
                  <a:lnTo>
                    <a:pt x="78" y="17"/>
                  </a:lnTo>
                  <a:lnTo>
                    <a:pt x="78" y="18"/>
                  </a:lnTo>
                  <a:lnTo>
                    <a:pt x="78" y="19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76" y="21"/>
                  </a:lnTo>
                  <a:lnTo>
                    <a:pt x="76" y="22"/>
                  </a:lnTo>
                  <a:lnTo>
                    <a:pt x="76" y="23"/>
                  </a:lnTo>
                  <a:lnTo>
                    <a:pt x="75" y="24"/>
                  </a:lnTo>
                  <a:lnTo>
                    <a:pt x="75" y="25"/>
                  </a:lnTo>
                  <a:lnTo>
                    <a:pt x="75" y="27"/>
                  </a:lnTo>
                  <a:lnTo>
                    <a:pt x="73" y="27"/>
                  </a:lnTo>
                  <a:lnTo>
                    <a:pt x="73" y="28"/>
                  </a:lnTo>
                  <a:lnTo>
                    <a:pt x="73" y="29"/>
                  </a:lnTo>
                  <a:lnTo>
                    <a:pt x="72" y="31"/>
                  </a:lnTo>
                  <a:lnTo>
                    <a:pt x="72" y="32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70" y="37"/>
                  </a:lnTo>
                  <a:lnTo>
                    <a:pt x="69" y="39"/>
                  </a:lnTo>
                  <a:lnTo>
                    <a:pt x="69" y="40"/>
                  </a:lnTo>
                  <a:lnTo>
                    <a:pt x="68" y="42"/>
                  </a:lnTo>
                  <a:lnTo>
                    <a:pt x="68" y="43"/>
                  </a:lnTo>
                  <a:lnTo>
                    <a:pt x="67" y="44"/>
                  </a:lnTo>
                  <a:lnTo>
                    <a:pt x="66" y="46"/>
                  </a:lnTo>
                  <a:lnTo>
                    <a:pt x="65" y="48"/>
                  </a:lnTo>
                  <a:lnTo>
                    <a:pt x="65" y="49"/>
                  </a:lnTo>
                  <a:lnTo>
                    <a:pt x="64" y="51"/>
                  </a:lnTo>
                  <a:lnTo>
                    <a:pt x="64" y="53"/>
                  </a:lnTo>
                  <a:lnTo>
                    <a:pt x="63" y="55"/>
                  </a:lnTo>
                  <a:lnTo>
                    <a:pt x="62" y="57"/>
                  </a:lnTo>
                  <a:lnTo>
                    <a:pt x="61" y="59"/>
                  </a:lnTo>
                  <a:lnTo>
                    <a:pt x="61" y="61"/>
                  </a:lnTo>
                  <a:lnTo>
                    <a:pt x="60" y="63"/>
                  </a:lnTo>
                  <a:lnTo>
                    <a:pt x="59" y="66"/>
                  </a:lnTo>
                  <a:lnTo>
                    <a:pt x="58" y="68"/>
                  </a:lnTo>
                  <a:lnTo>
                    <a:pt x="57" y="70"/>
                  </a:lnTo>
                  <a:lnTo>
                    <a:pt x="56" y="73"/>
                  </a:lnTo>
                  <a:lnTo>
                    <a:pt x="55" y="75"/>
                  </a:lnTo>
                  <a:lnTo>
                    <a:pt x="54" y="79"/>
                  </a:lnTo>
                  <a:lnTo>
                    <a:pt x="54" y="82"/>
                  </a:lnTo>
                  <a:lnTo>
                    <a:pt x="52" y="85"/>
                  </a:lnTo>
                  <a:lnTo>
                    <a:pt x="51" y="89"/>
                  </a:lnTo>
                  <a:lnTo>
                    <a:pt x="49" y="92"/>
                  </a:lnTo>
                  <a:lnTo>
                    <a:pt x="48" y="97"/>
                  </a:lnTo>
                  <a:lnTo>
                    <a:pt x="47" y="101"/>
                  </a:lnTo>
                  <a:lnTo>
                    <a:pt x="45" y="107"/>
                  </a:lnTo>
                  <a:lnTo>
                    <a:pt x="43" y="113"/>
                  </a:lnTo>
                  <a:lnTo>
                    <a:pt x="41" y="122"/>
                  </a:lnTo>
                  <a:lnTo>
                    <a:pt x="35" y="142"/>
                  </a:lnTo>
                  <a:lnTo>
                    <a:pt x="33" y="142"/>
                  </a:lnTo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78" name="Freeform 65">
              <a:extLst>
                <a:ext uri="{FF2B5EF4-FFF2-40B4-BE49-F238E27FC236}">
                  <a16:creationId xmlns:a16="http://schemas.microsoft.com/office/drawing/2014/main" id="{BC3F2E52-221B-4201-8323-FEE0B0710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633" y="4941528"/>
              <a:ext cx="350837" cy="346078"/>
            </a:xfrm>
            <a:custGeom>
              <a:avLst/>
              <a:gdLst>
                <a:gd name="T0" fmla="*/ 221 w 221"/>
                <a:gd name="T1" fmla="*/ 69 h 218"/>
                <a:gd name="T2" fmla="*/ 217 w 221"/>
                <a:gd name="T3" fmla="*/ 65 h 218"/>
                <a:gd name="T4" fmla="*/ 213 w 221"/>
                <a:gd name="T5" fmla="*/ 62 h 218"/>
                <a:gd name="T6" fmla="*/ 208 w 221"/>
                <a:gd name="T7" fmla="*/ 58 h 218"/>
                <a:gd name="T8" fmla="*/ 204 w 221"/>
                <a:gd name="T9" fmla="*/ 54 h 218"/>
                <a:gd name="T10" fmla="*/ 200 w 221"/>
                <a:gd name="T11" fmla="*/ 50 h 218"/>
                <a:gd name="T12" fmla="*/ 196 w 221"/>
                <a:gd name="T13" fmla="*/ 47 h 218"/>
                <a:gd name="T14" fmla="*/ 192 w 221"/>
                <a:gd name="T15" fmla="*/ 44 h 218"/>
                <a:gd name="T16" fmla="*/ 187 w 221"/>
                <a:gd name="T17" fmla="*/ 41 h 218"/>
                <a:gd name="T18" fmla="*/ 183 w 221"/>
                <a:gd name="T19" fmla="*/ 38 h 218"/>
                <a:gd name="T20" fmla="*/ 179 w 221"/>
                <a:gd name="T21" fmla="*/ 34 h 218"/>
                <a:gd name="T22" fmla="*/ 175 w 221"/>
                <a:gd name="T23" fmla="*/ 31 h 218"/>
                <a:gd name="T24" fmla="*/ 170 w 221"/>
                <a:gd name="T25" fmla="*/ 29 h 218"/>
                <a:gd name="T26" fmla="*/ 166 w 221"/>
                <a:gd name="T27" fmla="*/ 27 h 218"/>
                <a:gd name="T28" fmla="*/ 162 w 221"/>
                <a:gd name="T29" fmla="*/ 24 h 218"/>
                <a:gd name="T30" fmla="*/ 158 w 221"/>
                <a:gd name="T31" fmla="*/ 22 h 218"/>
                <a:gd name="T32" fmla="*/ 153 w 221"/>
                <a:gd name="T33" fmla="*/ 19 h 218"/>
                <a:gd name="T34" fmla="*/ 148 w 221"/>
                <a:gd name="T35" fmla="*/ 17 h 218"/>
                <a:gd name="T36" fmla="*/ 145 w 221"/>
                <a:gd name="T37" fmla="*/ 15 h 218"/>
                <a:gd name="T38" fmla="*/ 140 w 221"/>
                <a:gd name="T39" fmla="*/ 13 h 218"/>
                <a:gd name="T40" fmla="*/ 136 w 221"/>
                <a:gd name="T41" fmla="*/ 12 h 218"/>
                <a:gd name="T42" fmla="*/ 131 w 221"/>
                <a:gd name="T43" fmla="*/ 10 h 218"/>
                <a:gd name="T44" fmla="*/ 127 w 221"/>
                <a:gd name="T45" fmla="*/ 9 h 218"/>
                <a:gd name="T46" fmla="*/ 123 w 221"/>
                <a:gd name="T47" fmla="*/ 7 h 218"/>
                <a:gd name="T48" fmla="*/ 118 w 221"/>
                <a:gd name="T49" fmla="*/ 6 h 218"/>
                <a:gd name="T50" fmla="*/ 113 w 221"/>
                <a:gd name="T51" fmla="*/ 4 h 218"/>
                <a:gd name="T52" fmla="*/ 109 w 221"/>
                <a:gd name="T53" fmla="*/ 3 h 218"/>
                <a:gd name="T54" fmla="*/ 105 w 221"/>
                <a:gd name="T55" fmla="*/ 2 h 218"/>
                <a:gd name="T56" fmla="*/ 100 w 221"/>
                <a:gd name="T57" fmla="*/ 1 h 218"/>
                <a:gd name="T58" fmla="*/ 95 w 221"/>
                <a:gd name="T59" fmla="*/ 1 h 218"/>
                <a:gd name="T60" fmla="*/ 91 w 221"/>
                <a:gd name="T61" fmla="*/ 0 h 218"/>
                <a:gd name="T62" fmla="*/ 86 w 221"/>
                <a:gd name="T63" fmla="*/ 0 h 218"/>
                <a:gd name="T64" fmla="*/ 82 w 221"/>
                <a:gd name="T65" fmla="*/ 0 h 218"/>
                <a:gd name="T66" fmla="*/ 77 w 221"/>
                <a:gd name="T67" fmla="*/ 0 h 218"/>
                <a:gd name="T68" fmla="*/ 73 w 221"/>
                <a:gd name="T69" fmla="*/ 0 h 218"/>
                <a:gd name="T70" fmla="*/ 68 w 221"/>
                <a:gd name="T71" fmla="*/ 0 h 218"/>
                <a:gd name="T72" fmla="*/ 63 w 221"/>
                <a:gd name="T73" fmla="*/ 0 h 218"/>
                <a:gd name="T74" fmla="*/ 59 w 221"/>
                <a:gd name="T75" fmla="*/ 0 h 218"/>
                <a:gd name="T76" fmla="*/ 54 w 221"/>
                <a:gd name="T77" fmla="*/ 0 h 218"/>
                <a:gd name="T78" fmla="*/ 49 w 221"/>
                <a:gd name="T79" fmla="*/ 0 h 218"/>
                <a:gd name="T80" fmla="*/ 44 w 221"/>
                <a:gd name="T81" fmla="*/ 1 h 218"/>
                <a:gd name="T82" fmla="*/ 40 w 221"/>
                <a:gd name="T83" fmla="*/ 2 h 218"/>
                <a:gd name="T84" fmla="*/ 35 w 221"/>
                <a:gd name="T85" fmla="*/ 3 h 218"/>
                <a:gd name="T86" fmla="*/ 30 w 221"/>
                <a:gd name="T87" fmla="*/ 4 h 218"/>
                <a:gd name="T88" fmla="*/ 25 w 221"/>
                <a:gd name="T89" fmla="*/ 5 h 218"/>
                <a:gd name="T90" fmla="*/ 21 w 221"/>
                <a:gd name="T91" fmla="*/ 6 h 218"/>
                <a:gd name="T92" fmla="*/ 16 w 221"/>
                <a:gd name="T93" fmla="*/ 8 h 218"/>
                <a:gd name="T94" fmla="*/ 11 w 221"/>
                <a:gd name="T95" fmla="*/ 9 h 218"/>
                <a:gd name="T96" fmla="*/ 6 w 221"/>
                <a:gd name="T97" fmla="*/ 11 h 218"/>
                <a:gd name="T98" fmla="*/ 2 w 221"/>
                <a:gd name="T99" fmla="*/ 12 h 218"/>
                <a:gd name="T100" fmla="*/ 0 w 221"/>
                <a:gd name="T101" fmla="*/ 13 h 218"/>
                <a:gd name="T102" fmla="*/ 221 w 221"/>
                <a:gd name="T103" fmla="*/ 7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" h="218">
                  <a:moveTo>
                    <a:pt x="221" y="70"/>
                  </a:moveTo>
                  <a:lnTo>
                    <a:pt x="221" y="69"/>
                  </a:lnTo>
                  <a:lnTo>
                    <a:pt x="218" y="67"/>
                  </a:lnTo>
                  <a:lnTo>
                    <a:pt x="217" y="65"/>
                  </a:lnTo>
                  <a:lnTo>
                    <a:pt x="215" y="63"/>
                  </a:lnTo>
                  <a:lnTo>
                    <a:pt x="213" y="62"/>
                  </a:lnTo>
                  <a:lnTo>
                    <a:pt x="211" y="60"/>
                  </a:lnTo>
                  <a:lnTo>
                    <a:pt x="208" y="58"/>
                  </a:lnTo>
                  <a:lnTo>
                    <a:pt x="206" y="56"/>
                  </a:lnTo>
                  <a:lnTo>
                    <a:pt x="204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9"/>
                  </a:lnTo>
                  <a:lnTo>
                    <a:pt x="196" y="47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0" y="42"/>
                  </a:lnTo>
                  <a:lnTo>
                    <a:pt x="187" y="41"/>
                  </a:lnTo>
                  <a:lnTo>
                    <a:pt x="185" y="39"/>
                  </a:lnTo>
                  <a:lnTo>
                    <a:pt x="183" y="38"/>
                  </a:lnTo>
                  <a:lnTo>
                    <a:pt x="182" y="36"/>
                  </a:lnTo>
                  <a:lnTo>
                    <a:pt x="179" y="34"/>
                  </a:lnTo>
                  <a:lnTo>
                    <a:pt x="177" y="33"/>
                  </a:lnTo>
                  <a:lnTo>
                    <a:pt x="175" y="31"/>
                  </a:lnTo>
                  <a:lnTo>
                    <a:pt x="173" y="30"/>
                  </a:lnTo>
                  <a:lnTo>
                    <a:pt x="170" y="29"/>
                  </a:lnTo>
                  <a:lnTo>
                    <a:pt x="168" y="28"/>
                  </a:lnTo>
                  <a:lnTo>
                    <a:pt x="166" y="27"/>
                  </a:lnTo>
                  <a:lnTo>
                    <a:pt x="164" y="25"/>
                  </a:lnTo>
                  <a:lnTo>
                    <a:pt x="162" y="24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0"/>
                  </a:lnTo>
                  <a:lnTo>
                    <a:pt x="153" y="19"/>
                  </a:lnTo>
                  <a:lnTo>
                    <a:pt x="151" y="18"/>
                  </a:lnTo>
                  <a:lnTo>
                    <a:pt x="148" y="17"/>
                  </a:lnTo>
                  <a:lnTo>
                    <a:pt x="147" y="16"/>
                  </a:lnTo>
                  <a:lnTo>
                    <a:pt x="145" y="15"/>
                  </a:lnTo>
                  <a:lnTo>
                    <a:pt x="143" y="14"/>
                  </a:lnTo>
                  <a:lnTo>
                    <a:pt x="140" y="13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33" y="11"/>
                  </a:lnTo>
                  <a:lnTo>
                    <a:pt x="131" y="10"/>
                  </a:lnTo>
                  <a:lnTo>
                    <a:pt x="129" y="9"/>
                  </a:lnTo>
                  <a:lnTo>
                    <a:pt x="127" y="9"/>
                  </a:lnTo>
                  <a:lnTo>
                    <a:pt x="125" y="8"/>
                  </a:lnTo>
                  <a:lnTo>
                    <a:pt x="123" y="7"/>
                  </a:lnTo>
                  <a:lnTo>
                    <a:pt x="120" y="6"/>
                  </a:lnTo>
                  <a:lnTo>
                    <a:pt x="118" y="6"/>
                  </a:lnTo>
                  <a:lnTo>
                    <a:pt x="115" y="5"/>
                  </a:lnTo>
                  <a:lnTo>
                    <a:pt x="113" y="4"/>
                  </a:lnTo>
                  <a:lnTo>
                    <a:pt x="111" y="4"/>
                  </a:lnTo>
                  <a:lnTo>
                    <a:pt x="109" y="3"/>
                  </a:lnTo>
                  <a:lnTo>
                    <a:pt x="107" y="3"/>
                  </a:lnTo>
                  <a:lnTo>
                    <a:pt x="105" y="2"/>
                  </a:lnTo>
                  <a:lnTo>
                    <a:pt x="102" y="2"/>
                  </a:lnTo>
                  <a:lnTo>
                    <a:pt x="100" y="1"/>
                  </a:lnTo>
                  <a:lnTo>
                    <a:pt x="97" y="1"/>
                  </a:lnTo>
                  <a:lnTo>
                    <a:pt x="95" y="1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218"/>
                  </a:lnTo>
                  <a:lnTo>
                    <a:pt x="221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79" name="Freeform 67">
              <a:extLst>
                <a:ext uri="{FF2B5EF4-FFF2-40B4-BE49-F238E27FC236}">
                  <a16:creationId xmlns:a16="http://schemas.microsoft.com/office/drawing/2014/main" id="{006312D2-D391-4323-AB30-39B21EBB4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999" y="5070082"/>
              <a:ext cx="682625" cy="523878"/>
            </a:xfrm>
            <a:custGeom>
              <a:avLst/>
              <a:gdLst>
                <a:gd name="T0" fmla="*/ 388 w 430"/>
                <a:gd name="T1" fmla="*/ 3 h 330"/>
                <a:gd name="T2" fmla="*/ 367 w 430"/>
                <a:gd name="T3" fmla="*/ 1 h 330"/>
                <a:gd name="T4" fmla="*/ 347 w 430"/>
                <a:gd name="T5" fmla="*/ 0 h 330"/>
                <a:gd name="T6" fmla="*/ 327 w 430"/>
                <a:gd name="T7" fmla="*/ 0 h 330"/>
                <a:gd name="T8" fmla="*/ 306 w 430"/>
                <a:gd name="T9" fmla="*/ 0 h 330"/>
                <a:gd name="T10" fmla="*/ 285 w 430"/>
                <a:gd name="T11" fmla="*/ 0 h 330"/>
                <a:gd name="T12" fmla="*/ 265 w 430"/>
                <a:gd name="T13" fmla="*/ 0 h 330"/>
                <a:gd name="T14" fmla="*/ 244 w 430"/>
                <a:gd name="T15" fmla="*/ 1 h 330"/>
                <a:gd name="T16" fmla="*/ 224 w 430"/>
                <a:gd name="T17" fmla="*/ 2 h 330"/>
                <a:gd name="T18" fmla="*/ 204 w 430"/>
                <a:gd name="T19" fmla="*/ 4 h 330"/>
                <a:gd name="T20" fmla="*/ 183 w 430"/>
                <a:gd name="T21" fmla="*/ 7 h 330"/>
                <a:gd name="T22" fmla="*/ 162 w 430"/>
                <a:gd name="T23" fmla="*/ 8 h 330"/>
                <a:gd name="T24" fmla="*/ 142 w 430"/>
                <a:gd name="T25" fmla="*/ 11 h 330"/>
                <a:gd name="T26" fmla="*/ 121 w 430"/>
                <a:gd name="T27" fmla="*/ 15 h 330"/>
                <a:gd name="T28" fmla="*/ 102 w 430"/>
                <a:gd name="T29" fmla="*/ 19 h 330"/>
                <a:gd name="T30" fmla="*/ 81 w 430"/>
                <a:gd name="T31" fmla="*/ 23 h 330"/>
                <a:gd name="T32" fmla="*/ 61 w 430"/>
                <a:gd name="T33" fmla="*/ 27 h 330"/>
                <a:gd name="T34" fmla="*/ 40 w 430"/>
                <a:gd name="T35" fmla="*/ 33 h 330"/>
                <a:gd name="T36" fmla="*/ 20 w 430"/>
                <a:gd name="T37" fmla="*/ 38 h 330"/>
                <a:gd name="T38" fmla="*/ 0 w 430"/>
                <a:gd name="T39" fmla="*/ 43 h 330"/>
                <a:gd name="T40" fmla="*/ 1 w 430"/>
                <a:gd name="T41" fmla="*/ 65 h 330"/>
                <a:gd name="T42" fmla="*/ 5 w 430"/>
                <a:gd name="T43" fmla="*/ 91 h 330"/>
                <a:gd name="T44" fmla="*/ 11 w 430"/>
                <a:gd name="T45" fmla="*/ 114 h 330"/>
                <a:gd name="T46" fmla="*/ 18 w 430"/>
                <a:gd name="T47" fmla="*/ 138 h 330"/>
                <a:gd name="T48" fmla="*/ 27 w 430"/>
                <a:gd name="T49" fmla="*/ 159 h 330"/>
                <a:gd name="T50" fmla="*/ 37 w 430"/>
                <a:gd name="T51" fmla="*/ 179 h 330"/>
                <a:gd name="T52" fmla="*/ 49 w 430"/>
                <a:gd name="T53" fmla="*/ 198 h 330"/>
                <a:gd name="T54" fmla="*/ 64 w 430"/>
                <a:gd name="T55" fmla="*/ 216 h 330"/>
                <a:gd name="T56" fmla="*/ 79 w 430"/>
                <a:gd name="T57" fmla="*/ 232 h 330"/>
                <a:gd name="T58" fmla="*/ 97 w 430"/>
                <a:gd name="T59" fmla="*/ 248 h 330"/>
                <a:gd name="T60" fmla="*/ 116 w 430"/>
                <a:gd name="T61" fmla="*/ 262 h 330"/>
                <a:gd name="T62" fmla="*/ 137 w 430"/>
                <a:gd name="T63" fmla="*/ 274 h 330"/>
                <a:gd name="T64" fmla="*/ 159 w 430"/>
                <a:gd name="T65" fmla="*/ 285 h 330"/>
                <a:gd name="T66" fmla="*/ 184 w 430"/>
                <a:gd name="T67" fmla="*/ 296 h 330"/>
                <a:gd name="T68" fmla="*/ 209 w 430"/>
                <a:gd name="T69" fmla="*/ 304 h 330"/>
                <a:gd name="T70" fmla="*/ 237 w 430"/>
                <a:gd name="T71" fmla="*/ 312 h 330"/>
                <a:gd name="T72" fmla="*/ 266 w 430"/>
                <a:gd name="T73" fmla="*/ 318 h 330"/>
                <a:gd name="T74" fmla="*/ 297 w 430"/>
                <a:gd name="T75" fmla="*/ 323 h 330"/>
                <a:gd name="T76" fmla="*/ 331 w 430"/>
                <a:gd name="T77" fmla="*/ 327 h 330"/>
                <a:gd name="T78" fmla="*/ 366 w 430"/>
                <a:gd name="T79" fmla="*/ 330 h 330"/>
                <a:gd name="T80" fmla="*/ 375 w 430"/>
                <a:gd name="T81" fmla="*/ 308 h 330"/>
                <a:gd name="T82" fmla="*/ 384 w 430"/>
                <a:gd name="T83" fmla="*/ 287 h 330"/>
                <a:gd name="T84" fmla="*/ 393 w 430"/>
                <a:gd name="T85" fmla="*/ 267 h 330"/>
                <a:gd name="T86" fmla="*/ 401 w 430"/>
                <a:gd name="T87" fmla="*/ 248 h 330"/>
                <a:gd name="T88" fmla="*/ 407 w 430"/>
                <a:gd name="T89" fmla="*/ 229 h 330"/>
                <a:gd name="T90" fmla="*/ 413 w 430"/>
                <a:gd name="T91" fmla="*/ 211 h 330"/>
                <a:gd name="T92" fmla="*/ 418 w 430"/>
                <a:gd name="T93" fmla="*/ 192 h 330"/>
                <a:gd name="T94" fmla="*/ 422 w 430"/>
                <a:gd name="T95" fmla="*/ 175 h 330"/>
                <a:gd name="T96" fmla="*/ 425 w 430"/>
                <a:gd name="T97" fmla="*/ 158 h 330"/>
                <a:gd name="T98" fmla="*/ 428 w 430"/>
                <a:gd name="T99" fmla="*/ 141 h 330"/>
                <a:gd name="T100" fmla="*/ 429 w 430"/>
                <a:gd name="T101" fmla="*/ 125 h 330"/>
                <a:gd name="T102" fmla="*/ 430 w 430"/>
                <a:gd name="T103" fmla="*/ 109 h 330"/>
                <a:gd name="T104" fmla="*/ 430 w 430"/>
                <a:gd name="T105" fmla="*/ 93 h 330"/>
                <a:gd name="T106" fmla="*/ 428 w 430"/>
                <a:gd name="T107" fmla="*/ 79 h 330"/>
                <a:gd name="T108" fmla="*/ 426 w 430"/>
                <a:gd name="T109" fmla="*/ 65 h 330"/>
                <a:gd name="T110" fmla="*/ 423 w 430"/>
                <a:gd name="T111" fmla="*/ 52 h 330"/>
                <a:gd name="T112" fmla="*/ 419 w 430"/>
                <a:gd name="T113" fmla="*/ 39 h 330"/>
                <a:gd name="T114" fmla="*/ 416 w 430"/>
                <a:gd name="T115" fmla="*/ 25 h 330"/>
                <a:gd name="T116" fmla="*/ 410 w 430"/>
                <a:gd name="T117" fmla="*/ 1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30" h="330">
                  <a:moveTo>
                    <a:pt x="405" y="5"/>
                  </a:moveTo>
                  <a:lnTo>
                    <a:pt x="401" y="4"/>
                  </a:lnTo>
                  <a:lnTo>
                    <a:pt x="397" y="4"/>
                  </a:lnTo>
                  <a:lnTo>
                    <a:pt x="392" y="3"/>
                  </a:lnTo>
                  <a:lnTo>
                    <a:pt x="388" y="3"/>
                  </a:lnTo>
                  <a:lnTo>
                    <a:pt x="384" y="3"/>
                  </a:lnTo>
                  <a:lnTo>
                    <a:pt x="380" y="2"/>
                  </a:lnTo>
                  <a:lnTo>
                    <a:pt x="376" y="2"/>
                  </a:lnTo>
                  <a:lnTo>
                    <a:pt x="372" y="2"/>
                  </a:lnTo>
                  <a:lnTo>
                    <a:pt x="367" y="1"/>
                  </a:lnTo>
                  <a:lnTo>
                    <a:pt x="364" y="1"/>
                  </a:lnTo>
                  <a:lnTo>
                    <a:pt x="360" y="1"/>
                  </a:lnTo>
                  <a:lnTo>
                    <a:pt x="355" y="1"/>
                  </a:lnTo>
                  <a:lnTo>
                    <a:pt x="351" y="0"/>
                  </a:lnTo>
                  <a:lnTo>
                    <a:pt x="347" y="0"/>
                  </a:lnTo>
                  <a:lnTo>
                    <a:pt x="343" y="0"/>
                  </a:lnTo>
                  <a:lnTo>
                    <a:pt x="339" y="0"/>
                  </a:lnTo>
                  <a:lnTo>
                    <a:pt x="334" y="0"/>
                  </a:lnTo>
                  <a:lnTo>
                    <a:pt x="331" y="0"/>
                  </a:lnTo>
                  <a:lnTo>
                    <a:pt x="327" y="0"/>
                  </a:lnTo>
                  <a:lnTo>
                    <a:pt x="322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10" y="0"/>
                  </a:lnTo>
                  <a:lnTo>
                    <a:pt x="306" y="0"/>
                  </a:lnTo>
                  <a:lnTo>
                    <a:pt x="302" y="0"/>
                  </a:lnTo>
                  <a:lnTo>
                    <a:pt x="297" y="0"/>
                  </a:lnTo>
                  <a:lnTo>
                    <a:pt x="294" y="0"/>
                  </a:lnTo>
                  <a:lnTo>
                    <a:pt x="290" y="0"/>
                  </a:lnTo>
                  <a:lnTo>
                    <a:pt x="285" y="0"/>
                  </a:lnTo>
                  <a:lnTo>
                    <a:pt x="281" y="0"/>
                  </a:lnTo>
                  <a:lnTo>
                    <a:pt x="278" y="0"/>
                  </a:lnTo>
                  <a:lnTo>
                    <a:pt x="273" y="0"/>
                  </a:lnTo>
                  <a:lnTo>
                    <a:pt x="269" y="0"/>
                  </a:lnTo>
                  <a:lnTo>
                    <a:pt x="265" y="0"/>
                  </a:lnTo>
                  <a:lnTo>
                    <a:pt x="260" y="0"/>
                  </a:lnTo>
                  <a:lnTo>
                    <a:pt x="257" y="0"/>
                  </a:lnTo>
                  <a:lnTo>
                    <a:pt x="253" y="1"/>
                  </a:lnTo>
                  <a:lnTo>
                    <a:pt x="248" y="1"/>
                  </a:lnTo>
                  <a:lnTo>
                    <a:pt x="244" y="1"/>
                  </a:lnTo>
                  <a:lnTo>
                    <a:pt x="241" y="1"/>
                  </a:lnTo>
                  <a:lnTo>
                    <a:pt x="236" y="2"/>
                  </a:lnTo>
                  <a:lnTo>
                    <a:pt x="232" y="2"/>
                  </a:lnTo>
                  <a:lnTo>
                    <a:pt x="228" y="2"/>
                  </a:lnTo>
                  <a:lnTo>
                    <a:pt x="224" y="2"/>
                  </a:lnTo>
                  <a:lnTo>
                    <a:pt x="220" y="3"/>
                  </a:lnTo>
                  <a:lnTo>
                    <a:pt x="216" y="3"/>
                  </a:lnTo>
                  <a:lnTo>
                    <a:pt x="211" y="3"/>
                  </a:lnTo>
                  <a:lnTo>
                    <a:pt x="207" y="4"/>
                  </a:lnTo>
                  <a:lnTo>
                    <a:pt x="204" y="4"/>
                  </a:lnTo>
                  <a:lnTo>
                    <a:pt x="199" y="5"/>
                  </a:lnTo>
                  <a:lnTo>
                    <a:pt x="195" y="5"/>
                  </a:lnTo>
                  <a:lnTo>
                    <a:pt x="191" y="6"/>
                  </a:lnTo>
                  <a:lnTo>
                    <a:pt x="187" y="6"/>
                  </a:lnTo>
                  <a:lnTo>
                    <a:pt x="183" y="7"/>
                  </a:lnTo>
                  <a:lnTo>
                    <a:pt x="179" y="7"/>
                  </a:lnTo>
                  <a:lnTo>
                    <a:pt x="174" y="7"/>
                  </a:lnTo>
                  <a:lnTo>
                    <a:pt x="171" y="7"/>
                  </a:lnTo>
                  <a:lnTo>
                    <a:pt x="167" y="8"/>
                  </a:lnTo>
                  <a:lnTo>
                    <a:pt x="162" y="8"/>
                  </a:lnTo>
                  <a:lnTo>
                    <a:pt x="158" y="9"/>
                  </a:lnTo>
                  <a:lnTo>
                    <a:pt x="155" y="10"/>
                  </a:lnTo>
                  <a:lnTo>
                    <a:pt x="150" y="10"/>
                  </a:lnTo>
                  <a:lnTo>
                    <a:pt x="146" y="11"/>
                  </a:lnTo>
                  <a:lnTo>
                    <a:pt x="142" y="11"/>
                  </a:lnTo>
                  <a:lnTo>
                    <a:pt x="138" y="12"/>
                  </a:lnTo>
                  <a:lnTo>
                    <a:pt x="134" y="13"/>
                  </a:lnTo>
                  <a:lnTo>
                    <a:pt x="130" y="14"/>
                  </a:lnTo>
                  <a:lnTo>
                    <a:pt x="126" y="14"/>
                  </a:lnTo>
                  <a:lnTo>
                    <a:pt x="121" y="15"/>
                  </a:lnTo>
                  <a:lnTo>
                    <a:pt x="118" y="16"/>
                  </a:lnTo>
                  <a:lnTo>
                    <a:pt x="114" y="17"/>
                  </a:lnTo>
                  <a:lnTo>
                    <a:pt x="109" y="17"/>
                  </a:lnTo>
                  <a:lnTo>
                    <a:pt x="105" y="18"/>
                  </a:lnTo>
                  <a:lnTo>
                    <a:pt x="102" y="19"/>
                  </a:lnTo>
                  <a:lnTo>
                    <a:pt x="97" y="20"/>
                  </a:lnTo>
                  <a:lnTo>
                    <a:pt x="93" y="21"/>
                  </a:lnTo>
                  <a:lnTo>
                    <a:pt x="89" y="22"/>
                  </a:lnTo>
                  <a:lnTo>
                    <a:pt x="85" y="23"/>
                  </a:lnTo>
                  <a:lnTo>
                    <a:pt x="81" y="23"/>
                  </a:lnTo>
                  <a:lnTo>
                    <a:pt x="77" y="24"/>
                  </a:lnTo>
                  <a:lnTo>
                    <a:pt x="73" y="25"/>
                  </a:lnTo>
                  <a:lnTo>
                    <a:pt x="68" y="25"/>
                  </a:lnTo>
                  <a:lnTo>
                    <a:pt x="65" y="26"/>
                  </a:lnTo>
                  <a:lnTo>
                    <a:pt x="61" y="27"/>
                  </a:lnTo>
                  <a:lnTo>
                    <a:pt x="57" y="28"/>
                  </a:lnTo>
                  <a:lnTo>
                    <a:pt x="52" y="29"/>
                  </a:lnTo>
                  <a:lnTo>
                    <a:pt x="49" y="30"/>
                  </a:lnTo>
                  <a:lnTo>
                    <a:pt x="45" y="32"/>
                  </a:lnTo>
                  <a:lnTo>
                    <a:pt x="40" y="33"/>
                  </a:lnTo>
                  <a:lnTo>
                    <a:pt x="36" y="34"/>
                  </a:lnTo>
                  <a:lnTo>
                    <a:pt x="32" y="35"/>
                  </a:lnTo>
                  <a:lnTo>
                    <a:pt x="28" y="36"/>
                  </a:lnTo>
                  <a:lnTo>
                    <a:pt x="24" y="37"/>
                  </a:lnTo>
                  <a:lnTo>
                    <a:pt x="20" y="38"/>
                  </a:lnTo>
                  <a:lnTo>
                    <a:pt x="16" y="40"/>
                  </a:lnTo>
                  <a:lnTo>
                    <a:pt x="12" y="41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5"/>
                  </a:lnTo>
                  <a:lnTo>
                    <a:pt x="1" y="59"/>
                  </a:lnTo>
                  <a:lnTo>
                    <a:pt x="1" y="65"/>
                  </a:lnTo>
                  <a:lnTo>
                    <a:pt x="2" y="70"/>
                  </a:lnTo>
                  <a:lnTo>
                    <a:pt x="3" y="76"/>
                  </a:lnTo>
                  <a:lnTo>
                    <a:pt x="3" y="80"/>
                  </a:lnTo>
                  <a:lnTo>
                    <a:pt x="4" y="86"/>
                  </a:lnTo>
                  <a:lnTo>
                    <a:pt x="5" y="91"/>
                  </a:lnTo>
                  <a:lnTo>
                    <a:pt x="6" y="95"/>
                  </a:lnTo>
                  <a:lnTo>
                    <a:pt x="7" y="100"/>
                  </a:lnTo>
                  <a:lnTo>
                    <a:pt x="9" y="105"/>
                  </a:lnTo>
                  <a:lnTo>
                    <a:pt x="10" y="110"/>
                  </a:lnTo>
                  <a:lnTo>
                    <a:pt x="11" y="114"/>
                  </a:lnTo>
                  <a:lnTo>
                    <a:pt x="12" y="119"/>
                  </a:lnTo>
                  <a:lnTo>
                    <a:pt x="14" y="124"/>
                  </a:lnTo>
                  <a:lnTo>
                    <a:pt x="14" y="128"/>
                  </a:lnTo>
                  <a:lnTo>
                    <a:pt x="16" y="133"/>
                  </a:lnTo>
                  <a:lnTo>
                    <a:pt x="18" y="138"/>
                  </a:lnTo>
                  <a:lnTo>
                    <a:pt x="19" y="142"/>
                  </a:lnTo>
                  <a:lnTo>
                    <a:pt x="21" y="146"/>
                  </a:lnTo>
                  <a:lnTo>
                    <a:pt x="23" y="150"/>
                  </a:lnTo>
                  <a:lnTo>
                    <a:pt x="25" y="155"/>
                  </a:lnTo>
                  <a:lnTo>
                    <a:pt x="27" y="159"/>
                  </a:lnTo>
                  <a:lnTo>
                    <a:pt x="29" y="163"/>
                  </a:lnTo>
                  <a:lnTo>
                    <a:pt x="31" y="167"/>
                  </a:lnTo>
                  <a:lnTo>
                    <a:pt x="32" y="171"/>
                  </a:lnTo>
                  <a:lnTo>
                    <a:pt x="35" y="176"/>
                  </a:lnTo>
                  <a:lnTo>
                    <a:pt x="37" y="179"/>
                  </a:lnTo>
                  <a:lnTo>
                    <a:pt x="40" y="183"/>
                  </a:lnTo>
                  <a:lnTo>
                    <a:pt x="42" y="187"/>
                  </a:lnTo>
                  <a:lnTo>
                    <a:pt x="45" y="191"/>
                  </a:lnTo>
                  <a:lnTo>
                    <a:pt x="47" y="195"/>
                  </a:lnTo>
                  <a:lnTo>
                    <a:pt x="49" y="198"/>
                  </a:lnTo>
                  <a:lnTo>
                    <a:pt x="52" y="202"/>
                  </a:lnTo>
                  <a:lnTo>
                    <a:pt x="55" y="206"/>
                  </a:lnTo>
                  <a:lnTo>
                    <a:pt x="58" y="209"/>
                  </a:lnTo>
                  <a:lnTo>
                    <a:pt x="61" y="213"/>
                  </a:lnTo>
                  <a:lnTo>
                    <a:pt x="64" y="216"/>
                  </a:lnTo>
                  <a:lnTo>
                    <a:pt x="67" y="219"/>
                  </a:lnTo>
                  <a:lnTo>
                    <a:pt x="69" y="223"/>
                  </a:lnTo>
                  <a:lnTo>
                    <a:pt x="73" y="226"/>
                  </a:lnTo>
                  <a:lnTo>
                    <a:pt x="76" y="230"/>
                  </a:lnTo>
                  <a:lnTo>
                    <a:pt x="79" y="232"/>
                  </a:lnTo>
                  <a:lnTo>
                    <a:pt x="83" y="235"/>
                  </a:lnTo>
                  <a:lnTo>
                    <a:pt x="86" y="239"/>
                  </a:lnTo>
                  <a:lnTo>
                    <a:pt x="89" y="242"/>
                  </a:lnTo>
                  <a:lnTo>
                    <a:pt x="93" y="245"/>
                  </a:lnTo>
                  <a:lnTo>
                    <a:pt x="97" y="248"/>
                  </a:lnTo>
                  <a:lnTo>
                    <a:pt x="101" y="250"/>
                  </a:lnTo>
                  <a:lnTo>
                    <a:pt x="104" y="253"/>
                  </a:lnTo>
                  <a:lnTo>
                    <a:pt x="108" y="256"/>
                  </a:lnTo>
                  <a:lnTo>
                    <a:pt x="112" y="259"/>
                  </a:lnTo>
                  <a:lnTo>
                    <a:pt x="116" y="262"/>
                  </a:lnTo>
                  <a:lnTo>
                    <a:pt x="119" y="265"/>
                  </a:lnTo>
                  <a:lnTo>
                    <a:pt x="124" y="266"/>
                  </a:lnTo>
                  <a:lnTo>
                    <a:pt x="128" y="269"/>
                  </a:lnTo>
                  <a:lnTo>
                    <a:pt x="133" y="272"/>
                  </a:lnTo>
                  <a:lnTo>
                    <a:pt x="137" y="274"/>
                  </a:lnTo>
                  <a:lnTo>
                    <a:pt x="141" y="277"/>
                  </a:lnTo>
                  <a:lnTo>
                    <a:pt x="145" y="279"/>
                  </a:lnTo>
                  <a:lnTo>
                    <a:pt x="150" y="282"/>
                  </a:lnTo>
                  <a:lnTo>
                    <a:pt x="155" y="283"/>
                  </a:lnTo>
                  <a:lnTo>
                    <a:pt x="159" y="285"/>
                  </a:lnTo>
                  <a:lnTo>
                    <a:pt x="164" y="288"/>
                  </a:lnTo>
                  <a:lnTo>
                    <a:pt x="169" y="290"/>
                  </a:lnTo>
                  <a:lnTo>
                    <a:pt x="173" y="292"/>
                  </a:lnTo>
                  <a:lnTo>
                    <a:pt x="178" y="294"/>
                  </a:lnTo>
                  <a:lnTo>
                    <a:pt x="184" y="296"/>
                  </a:lnTo>
                  <a:lnTo>
                    <a:pt x="189" y="298"/>
                  </a:lnTo>
                  <a:lnTo>
                    <a:pt x="193" y="299"/>
                  </a:lnTo>
                  <a:lnTo>
                    <a:pt x="199" y="301"/>
                  </a:lnTo>
                  <a:lnTo>
                    <a:pt x="204" y="303"/>
                  </a:lnTo>
                  <a:lnTo>
                    <a:pt x="209" y="304"/>
                  </a:lnTo>
                  <a:lnTo>
                    <a:pt x="215" y="306"/>
                  </a:lnTo>
                  <a:lnTo>
                    <a:pt x="221" y="308"/>
                  </a:lnTo>
                  <a:lnTo>
                    <a:pt x="225" y="309"/>
                  </a:lnTo>
                  <a:lnTo>
                    <a:pt x="231" y="311"/>
                  </a:lnTo>
                  <a:lnTo>
                    <a:pt x="237" y="312"/>
                  </a:lnTo>
                  <a:lnTo>
                    <a:pt x="243" y="314"/>
                  </a:lnTo>
                  <a:lnTo>
                    <a:pt x="249" y="315"/>
                  </a:lnTo>
                  <a:lnTo>
                    <a:pt x="255" y="316"/>
                  </a:lnTo>
                  <a:lnTo>
                    <a:pt x="260" y="317"/>
                  </a:lnTo>
                  <a:lnTo>
                    <a:pt x="266" y="318"/>
                  </a:lnTo>
                  <a:lnTo>
                    <a:pt x="273" y="319"/>
                  </a:lnTo>
                  <a:lnTo>
                    <a:pt x="278" y="320"/>
                  </a:lnTo>
                  <a:lnTo>
                    <a:pt x="285" y="321"/>
                  </a:lnTo>
                  <a:lnTo>
                    <a:pt x="292" y="322"/>
                  </a:lnTo>
                  <a:lnTo>
                    <a:pt x="297" y="323"/>
                  </a:lnTo>
                  <a:lnTo>
                    <a:pt x="304" y="324"/>
                  </a:lnTo>
                  <a:lnTo>
                    <a:pt x="311" y="325"/>
                  </a:lnTo>
                  <a:lnTo>
                    <a:pt x="317" y="326"/>
                  </a:lnTo>
                  <a:lnTo>
                    <a:pt x="324" y="326"/>
                  </a:lnTo>
                  <a:lnTo>
                    <a:pt x="331" y="327"/>
                  </a:lnTo>
                  <a:lnTo>
                    <a:pt x="337" y="328"/>
                  </a:lnTo>
                  <a:lnTo>
                    <a:pt x="344" y="328"/>
                  </a:lnTo>
                  <a:lnTo>
                    <a:pt x="351" y="329"/>
                  </a:lnTo>
                  <a:lnTo>
                    <a:pt x="358" y="329"/>
                  </a:lnTo>
                  <a:lnTo>
                    <a:pt x="366" y="330"/>
                  </a:lnTo>
                  <a:lnTo>
                    <a:pt x="367" y="325"/>
                  </a:lnTo>
                  <a:lnTo>
                    <a:pt x="369" y="321"/>
                  </a:lnTo>
                  <a:lnTo>
                    <a:pt x="371" y="316"/>
                  </a:lnTo>
                  <a:lnTo>
                    <a:pt x="373" y="313"/>
                  </a:lnTo>
                  <a:lnTo>
                    <a:pt x="375" y="308"/>
                  </a:lnTo>
                  <a:lnTo>
                    <a:pt x="377" y="304"/>
                  </a:lnTo>
                  <a:lnTo>
                    <a:pt x="379" y="299"/>
                  </a:lnTo>
                  <a:lnTo>
                    <a:pt x="381" y="296"/>
                  </a:lnTo>
                  <a:lnTo>
                    <a:pt x="383" y="292"/>
                  </a:lnTo>
                  <a:lnTo>
                    <a:pt x="384" y="287"/>
                  </a:lnTo>
                  <a:lnTo>
                    <a:pt x="386" y="283"/>
                  </a:lnTo>
                  <a:lnTo>
                    <a:pt x="388" y="280"/>
                  </a:lnTo>
                  <a:lnTo>
                    <a:pt x="390" y="276"/>
                  </a:lnTo>
                  <a:lnTo>
                    <a:pt x="391" y="271"/>
                  </a:lnTo>
                  <a:lnTo>
                    <a:pt x="393" y="267"/>
                  </a:lnTo>
                  <a:lnTo>
                    <a:pt x="395" y="264"/>
                  </a:lnTo>
                  <a:lnTo>
                    <a:pt x="396" y="260"/>
                  </a:lnTo>
                  <a:lnTo>
                    <a:pt x="398" y="256"/>
                  </a:lnTo>
                  <a:lnTo>
                    <a:pt x="399" y="252"/>
                  </a:lnTo>
                  <a:lnTo>
                    <a:pt x="401" y="248"/>
                  </a:lnTo>
                  <a:lnTo>
                    <a:pt x="401" y="244"/>
                  </a:lnTo>
                  <a:lnTo>
                    <a:pt x="403" y="240"/>
                  </a:lnTo>
                  <a:lnTo>
                    <a:pt x="404" y="236"/>
                  </a:lnTo>
                  <a:lnTo>
                    <a:pt x="406" y="232"/>
                  </a:lnTo>
                  <a:lnTo>
                    <a:pt x="407" y="229"/>
                  </a:lnTo>
                  <a:lnTo>
                    <a:pt x="408" y="225"/>
                  </a:lnTo>
                  <a:lnTo>
                    <a:pt x="410" y="221"/>
                  </a:lnTo>
                  <a:lnTo>
                    <a:pt x="411" y="217"/>
                  </a:lnTo>
                  <a:lnTo>
                    <a:pt x="412" y="213"/>
                  </a:lnTo>
                  <a:lnTo>
                    <a:pt x="413" y="211"/>
                  </a:lnTo>
                  <a:lnTo>
                    <a:pt x="414" y="207"/>
                  </a:lnTo>
                  <a:lnTo>
                    <a:pt x="415" y="203"/>
                  </a:lnTo>
                  <a:lnTo>
                    <a:pt x="416" y="199"/>
                  </a:lnTo>
                  <a:lnTo>
                    <a:pt x="417" y="196"/>
                  </a:lnTo>
                  <a:lnTo>
                    <a:pt x="418" y="192"/>
                  </a:lnTo>
                  <a:lnTo>
                    <a:pt x="419" y="189"/>
                  </a:lnTo>
                  <a:lnTo>
                    <a:pt x="419" y="185"/>
                  </a:lnTo>
                  <a:lnTo>
                    <a:pt x="420" y="181"/>
                  </a:lnTo>
                  <a:lnTo>
                    <a:pt x="421" y="178"/>
                  </a:lnTo>
                  <a:lnTo>
                    <a:pt x="422" y="175"/>
                  </a:lnTo>
                  <a:lnTo>
                    <a:pt x="423" y="171"/>
                  </a:lnTo>
                  <a:lnTo>
                    <a:pt x="423" y="167"/>
                  </a:lnTo>
                  <a:lnTo>
                    <a:pt x="424" y="164"/>
                  </a:lnTo>
                  <a:lnTo>
                    <a:pt x="425" y="161"/>
                  </a:lnTo>
                  <a:lnTo>
                    <a:pt x="425" y="158"/>
                  </a:lnTo>
                  <a:lnTo>
                    <a:pt x="426" y="154"/>
                  </a:lnTo>
                  <a:lnTo>
                    <a:pt x="426" y="151"/>
                  </a:lnTo>
                  <a:lnTo>
                    <a:pt x="427" y="147"/>
                  </a:lnTo>
                  <a:lnTo>
                    <a:pt x="427" y="145"/>
                  </a:lnTo>
                  <a:lnTo>
                    <a:pt x="428" y="141"/>
                  </a:lnTo>
                  <a:lnTo>
                    <a:pt x="428" y="138"/>
                  </a:lnTo>
                  <a:lnTo>
                    <a:pt x="428" y="134"/>
                  </a:lnTo>
                  <a:lnTo>
                    <a:pt x="429" y="131"/>
                  </a:lnTo>
                  <a:lnTo>
                    <a:pt x="429" y="128"/>
                  </a:lnTo>
                  <a:lnTo>
                    <a:pt x="429" y="125"/>
                  </a:lnTo>
                  <a:lnTo>
                    <a:pt x="429" y="122"/>
                  </a:lnTo>
                  <a:lnTo>
                    <a:pt x="430" y="118"/>
                  </a:lnTo>
                  <a:lnTo>
                    <a:pt x="430" y="115"/>
                  </a:lnTo>
                  <a:lnTo>
                    <a:pt x="430" y="112"/>
                  </a:lnTo>
                  <a:lnTo>
                    <a:pt x="430" y="109"/>
                  </a:lnTo>
                  <a:lnTo>
                    <a:pt x="430" y="106"/>
                  </a:lnTo>
                  <a:lnTo>
                    <a:pt x="430" y="103"/>
                  </a:lnTo>
                  <a:lnTo>
                    <a:pt x="430" y="100"/>
                  </a:lnTo>
                  <a:lnTo>
                    <a:pt x="430" y="97"/>
                  </a:lnTo>
                  <a:lnTo>
                    <a:pt x="430" y="93"/>
                  </a:lnTo>
                  <a:lnTo>
                    <a:pt x="429" y="91"/>
                  </a:lnTo>
                  <a:lnTo>
                    <a:pt x="429" y="88"/>
                  </a:lnTo>
                  <a:lnTo>
                    <a:pt x="429" y="85"/>
                  </a:lnTo>
                  <a:lnTo>
                    <a:pt x="429" y="82"/>
                  </a:lnTo>
                  <a:lnTo>
                    <a:pt x="428" y="79"/>
                  </a:lnTo>
                  <a:lnTo>
                    <a:pt x="428" y="76"/>
                  </a:lnTo>
                  <a:lnTo>
                    <a:pt x="428" y="74"/>
                  </a:lnTo>
                  <a:lnTo>
                    <a:pt x="427" y="71"/>
                  </a:lnTo>
                  <a:lnTo>
                    <a:pt x="427" y="68"/>
                  </a:lnTo>
                  <a:lnTo>
                    <a:pt x="426" y="65"/>
                  </a:lnTo>
                  <a:lnTo>
                    <a:pt x="426" y="62"/>
                  </a:lnTo>
                  <a:lnTo>
                    <a:pt x="425" y="59"/>
                  </a:lnTo>
                  <a:lnTo>
                    <a:pt x="425" y="57"/>
                  </a:lnTo>
                  <a:lnTo>
                    <a:pt x="424" y="54"/>
                  </a:lnTo>
                  <a:lnTo>
                    <a:pt x="423" y="52"/>
                  </a:lnTo>
                  <a:lnTo>
                    <a:pt x="423" y="49"/>
                  </a:lnTo>
                  <a:lnTo>
                    <a:pt x="422" y="46"/>
                  </a:lnTo>
                  <a:lnTo>
                    <a:pt x="421" y="43"/>
                  </a:lnTo>
                  <a:lnTo>
                    <a:pt x="420" y="41"/>
                  </a:lnTo>
                  <a:lnTo>
                    <a:pt x="419" y="39"/>
                  </a:lnTo>
                  <a:lnTo>
                    <a:pt x="419" y="36"/>
                  </a:lnTo>
                  <a:lnTo>
                    <a:pt x="419" y="33"/>
                  </a:lnTo>
                  <a:lnTo>
                    <a:pt x="418" y="31"/>
                  </a:lnTo>
                  <a:lnTo>
                    <a:pt x="417" y="28"/>
                  </a:lnTo>
                  <a:lnTo>
                    <a:pt x="416" y="25"/>
                  </a:lnTo>
                  <a:lnTo>
                    <a:pt x="414" y="24"/>
                  </a:lnTo>
                  <a:lnTo>
                    <a:pt x="413" y="21"/>
                  </a:lnTo>
                  <a:lnTo>
                    <a:pt x="412" y="18"/>
                  </a:lnTo>
                  <a:lnTo>
                    <a:pt x="411" y="16"/>
                  </a:lnTo>
                  <a:lnTo>
                    <a:pt x="410" y="13"/>
                  </a:lnTo>
                  <a:lnTo>
                    <a:pt x="409" y="11"/>
                  </a:lnTo>
                  <a:lnTo>
                    <a:pt x="407" y="8"/>
                  </a:lnTo>
                  <a:lnTo>
                    <a:pt x="406" y="7"/>
                  </a:lnTo>
                  <a:lnTo>
                    <a:pt x="405" y="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80" name="Freeform 69">
              <a:extLst>
                <a:ext uri="{FF2B5EF4-FFF2-40B4-BE49-F238E27FC236}">
                  <a16:creationId xmlns:a16="http://schemas.microsoft.com/office/drawing/2014/main" id="{9BB48206-A05A-4A69-8249-F6257DD3E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357" y="4593863"/>
              <a:ext cx="184151" cy="398465"/>
            </a:xfrm>
            <a:custGeom>
              <a:avLst/>
              <a:gdLst>
                <a:gd name="T0" fmla="*/ 768 w 1968"/>
                <a:gd name="T1" fmla="*/ 0 h 4256"/>
                <a:gd name="T2" fmla="*/ 1200 w 1968"/>
                <a:gd name="T3" fmla="*/ 0 h 4256"/>
                <a:gd name="T4" fmla="*/ 1200 w 1968"/>
                <a:gd name="T5" fmla="*/ 0 h 4256"/>
                <a:gd name="T6" fmla="*/ 1968 w 1968"/>
                <a:gd name="T7" fmla="*/ 768 h 4256"/>
                <a:gd name="T8" fmla="*/ 1968 w 1968"/>
                <a:gd name="T9" fmla="*/ 768 h 4256"/>
                <a:gd name="T10" fmla="*/ 1968 w 1968"/>
                <a:gd name="T11" fmla="*/ 768 h 4256"/>
                <a:gd name="T12" fmla="*/ 1968 w 1968"/>
                <a:gd name="T13" fmla="*/ 3488 h 4256"/>
                <a:gd name="T14" fmla="*/ 1968 w 1968"/>
                <a:gd name="T15" fmla="*/ 3488 h 4256"/>
                <a:gd name="T16" fmla="*/ 1200 w 1968"/>
                <a:gd name="T17" fmla="*/ 4256 h 4256"/>
                <a:gd name="T18" fmla="*/ 1200 w 1968"/>
                <a:gd name="T19" fmla="*/ 4256 h 4256"/>
                <a:gd name="T20" fmla="*/ 768 w 1968"/>
                <a:gd name="T21" fmla="*/ 4256 h 4256"/>
                <a:gd name="T22" fmla="*/ 768 w 1968"/>
                <a:gd name="T23" fmla="*/ 4256 h 4256"/>
                <a:gd name="T24" fmla="*/ 0 w 1968"/>
                <a:gd name="T25" fmla="*/ 3488 h 4256"/>
                <a:gd name="T26" fmla="*/ 0 w 1968"/>
                <a:gd name="T27" fmla="*/ 3488 h 4256"/>
                <a:gd name="T28" fmla="*/ 0 w 1968"/>
                <a:gd name="T29" fmla="*/ 768 h 4256"/>
                <a:gd name="T30" fmla="*/ 0 w 1968"/>
                <a:gd name="T31" fmla="*/ 768 h 4256"/>
                <a:gd name="T32" fmla="*/ 768 w 1968"/>
                <a:gd name="T33" fmla="*/ 0 h 4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8" h="4256">
                  <a:moveTo>
                    <a:pt x="768" y="0"/>
                  </a:moveTo>
                  <a:lnTo>
                    <a:pt x="1200" y="0"/>
                  </a:lnTo>
                  <a:lnTo>
                    <a:pt x="1200" y="0"/>
                  </a:lnTo>
                  <a:cubicBezTo>
                    <a:pt x="1625" y="0"/>
                    <a:pt x="1968" y="344"/>
                    <a:pt x="1968" y="768"/>
                  </a:cubicBezTo>
                  <a:cubicBezTo>
                    <a:pt x="1968" y="768"/>
                    <a:pt x="1968" y="768"/>
                    <a:pt x="1968" y="768"/>
                  </a:cubicBezTo>
                  <a:lnTo>
                    <a:pt x="1968" y="768"/>
                  </a:lnTo>
                  <a:lnTo>
                    <a:pt x="1968" y="3488"/>
                  </a:lnTo>
                  <a:lnTo>
                    <a:pt x="1968" y="3488"/>
                  </a:lnTo>
                  <a:cubicBezTo>
                    <a:pt x="1968" y="3913"/>
                    <a:pt x="1625" y="4256"/>
                    <a:pt x="1200" y="4256"/>
                  </a:cubicBezTo>
                  <a:lnTo>
                    <a:pt x="1200" y="4256"/>
                  </a:lnTo>
                  <a:lnTo>
                    <a:pt x="768" y="4256"/>
                  </a:lnTo>
                  <a:lnTo>
                    <a:pt x="768" y="4256"/>
                  </a:lnTo>
                  <a:cubicBezTo>
                    <a:pt x="344" y="4256"/>
                    <a:pt x="0" y="3913"/>
                    <a:pt x="0" y="3488"/>
                  </a:cubicBezTo>
                  <a:lnTo>
                    <a:pt x="0" y="3488"/>
                  </a:lnTo>
                  <a:lnTo>
                    <a:pt x="0" y="768"/>
                  </a:lnTo>
                  <a:lnTo>
                    <a:pt x="0" y="768"/>
                  </a:lnTo>
                  <a:cubicBezTo>
                    <a:pt x="0" y="344"/>
                    <a:pt x="344" y="0"/>
                    <a:pt x="768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bg1">
                    <a:lumMod val="50000"/>
                    <a:alpha val="9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81" name="Freeform 71">
              <a:extLst>
                <a:ext uri="{FF2B5EF4-FFF2-40B4-BE49-F238E27FC236}">
                  <a16:creationId xmlns:a16="http://schemas.microsoft.com/office/drawing/2014/main" id="{4E0431A8-54B5-4ED7-9966-810FE4514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945" y="5001853"/>
              <a:ext cx="427038" cy="857256"/>
            </a:xfrm>
            <a:custGeom>
              <a:avLst/>
              <a:gdLst>
                <a:gd name="T0" fmla="*/ 3 w 269"/>
                <a:gd name="T1" fmla="*/ 6 h 540"/>
                <a:gd name="T2" fmla="*/ 11 w 269"/>
                <a:gd name="T3" fmla="*/ 4 h 540"/>
                <a:gd name="T4" fmla="*/ 19 w 269"/>
                <a:gd name="T5" fmla="*/ 2 h 540"/>
                <a:gd name="T6" fmla="*/ 26 w 269"/>
                <a:gd name="T7" fmla="*/ 1 h 540"/>
                <a:gd name="T8" fmla="*/ 35 w 269"/>
                <a:gd name="T9" fmla="*/ 0 h 540"/>
                <a:gd name="T10" fmla="*/ 43 w 269"/>
                <a:gd name="T11" fmla="*/ 0 h 540"/>
                <a:gd name="T12" fmla="*/ 52 w 269"/>
                <a:gd name="T13" fmla="*/ 0 h 540"/>
                <a:gd name="T14" fmla="*/ 61 w 269"/>
                <a:gd name="T15" fmla="*/ 0 h 540"/>
                <a:gd name="T16" fmla="*/ 71 w 269"/>
                <a:gd name="T17" fmla="*/ 0 h 540"/>
                <a:gd name="T18" fmla="*/ 80 w 269"/>
                <a:gd name="T19" fmla="*/ 0 h 540"/>
                <a:gd name="T20" fmla="*/ 91 w 269"/>
                <a:gd name="T21" fmla="*/ 1 h 540"/>
                <a:gd name="T22" fmla="*/ 101 w 269"/>
                <a:gd name="T23" fmla="*/ 2 h 540"/>
                <a:gd name="T24" fmla="*/ 111 w 269"/>
                <a:gd name="T25" fmla="*/ 4 h 540"/>
                <a:gd name="T26" fmla="*/ 123 w 269"/>
                <a:gd name="T27" fmla="*/ 6 h 540"/>
                <a:gd name="T28" fmla="*/ 128 w 269"/>
                <a:gd name="T29" fmla="*/ 12 h 540"/>
                <a:gd name="T30" fmla="*/ 127 w 269"/>
                <a:gd name="T31" fmla="*/ 25 h 540"/>
                <a:gd name="T32" fmla="*/ 127 w 269"/>
                <a:gd name="T33" fmla="*/ 37 h 540"/>
                <a:gd name="T34" fmla="*/ 126 w 269"/>
                <a:gd name="T35" fmla="*/ 50 h 540"/>
                <a:gd name="T36" fmla="*/ 126 w 269"/>
                <a:gd name="T37" fmla="*/ 62 h 540"/>
                <a:gd name="T38" fmla="*/ 127 w 269"/>
                <a:gd name="T39" fmla="*/ 76 h 540"/>
                <a:gd name="T40" fmla="*/ 127 w 269"/>
                <a:gd name="T41" fmla="*/ 88 h 540"/>
                <a:gd name="T42" fmla="*/ 129 w 269"/>
                <a:gd name="T43" fmla="*/ 101 h 540"/>
                <a:gd name="T44" fmla="*/ 132 w 269"/>
                <a:gd name="T45" fmla="*/ 114 h 540"/>
                <a:gd name="T46" fmla="*/ 135 w 269"/>
                <a:gd name="T47" fmla="*/ 128 h 540"/>
                <a:gd name="T48" fmla="*/ 138 w 269"/>
                <a:gd name="T49" fmla="*/ 142 h 540"/>
                <a:gd name="T50" fmla="*/ 142 w 269"/>
                <a:gd name="T51" fmla="*/ 155 h 540"/>
                <a:gd name="T52" fmla="*/ 146 w 269"/>
                <a:gd name="T53" fmla="*/ 168 h 540"/>
                <a:gd name="T54" fmla="*/ 151 w 269"/>
                <a:gd name="T55" fmla="*/ 182 h 540"/>
                <a:gd name="T56" fmla="*/ 158 w 269"/>
                <a:gd name="T57" fmla="*/ 196 h 540"/>
                <a:gd name="T58" fmla="*/ 170 w 269"/>
                <a:gd name="T59" fmla="*/ 209 h 540"/>
                <a:gd name="T60" fmla="*/ 181 w 269"/>
                <a:gd name="T61" fmla="*/ 221 h 540"/>
                <a:gd name="T62" fmla="*/ 193 w 269"/>
                <a:gd name="T63" fmla="*/ 234 h 540"/>
                <a:gd name="T64" fmla="*/ 202 w 269"/>
                <a:gd name="T65" fmla="*/ 248 h 540"/>
                <a:gd name="T66" fmla="*/ 213 w 269"/>
                <a:gd name="T67" fmla="*/ 263 h 540"/>
                <a:gd name="T68" fmla="*/ 221 w 269"/>
                <a:gd name="T69" fmla="*/ 277 h 540"/>
                <a:gd name="T70" fmla="*/ 230 w 269"/>
                <a:gd name="T71" fmla="*/ 292 h 540"/>
                <a:gd name="T72" fmla="*/ 237 w 269"/>
                <a:gd name="T73" fmla="*/ 307 h 540"/>
                <a:gd name="T74" fmla="*/ 244 w 269"/>
                <a:gd name="T75" fmla="*/ 322 h 540"/>
                <a:gd name="T76" fmla="*/ 250 w 269"/>
                <a:gd name="T77" fmla="*/ 338 h 540"/>
                <a:gd name="T78" fmla="*/ 256 w 269"/>
                <a:gd name="T79" fmla="*/ 354 h 540"/>
                <a:gd name="T80" fmla="*/ 261 w 269"/>
                <a:gd name="T81" fmla="*/ 370 h 540"/>
                <a:gd name="T82" fmla="*/ 266 w 269"/>
                <a:gd name="T83" fmla="*/ 387 h 540"/>
                <a:gd name="T84" fmla="*/ 269 w 269"/>
                <a:gd name="T85" fmla="*/ 404 h 540"/>
                <a:gd name="T86" fmla="*/ 268 w 269"/>
                <a:gd name="T87" fmla="*/ 423 h 540"/>
                <a:gd name="T88" fmla="*/ 267 w 269"/>
                <a:gd name="T89" fmla="*/ 441 h 540"/>
                <a:gd name="T90" fmla="*/ 263 w 269"/>
                <a:gd name="T91" fmla="*/ 457 h 540"/>
                <a:gd name="T92" fmla="*/ 258 w 269"/>
                <a:gd name="T93" fmla="*/ 471 h 540"/>
                <a:gd name="T94" fmla="*/ 251 w 269"/>
                <a:gd name="T95" fmla="*/ 485 h 540"/>
                <a:gd name="T96" fmla="*/ 244 w 269"/>
                <a:gd name="T97" fmla="*/ 497 h 540"/>
                <a:gd name="T98" fmla="*/ 234 w 269"/>
                <a:gd name="T99" fmla="*/ 507 h 540"/>
                <a:gd name="T100" fmla="*/ 224 w 269"/>
                <a:gd name="T101" fmla="*/ 516 h 540"/>
                <a:gd name="T102" fmla="*/ 212 w 269"/>
                <a:gd name="T103" fmla="*/ 523 h 540"/>
                <a:gd name="T104" fmla="*/ 198 w 269"/>
                <a:gd name="T105" fmla="*/ 529 h 540"/>
                <a:gd name="T106" fmla="*/ 183 w 269"/>
                <a:gd name="T107" fmla="*/ 534 h 540"/>
                <a:gd name="T108" fmla="*/ 166 w 269"/>
                <a:gd name="T109" fmla="*/ 537 h 540"/>
                <a:gd name="T110" fmla="*/ 148 w 269"/>
                <a:gd name="T111" fmla="*/ 539 h 540"/>
                <a:gd name="T112" fmla="*/ 129 w 269"/>
                <a:gd name="T1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9" h="540">
                  <a:moveTo>
                    <a:pt x="129" y="540"/>
                  </a:moveTo>
                  <a:lnTo>
                    <a:pt x="0" y="201"/>
                  </a:lnTo>
                  <a:lnTo>
                    <a:pt x="0" y="8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4" y="3"/>
                  </a:lnTo>
                  <a:lnTo>
                    <a:pt x="15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9" y="1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3" y="1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8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2" y="2"/>
                  </a:lnTo>
                  <a:lnTo>
                    <a:pt x="104" y="3"/>
                  </a:lnTo>
                  <a:lnTo>
                    <a:pt x="106" y="3"/>
                  </a:lnTo>
                  <a:lnTo>
                    <a:pt x="107" y="3"/>
                  </a:lnTo>
                  <a:lnTo>
                    <a:pt x="109" y="3"/>
                  </a:lnTo>
                  <a:lnTo>
                    <a:pt x="109" y="4"/>
                  </a:lnTo>
                  <a:lnTo>
                    <a:pt x="111" y="4"/>
                  </a:lnTo>
                  <a:lnTo>
                    <a:pt x="113" y="4"/>
                  </a:lnTo>
                  <a:lnTo>
                    <a:pt x="114" y="5"/>
                  </a:lnTo>
                  <a:lnTo>
                    <a:pt x="116" y="5"/>
                  </a:lnTo>
                  <a:lnTo>
                    <a:pt x="118" y="5"/>
                  </a:lnTo>
                  <a:lnTo>
                    <a:pt x="119" y="5"/>
                  </a:lnTo>
                  <a:lnTo>
                    <a:pt x="121" y="6"/>
                  </a:lnTo>
                  <a:lnTo>
                    <a:pt x="123" y="6"/>
                  </a:lnTo>
                  <a:lnTo>
                    <a:pt x="124" y="6"/>
                  </a:lnTo>
                  <a:lnTo>
                    <a:pt x="126" y="7"/>
                  </a:lnTo>
                  <a:lnTo>
                    <a:pt x="127" y="7"/>
                  </a:lnTo>
                  <a:lnTo>
                    <a:pt x="129" y="8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28" y="12"/>
                  </a:lnTo>
                  <a:lnTo>
                    <a:pt x="128" y="14"/>
                  </a:lnTo>
                  <a:lnTo>
                    <a:pt x="127" y="16"/>
                  </a:lnTo>
                  <a:lnTo>
                    <a:pt x="127" y="18"/>
                  </a:lnTo>
                  <a:lnTo>
                    <a:pt x="127" y="20"/>
                  </a:lnTo>
                  <a:lnTo>
                    <a:pt x="127" y="21"/>
                  </a:lnTo>
                  <a:lnTo>
                    <a:pt x="127" y="23"/>
                  </a:lnTo>
                  <a:lnTo>
                    <a:pt x="127" y="25"/>
                  </a:lnTo>
                  <a:lnTo>
                    <a:pt x="127" y="26"/>
                  </a:lnTo>
                  <a:lnTo>
                    <a:pt x="127" y="28"/>
                  </a:lnTo>
                  <a:lnTo>
                    <a:pt x="127" y="30"/>
                  </a:lnTo>
                  <a:lnTo>
                    <a:pt x="127" y="32"/>
                  </a:lnTo>
                  <a:lnTo>
                    <a:pt x="127" y="34"/>
                  </a:lnTo>
                  <a:lnTo>
                    <a:pt x="127" y="35"/>
                  </a:lnTo>
                  <a:lnTo>
                    <a:pt x="127" y="37"/>
                  </a:lnTo>
                  <a:lnTo>
                    <a:pt x="126" y="39"/>
                  </a:lnTo>
                  <a:lnTo>
                    <a:pt x="126" y="41"/>
                  </a:lnTo>
                  <a:lnTo>
                    <a:pt x="126" y="42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6" y="48"/>
                  </a:lnTo>
                  <a:lnTo>
                    <a:pt x="126" y="50"/>
                  </a:lnTo>
                  <a:lnTo>
                    <a:pt x="126" y="52"/>
                  </a:lnTo>
                  <a:lnTo>
                    <a:pt x="126" y="53"/>
                  </a:lnTo>
                  <a:lnTo>
                    <a:pt x="126" y="55"/>
                  </a:lnTo>
                  <a:lnTo>
                    <a:pt x="126" y="57"/>
                  </a:lnTo>
                  <a:lnTo>
                    <a:pt x="126" y="59"/>
                  </a:lnTo>
                  <a:lnTo>
                    <a:pt x="126" y="60"/>
                  </a:lnTo>
                  <a:lnTo>
                    <a:pt x="126" y="62"/>
                  </a:lnTo>
                  <a:lnTo>
                    <a:pt x="127" y="64"/>
                  </a:lnTo>
                  <a:lnTo>
                    <a:pt x="127" y="66"/>
                  </a:lnTo>
                  <a:lnTo>
                    <a:pt x="127" y="68"/>
                  </a:lnTo>
                  <a:lnTo>
                    <a:pt x="127" y="70"/>
                  </a:lnTo>
                  <a:lnTo>
                    <a:pt x="127" y="72"/>
                  </a:lnTo>
                  <a:lnTo>
                    <a:pt x="127" y="74"/>
                  </a:lnTo>
                  <a:lnTo>
                    <a:pt x="127" y="76"/>
                  </a:lnTo>
                  <a:lnTo>
                    <a:pt x="127" y="77"/>
                  </a:lnTo>
                  <a:lnTo>
                    <a:pt x="127" y="79"/>
                  </a:lnTo>
                  <a:lnTo>
                    <a:pt x="127" y="81"/>
                  </a:lnTo>
                  <a:lnTo>
                    <a:pt x="127" y="83"/>
                  </a:lnTo>
                  <a:lnTo>
                    <a:pt x="127" y="84"/>
                  </a:lnTo>
                  <a:lnTo>
                    <a:pt x="127" y="86"/>
                  </a:lnTo>
                  <a:lnTo>
                    <a:pt x="127" y="88"/>
                  </a:lnTo>
                  <a:lnTo>
                    <a:pt x="128" y="90"/>
                  </a:lnTo>
                  <a:lnTo>
                    <a:pt x="128" y="92"/>
                  </a:lnTo>
                  <a:lnTo>
                    <a:pt x="128" y="94"/>
                  </a:lnTo>
                  <a:lnTo>
                    <a:pt x="128" y="95"/>
                  </a:lnTo>
                  <a:lnTo>
                    <a:pt x="129" y="97"/>
                  </a:lnTo>
                  <a:lnTo>
                    <a:pt x="129" y="99"/>
                  </a:lnTo>
                  <a:lnTo>
                    <a:pt x="129" y="101"/>
                  </a:lnTo>
                  <a:lnTo>
                    <a:pt x="130" y="103"/>
                  </a:lnTo>
                  <a:lnTo>
                    <a:pt x="130" y="105"/>
                  </a:lnTo>
                  <a:lnTo>
                    <a:pt x="130" y="107"/>
                  </a:lnTo>
                  <a:lnTo>
                    <a:pt x="131" y="109"/>
                  </a:lnTo>
                  <a:lnTo>
                    <a:pt x="131" y="111"/>
                  </a:lnTo>
                  <a:lnTo>
                    <a:pt x="131" y="112"/>
                  </a:lnTo>
                  <a:lnTo>
                    <a:pt x="132" y="114"/>
                  </a:lnTo>
                  <a:lnTo>
                    <a:pt x="132" y="116"/>
                  </a:lnTo>
                  <a:lnTo>
                    <a:pt x="132" y="118"/>
                  </a:lnTo>
                  <a:lnTo>
                    <a:pt x="133" y="120"/>
                  </a:lnTo>
                  <a:lnTo>
                    <a:pt x="133" y="122"/>
                  </a:lnTo>
                  <a:lnTo>
                    <a:pt x="134" y="124"/>
                  </a:lnTo>
                  <a:lnTo>
                    <a:pt x="134" y="126"/>
                  </a:lnTo>
                  <a:lnTo>
                    <a:pt x="135" y="128"/>
                  </a:lnTo>
                  <a:lnTo>
                    <a:pt x="135" y="129"/>
                  </a:lnTo>
                  <a:lnTo>
                    <a:pt x="136" y="131"/>
                  </a:lnTo>
                  <a:lnTo>
                    <a:pt x="136" y="133"/>
                  </a:lnTo>
                  <a:lnTo>
                    <a:pt x="136" y="135"/>
                  </a:lnTo>
                  <a:lnTo>
                    <a:pt x="137" y="137"/>
                  </a:lnTo>
                  <a:lnTo>
                    <a:pt x="138" y="140"/>
                  </a:lnTo>
                  <a:lnTo>
                    <a:pt x="138" y="142"/>
                  </a:lnTo>
                  <a:lnTo>
                    <a:pt x="139" y="144"/>
                  </a:lnTo>
                  <a:lnTo>
                    <a:pt x="139" y="145"/>
                  </a:lnTo>
                  <a:lnTo>
                    <a:pt x="140" y="147"/>
                  </a:lnTo>
                  <a:lnTo>
                    <a:pt x="140" y="149"/>
                  </a:lnTo>
                  <a:lnTo>
                    <a:pt x="141" y="151"/>
                  </a:lnTo>
                  <a:lnTo>
                    <a:pt x="141" y="153"/>
                  </a:lnTo>
                  <a:lnTo>
                    <a:pt x="142" y="155"/>
                  </a:lnTo>
                  <a:lnTo>
                    <a:pt x="143" y="157"/>
                  </a:lnTo>
                  <a:lnTo>
                    <a:pt x="143" y="159"/>
                  </a:lnTo>
                  <a:lnTo>
                    <a:pt x="144" y="161"/>
                  </a:lnTo>
                  <a:lnTo>
                    <a:pt x="144" y="163"/>
                  </a:lnTo>
                  <a:lnTo>
                    <a:pt x="144" y="164"/>
                  </a:lnTo>
                  <a:lnTo>
                    <a:pt x="145" y="166"/>
                  </a:lnTo>
                  <a:lnTo>
                    <a:pt x="146" y="168"/>
                  </a:lnTo>
                  <a:lnTo>
                    <a:pt x="146" y="170"/>
                  </a:lnTo>
                  <a:lnTo>
                    <a:pt x="147" y="173"/>
                  </a:lnTo>
                  <a:lnTo>
                    <a:pt x="148" y="175"/>
                  </a:lnTo>
                  <a:lnTo>
                    <a:pt x="148" y="177"/>
                  </a:lnTo>
                  <a:lnTo>
                    <a:pt x="149" y="179"/>
                  </a:lnTo>
                  <a:lnTo>
                    <a:pt x="150" y="180"/>
                  </a:lnTo>
                  <a:lnTo>
                    <a:pt x="151" y="182"/>
                  </a:lnTo>
                  <a:lnTo>
                    <a:pt x="151" y="184"/>
                  </a:lnTo>
                  <a:lnTo>
                    <a:pt x="152" y="186"/>
                  </a:lnTo>
                  <a:lnTo>
                    <a:pt x="153" y="188"/>
                  </a:lnTo>
                  <a:lnTo>
                    <a:pt x="154" y="190"/>
                  </a:lnTo>
                  <a:lnTo>
                    <a:pt x="155" y="193"/>
                  </a:lnTo>
                  <a:lnTo>
                    <a:pt x="156" y="194"/>
                  </a:lnTo>
                  <a:lnTo>
                    <a:pt x="158" y="196"/>
                  </a:lnTo>
                  <a:lnTo>
                    <a:pt x="160" y="197"/>
                  </a:lnTo>
                  <a:lnTo>
                    <a:pt x="162" y="199"/>
                  </a:lnTo>
                  <a:lnTo>
                    <a:pt x="163" y="201"/>
                  </a:lnTo>
                  <a:lnTo>
                    <a:pt x="165" y="203"/>
                  </a:lnTo>
                  <a:lnTo>
                    <a:pt x="167" y="205"/>
                  </a:lnTo>
                  <a:lnTo>
                    <a:pt x="168" y="207"/>
                  </a:lnTo>
                  <a:lnTo>
                    <a:pt x="170" y="209"/>
                  </a:lnTo>
                  <a:lnTo>
                    <a:pt x="172" y="211"/>
                  </a:lnTo>
                  <a:lnTo>
                    <a:pt x="174" y="213"/>
                  </a:lnTo>
                  <a:lnTo>
                    <a:pt x="175" y="214"/>
                  </a:lnTo>
                  <a:lnTo>
                    <a:pt x="177" y="215"/>
                  </a:lnTo>
                  <a:lnTo>
                    <a:pt x="179" y="217"/>
                  </a:lnTo>
                  <a:lnTo>
                    <a:pt x="180" y="219"/>
                  </a:lnTo>
                  <a:lnTo>
                    <a:pt x="181" y="221"/>
                  </a:lnTo>
                  <a:lnTo>
                    <a:pt x="183" y="223"/>
                  </a:lnTo>
                  <a:lnTo>
                    <a:pt x="185" y="225"/>
                  </a:lnTo>
                  <a:lnTo>
                    <a:pt x="186" y="227"/>
                  </a:lnTo>
                  <a:lnTo>
                    <a:pt x="188" y="229"/>
                  </a:lnTo>
                  <a:lnTo>
                    <a:pt x="189" y="231"/>
                  </a:lnTo>
                  <a:lnTo>
                    <a:pt x="191" y="232"/>
                  </a:lnTo>
                  <a:lnTo>
                    <a:pt x="193" y="234"/>
                  </a:lnTo>
                  <a:lnTo>
                    <a:pt x="194" y="237"/>
                  </a:lnTo>
                  <a:lnTo>
                    <a:pt x="196" y="239"/>
                  </a:lnTo>
                  <a:lnTo>
                    <a:pt x="197" y="241"/>
                  </a:lnTo>
                  <a:lnTo>
                    <a:pt x="198" y="243"/>
                  </a:lnTo>
                  <a:lnTo>
                    <a:pt x="199" y="245"/>
                  </a:lnTo>
                  <a:lnTo>
                    <a:pt x="201" y="247"/>
                  </a:lnTo>
                  <a:lnTo>
                    <a:pt x="202" y="248"/>
                  </a:lnTo>
                  <a:lnTo>
                    <a:pt x="204" y="250"/>
                  </a:lnTo>
                  <a:lnTo>
                    <a:pt x="205" y="252"/>
                  </a:lnTo>
                  <a:lnTo>
                    <a:pt x="207" y="254"/>
                  </a:lnTo>
                  <a:lnTo>
                    <a:pt x="208" y="256"/>
                  </a:lnTo>
                  <a:lnTo>
                    <a:pt x="210" y="259"/>
                  </a:lnTo>
                  <a:lnTo>
                    <a:pt x="211" y="261"/>
                  </a:lnTo>
                  <a:lnTo>
                    <a:pt x="213" y="263"/>
                  </a:lnTo>
                  <a:lnTo>
                    <a:pt x="214" y="265"/>
                  </a:lnTo>
                  <a:lnTo>
                    <a:pt x="215" y="266"/>
                  </a:lnTo>
                  <a:lnTo>
                    <a:pt x="216" y="268"/>
                  </a:lnTo>
                  <a:lnTo>
                    <a:pt x="217" y="270"/>
                  </a:lnTo>
                  <a:lnTo>
                    <a:pt x="218" y="273"/>
                  </a:lnTo>
                  <a:lnTo>
                    <a:pt x="220" y="275"/>
                  </a:lnTo>
                  <a:lnTo>
                    <a:pt x="221" y="277"/>
                  </a:lnTo>
                  <a:lnTo>
                    <a:pt x="222" y="279"/>
                  </a:lnTo>
                  <a:lnTo>
                    <a:pt x="224" y="281"/>
                  </a:lnTo>
                  <a:lnTo>
                    <a:pt x="225" y="283"/>
                  </a:lnTo>
                  <a:lnTo>
                    <a:pt x="226" y="285"/>
                  </a:lnTo>
                  <a:lnTo>
                    <a:pt x="227" y="287"/>
                  </a:lnTo>
                  <a:lnTo>
                    <a:pt x="229" y="289"/>
                  </a:lnTo>
                  <a:lnTo>
                    <a:pt x="230" y="292"/>
                  </a:lnTo>
                  <a:lnTo>
                    <a:pt x="231" y="294"/>
                  </a:lnTo>
                  <a:lnTo>
                    <a:pt x="232" y="296"/>
                  </a:lnTo>
                  <a:lnTo>
                    <a:pt x="232" y="298"/>
                  </a:lnTo>
                  <a:lnTo>
                    <a:pt x="233" y="300"/>
                  </a:lnTo>
                  <a:lnTo>
                    <a:pt x="235" y="302"/>
                  </a:lnTo>
                  <a:lnTo>
                    <a:pt x="236" y="304"/>
                  </a:lnTo>
                  <a:lnTo>
                    <a:pt x="237" y="307"/>
                  </a:lnTo>
                  <a:lnTo>
                    <a:pt x="238" y="309"/>
                  </a:lnTo>
                  <a:lnTo>
                    <a:pt x="239" y="311"/>
                  </a:lnTo>
                  <a:lnTo>
                    <a:pt x="240" y="314"/>
                  </a:lnTo>
                  <a:lnTo>
                    <a:pt x="241" y="316"/>
                  </a:lnTo>
                  <a:lnTo>
                    <a:pt x="242" y="317"/>
                  </a:lnTo>
                  <a:lnTo>
                    <a:pt x="243" y="320"/>
                  </a:lnTo>
                  <a:lnTo>
                    <a:pt x="244" y="322"/>
                  </a:lnTo>
                  <a:lnTo>
                    <a:pt x="245" y="324"/>
                  </a:lnTo>
                  <a:lnTo>
                    <a:pt x="246" y="327"/>
                  </a:lnTo>
                  <a:lnTo>
                    <a:pt x="247" y="329"/>
                  </a:lnTo>
                  <a:lnTo>
                    <a:pt x="248" y="331"/>
                  </a:lnTo>
                  <a:lnTo>
                    <a:pt x="249" y="334"/>
                  </a:lnTo>
                  <a:lnTo>
                    <a:pt x="250" y="335"/>
                  </a:lnTo>
                  <a:lnTo>
                    <a:pt x="250" y="338"/>
                  </a:lnTo>
                  <a:lnTo>
                    <a:pt x="251" y="340"/>
                  </a:lnTo>
                  <a:lnTo>
                    <a:pt x="252" y="342"/>
                  </a:lnTo>
                  <a:lnTo>
                    <a:pt x="253" y="345"/>
                  </a:lnTo>
                  <a:lnTo>
                    <a:pt x="253" y="347"/>
                  </a:lnTo>
                  <a:lnTo>
                    <a:pt x="254" y="350"/>
                  </a:lnTo>
                  <a:lnTo>
                    <a:pt x="255" y="351"/>
                  </a:lnTo>
                  <a:lnTo>
                    <a:pt x="256" y="354"/>
                  </a:lnTo>
                  <a:lnTo>
                    <a:pt x="257" y="356"/>
                  </a:lnTo>
                  <a:lnTo>
                    <a:pt x="258" y="359"/>
                  </a:lnTo>
                  <a:lnTo>
                    <a:pt x="258" y="361"/>
                  </a:lnTo>
                  <a:lnTo>
                    <a:pt x="259" y="364"/>
                  </a:lnTo>
                  <a:lnTo>
                    <a:pt x="260" y="366"/>
                  </a:lnTo>
                  <a:lnTo>
                    <a:pt x="261" y="368"/>
                  </a:lnTo>
                  <a:lnTo>
                    <a:pt x="261" y="370"/>
                  </a:lnTo>
                  <a:lnTo>
                    <a:pt x="262" y="373"/>
                  </a:lnTo>
                  <a:lnTo>
                    <a:pt x="263" y="375"/>
                  </a:lnTo>
                  <a:lnTo>
                    <a:pt x="263" y="378"/>
                  </a:lnTo>
                  <a:lnTo>
                    <a:pt x="264" y="380"/>
                  </a:lnTo>
                  <a:lnTo>
                    <a:pt x="265" y="383"/>
                  </a:lnTo>
                  <a:lnTo>
                    <a:pt x="265" y="385"/>
                  </a:lnTo>
                  <a:lnTo>
                    <a:pt x="266" y="387"/>
                  </a:lnTo>
                  <a:lnTo>
                    <a:pt x="267" y="390"/>
                  </a:lnTo>
                  <a:lnTo>
                    <a:pt x="267" y="392"/>
                  </a:lnTo>
                  <a:lnTo>
                    <a:pt x="268" y="395"/>
                  </a:lnTo>
                  <a:lnTo>
                    <a:pt x="268" y="397"/>
                  </a:lnTo>
                  <a:lnTo>
                    <a:pt x="268" y="400"/>
                  </a:lnTo>
                  <a:lnTo>
                    <a:pt x="269" y="403"/>
                  </a:lnTo>
                  <a:lnTo>
                    <a:pt x="269" y="404"/>
                  </a:lnTo>
                  <a:lnTo>
                    <a:pt x="269" y="407"/>
                  </a:lnTo>
                  <a:lnTo>
                    <a:pt x="269" y="410"/>
                  </a:lnTo>
                  <a:lnTo>
                    <a:pt x="269" y="413"/>
                  </a:lnTo>
                  <a:lnTo>
                    <a:pt x="268" y="416"/>
                  </a:lnTo>
                  <a:lnTo>
                    <a:pt x="268" y="419"/>
                  </a:lnTo>
                  <a:lnTo>
                    <a:pt x="268" y="421"/>
                  </a:lnTo>
                  <a:lnTo>
                    <a:pt x="268" y="423"/>
                  </a:lnTo>
                  <a:lnTo>
                    <a:pt x="268" y="426"/>
                  </a:lnTo>
                  <a:lnTo>
                    <a:pt x="268" y="429"/>
                  </a:lnTo>
                  <a:lnTo>
                    <a:pt x="268" y="432"/>
                  </a:lnTo>
                  <a:lnTo>
                    <a:pt x="268" y="434"/>
                  </a:lnTo>
                  <a:lnTo>
                    <a:pt x="268" y="437"/>
                  </a:lnTo>
                  <a:lnTo>
                    <a:pt x="267" y="438"/>
                  </a:lnTo>
                  <a:lnTo>
                    <a:pt x="267" y="441"/>
                  </a:lnTo>
                  <a:lnTo>
                    <a:pt x="266" y="443"/>
                  </a:lnTo>
                  <a:lnTo>
                    <a:pt x="266" y="446"/>
                  </a:lnTo>
                  <a:lnTo>
                    <a:pt x="266" y="448"/>
                  </a:lnTo>
                  <a:lnTo>
                    <a:pt x="265" y="451"/>
                  </a:lnTo>
                  <a:lnTo>
                    <a:pt x="264" y="453"/>
                  </a:lnTo>
                  <a:lnTo>
                    <a:pt x="264" y="455"/>
                  </a:lnTo>
                  <a:lnTo>
                    <a:pt x="263" y="457"/>
                  </a:lnTo>
                  <a:lnTo>
                    <a:pt x="263" y="459"/>
                  </a:lnTo>
                  <a:lnTo>
                    <a:pt x="262" y="462"/>
                  </a:lnTo>
                  <a:lnTo>
                    <a:pt x="261" y="464"/>
                  </a:lnTo>
                  <a:lnTo>
                    <a:pt x="261" y="466"/>
                  </a:lnTo>
                  <a:lnTo>
                    <a:pt x="260" y="468"/>
                  </a:lnTo>
                  <a:lnTo>
                    <a:pt x="259" y="470"/>
                  </a:lnTo>
                  <a:lnTo>
                    <a:pt x="258" y="471"/>
                  </a:lnTo>
                  <a:lnTo>
                    <a:pt x="257" y="473"/>
                  </a:lnTo>
                  <a:lnTo>
                    <a:pt x="256" y="476"/>
                  </a:lnTo>
                  <a:lnTo>
                    <a:pt x="255" y="478"/>
                  </a:lnTo>
                  <a:lnTo>
                    <a:pt x="254" y="480"/>
                  </a:lnTo>
                  <a:lnTo>
                    <a:pt x="253" y="482"/>
                  </a:lnTo>
                  <a:lnTo>
                    <a:pt x="252" y="483"/>
                  </a:lnTo>
                  <a:lnTo>
                    <a:pt x="251" y="485"/>
                  </a:lnTo>
                  <a:lnTo>
                    <a:pt x="250" y="487"/>
                  </a:lnTo>
                  <a:lnTo>
                    <a:pt x="250" y="489"/>
                  </a:lnTo>
                  <a:lnTo>
                    <a:pt x="249" y="490"/>
                  </a:lnTo>
                  <a:lnTo>
                    <a:pt x="248" y="492"/>
                  </a:lnTo>
                  <a:lnTo>
                    <a:pt x="247" y="493"/>
                  </a:lnTo>
                  <a:lnTo>
                    <a:pt x="245" y="495"/>
                  </a:lnTo>
                  <a:lnTo>
                    <a:pt x="244" y="497"/>
                  </a:lnTo>
                  <a:lnTo>
                    <a:pt x="243" y="498"/>
                  </a:lnTo>
                  <a:lnTo>
                    <a:pt x="241" y="500"/>
                  </a:lnTo>
                  <a:lnTo>
                    <a:pt x="240" y="502"/>
                  </a:lnTo>
                  <a:lnTo>
                    <a:pt x="239" y="503"/>
                  </a:lnTo>
                  <a:lnTo>
                    <a:pt x="237" y="505"/>
                  </a:lnTo>
                  <a:lnTo>
                    <a:pt x="236" y="506"/>
                  </a:lnTo>
                  <a:lnTo>
                    <a:pt x="234" y="507"/>
                  </a:lnTo>
                  <a:lnTo>
                    <a:pt x="233" y="508"/>
                  </a:lnTo>
                  <a:lnTo>
                    <a:pt x="232" y="509"/>
                  </a:lnTo>
                  <a:lnTo>
                    <a:pt x="231" y="511"/>
                  </a:lnTo>
                  <a:lnTo>
                    <a:pt x="229" y="512"/>
                  </a:lnTo>
                  <a:lnTo>
                    <a:pt x="227" y="514"/>
                  </a:lnTo>
                  <a:lnTo>
                    <a:pt x="226" y="515"/>
                  </a:lnTo>
                  <a:lnTo>
                    <a:pt x="224" y="516"/>
                  </a:lnTo>
                  <a:lnTo>
                    <a:pt x="222" y="517"/>
                  </a:lnTo>
                  <a:lnTo>
                    <a:pt x="220" y="518"/>
                  </a:lnTo>
                  <a:lnTo>
                    <a:pt x="219" y="520"/>
                  </a:lnTo>
                  <a:lnTo>
                    <a:pt x="217" y="521"/>
                  </a:lnTo>
                  <a:lnTo>
                    <a:pt x="215" y="522"/>
                  </a:lnTo>
                  <a:lnTo>
                    <a:pt x="214" y="523"/>
                  </a:lnTo>
                  <a:lnTo>
                    <a:pt x="212" y="523"/>
                  </a:lnTo>
                  <a:lnTo>
                    <a:pt x="210" y="524"/>
                  </a:lnTo>
                  <a:lnTo>
                    <a:pt x="208" y="525"/>
                  </a:lnTo>
                  <a:lnTo>
                    <a:pt x="206" y="526"/>
                  </a:lnTo>
                  <a:lnTo>
                    <a:pt x="204" y="527"/>
                  </a:lnTo>
                  <a:lnTo>
                    <a:pt x="202" y="528"/>
                  </a:lnTo>
                  <a:lnTo>
                    <a:pt x="200" y="528"/>
                  </a:lnTo>
                  <a:lnTo>
                    <a:pt x="198" y="529"/>
                  </a:lnTo>
                  <a:lnTo>
                    <a:pt x="196" y="530"/>
                  </a:lnTo>
                  <a:lnTo>
                    <a:pt x="194" y="531"/>
                  </a:lnTo>
                  <a:lnTo>
                    <a:pt x="192" y="532"/>
                  </a:lnTo>
                  <a:lnTo>
                    <a:pt x="190" y="532"/>
                  </a:lnTo>
                  <a:lnTo>
                    <a:pt x="187" y="533"/>
                  </a:lnTo>
                  <a:lnTo>
                    <a:pt x="185" y="534"/>
                  </a:lnTo>
                  <a:lnTo>
                    <a:pt x="183" y="534"/>
                  </a:lnTo>
                  <a:lnTo>
                    <a:pt x="180" y="535"/>
                  </a:lnTo>
                  <a:lnTo>
                    <a:pt x="179" y="535"/>
                  </a:lnTo>
                  <a:lnTo>
                    <a:pt x="176" y="536"/>
                  </a:lnTo>
                  <a:lnTo>
                    <a:pt x="174" y="536"/>
                  </a:lnTo>
                  <a:lnTo>
                    <a:pt x="171" y="537"/>
                  </a:lnTo>
                  <a:lnTo>
                    <a:pt x="169" y="537"/>
                  </a:lnTo>
                  <a:lnTo>
                    <a:pt x="166" y="537"/>
                  </a:lnTo>
                  <a:lnTo>
                    <a:pt x="164" y="538"/>
                  </a:lnTo>
                  <a:lnTo>
                    <a:pt x="162" y="538"/>
                  </a:lnTo>
                  <a:lnTo>
                    <a:pt x="159" y="538"/>
                  </a:lnTo>
                  <a:lnTo>
                    <a:pt x="156" y="539"/>
                  </a:lnTo>
                  <a:lnTo>
                    <a:pt x="154" y="539"/>
                  </a:lnTo>
                  <a:lnTo>
                    <a:pt x="151" y="539"/>
                  </a:lnTo>
                  <a:lnTo>
                    <a:pt x="148" y="539"/>
                  </a:lnTo>
                  <a:lnTo>
                    <a:pt x="145" y="539"/>
                  </a:lnTo>
                  <a:lnTo>
                    <a:pt x="143" y="539"/>
                  </a:lnTo>
                  <a:lnTo>
                    <a:pt x="140" y="540"/>
                  </a:lnTo>
                  <a:lnTo>
                    <a:pt x="138" y="540"/>
                  </a:lnTo>
                  <a:lnTo>
                    <a:pt x="135" y="540"/>
                  </a:lnTo>
                  <a:lnTo>
                    <a:pt x="132" y="540"/>
                  </a:lnTo>
                  <a:lnTo>
                    <a:pt x="129" y="54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bg1">
                    <a:lumMod val="50000"/>
                    <a:alpha val="9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82" name="Freeform 73">
              <a:extLst>
                <a:ext uri="{FF2B5EF4-FFF2-40B4-BE49-F238E27FC236}">
                  <a16:creationId xmlns:a16="http://schemas.microsoft.com/office/drawing/2014/main" id="{404B08BE-D810-40EC-A3AA-7AF70A321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407" y="5690833"/>
              <a:ext cx="730250" cy="176214"/>
            </a:xfrm>
            <a:custGeom>
              <a:avLst/>
              <a:gdLst>
                <a:gd name="T0" fmla="*/ 752 w 7776"/>
                <a:gd name="T1" fmla="*/ 0 h 1888"/>
                <a:gd name="T2" fmla="*/ 7024 w 7776"/>
                <a:gd name="T3" fmla="*/ 0 h 1888"/>
                <a:gd name="T4" fmla="*/ 7024 w 7776"/>
                <a:gd name="T5" fmla="*/ 0 h 1888"/>
                <a:gd name="T6" fmla="*/ 7776 w 7776"/>
                <a:gd name="T7" fmla="*/ 752 h 1888"/>
                <a:gd name="T8" fmla="*/ 7776 w 7776"/>
                <a:gd name="T9" fmla="*/ 752 h 1888"/>
                <a:gd name="T10" fmla="*/ 7776 w 7776"/>
                <a:gd name="T11" fmla="*/ 752 h 1888"/>
                <a:gd name="T12" fmla="*/ 7776 w 7776"/>
                <a:gd name="T13" fmla="*/ 1136 h 1888"/>
                <a:gd name="T14" fmla="*/ 7776 w 7776"/>
                <a:gd name="T15" fmla="*/ 1136 h 1888"/>
                <a:gd name="T16" fmla="*/ 7024 w 7776"/>
                <a:gd name="T17" fmla="*/ 1888 h 1888"/>
                <a:gd name="T18" fmla="*/ 7024 w 7776"/>
                <a:gd name="T19" fmla="*/ 1888 h 1888"/>
                <a:gd name="T20" fmla="*/ 752 w 7776"/>
                <a:gd name="T21" fmla="*/ 1888 h 1888"/>
                <a:gd name="T22" fmla="*/ 752 w 7776"/>
                <a:gd name="T23" fmla="*/ 1888 h 1888"/>
                <a:gd name="T24" fmla="*/ 0 w 7776"/>
                <a:gd name="T25" fmla="*/ 1136 h 1888"/>
                <a:gd name="T26" fmla="*/ 0 w 7776"/>
                <a:gd name="T27" fmla="*/ 1136 h 1888"/>
                <a:gd name="T28" fmla="*/ 0 w 7776"/>
                <a:gd name="T29" fmla="*/ 752 h 1888"/>
                <a:gd name="T30" fmla="*/ 0 w 7776"/>
                <a:gd name="T31" fmla="*/ 752 h 1888"/>
                <a:gd name="T32" fmla="*/ 752 w 7776"/>
                <a:gd name="T33" fmla="*/ 0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76" h="1888">
                  <a:moveTo>
                    <a:pt x="752" y="0"/>
                  </a:moveTo>
                  <a:lnTo>
                    <a:pt x="7024" y="0"/>
                  </a:lnTo>
                  <a:lnTo>
                    <a:pt x="7024" y="0"/>
                  </a:lnTo>
                  <a:cubicBezTo>
                    <a:pt x="7440" y="0"/>
                    <a:pt x="7776" y="337"/>
                    <a:pt x="7776" y="752"/>
                  </a:cubicBezTo>
                  <a:cubicBezTo>
                    <a:pt x="7776" y="752"/>
                    <a:pt x="7776" y="752"/>
                    <a:pt x="7776" y="752"/>
                  </a:cubicBezTo>
                  <a:lnTo>
                    <a:pt x="7776" y="752"/>
                  </a:lnTo>
                  <a:lnTo>
                    <a:pt x="7776" y="1136"/>
                  </a:lnTo>
                  <a:lnTo>
                    <a:pt x="7776" y="1136"/>
                  </a:lnTo>
                  <a:cubicBezTo>
                    <a:pt x="7776" y="1552"/>
                    <a:pt x="7440" y="1888"/>
                    <a:pt x="7024" y="1888"/>
                  </a:cubicBezTo>
                  <a:lnTo>
                    <a:pt x="7024" y="1888"/>
                  </a:lnTo>
                  <a:lnTo>
                    <a:pt x="752" y="1888"/>
                  </a:lnTo>
                  <a:lnTo>
                    <a:pt x="752" y="1888"/>
                  </a:lnTo>
                  <a:cubicBezTo>
                    <a:pt x="337" y="1888"/>
                    <a:pt x="0" y="1552"/>
                    <a:pt x="0" y="1136"/>
                  </a:cubicBezTo>
                  <a:lnTo>
                    <a:pt x="0" y="1136"/>
                  </a:lnTo>
                  <a:lnTo>
                    <a:pt x="0" y="752"/>
                  </a:lnTo>
                  <a:lnTo>
                    <a:pt x="0" y="752"/>
                  </a:lnTo>
                  <a:cubicBezTo>
                    <a:pt x="0" y="337"/>
                    <a:pt x="337" y="0"/>
                    <a:pt x="752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bg1">
                    <a:lumMod val="50000"/>
                    <a:alpha val="9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111C2413-F0B9-4D8A-86A1-0834BF6FF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0357" y="5873397"/>
              <a:ext cx="692150" cy="57151"/>
            </a:xfrm>
            <a:custGeom>
              <a:avLst/>
              <a:gdLst>
                <a:gd name="T0" fmla="*/ 48 w 7376"/>
                <a:gd name="T1" fmla="*/ 0 h 608"/>
                <a:gd name="T2" fmla="*/ 7328 w 7376"/>
                <a:gd name="T3" fmla="*/ 0 h 608"/>
                <a:gd name="T4" fmla="*/ 7328 w 7376"/>
                <a:gd name="T5" fmla="*/ 0 h 608"/>
                <a:gd name="T6" fmla="*/ 7376 w 7376"/>
                <a:gd name="T7" fmla="*/ 48 h 608"/>
                <a:gd name="T8" fmla="*/ 7376 w 7376"/>
                <a:gd name="T9" fmla="*/ 48 h 608"/>
                <a:gd name="T10" fmla="*/ 7376 w 7376"/>
                <a:gd name="T11" fmla="*/ 48 h 608"/>
                <a:gd name="T12" fmla="*/ 7376 w 7376"/>
                <a:gd name="T13" fmla="*/ 560 h 608"/>
                <a:gd name="T14" fmla="*/ 7376 w 7376"/>
                <a:gd name="T15" fmla="*/ 560 h 608"/>
                <a:gd name="T16" fmla="*/ 7328 w 7376"/>
                <a:gd name="T17" fmla="*/ 608 h 608"/>
                <a:gd name="T18" fmla="*/ 7328 w 7376"/>
                <a:gd name="T19" fmla="*/ 608 h 608"/>
                <a:gd name="T20" fmla="*/ 48 w 7376"/>
                <a:gd name="T21" fmla="*/ 608 h 608"/>
                <a:gd name="T22" fmla="*/ 48 w 7376"/>
                <a:gd name="T23" fmla="*/ 608 h 608"/>
                <a:gd name="T24" fmla="*/ 0 w 7376"/>
                <a:gd name="T25" fmla="*/ 560 h 608"/>
                <a:gd name="T26" fmla="*/ 0 w 7376"/>
                <a:gd name="T27" fmla="*/ 560 h 608"/>
                <a:gd name="T28" fmla="*/ 0 w 7376"/>
                <a:gd name="T29" fmla="*/ 48 h 608"/>
                <a:gd name="T30" fmla="*/ 0 w 7376"/>
                <a:gd name="T31" fmla="*/ 48 h 608"/>
                <a:gd name="T32" fmla="*/ 48 w 7376"/>
                <a:gd name="T33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76" h="608">
                  <a:moveTo>
                    <a:pt x="48" y="0"/>
                  </a:moveTo>
                  <a:lnTo>
                    <a:pt x="7328" y="0"/>
                  </a:lnTo>
                  <a:lnTo>
                    <a:pt x="7328" y="0"/>
                  </a:lnTo>
                  <a:cubicBezTo>
                    <a:pt x="7355" y="0"/>
                    <a:pt x="7376" y="22"/>
                    <a:pt x="7376" y="48"/>
                  </a:cubicBezTo>
                  <a:cubicBezTo>
                    <a:pt x="7376" y="48"/>
                    <a:pt x="7376" y="48"/>
                    <a:pt x="7376" y="48"/>
                  </a:cubicBezTo>
                  <a:lnTo>
                    <a:pt x="7376" y="48"/>
                  </a:lnTo>
                  <a:lnTo>
                    <a:pt x="7376" y="560"/>
                  </a:lnTo>
                  <a:lnTo>
                    <a:pt x="7376" y="560"/>
                  </a:lnTo>
                  <a:cubicBezTo>
                    <a:pt x="7376" y="587"/>
                    <a:pt x="7355" y="608"/>
                    <a:pt x="7328" y="608"/>
                  </a:cubicBezTo>
                  <a:lnTo>
                    <a:pt x="7328" y="608"/>
                  </a:lnTo>
                  <a:lnTo>
                    <a:pt x="48" y="608"/>
                  </a:lnTo>
                  <a:lnTo>
                    <a:pt x="48" y="608"/>
                  </a:lnTo>
                  <a:cubicBezTo>
                    <a:pt x="22" y="608"/>
                    <a:pt x="0" y="587"/>
                    <a:pt x="0" y="560"/>
                  </a:cubicBezTo>
                  <a:lnTo>
                    <a:pt x="0" y="560"/>
                  </a:lnTo>
                  <a:lnTo>
                    <a:pt x="0" y="48"/>
                  </a:lnTo>
                  <a:lnTo>
                    <a:pt x="0" y="48"/>
                  </a:ln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bg1">
                    <a:lumMod val="50000"/>
                    <a:alpha val="9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84" name="Freeform 77">
              <a:extLst>
                <a:ext uri="{FF2B5EF4-FFF2-40B4-BE49-F238E27FC236}">
                  <a16:creationId xmlns:a16="http://schemas.microsoft.com/office/drawing/2014/main" id="{6E669ACD-F7A0-4C4B-8023-8AC9FBB6B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8619" y="5943248"/>
              <a:ext cx="407987" cy="88900"/>
            </a:xfrm>
            <a:custGeom>
              <a:avLst/>
              <a:gdLst>
                <a:gd name="T0" fmla="*/ 80 w 4336"/>
                <a:gd name="T1" fmla="*/ 0 h 944"/>
                <a:gd name="T2" fmla="*/ 4256 w 4336"/>
                <a:gd name="T3" fmla="*/ 0 h 944"/>
                <a:gd name="T4" fmla="*/ 4256 w 4336"/>
                <a:gd name="T5" fmla="*/ 0 h 944"/>
                <a:gd name="T6" fmla="*/ 4336 w 4336"/>
                <a:gd name="T7" fmla="*/ 80 h 944"/>
                <a:gd name="T8" fmla="*/ 4336 w 4336"/>
                <a:gd name="T9" fmla="*/ 80 h 944"/>
                <a:gd name="T10" fmla="*/ 4336 w 4336"/>
                <a:gd name="T11" fmla="*/ 80 h 944"/>
                <a:gd name="T12" fmla="*/ 4336 w 4336"/>
                <a:gd name="T13" fmla="*/ 864 h 944"/>
                <a:gd name="T14" fmla="*/ 4336 w 4336"/>
                <a:gd name="T15" fmla="*/ 864 h 944"/>
                <a:gd name="T16" fmla="*/ 4256 w 4336"/>
                <a:gd name="T17" fmla="*/ 944 h 944"/>
                <a:gd name="T18" fmla="*/ 4256 w 4336"/>
                <a:gd name="T19" fmla="*/ 944 h 944"/>
                <a:gd name="T20" fmla="*/ 80 w 4336"/>
                <a:gd name="T21" fmla="*/ 944 h 944"/>
                <a:gd name="T22" fmla="*/ 80 w 4336"/>
                <a:gd name="T23" fmla="*/ 944 h 944"/>
                <a:gd name="T24" fmla="*/ 0 w 4336"/>
                <a:gd name="T25" fmla="*/ 864 h 944"/>
                <a:gd name="T26" fmla="*/ 0 w 4336"/>
                <a:gd name="T27" fmla="*/ 864 h 944"/>
                <a:gd name="T28" fmla="*/ 0 w 4336"/>
                <a:gd name="T29" fmla="*/ 80 h 944"/>
                <a:gd name="T30" fmla="*/ 0 w 4336"/>
                <a:gd name="T31" fmla="*/ 80 h 944"/>
                <a:gd name="T32" fmla="*/ 80 w 4336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36" h="944">
                  <a:moveTo>
                    <a:pt x="80" y="0"/>
                  </a:moveTo>
                  <a:lnTo>
                    <a:pt x="4256" y="0"/>
                  </a:lnTo>
                  <a:lnTo>
                    <a:pt x="4256" y="0"/>
                  </a:lnTo>
                  <a:cubicBezTo>
                    <a:pt x="4301" y="0"/>
                    <a:pt x="4336" y="36"/>
                    <a:pt x="4336" y="80"/>
                  </a:cubicBezTo>
                  <a:cubicBezTo>
                    <a:pt x="4336" y="80"/>
                    <a:pt x="4336" y="80"/>
                    <a:pt x="4336" y="80"/>
                  </a:cubicBezTo>
                  <a:lnTo>
                    <a:pt x="4336" y="80"/>
                  </a:lnTo>
                  <a:lnTo>
                    <a:pt x="4336" y="864"/>
                  </a:lnTo>
                  <a:lnTo>
                    <a:pt x="4336" y="864"/>
                  </a:lnTo>
                  <a:cubicBezTo>
                    <a:pt x="4336" y="909"/>
                    <a:pt x="4301" y="944"/>
                    <a:pt x="4256" y="944"/>
                  </a:cubicBezTo>
                  <a:lnTo>
                    <a:pt x="4256" y="944"/>
                  </a:lnTo>
                  <a:lnTo>
                    <a:pt x="80" y="944"/>
                  </a:lnTo>
                  <a:lnTo>
                    <a:pt x="80" y="944"/>
                  </a:lnTo>
                  <a:cubicBezTo>
                    <a:pt x="36" y="944"/>
                    <a:pt x="0" y="909"/>
                    <a:pt x="0" y="864"/>
                  </a:cubicBezTo>
                  <a:lnTo>
                    <a:pt x="0" y="864"/>
                  </a:lnTo>
                  <a:lnTo>
                    <a:pt x="0" y="80"/>
                  </a:ln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bg1">
                    <a:lumMod val="50000"/>
                    <a:alpha val="9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id="{BD06D0C3-D0B0-4415-A280-799F6D9C5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306" y="4623506"/>
              <a:ext cx="185738" cy="368823"/>
            </a:xfrm>
            <a:custGeom>
              <a:avLst/>
              <a:gdLst>
                <a:gd name="T0" fmla="*/ 768 w 1968"/>
                <a:gd name="T1" fmla="*/ 0 h 4256"/>
                <a:gd name="T2" fmla="*/ 1200 w 1968"/>
                <a:gd name="T3" fmla="*/ 0 h 4256"/>
                <a:gd name="T4" fmla="*/ 1200 w 1968"/>
                <a:gd name="T5" fmla="*/ 0 h 4256"/>
                <a:gd name="T6" fmla="*/ 1968 w 1968"/>
                <a:gd name="T7" fmla="*/ 768 h 4256"/>
                <a:gd name="T8" fmla="*/ 1968 w 1968"/>
                <a:gd name="T9" fmla="*/ 768 h 4256"/>
                <a:gd name="T10" fmla="*/ 1968 w 1968"/>
                <a:gd name="T11" fmla="*/ 768 h 4256"/>
                <a:gd name="T12" fmla="*/ 1968 w 1968"/>
                <a:gd name="T13" fmla="*/ 3488 h 4256"/>
                <a:gd name="T14" fmla="*/ 1968 w 1968"/>
                <a:gd name="T15" fmla="*/ 3488 h 4256"/>
                <a:gd name="T16" fmla="*/ 1200 w 1968"/>
                <a:gd name="T17" fmla="*/ 4256 h 4256"/>
                <a:gd name="T18" fmla="*/ 1200 w 1968"/>
                <a:gd name="T19" fmla="*/ 4256 h 4256"/>
                <a:gd name="T20" fmla="*/ 768 w 1968"/>
                <a:gd name="T21" fmla="*/ 4256 h 4256"/>
                <a:gd name="T22" fmla="*/ 768 w 1968"/>
                <a:gd name="T23" fmla="*/ 4256 h 4256"/>
                <a:gd name="T24" fmla="*/ 0 w 1968"/>
                <a:gd name="T25" fmla="*/ 3488 h 4256"/>
                <a:gd name="T26" fmla="*/ 0 w 1968"/>
                <a:gd name="T27" fmla="*/ 3488 h 4256"/>
                <a:gd name="T28" fmla="*/ 0 w 1968"/>
                <a:gd name="T29" fmla="*/ 768 h 4256"/>
                <a:gd name="T30" fmla="*/ 0 w 1968"/>
                <a:gd name="T31" fmla="*/ 768 h 4256"/>
                <a:gd name="T32" fmla="*/ 768 w 1968"/>
                <a:gd name="T33" fmla="*/ 0 h 4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68" h="4256">
                  <a:moveTo>
                    <a:pt x="768" y="0"/>
                  </a:moveTo>
                  <a:lnTo>
                    <a:pt x="1200" y="0"/>
                  </a:lnTo>
                  <a:lnTo>
                    <a:pt x="1200" y="0"/>
                  </a:lnTo>
                  <a:cubicBezTo>
                    <a:pt x="1625" y="0"/>
                    <a:pt x="1968" y="344"/>
                    <a:pt x="1968" y="768"/>
                  </a:cubicBezTo>
                  <a:cubicBezTo>
                    <a:pt x="1968" y="768"/>
                    <a:pt x="1968" y="768"/>
                    <a:pt x="1968" y="768"/>
                  </a:cubicBezTo>
                  <a:lnTo>
                    <a:pt x="1968" y="768"/>
                  </a:lnTo>
                  <a:lnTo>
                    <a:pt x="1968" y="3488"/>
                  </a:lnTo>
                  <a:lnTo>
                    <a:pt x="1968" y="3488"/>
                  </a:lnTo>
                  <a:cubicBezTo>
                    <a:pt x="1968" y="3913"/>
                    <a:pt x="1625" y="4256"/>
                    <a:pt x="1200" y="4256"/>
                  </a:cubicBezTo>
                  <a:lnTo>
                    <a:pt x="1200" y="4256"/>
                  </a:lnTo>
                  <a:lnTo>
                    <a:pt x="768" y="4256"/>
                  </a:lnTo>
                  <a:lnTo>
                    <a:pt x="768" y="4256"/>
                  </a:lnTo>
                  <a:cubicBezTo>
                    <a:pt x="344" y="4256"/>
                    <a:pt x="0" y="3913"/>
                    <a:pt x="0" y="3488"/>
                  </a:cubicBezTo>
                  <a:lnTo>
                    <a:pt x="0" y="3488"/>
                  </a:lnTo>
                  <a:lnTo>
                    <a:pt x="0" y="768"/>
                  </a:lnTo>
                  <a:lnTo>
                    <a:pt x="0" y="768"/>
                  </a:lnTo>
                  <a:cubicBezTo>
                    <a:pt x="0" y="344"/>
                    <a:pt x="344" y="0"/>
                    <a:pt x="768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bg1">
                    <a:lumMod val="50000"/>
                    <a:alpha val="9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3B1C7A2C-04FC-49F3-AC38-82CCD45A6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881" y="4992329"/>
              <a:ext cx="542926" cy="862019"/>
            </a:xfrm>
            <a:custGeom>
              <a:avLst/>
              <a:gdLst>
                <a:gd name="T0" fmla="*/ 2 w 342"/>
                <a:gd name="T1" fmla="*/ 27 h 543"/>
                <a:gd name="T2" fmla="*/ 7 w 342"/>
                <a:gd name="T3" fmla="*/ 24 h 543"/>
                <a:gd name="T4" fmla="*/ 14 w 342"/>
                <a:gd name="T5" fmla="*/ 21 h 543"/>
                <a:gd name="T6" fmla="*/ 20 w 342"/>
                <a:gd name="T7" fmla="*/ 19 h 543"/>
                <a:gd name="T8" fmla="*/ 26 w 342"/>
                <a:gd name="T9" fmla="*/ 16 h 543"/>
                <a:gd name="T10" fmla="*/ 33 w 342"/>
                <a:gd name="T11" fmla="*/ 13 h 543"/>
                <a:gd name="T12" fmla="*/ 41 w 342"/>
                <a:gd name="T13" fmla="*/ 12 h 543"/>
                <a:gd name="T14" fmla="*/ 48 w 342"/>
                <a:gd name="T15" fmla="*/ 10 h 543"/>
                <a:gd name="T16" fmla="*/ 55 w 342"/>
                <a:gd name="T17" fmla="*/ 9 h 543"/>
                <a:gd name="T18" fmla="*/ 64 w 342"/>
                <a:gd name="T19" fmla="*/ 7 h 543"/>
                <a:gd name="T20" fmla="*/ 72 w 342"/>
                <a:gd name="T21" fmla="*/ 5 h 543"/>
                <a:gd name="T22" fmla="*/ 81 w 342"/>
                <a:gd name="T23" fmla="*/ 3 h 543"/>
                <a:gd name="T24" fmla="*/ 91 w 342"/>
                <a:gd name="T25" fmla="*/ 1 h 543"/>
                <a:gd name="T26" fmla="*/ 100 w 342"/>
                <a:gd name="T27" fmla="*/ 0 h 543"/>
                <a:gd name="T28" fmla="*/ 106 w 342"/>
                <a:gd name="T29" fmla="*/ 9 h 543"/>
                <a:gd name="T30" fmla="*/ 109 w 342"/>
                <a:gd name="T31" fmla="*/ 24 h 543"/>
                <a:gd name="T32" fmla="*/ 113 w 342"/>
                <a:gd name="T33" fmla="*/ 38 h 543"/>
                <a:gd name="T34" fmla="*/ 116 w 342"/>
                <a:gd name="T35" fmla="*/ 54 h 543"/>
                <a:gd name="T36" fmla="*/ 121 w 342"/>
                <a:gd name="T37" fmla="*/ 68 h 543"/>
                <a:gd name="T38" fmla="*/ 126 w 342"/>
                <a:gd name="T39" fmla="*/ 84 h 543"/>
                <a:gd name="T40" fmla="*/ 131 w 342"/>
                <a:gd name="T41" fmla="*/ 99 h 543"/>
                <a:gd name="T42" fmla="*/ 137 w 342"/>
                <a:gd name="T43" fmla="*/ 114 h 543"/>
                <a:gd name="T44" fmla="*/ 144 w 342"/>
                <a:gd name="T45" fmla="*/ 129 h 543"/>
                <a:gd name="T46" fmla="*/ 150 w 342"/>
                <a:gd name="T47" fmla="*/ 144 h 543"/>
                <a:gd name="T48" fmla="*/ 158 w 342"/>
                <a:gd name="T49" fmla="*/ 159 h 543"/>
                <a:gd name="T50" fmla="*/ 166 w 342"/>
                <a:gd name="T51" fmla="*/ 174 h 543"/>
                <a:gd name="T52" fmla="*/ 174 w 342"/>
                <a:gd name="T53" fmla="*/ 190 h 543"/>
                <a:gd name="T54" fmla="*/ 183 w 342"/>
                <a:gd name="T55" fmla="*/ 204 h 543"/>
                <a:gd name="T56" fmla="*/ 192 w 342"/>
                <a:gd name="T57" fmla="*/ 216 h 543"/>
                <a:gd name="T58" fmla="*/ 206 w 342"/>
                <a:gd name="T59" fmla="*/ 226 h 543"/>
                <a:gd name="T60" fmla="*/ 219 w 342"/>
                <a:gd name="T61" fmla="*/ 235 h 543"/>
                <a:gd name="T62" fmla="*/ 232 w 342"/>
                <a:gd name="T63" fmla="*/ 245 h 543"/>
                <a:gd name="T64" fmla="*/ 245 w 342"/>
                <a:gd name="T65" fmla="*/ 256 h 543"/>
                <a:gd name="T66" fmla="*/ 256 w 342"/>
                <a:gd name="T67" fmla="*/ 267 h 543"/>
                <a:gd name="T68" fmla="*/ 267 w 342"/>
                <a:gd name="T69" fmla="*/ 279 h 543"/>
                <a:gd name="T70" fmla="*/ 279 w 342"/>
                <a:gd name="T71" fmla="*/ 291 h 543"/>
                <a:gd name="T72" fmla="*/ 289 w 342"/>
                <a:gd name="T73" fmla="*/ 303 h 543"/>
                <a:gd name="T74" fmla="*/ 298 w 342"/>
                <a:gd name="T75" fmla="*/ 317 h 543"/>
                <a:gd name="T76" fmla="*/ 308 w 342"/>
                <a:gd name="T77" fmla="*/ 330 h 543"/>
                <a:gd name="T78" fmla="*/ 317 w 342"/>
                <a:gd name="T79" fmla="*/ 344 h 543"/>
                <a:gd name="T80" fmla="*/ 324 w 342"/>
                <a:gd name="T81" fmla="*/ 359 h 543"/>
                <a:gd name="T82" fmla="*/ 332 w 342"/>
                <a:gd name="T83" fmla="*/ 373 h 543"/>
                <a:gd name="T84" fmla="*/ 338 w 342"/>
                <a:gd name="T85" fmla="*/ 388 h 543"/>
                <a:gd name="T86" fmla="*/ 341 w 342"/>
                <a:gd name="T87" fmla="*/ 406 h 543"/>
                <a:gd name="T88" fmla="*/ 342 w 342"/>
                <a:gd name="T89" fmla="*/ 424 h 543"/>
                <a:gd name="T90" fmla="*/ 340 w 342"/>
                <a:gd name="T91" fmla="*/ 439 h 543"/>
                <a:gd name="T92" fmla="*/ 338 w 342"/>
                <a:gd name="T93" fmla="*/ 454 h 543"/>
                <a:gd name="T94" fmla="*/ 334 w 342"/>
                <a:gd name="T95" fmla="*/ 467 h 543"/>
                <a:gd name="T96" fmla="*/ 328 w 342"/>
                <a:gd name="T97" fmla="*/ 480 h 543"/>
                <a:gd name="T98" fmla="*/ 322 w 342"/>
                <a:gd name="T99" fmla="*/ 491 h 543"/>
                <a:gd name="T100" fmla="*/ 313 w 342"/>
                <a:gd name="T101" fmla="*/ 502 h 543"/>
                <a:gd name="T102" fmla="*/ 303 w 342"/>
                <a:gd name="T103" fmla="*/ 512 h 543"/>
                <a:gd name="T104" fmla="*/ 291 w 342"/>
                <a:gd name="T105" fmla="*/ 520 h 543"/>
                <a:gd name="T106" fmla="*/ 278 w 342"/>
                <a:gd name="T107" fmla="*/ 527 h 543"/>
                <a:gd name="T108" fmla="*/ 264 w 342"/>
                <a:gd name="T109" fmla="*/ 533 h 543"/>
                <a:gd name="T110" fmla="*/ 247 w 342"/>
                <a:gd name="T111" fmla="*/ 538 h 543"/>
                <a:gd name="T112" fmla="*/ 230 w 342"/>
                <a:gd name="T113" fmla="*/ 543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2" h="543">
                  <a:moveTo>
                    <a:pt x="230" y="543"/>
                  </a:moveTo>
                  <a:lnTo>
                    <a:pt x="42" y="252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1" y="28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7" y="24"/>
                  </a:lnTo>
                  <a:lnTo>
                    <a:pt x="8" y="24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6" y="20"/>
                  </a:lnTo>
                  <a:lnTo>
                    <a:pt x="17" y="19"/>
                  </a:lnTo>
                  <a:lnTo>
                    <a:pt x="18" y="19"/>
                  </a:lnTo>
                  <a:lnTo>
                    <a:pt x="19" y="19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7"/>
                  </a:lnTo>
                  <a:lnTo>
                    <a:pt x="25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8" y="15"/>
                  </a:lnTo>
                  <a:lnTo>
                    <a:pt x="30" y="15"/>
                  </a:lnTo>
                  <a:lnTo>
                    <a:pt x="31" y="15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3" y="13"/>
                  </a:lnTo>
                  <a:lnTo>
                    <a:pt x="34" y="13"/>
                  </a:lnTo>
                  <a:lnTo>
                    <a:pt x="35" y="13"/>
                  </a:lnTo>
                  <a:lnTo>
                    <a:pt x="36" y="13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1" y="12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3" y="11"/>
                  </a:lnTo>
                  <a:lnTo>
                    <a:pt x="44" y="11"/>
                  </a:lnTo>
                  <a:lnTo>
                    <a:pt x="45" y="11"/>
                  </a:lnTo>
                  <a:lnTo>
                    <a:pt x="47" y="10"/>
                  </a:lnTo>
                  <a:lnTo>
                    <a:pt x="48" y="10"/>
                  </a:lnTo>
                  <a:lnTo>
                    <a:pt x="49" y="10"/>
                  </a:lnTo>
                  <a:lnTo>
                    <a:pt x="50" y="10"/>
                  </a:lnTo>
                  <a:lnTo>
                    <a:pt x="51" y="10"/>
                  </a:lnTo>
                  <a:lnTo>
                    <a:pt x="53" y="9"/>
                  </a:lnTo>
                  <a:lnTo>
                    <a:pt x="54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57" y="8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60" y="8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4" y="5"/>
                  </a:lnTo>
                  <a:lnTo>
                    <a:pt x="75" y="5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2" y="3"/>
                  </a:lnTo>
                  <a:lnTo>
                    <a:pt x="84" y="3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9" y="2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4" y="1"/>
                  </a:lnTo>
                  <a:lnTo>
                    <a:pt x="96" y="1"/>
                  </a:lnTo>
                  <a:lnTo>
                    <a:pt x="97" y="1"/>
                  </a:lnTo>
                  <a:lnTo>
                    <a:pt x="99" y="1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3" y="0"/>
                  </a:lnTo>
                  <a:lnTo>
                    <a:pt x="105" y="0"/>
                  </a:lnTo>
                  <a:lnTo>
                    <a:pt x="104" y="2"/>
                  </a:lnTo>
                  <a:lnTo>
                    <a:pt x="105" y="4"/>
                  </a:lnTo>
                  <a:lnTo>
                    <a:pt x="105" y="6"/>
                  </a:lnTo>
                  <a:lnTo>
                    <a:pt x="106" y="9"/>
                  </a:lnTo>
                  <a:lnTo>
                    <a:pt x="106" y="11"/>
                  </a:lnTo>
                  <a:lnTo>
                    <a:pt x="107" y="13"/>
                  </a:lnTo>
                  <a:lnTo>
                    <a:pt x="107" y="15"/>
                  </a:lnTo>
                  <a:lnTo>
                    <a:pt x="107" y="17"/>
                  </a:lnTo>
                  <a:lnTo>
                    <a:pt x="108" y="19"/>
                  </a:lnTo>
                  <a:lnTo>
                    <a:pt x="108" y="22"/>
                  </a:lnTo>
                  <a:lnTo>
                    <a:pt x="109" y="24"/>
                  </a:lnTo>
                  <a:lnTo>
                    <a:pt x="109" y="26"/>
                  </a:lnTo>
                  <a:lnTo>
                    <a:pt x="110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1" y="35"/>
                  </a:lnTo>
                  <a:lnTo>
                    <a:pt x="111" y="37"/>
                  </a:lnTo>
                  <a:lnTo>
                    <a:pt x="113" y="38"/>
                  </a:lnTo>
                  <a:lnTo>
                    <a:pt x="113" y="41"/>
                  </a:lnTo>
                  <a:lnTo>
                    <a:pt x="114" y="43"/>
                  </a:lnTo>
                  <a:lnTo>
                    <a:pt x="114" y="45"/>
                  </a:lnTo>
                  <a:lnTo>
                    <a:pt x="115" y="48"/>
                  </a:lnTo>
                  <a:lnTo>
                    <a:pt x="115" y="49"/>
                  </a:lnTo>
                  <a:lnTo>
                    <a:pt x="115" y="51"/>
                  </a:lnTo>
                  <a:lnTo>
                    <a:pt x="116" y="54"/>
                  </a:lnTo>
                  <a:lnTo>
                    <a:pt x="117" y="56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9" y="62"/>
                  </a:lnTo>
                  <a:lnTo>
                    <a:pt x="119" y="64"/>
                  </a:lnTo>
                  <a:lnTo>
                    <a:pt x="120" y="67"/>
                  </a:lnTo>
                  <a:lnTo>
                    <a:pt x="121" y="68"/>
                  </a:lnTo>
                  <a:lnTo>
                    <a:pt x="121" y="71"/>
                  </a:lnTo>
                  <a:lnTo>
                    <a:pt x="122" y="73"/>
                  </a:lnTo>
                  <a:lnTo>
                    <a:pt x="123" y="75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5" y="81"/>
                  </a:lnTo>
                  <a:lnTo>
                    <a:pt x="126" y="84"/>
                  </a:lnTo>
                  <a:lnTo>
                    <a:pt x="126" y="86"/>
                  </a:lnTo>
                  <a:lnTo>
                    <a:pt x="127" y="88"/>
                  </a:lnTo>
                  <a:lnTo>
                    <a:pt x="128" y="90"/>
                  </a:lnTo>
                  <a:lnTo>
                    <a:pt x="129" y="92"/>
                  </a:lnTo>
                  <a:lnTo>
                    <a:pt x="129" y="95"/>
                  </a:lnTo>
                  <a:lnTo>
                    <a:pt x="130" y="96"/>
                  </a:lnTo>
                  <a:lnTo>
                    <a:pt x="131" y="99"/>
                  </a:lnTo>
                  <a:lnTo>
                    <a:pt x="132" y="101"/>
                  </a:lnTo>
                  <a:lnTo>
                    <a:pt x="133" y="103"/>
                  </a:lnTo>
                  <a:lnTo>
                    <a:pt x="133" y="105"/>
                  </a:lnTo>
                  <a:lnTo>
                    <a:pt x="135" y="107"/>
                  </a:lnTo>
                  <a:lnTo>
                    <a:pt x="135" y="110"/>
                  </a:lnTo>
                  <a:lnTo>
                    <a:pt x="137" y="112"/>
                  </a:lnTo>
                  <a:lnTo>
                    <a:pt x="137" y="114"/>
                  </a:lnTo>
                  <a:lnTo>
                    <a:pt x="138" y="116"/>
                  </a:lnTo>
                  <a:lnTo>
                    <a:pt x="139" y="118"/>
                  </a:lnTo>
                  <a:lnTo>
                    <a:pt x="140" y="120"/>
                  </a:lnTo>
                  <a:lnTo>
                    <a:pt x="141" y="122"/>
                  </a:lnTo>
                  <a:lnTo>
                    <a:pt x="141" y="125"/>
                  </a:lnTo>
                  <a:lnTo>
                    <a:pt x="143" y="127"/>
                  </a:lnTo>
                  <a:lnTo>
                    <a:pt x="144" y="129"/>
                  </a:lnTo>
                  <a:lnTo>
                    <a:pt x="144" y="131"/>
                  </a:lnTo>
                  <a:lnTo>
                    <a:pt x="146" y="133"/>
                  </a:lnTo>
                  <a:lnTo>
                    <a:pt x="146" y="136"/>
                  </a:lnTo>
                  <a:lnTo>
                    <a:pt x="148" y="137"/>
                  </a:lnTo>
                  <a:lnTo>
                    <a:pt x="148" y="140"/>
                  </a:lnTo>
                  <a:lnTo>
                    <a:pt x="149" y="142"/>
                  </a:lnTo>
                  <a:lnTo>
                    <a:pt x="150" y="144"/>
                  </a:lnTo>
                  <a:lnTo>
                    <a:pt x="151" y="146"/>
                  </a:lnTo>
                  <a:lnTo>
                    <a:pt x="153" y="149"/>
                  </a:lnTo>
                  <a:lnTo>
                    <a:pt x="153" y="151"/>
                  </a:lnTo>
                  <a:lnTo>
                    <a:pt x="155" y="153"/>
                  </a:lnTo>
                  <a:lnTo>
                    <a:pt x="155" y="155"/>
                  </a:lnTo>
                  <a:lnTo>
                    <a:pt x="156" y="157"/>
                  </a:lnTo>
                  <a:lnTo>
                    <a:pt x="158" y="159"/>
                  </a:lnTo>
                  <a:lnTo>
                    <a:pt x="158" y="161"/>
                  </a:lnTo>
                  <a:lnTo>
                    <a:pt x="160" y="164"/>
                  </a:lnTo>
                  <a:lnTo>
                    <a:pt x="161" y="165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4" y="172"/>
                  </a:lnTo>
                  <a:lnTo>
                    <a:pt x="166" y="174"/>
                  </a:lnTo>
                  <a:lnTo>
                    <a:pt x="166" y="177"/>
                  </a:lnTo>
                  <a:lnTo>
                    <a:pt x="168" y="178"/>
                  </a:lnTo>
                  <a:lnTo>
                    <a:pt x="169" y="181"/>
                  </a:lnTo>
                  <a:lnTo>
                    <a:pt x="170" y="183"/>
                  </a:lnTo>
                  <a:lnTo>
                    <a:pt x="171" y="186"/>
                  </a:lnTo>
                  <a:lnTo>
                    <a:pt x="172" y="187"/>
                  </a:lnTo>
                  <a:lnTo>
                    <a:pt x="174" y="190"/>
                  </a:lnTo>
                  <a:lnTo>
                    <a:pt x="175" y="191"/>
                  </a:lnTo>
                  <a:lnTo>
                    <a:pt x="177" y="194"/>
                  </a:lnTo>
                  <a:lnTo>
                    <a:pt x="178" y="196"/>
                  </a:lnTo>
                  <a:lnTo>
                    <a:pt x="179" y="198"/>
                  </a:lnTo>
                  <a:lnTo>
                    <a:pt x="180" y="200"/>
                  </a:lnTo>
                  <a:lnTo>
                    <a:pt x="181" y="203"/>
                  </a:lnTo>
                  <a:lnTo>
                    <a:pt x="183" y="204"/>
                  </a:lnTo>
                  <a:lnTo>
                    <a:pt x="184" y="207"/>
                  </a:lnTo>
                  <a:lnTo>
                    <a:pt x="185" y="209"/>
                  </a:lnTo>
                  <a:lnTo>
                    <a:pt x="187" y="211"/>
                  </a:lnTo>
                  <a:lnTo>
                    <a:pt x="188" y="213"/>
                  </a:lnTo>
                  <a:lnTo>
                    <a:pt x="188" y="214"/>
                  </a:lnTo>
                  <a:lnTo>
                    <a:pt x="190" y="215"/>
                  </a:lnTo>
                  <a:lnTo>
                    <a:pt x="192" y="216"/>
                  </a:lnTo>
                  <a:lnTo>
                    <a:pt x="194" y="217"/>
                  </a:lnTo>
                  <a:lnTo>
                    <a:pt x="196" y="219"/>
                  </a:lnTo>
                  <a:lnTo>
                    <a:pt x="198" y="219"/>
                  </a:lnTo>
                  <a:lnTo>
                    <a:pt x="200" y="221"/>
                  </a:lnTo>
                  <a:lnTo>
                    <a:pt x="202" y="223"/>
                  </a:lnTo>
                  <a:lnTo>
                    <a:pt x="204" y="224"/>
                  </a:lnTo>
                  <a:lnTo>
                    <a:pt x="206" y="226"/>
                  </a:lnTo>
                  <a:lnTo>
                    <a:pt x="208" y="227"/>
                  </a:lnTo>
                  <a:lnTo>
                    <a:pt x="210" y="228"/>
                  </a:lnTo>
                  <a:lnTo>
                    <a:pt x="212" y="229"/>
                  </a:lnTo>
                  <a:lnTo>
                    <a:pt x="213" y="231"/>
                  </a:lnTo>
                  <a:lnTo>
                    <a:pt x="215" y="232"/>
                  </a:lnTo>
                  <a:lnTo>
                    <a:pt x="218" y="234"/>
                  </a:lnTo>
                  <a:lnTo>
                    <a:pt x="219" y="235"/>
                  </a:lnTo>
                  <a:lnTo>
                    <a:pt x="221" y="237"/>
                  </a:lnTo>
                  <a:lnTo>
                    <a:pt x="223" y="238"/>
                  </a:lnTo>
                  <a:lnTo>
                    <a:pt x="225" y="239"/>
                  </a:lnTo>
                  <a:lnTo>
                    <a:pt x="227" y="241"/>
                  </a:lnTo>
                  <a:lnTo>
                    <a:pt x="228" y="242"/>
                  </a:lnTo>
                  <a:lnTo>
                    <a:pt x="230" y="244"/>
                  </a:lnTo>
                  <a:lnTo>
                    <a:pt x="232" y="245"/>
                  </a:lnTo>
                  <a:lnTo>
                    <a:pt x="234" y="247"/>
                  </a:lnTo>
                  <a:lnTo>
                    <a:pt x="235" y="249"/>
                  </a:lnTo>
                  <a:lnTo>
                    <a:pt x="237" y="250"/>
                  </a:lnTo>
                  <a:lnTo>
                    <a:pt x="240" y="251"/>
                  </a:lnTo>
                  <a:lnTo>
                    <a:pt x="241" y="253"/>
                  </a:lnTo>
                  <a:lnTo>
                    <a:pt x="242" y="255"/>
                  </a:lnTo>
                  <a:lnTo>
                    <a:pt x="245" y="256"/>
                  </a:lnTo>
                  <a:lnTo>
                    <a:pt x="246" y="258"/>
                  </a:lnTo>
                  <a:lnTo>
                    <a:pt x="248" y="259"/>
                  </a:lnTo>
                  <a:lnTo>
                    <a:pt x="249" y="261"/>
                  </a:lnTo>
                  <a:lnTo>
                    <a:pt x="252" y="263"/>
                  </a:lnTo>
                  <a:lnTo>
                    <a:pt x="253" y="264"/>
                  </a:lnTo>
                  <a:lnTo>
                    <a:pt x="254" y="266"/>
                  </a:lnTo>
                  <a:lnTo>
                    <a:pt x="256" y="267"/>
                  </a:lnTo>
                  <a:lnTo>
                    <a:pt x="258" y="269"/>
                  </a:lnTo>
                  <a:lnTo>
                    <a:pt x="259" y="271"/>
                  </a:lnTo>
                  <a:lnTo>
                    <a:pt x="261" y="272"/>
                  </a:lnTo>
                  <a:lnTo>
                    <a:pt x="263" y="274"/>
                  </a:lnTo>
                  <a:lnTo>
                    <a:pt x="264" y="275"/>
                  </a:lnTo>
                  <a:lnTo>
                    <a:pt x="266" y="277"/>
                  </a:lnTo>
                  <a:lnTo>
                    <a:pt x="267" y="279"/>
                  </a:lnTo>
                  <a:lnTo>
                    <a:pt x="269" y="281"/>
                  </a:lnTo>
                  <a:lnTo>
                    <a:pt x="271" y="283"/>
                  </a:lnTo>
                  <a:lnTo>
                    <a:pt x="272" y="284"/>
                  </a:lnTo>
                  <a:lnTo>
                    <a:pt x="274" y="286"/>
                  </a:lnTo>
                  <a:lnTo>
                    <a:pt x="275" y="288"/>
                  </a:lnTo>
                  <a:lnTo>
                    <a:pt x="276" y="289"/>
                  </a:lnTo>
                  <a:lnTo>
                    <a:pt x="279" y="291"/>
                  </a:lnTo>
                  <a:lnTo>
                    <a:pt x="280" y="292"/>
                  </a:lnTo>
                  <a:lnTo>
                    <a:pt x="281" y="295"/>
                  </a:lnTo>
                  <a:lnTo>
                    <a:pt x="283" y="297"/>
                  </a:lnTo>
                  <a:lnTo>
                    <a:pt x="284" y="298"/>
                  </a:lnTo>
                  <a:lnTo>
                    <a:pt x="285" y="300"/>
                  </a:lnTo>
                  <a:lnTo>
                    <a:pt x="287" y="302"/>
                  </a:lnTo>
                  <a:lnTo>
                    <a:pt x="289" y="303"/>
                  </a:lnTo>
                  <a:lnTo>
                    <a:pt x="290" y="306"/>
                  </a:lnTo>
                  <a:lnTo>
                    <a:pt x="292" y="307"/>
                  </a:lnTo>
                  <a:lnTo>
                    <a:pt x="293" y="309"/>
                  </a:lnTo>
                  <a:lnTo>
                    <a:pt x="294" y="311"/>
                  </a:lnTo>
                  <a:lnTo>
                    <a:pt x="296" y="313"/>
                  </a:lnTo>
                  <a:lnTo>
                    <a:pt x="297" y="315"/>
                  </a:lnTo>
                  <a:lnTo>
                    <a:pt x="298" y="317"/>
                  </a:lnTo>
                  <a:lnTo>
                    <a:pt x="300" y="318"/>
                  </a:lnTo>
                  <a:lnTo>
                    <a:pt x="301" y="320"/>
                  </a:lnTo>
                  <a:lnTo>
                    <a:pt x="303" y="323"/>
                  </a:lnTo>
                  <a:lnTo>
                    <a:pt x="304" y="324"/>
                  </a:lnTo>
                  <a:lnTo>
                    <a:pt x="305" y="326"/>
                  </a:lnTo>
                  <a:lnTo>
                    <a:pt x="307" y="328"/>
                  </a:lnTo>
                  <a:lnTo>
                    <a:pt x="308" y="330"/>
                  </a:lnTo>
                  <a:lnTo>
                    <a:pt x="309" y="332"/>
                  </a:lnTo>
                  <a:lnTo>
                    <a:pt x="310" y="334"/>
                  </a:lnTo>
                  <a:lnTo>
                    <a:pt x="311" y="336"/>
                  </a:lnTo>
                  <a:lnTo>
                    <a:pt x="312" y="338"/>
                  </a:lnTo>
                  <a:lnTo>
                    <a:pt x="314" y="340"/>
                  </a:lnTo>
                  <a:lnTo>
                    <a:pt x="315" y="342"/>
                  </a:lnTo>
                  <a:lnTo>
                    <a:pt x="317" y="344"/>
                  </a:lnTo>
                  <a:lnTo>
                    <a:pt x="317" y="346"/>
                  </a:lnTo>
                  <a:lnTo>
                    <a:pt x="318" y="348"/>
                  </a:lnTo>
                  <a:lnTo>
                    <a:pt x="320" y="350"/>
                  </a:lnTo>
                  <a:lnTo>
                    <a:pt x="321" y="352"/>
                  </a:lnTo>
                  <a:lnTo>
                    <a:pt x="323" y="354"/>
                  </a:lnTo>
                  <a:lnTo>
                    <a:pt x="323" y="356"/>
                  </a:lnTo>
                  <a:lnTo>
                    <a:pt x="324" y="359"/>
                  </a:lnTo>
                  <a:lnTo>
                    <a:pt x="326" y="360"/>
                  </a:lnTo>
                  <a:lnTo>
                    <a:pt x="327" y="363"/>
                  </a:lnTo>
                  <a:lnTo>
                    <a:pt x="328" y="365"/>
                  </a:lnTo>
                  <a:lnTo>
                    <a:pt x="329" y="366"/>
                  </a:lnTo>
                  <a:lnTo>
                    <a:pt x="330" y="369"/>
                  </a:lnTo>
                  <a:lnTo>
                    <a:pt x="331" y="371"/>
                  </a:lnTo>
                  <a:lnTo>
                    <a:pt x="332" y="373"/>
                  </a:lnTo>
                  <a:lnTo>
                    <a:pt x="334" y="375"/>
                  </a:lnTo>
                  <a:lnTo>
                    <a:pt x="334" y="378"/>
                  </a:lnTo>
                  <a:lnTo>
                    <a:pt x="336" y="379"/>
                  </a:lnTo>
                  <a:lnTo>
                    <a:pt x="336" y="382"/>
                  </a:lnTo>
                  <a:lnTo>
                    <a:pt x="337" y="384"/>
                  </a:lnTo>
                  <a:lnTo>
                    <a:pt x="339" y="386"/>
                  </a:lnTo>
                  <a:lnTo>
                    <a:pt x="338" y="388"/>
                  </a:lnTo>
                  <a:lnTo>
                    <a:pt x="339" y="391"/>
                  </a:lnTo>
                  <a:lnTo>
                    <a:pt x="339" y="394"/>
                  </a:lnTo>
                  <a:lnTo>
                    <a:pt x="340" y="397"/>
                  </a:lnTo>
                  <a:lnTo>
                    <a:pt x="340" y="399"/>
                  </a:lnTo>
                  <a:lnTo>
                    <a:pt x="340" y="402"/>
                  </a:lnTo>
                  <a:lnTo>
                    <a:pt x="341" y="404"/>
                  </a:lnTo>
                  <a:lnTo>
                    <a:pt x="341" y="406"/>
                  </a:lnTo>
                  <a:lnTo>
                    <a:pt x="341" y="409"/>
                  </a:lnTo>
                  <a:lnTo>
                    <a:pt x="341" y="411"/>
                  </a:lnTo>
                  <a:lnTo>
                    <a:pt x="342" y="414"/>
                  </a:lnTo>
                  <a:lnTo>
                    <a:pt x="341" y="417"/>
                  </a:lnTo>
                  <a:lnTo>
                    <a:pt x="342" y="419"/>
                  </a:lnTo>
                  <a:lnTo>
                    <a:pt x="341" y="421"/>
                  </a:lnTo>
                  <a:lnTo>
                    <a:pt x="342" y="424"/>
                  </a:lnTo>
                  <a:lnTo>
                    <a:pt x="341" y="426"/>
                  </a:lnTo>
                  <a:lnTo>
                    <a:pt x="342" y="428"/>
                  </a:lnTo>
                  <a:lnTo>
                    <a:pt x="341" y="430"/>
                  </a:lnTo>
                  <a:lnTo>
                    <a:pt x="342" y="432"/>
                  </a:lnTo>
                  <a:lnTo>
                    <a:pt x="341" y="435"/>
                  </a:lnTo>
                  <a:lnTo>
                    <a:pt x="341" y="437"/>
                  </a:lnTo>
                  <a:lnTo>
                    <a:pt x="340" y="439"/>
                  </a:lnTo>
                  <a:lnTo>
                    <a:pt x="340" y="441"/>
                  </a:lnTo>
                  <a:lnTo>
                    <a:pt x="340" y="443"/>
                  </a:lnTo>
                  <a:lnTo>
                    <a:pt x="339" y="445"/>
                  </a:lnTo>
                  <a:lnTo>
                    <a:pt x="339" y="448"/>
                  </a:lnTo>
                  <a:lnTo>
                    <a:pt x="339" y="450"/>
                  </a:lnTo>
                  <a:lnTo>
                    <a:pt x="339" y="452"/>
                  </a:lnTo>
                  <a:lnTo>
                    <a:pt x="338" y="454"/>
                  </a:lnTo>
                  <a:lnTo>
                    <a:pt x="338" y="456"/>
                  </a:lnTo>
                  <a:lnTo>
                    <a:pt x="337" y="458"/>
                  </a:lnTo>
                  <a:lnTo>
                    <a:pt x="337" y="460"/>
                  </a:lnTo>
                  <a:lnTo>
                    <a:pt x="336" y="461"/>
                  </a:lnTo>
                  <a:lnTo>
                    <a:pt x="335" y="463"/>
                  </a:lnTo>
                  <a:lnTo>
                    <a:pt x="335" y="465"/>
                  </a:lnTo>
                  <a:lnTo>
                    <a:pt x="334" y="467"/>
                  </a:lnTo>
                  <a:lnTo>
                    <a:pt x="334" y="470"/>
                  </a:lnTo>
                  <a:lnTo>
                    <a:pt x="333" y="472"/>
                  </a:lnTo>
                  <a:lnTo>
                    <a:pt x="332" y="473"/>
                  </a:lnTo>
                  <a:lnTo>
                    <a:pt x="331" y="475"/>
                  </a:lnTo>
                  <a:lnTo>
                    <a:pt x="330" y="477"/>
                  </a:lnTo>
                  <a:lnTo>
                    <a:pt x="330" y="478"/>
                  </a:lnTo>
                  <a:lnTo>
                    <a:pt x="328" y="480"/>
                  </a:lnTo>
                  <a:lnTo>
                    <a:pt x="327" y="481"/>
                  </a:lnTo>
                  <a:lnTo>
                    <a:pt x="327" y="483"/>
                  </a:lnTo>
                  <a:lnTo>
                    <a:pt x="325" y="486"/>
                  </a:lnTo>
                  <a:lnTo>
                    <a:pt x="325" y="487"/>
                  </a:lnTo>
                  <a:lnTo>
                    <a:pt x="324" y="488"/>
                  </a:lnTo>
                  <a:lnTo>
                    <a:pt x="323" y="490"/>
                  </a:lnTo>
                  <a:lnTo>
                    <a:pt x="322" y="491"/>
                  </a:lnTo>
                  <a:lnTo>
                    <a:pt x="320" y="493"/>
                  </a:lnTo>
                  <a:lnTo>
                    <a:pt x="320" y="495"/>
                  </a:lnTo>
                  <a:lnTo>
                    <a:pt x="318" y="496"/>
                  </a:lnTo>
                  <a:lnTo>
                    <a:pt x="316" y="498"/>
                  </a:lnTo>
                  <a:lnTo>
                    <a:pt x="316" y="499"/>
                  </a:lnTo>
                  <a:lnTo>
                    <a:pt x="314" y="501"/>
                  </a:lnTo>
                  <a:lnTo>
                    <a:pt x="313" y="502"/>
                  </a:lnTo>
                  <a:lnTo>
                    <a:pt x="312" y="503"/>
                  </a:lnTo>
                  <a:lnTo>
                    <a:pt x="310" y="505"/>
                  </a:lnTo>
                  <a:lnTo>
                    <a:pt x="309" y="507"/>
                  </a:lnTo>
                  <a:lnTo>
                    <a:pt x="308" y="508"/>
                  </a:lnTo>
                  <a:lnTo>
                    <a:pt x="306" y="509"/>
                  </a:lnTo>
                  <a:lnTo>
                    <a:pt x="304" y="510"/>
                  </a:lnTo>
                  <a:lnTo>
                    <a:pt x="303" y="512"/>
                  </a:lnTo>
                  <a:lnTo>
                    <a:pt x="301" y="513"/>
                  </a:lnTo>
                  <a:lnTo>
                    <a:pt x="299" y="514"/>
                  </a:lnTo>
                  <a:lnTo>
                    <a:pt x="298" y="515"/>
                  </a:lnTo>
                  <a:lnTo>
                    <a:pt x="296" y="517"/>
                  </a:lnTo>
                  <a:lnTo>
                    <a:pt x="294" y="517"/>
                  </a:lnTo>
                  <a:lnTo>
                    <a:pt x="293" y="518"/>
                  </a:lnTo>
                  <a:lnTo>
                    <a:pt x="291" y="520"/>
                  </a:lnTo>
                  <a:lnTo>
                    <a:pt x="289" y="521"/>
                  </a:lnTo>
                  <a:lnTo>
                    <a:pt x="288" y="522"/>
                  </a:lnTo>
                  <a:lnTo>
                    <a:pt x="286" y="523"/>
                  </a:lnTo>
                  <a:lnTo>
                    <a:pt x="284" y="524"/>
                  </a:lnTo>
                  <a:lnTo>
                    <a:pt x="282" y="525"/>
                  </a:lnTo>
                  <a:lnTo>
                    <a:pt x="280" y="526"/>
                  </a:lnTo>
                  <a:lnTo>
                    <a:pt x="278" y="527"/>
                  </a:lnTo>
                  <a:lnTo>
                    <a:pt x="276" y="528"/>
                  </a:lnTo>
                  <a:lnTo>
                    <a:pt x="274" y="529"/>
                  </a:lnTo>
                  <a:lnTo>
                    <a:pt x="272" y="530"/>
                  </a:lnTo>
                  <a:lnTo>
                    <a:pt x="270" y="531"/>
                  </a:lnTo>
                  <a:lnTo>
                    <a:pt x="267" y="531"/>
                  </a:lnTo>
                  <a:lnTo>
                    <a:pt x="266" y="533"/>
                  </a:lnTo>
                  <a:lnTo>
                    <a:pt x="264" y="533"/>
                  </a:lnTo>
                  <a:lnTo>
                    <a:pt x="261" y="534"/>
                  </a:lnTo>
                  <a:lnTo>
                    <a:pt x="259" y="535"/>
                  </a:lnTo>
                  <a:lnTo>
                    <a:pt x="257" y="535"/>
                  </a:lnTo>
                  <a:lnTo>
                    <a:pt x="255" y="536"/>
                  </a:lnTo>
                  <a:lnTo>
                    <a:pt x="252" y="537"/>
                  </a:lnTo>
                  <a:lnTo>
                    <a:pt x="249" y="538"/>
                  </a:lnTo>
                  <a:lnTo>
                    <a:pt x="247" y="538"/>
                  </a:lnTo>
                  <a:lnTo>
                    <a:pt x="245" y="539"/>
                  </a:lnTo>
                  <a:lnTo>
                    <a:pt x="242" y="540"/>
                  </a:lnTo>
                  <a:lnTo>
                    <a:pt x="240" y="540"/>
                  </a:lnTo>
                  <a:lnTo>
                    <a:pt x="237" y="540"/>
                  </a:lnTo>
                  <a:lnTo>
                    <a:pt x="235" y="542"/>
                  </a:lnTo>
                  <a:lnTo>
                    <a:pt x="232" y="543"/>
                  </a:lnTo>
                  <a:lnTo>
                    <a:pt x="230" y="543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bg1">
                    <a:lumMod val="50000"/>
                    <a:alpha val="9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CA8E0471-0DB7-417C-8531-5C2FE961B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519" y="5684483"/>
              <a:ext cx="730250" cy="176214"/>
            </a:xfrm>
            <a:custGeom>
              <a:avLst/>
              <a:gdLst>
                <a:gd name="T0" fmla="*/ 752 w 7776"/>
                <a:gd name="T1" fmla="*/ 0 h 1888"/>
                <a:gd name="T2" fmla="*/ 7024 w 7776"/>
                <a:gd name="T3" fmla="*/ 0 h 1888"/>
                <a:gd name="T4" fmla="*/ 7024 w 7776"/>
                <a:gd name="T5" fmla="*/ 0 h 1888"/>
                <a:gd name="T6" fmla="*/ 7776 w 7776"/>
                <a:gd name="T7" fmla="*/ 752 h 1888"/>
                <a:gd name="T8" fmla="*/ 7776 w 7776"/>
                <a:gd name="T9" fmla="*/ 752 h 1888"/>
                <a:gd name="T10" fmla="*/ 7776 w 7776"/>
                <a:gd name="T11" fmla="*/ 752 h 1888"/>
                <a:gd name="T12" fmla="*/ 7776 w 7776"/>
                <a:gd name="T13" fmla="*/ 1136 h 1888"/>
                <a:gd name="T14" fmla="*/ 7776 w 7776"/>
                <a:gd name="T15" fmla="*/ 1136 h 1888"/>
                <a:gd name="T16" fmla="*/ 7024 w 7776"/>
                <a:gd name="T17" fmla="*/ 1888 h 1888"/>
                <a:gd name="T18" fmla="*/ 7024 w 7776"/>
                <a:gd name="T19" fmla="*/ 1888 h 1888"/>
                <a:gd name="T20" fmla="*/ 752 w 7776"/>
                <a:gd name="T21" fmla="*/ 1888 h 1888"/>
                <a:gd name="T22" fmla="*/ 752 w 7776"/>
                <a:gd name="T23" fmla="*/ 1888 h 1888"/>
                <a:gd name="T24" fmla="*/ 0 w 7776"/>
                <a:gd name="T25" fmla="*/ 1136 h 1888"/>
                <a:gd name="T26" fmla="*/ 0 w 7776"/>
                <a:gd name="T27" fmla="*/ 1136 h 1888"/>
                <a:gd name="T28" fmla="*/ 0 w 7776"/>
                <a:gd name="T29" fmla="*/ 752 h 1888"/>
                <a:gd name="T30" fmla="*/ 0 w 7776"/>
                <a:gd name="T31" fmla="*/ 752 h 1888"/>
                <a:gd name="T32" fmla="*/ 752 w 7776"/>
                <a:gd name="T33" fmla="*/ 0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76" h="1888">
                  <a:moveTo>
                    <a:pt x="752" y="0"/>
                  </a:moveTo>
                  <a:lnTo>
                    <a:pt x="7024" y="0"/>
                  </a:lnTo>
                  <a:lnTo>
                    <a:pt x="7024" y="0"/>
                  </a:lnTo>
                  <a:cubicBezTo>
                    <a:pt x="7440" y="0"/>
                    <a:pt x="7776" y="337"/>
                    <a:pt x="7776" y="752"/>
                  </a:cubicBezTo>
                  <a:cubicBezTo>
                    <a:pt x="7776" y="752"/>
                    <a:pt x="7776" y="752"/>
                    <a:pt x="7776" y="752"/>
                  </a:cubicBezTo>
                  <a:lnTo>
                    <a:pt x="7776" y="752"/>
                  </a:lnTo>
                  <a:lnTo>
                    <a:pt x="7776" y="1136"/>
                  </a:lnTo>
                  <a:lnTo>
                    <a:pt x="7776" y="1136"/>
                  </a:lnTo>
                  <a:cubicBezTo>
                    <a:pt x="7776" y="1552"/>
                    <a:pt x="7440" y="1888"/>
                    <a:pt x="7024" y="1888"/>
                  </a:cubicBezTo>
                  <a:lnTo>
                    <a:pt x="7024" y="1888"/>
                  </a:lnTo>
                  <a:lnTo>
                    <a:pt x="752" y="1888"/>
                  </a:lnTo>
                  <a:lnTo>
                    <a:pt x="752" y="1888"/>
                  </a:lnTo>
                  <a:cubicBezTo>
                    <a:pt x="337" y="1888"/>
                    <a:pt x="0" y="1552"/>
                    <a:pt x="0" y="1136"/>
                  </a:cubicBezTo>
                  <a:lnTo>
                    <a:pt x="0" y="1136"/>
                  </a:lnTo>
                  <a:lnTo>
                    <a:pt x="0" y="752"/>
                  </a:lnTo>
                  <a:lnTo>
                    <a:pt x="0" y="752"/>
                  </a:lnTo>
                  <a:cubicBezTo>
                    <a:pt x="0" y="337"/>
                    <a:pt x="337" y="0"/>
                    <a:pt x="752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bg1">
                    <a:lumMod val="50000"/>
                    <a:alpha val="9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D4D8780D-D5E8-42AF-B545-1A1CD1EC6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82" y="5867047"/>
              <a:ext cx="692150" cy="57151"/>
            </a:xfrm>
            <a:custGeom>
              <a:avLst/>
              <a:gdLst>
                <a:gd name="T0" fmla="*/ 48 w 7376"/>
                <a:gd name="T1" fmla="*/ 0 h 608"/>
                <a:gd name="T2" fmla="*/ 7328 w 7376"/>
                <a:gd name="T3" fmla="*/ 0 h 608"/>
                <a:gd name="T4" fmla="*/ 7328 w 7376"/>
                <a:gd name="T5" fmla="*/ 0 h 608"/>
                <a:gd name="T6" fmla="*/ 7376 w 7376"/>
                <a:gd name="T7" fmla="*/ 48 h 608"/>
                <a:gd name="T8" fmla="*/ 7376 w 7376"/>
                <a:gd name="T9" fmla="*/ 48 h 608"/>
                <a:gd name="T10" fmla="*/ 7376 w 7376"/>
                <a:gd name="T11" fmla="*/ 48 h 608"/>
                <a:gd name="T12" fmla="*/ 7376 w 7376"/>
                <a:gd name="T13" fmla="*/ 560 h 608"/>
                <a:gd name="T14" fmla="*/ 7376 w 7376"/>
                <a:gd name="T15" fmla="*/ 560 h 608"/>
                <a:gd name="T16" fmla="*/ 7328 w 7376"/>
                <a:gd name="T17" fmla="*/ 608 h 608"/>
                <a:gd name="T18" fmla="*/ 7328 w 7376"/>
                <a:gd name="T19" fmla="*/ 608 h 608"/>
                <a:gd name="T20" fmla="*/ 48 w 7376"/>
                <a:gd name="T21" fmla="*/ 608 h 608"/>
                <a:gd name="T22" fmla="*/ 48 w 7376"/>
                <a:gd name="T23" fmla="*/ 608 h 608"/>
                <a:gd name="T24" fmla="*/ 0 w 7376"/>
                <a:gd name="T25" fmla="*/ 560 h 608"/>
                <a:gd name="T26" fmla="*/ 0 w 7376"/>
                <a:gd name="T27" fmla="*/ 560 h 608"/>
                <a:gd name="T28" fmla="*/ 0 w 7376"/>
                <a:gd name="T29" fmla="*/ 48 h 608"/>
                <a:gd name="T30" fmla="*/ 0 w 7376"/>
                <a:gd name="T31" fmla="*/ 48 h 608"/>
                <a:gd name="T32" fmla="*/ 48 w 7376"/>
                <a:gd name="T33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76" h="608">
                  <a:moveTo>
                    <a:pt x="48" y="0"/>
                  </a:moveTo>
                  <a:lnTo>
                    <a:pt x="7328" y="0"/>
                  </a:lnTo>
                  <a:lnTo>
                    <a:pt x="7328" y="0"/>
                  </a:lnTo>
                  <a:cubicBezTo>
                    <a:pt x="7355" y="0"/>
                    <a:pt x="7376" y="22"/>
                    <a:pt x="7376" y="48"/>
                  </a:cubicBezTo>
                  <a:cubicBezTo>
                    <a:pt x="7376" y="48"/>
                    <a:pt x="7376" y="48"/>
                    <a:pt x="7376" y="48"/>
                  </a:cubicBezTo>
                  <a:lnTo>
                    <a:pt x="7376" y="48"/>
                  </a:lnTo>
                  <a:lnTo>
                    <a:pt x="7376" y="560"/>
                  </a:lnTo>
                  <a:lnTo>
                    <a:pt x="7376" y="560"/>
                  </a:lnTo>
                  <a:cubicBezTo>
                    <a:pt x="7376" y="587"/>
                    <a:pt x="7355" y="608"/>
                    <a:pt x="7328" y="608"/>
                  </a:cubicBezTo>
                  <a:lnTo>
                    <a:pt x="7328" y="608"/>
                  </a:lnTo>
                  <a:lnTo>
                    <a:pt x="48" y="608"/>
                  </a:lnTo>
                  <a:lnTo>
                    <a:pt x="48" y="608"/>
                  </a:lnTo>
                  <a:cubicBezTo>
                    <a:pt x="22" y="608"/>
                    <a:pt x="0" y="587"/>
                    <a:pt x="0" y="560"/>
                  </a:cubicBezTo>
                  <a:lnTo>
                    <a:pt x="0" y="560"/>
                  </a:lnTo>
                  <a:lnTo>
                    <a:pt x="0" y="48"/>
                  </a:lnTo>
                  <a:lnTo>
                    <a:pt x="0" y="48"/>
                  </a:lnTo>
                  <a:cubicBezTo>
                    <a:pt x="0" y="22"/>
                    <a:pt x="22" y="0"/>
                    <a:pt x="48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bg1">
                    <a:lumMod val="50000"/>
                    <a:alpha val="9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4CCF96DC-E2CA-4F87-8F26-A12D75907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8144" y="5938484"/>
              <a:ext cx="407987" cy="87314"/>
            </a:xfrm>
            <a:custGeom>
              <a:avLst/>
              <a:gdLst>
                <a:gd name="T0" fmla="*/ 80 w 4336"/>
                <a:gd name="T1" fmla="*/ 0 h 944"/>
                <a:gd name="T2" fmla="*/ 4256 w 4336"/>
                <a:gd name="T3" fmla="*/ 0 h 944"/>
                <a:gd name="T4" fmla="*/ 4256 w 4336"/>
                <a:gd name="T5" fmla="*/ 0 h 944"/>
                <a:gd name="T6" fmla="*/ 4336 w 4336"/>
                <a:gd name="T7" fmla="*/ 80 h 944"/>
                <a:gd name="T8" fmla="*/ 4336 w 4336"/>
                <a:gd name="T9" fmla="*/ 80 h 944"/>
                <a:gd name="T10" fmla="*/ 4336 w 4336"/>
                <a:gd name="T11" fmla="*/ 80 h 944"/>
                <a:gd name="T12" fmla="*/ 4336 w 4336"/>
                <a:gd name="T13" fmla="*/ 864 h 944"/>
                <a:gd name="T14" fmla="*/ 4336 w 4336"/>
                <a:gd name="T15" fmla="*/ 864 h 944"/>
                <a:gd name="T16" fmla="*/ 4256 w 4336"/>
                <a:gd name="T17" fmla="*/ 944 h 944"/>
                <a:gd name="T18" fmla="*/ 4256 w 4336"/>
                <a:gd name="T19" fmla="*/ 944 h 944"/>
                <a:gd name="T20" fmla="*/ 80 w 4336"/>
                <a:gd name="T21" fmla="*/ 944 h 944"/>
                <a:gd name="T22" fmla="*/ 80 w 4336"/>
                <a:gd name="T23" fmla="*/ 944 h 944"/>
                <a:gd name="T24" fmla="*/ 0 w 4336"/>
                <a:gd name="T25" fmla="*/ 864 h 944"/>
                <a:gd name="T26" fmla="*/ 0 w 4336"/>
                <a:gd name="T27" fmla="*/ 864 h 944"/>
                <a:gd name="T28" fmla="*/ 0 w 4336"/>
                <a:gd name="T29" fmla="*/ 80 h 944"/>
                <a:gd name="T30" fmla="*/ 0 w 4336"/>
                <a:gd name="T31" fmla="*/ 80 h 944"/>
                <a:gd name="T32" fmla="*/ 80 w 4336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36" h="944">
                  <a:moveTo>
                    <a:pt x="80" y="0"/>
                  </a:moveTo>
                  <a:lnTo>
                    <a:pt x="4256" y="0"/>
                  </a:lnTo>
                  <a:lnTo>
                    <a:pt x="4256" y="0"/>
                  </a:lnTo>
                  <a:cubicBezTo>
                    <a:pt x="4301" y="0"/>
                    <a:pt x="4336" y="36"/>
                    <a:pt x="4336" y="80"/>
                  </a:cubicBezTo>
                  <a:cubicBezTo>
                    <a:pt x="4336" y="80"/>
                    <a:pt x="4336" y="80"/>
                    <a:pt x="4336" y="80"/>
                  </a:cubicBezTo>
                  <a:lnTo>
                    <a:pt x="4336" y="80"/>
                  </a:lnTo>
                  <a:lnTo>
                    <a:pt x="4336" y="864"/>
                  </a:lnTo>
                  <a:lnTo>
                    <a:pt x="4336" y="864"/>
                  </a:lnTo>
                  <a:cubicBezTo>
                    <a:pt x="4336" y="909"/>
                    <a:pt x="4301" y="944"/>
                    <a:pt x="4256" y="944"/>
                  </a:cubicBezTo>
                  <a:lnTo>
                    <a:pt x="4256" y="944"/>
                  </a:lnTo>
                  <a:lnTo>
                    <a:pt x="80" y="944"/>
                  </a:lnTo>
                  <a:lnTo>
                    <a:pt x="80" y="944"/>
                  </a:lnTo>
                  <a:cubicBezTo>
                    <a:pt x="36" y="944"/>
                    <a:pt x="0" y="909"/>
                    <a:pt x="0" y="864"/>
                  </a:cubicBezTo>
                  <a:lnTo>
                    <a:pt x="0" y="864"/>
                  </a:lnTo>
                  <a:lnTo>
                    <a:pt x="0" y="80"/>
                  </a:ln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alpha val="90000"/>
                  </a:schemeClr>
                </a:gs>
                <a:gs pos="100000">
                  <a:schemeClr val="bg1">
                    <a:lumMod val="50000"/>
                    <a:alpha val="90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983EEB3C-5954-4871-992F-01C6B6ACD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334" y="4380322"/>
              <a:ext cx="1330326" cy="677867"/>
            </a:xfrm>
            <a:custGeom>
              <a:avLst/>
              <a:gdLst>
                <a:gd name="T0" fmla="*/ 699 w 838"/>
                <a:gd name="T1" fmla="*/ 400 h 427"/>
                <a:gd name="T2" fmla="*/ 674 w 838"/>
                <a:gd name="T3" fmla="*/ 378 h 427"/>
                <a:gd name="T4" fmla="*/ 647 w 838"/>
                <a:gd name="T5" fmla="*/ 356 h 427"/>
                <a:gd name="T6" fmla="*/ 621 w 838"/>
                <a:gd name="T7" fmla="*/ 335 h 427"/>
                <a:gd name="T8" fmla="*/ 594 w 838"/>
                <a:gd name="T9" fmla="*/ 315 h 427"/>
                <a:gd name="T10" fmla="*/ 567 w 838"/>
                <a:gd name="T11" fmla="*/ 294 h 427"/>
                <a:gd name="T12" fmla="*/ 541 w 838"/>
                <a:gd name="T13" fmla="*/ 275 h 427"/>
                <a:gd name="T14" fmla="*/ 514 w 838"/>
                <a:gd name="T15" fmla="*/ 256 h 427"/>
                <a:gd name="T16" fmla="*/ 486 w 838"/>
                <a:gd name="T17" fmla="*/ 237 h 427"/>
                <a:gd name="T18" fmla="*/ 458 w 838"/>
                <a:gd name="T19" fmla="*/ 219 h 427"/>
                <a:gd name="T20" fmla="*/ 430 w 838"/>
                <a:gd name="T21" fmla="*/ 202 h 427"/>
                <a:gd name="T22" fmla="*/ 402 w 838"/>
                <a:gd name="T23" fmla="*/ 184 h 427"/>
                <a:gd name="T24" fmla="*/ 373 w 838"/>
                <a:gd name="T25" fmla="*/ 167 h 427"/>
                <a:gd name="T26" fmla="*/ 344 w 838"/>
                <a:gd name="T27" fmla="*/ 151 h 427"/>
                <a:gd name="T28" fmla="*/ 314 w 838"/>
                <a:gd name="T29" fmla="*/ 136 h 427"/>
                <a:gd name="T30" fmla="*/ 285 w 838"/>
                <a:gd name="T31" fmla="*/ 121 h 427"/>
                <a:gd name="T32" fmla="*/ 256 w 838"/>
                <a:gd name="T33" fmla="*/ 107 h 427"/>
                <a:gd name="T34" fmla="*/ 225 w 838"/>
                <a:gd name="T35" fmla="*/ 92 h 427"/>
                <a:gd name="T36" fmla="*/ 195 w 838"/>
                <a:gd name="T37" fmla="*/ 78 h 427"/>
                <a:gd name="T38" fmla="*/ 164 w 838"/>
                <a:gd name="T39" fmla="*/ 66 h 427"/>
                <a:gd name="T40" fmla="*/ 134 w 838"/>
                <a:gd name="T41" fmla="*/ 53 h 427"/>
                <a:gd name="T42" fmla="*/ 102 w 838"/>
                <a:gd name="T43" fmla="*/ 41 h 427"/>
                <a:gd name="T44" fmla="*/ 71 w 838"/>
                <a:gd name="T45" fmla="*/ 29 h 427"/>
                <a:gd name="T46" fmla="*/ 39 w 838"/>
                <a:gd name="T47" fmla="*/ 18 h 427"/>
                <a:gd name="T48" fmla="*/ 7 w 838"/>
                <a:gd name="T49" fmla="*/ 7 h 427"/>
                <a:gd name="T50" fmla="*/ 61 w 838"/>
                <a:gd name="T51" fmla="*/ 3 h 427"/>
                <a:gd name="T52" fmla="*/ 88 w 838"/>
                <a:gd name="T53" fmla="*/ 12 h 427"/>
                <a:gd name="T54" fmla="*/ 116 w 838"/>
                <a:gd name="T55" fmla="*/ 22 h 427"/>
                <a:gd name="T56" fmla="*/ 142 w 838"/>
                <a:gd name="T57" fmla="*/ 33 h 427"/>
                <a:gd name="T58" fmla="*/ 171 w 838"/>
                <a:gd name="T59" fmla="*/ 44 h 427"/>
                <a:gd name="T60" fmla="*/ 199 w 838"/>
                <a:gd name="T61" fmla="*/ 57 h 427"/>
                <a:gd name="T62" fmla="*/ 228 w 838"/>
                <a:gd name="T63" fmla="*/ 69 h 427"/>
                <a:gd name="T64" fmla="*/ 258 w 838"/>
                <a:gd name="T65" fmla="*/ 82 h 427"/>
                <a:gd name="T66" fmla="*/ 287 w 838"/>
                <a:gd name="T67" fmla="*/ 96 h 427"/>
                <a:gd name="T68" fmla="*/ 317 w 838"/>
                <a:gd name="T69" fmla="*/ 112 h 427"/>
                <a:gd name="T70" fmla="*/ 348 w 838"/>
                <a:gd name="T71" fmla="*/ 127 h 427"/>
                <a:gd name="T72" fmla="*/ 380 w 838"/>
                <a:gd name="T73" fmla="*/ 143 h 427"/>
                <a:gd name="T74" fmla="*/ 412 w 838"/>
                <a:gd name="T75" fmla="*/ 160 h 427"/>
                <a:gd name="T76" fmla="*/ 443 w 838"/>
                <a:gd name="T77" fmla="*/ 178 h 427"/>
                <a:gd name="T78" fmla="*/ 476 w 838"/>
                <a:gd name="T79" fmla="*/ 197 h 427"/>
                <a:gd name="T80" fmla="*/ 509 w 838"/>
                <a:gd name="T81" fmla="*/ 215 h 427"/>
                <a:gd name="T82" fmla="*/ 543 w 838"/>
                <a:gd name="T83" fmla="*/ 234 h 427"/>
                <a:gd name="T84" fmla="*/ 576 w 838"/>
                <a:gd name="T85" fmla="*/ 256 h 427"/>
                <a:gd name="T86" fmla="*/ 611 w 838"/>
                <a:gd name="T87" fmla="*/ 277 h 427"/>
                <a:gd name="T88" fmla="*/ 647 w 838"/>
                <a:gd name="T89" fmla="*/ 299 h 427"/>
                <a:gd name="T90" fmla="*/ 682 w 838"/>
                <a:gd name="T91" fmla="*/ 321 h 427"/>
                <a:gd name="T92" fmla="*/ 717 w 838"/>
                <a:gd name="T93" fmla="*/ 345 h 427"/>
                <a:gd name="T94" fmla="*/ 753 w 838"/>
                <a:gd name="T95" fmla="*/ 369 h 427"/>
                <a:gd name="T96" fmla="*/ 790 w 838"/>
                <a:gd name="T97" fmla="*/ 394 h 427"/>
                <a:gd name="T98" fmla="*/ 828 w 838"/>
                <a:gd name="T99" fmla="*/ 42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38" h="427">
                  <a:moveTo>
                    <a:pt x="838" y="427"/>
                  </a:moveTo>
                  <a:lnTo>
                    <a:pt x="712" y="412"/>
                  </a:lnTo>
                  <a:lnTo>
                    <a:pt x="705" y="405"/>
                  </a:lnTo>
                  <a:lnTo>
                    <a:pt x="699" y="400"/>
                  </a:lnTo>
                  <a:lnTo>
                    <a:pt x="693" y="394"/>
                  </a:lnTo>
                  <a:lnTo>
                    <a:pt x="686" y="389"/>
                  </a:lnTo>
                  <a:lnTo>
                    <a:pt x="680" y="384"/>
                  </a:lnTo>
                  <a:lnTo>
                    <a:pt x="674" y="378"/>
                  </a:lnTo>
                  <a:lnTo>
                    <a:pt x="667" y="372"/>
                  </a:lnTo>
                  <a:lnTo>
                    <a:pt x="661" y="367"/>
                  </a:lnTo>
                  <a:lnTo>
                    <a:pt x="654" y="361"/>
                  </a:lnTo>
                  <a:lnTo>
                    <a:pt x="647" y="356"/>
                  </a:lnTo>
                  <a:lnTo>
                    <a:pt x="641" y="352"/>
                  </a:lnTo>
                  <a:lnTo>
                    <a:pt x="634" y="346"/>
                  </a:lnTo>
                  <a:lnTo>
                    <a:pt x="628" y="341"/>
                  </a:lnTo>
                  <a:lnTo>
                    <a:pt x="621" y="335"/>
                  </a:lnTo>
                  <a:lnTo>
                    <a:pt x="614" y="330"/>
                  </a:lnTo>
                  <a:lnTo>
                    <a:pt x="608" y="325"/>
                  </a:lnTo>
                  <a:lnTo>
                    <a:pt x="601" y="319"/>
                  </a:lnTo>
                  <a:lnTo>
                    <a:pt x="594" y="315"/>
                  </a:lnTo>
                  <a:lnTo>
                    <a:pt x="588" y="310"/>
                  </a:lnTo>
                  <a:lnTo>
                    <a:pt x="581" y="304"/>
                  </a:lnTo>
                  <a:lnTo>
                    <a:pt x="575" y="300"/>
                  </a:lnTo>
                  <a:lnTo>
                    <a:pt x="567" y="294"/>
                  </a:lnTo>
                  <a:lnTo>
                    <a:pt x="560" y="289"/>
                  </a:lnTo>
                  <a:lnTo>
                    <a:pt x="555" y="284"/>
                  </a:lnTo>
                  <a:lnTo>
                    <a:pt x="548" y="281"/>
                  </a:lnTo>
                  <a:lnTo>
                    <a:pt x="541" y="275"/>
                  </a:lnTo>
                  <a:lnTo>
                    <a:pt x="534" y="270"/>
                  </a:lnTo>
                  <a:lnTo>
                    <a:pt x="527" y="266"/>
                  </a:lnTo>
                  <a:lnTo>
                    <a:pt x="521" y="261"/>
                  </a:lnTo>
                  <a:lnTo>
                    <a:pt x="514" y="256"/>
                  </a:lnTo>
                  <a:lnTo>
                    <a:pt x="506" y="251"/>
                  </a:lnTo>
                  <a:lnTo>
                    <a:pt x="500" y="247"/>
                  </a:lnTo>
                  <a:lnTo>
                    <a:pt x="493" y="242"/>
                  </a:lnTo>
                  <a:lnTo>
                    <a:pt x="486" y="237"/>
                  </a:lnTo>
                  <a:lnTo>
                    <a:pt x="479" y="232"/>
                  </a:lnTo>
                  <a:lnTo>
                    <a:pt x="472" y="228"/>
                  </a:lnTo>
                  <a:lnTo>
                    <a:pt x="465" y="223"/>
                  </a:lnTo>
                  <a:lnTo>
                    <a:pt x="458" y="219"/>
                  </a:lnTo>
                  <a:lnTo>
                    <a:pt x="451" y="215"/>
                  </a:lnTo>
                  <a:lnTo>
                    <a:pt x="444" y="211"/>
                  </a:lnTo>
                  <a:lnTo>
                    <a:pt x="436" y="206"/>
                  </a:lnTo>
                  <a:lnTo>
                    <a:pt x="430" y="202"/>
                  </a:lnTo>
                  <a:lnTo>
                    <a:pt x="422" y="198"/>
                  </a:lnTo>
                  <a:lnTo>
                    <a:pt x="417" y="193"/>
                  </a:lnTo>
                  <a:lnTo>
                    <a:pt x="409" y="189"/>
                  </a:lnTo>
                  <a:lnTo>
                    <a:pt x="402" y="184"/>
                  </a:lnTo>
                  <a:lnTo>
                    <a:pt x="395" y="181"/>
                  </a:lnTo>
                  <a:lnTo>
                    <a:pt x="387" y="176"/>
                  </a:lnTo>
                  <a:lnTo>
                    <a:pt x="381" y="172"/>
                  </a:lnTo>
                  <a:lnTo>
                    <a:pt x="373" y="167"/>
                  </a:lnTo>
                  <a:lnTo>
                    <a:pt x="365" y="163"/>
                  </a:lnTo>
                  <a:lnTo>
                    <a:pt x="359" y="160"/>
                  </a:lnTo>
                  <a:lnTo>
                    <a:pt x="351" y="155"/>
                  </a:lnTo>
                  <a:lnTo>
                    <a:pt x="344" y="151"/>
                  </a:lnTo>
                  <a:lnTo>
                    <a:pt x="336" y="147"/>
                  </a:lnTo>
                  <a:lnTo>
                    <a:pt x="330" y="144"/>
                  </a:lnTo>
                  <a:lnTo>
                    <a:pt x="322" y="141"/>
                  </a:lnTo>
                  <a:lnTo>
                    <a:pt x="314" y="136"/>
                  </a:lnTo>
                  <a:lnTo>
                    <a:pt x="307" y="132"/>
                  </a:lnTo>
                  <a:lnTo>
                    <a:pt x="299" y="129"/>
                  </a:lnTo>
                  <a:lnTo>
                    <a:pt x="293" y="125"/>
                  </a:lnTo>
                  <a:lnTo>
                    <a:pt x="285" y="121"/>
                  </a:lnTo>
                  <a:lnTo>
                    <a:pt x="278" y="117"/>
                  </a:lnTo>
                  <a:lnTo>
                    <a:pt x="271" y="113"/>
                  </a:lnTo>
                  <a:lnTo>
                    <a:pt x="263" y="110"/>
                  </a:lnTo>
                  <a:lnTo>
                    <a:pt x="256" y="107"/>
                  </a:lnTo>
                  <a:lnTo>
                    <a:pt x="248" y="103"/>
                  </a:lnTo>
                  <a:lnTo>
                    <a:pt x="241" y="99"/>
                  </a:lnTo>
                  <a:lnTo>
                    <a:pt x="233" y="95"/>
                  </a:lnTo>
                  <a:lnTo>
                    <a:pt x="225" y="92"/>
                  </a:lnTo>
                  <a:lnTo>
                    <a:pt x="218" y="89"/>
                  </a:lnTo>
                  <a:lnTo>
                    <a:pt x="210" y="85"/>
                  </a:lnTo>
                  <a:lnTo>
                    <a:pt x="203" y="81"/>
                  </a:lnTo>
                  <a:lnTo>
                    <a:pt x="195" y="78"/>
                  </a:lnTo>
                  <a:lnTo>
                    <a:pt x="188" y="75"/>
                  </a:lnTo>
                  <a:lnTo>
                    <a:pt x="180" y="72"/>
                  </a:lnTo>
                  <a:lnTo>
                    <a:pt x="171" y="69"/>
                  </a:lnTo>
                  <a:lnTo>
                    <a:pt x="164" y="66"/>
                  </a:lnTo>
                  <a:lnTo>
                    <a:pt x="156" y="62"/>
                  </a:lnTo>
                  <a:lnTo>
                    <a:pt x="149" y="60"/>
                  </a:lnTo>
                  <a:lnTo>
                    <a:pt x="141" y="56"/>
                  </a:lnTo>
                  <a:lnTo>
                    <a:pt x="134" y="53"/>
                  </a:lnTo>
                  <a:lnTo>
                    <a:pt x="126" y="50"/>
                  </a:lnTo>
                  <a:lnTo>
                    <a:pt x="118" y="47"/>
                  </a:lnTo>
                  <a:lnTo>
                    <a:pt x="111" y="43"/>
                  </a:lnTo>
                  <a:lnTo>
                    <a:pt x="102" y="41"/>
                  </a:lnTo>
                  <a:lnTo>
                    <a:pt x="95" y="38"/>
                  </a:lnTo>
                  <a:lnTo>
                    <a:pt x="87" y="35"/>
                  </a:lnTo>
                  <a:lnTo>
                    <a:pt x="79" y="32"/>
                  </a:lnTo>
                  <a:lnTo>
                    <a:pt x="71" y="29"/>
                  </a:lnTo>
                  <a:lnTo>
                    <a:pt x="63" y="26"/>
                  </a:lnTo>
                  <a:lnTo>
                    <a:pt x="55" y="24"/>
                  </a:lnTo>
                  <a:lnTo>
                    <a:pt x="48" y="21"/>
                  </a:lnTo>
                  <a:lnTo>
                    <a:pt x="39" y="18"/>
                  </a:lnTo>
                  <a:lnTo>
                    <a:pt x="31" y="15"/>
                  </a:lnTo>
                  <a:lnTo>
                    <a:pt x="23" y="12"/>
                  </a:lnTo>
                  <a:lnTo>
                    <a:pt x="15" y="9"/>
                  </a:lnTo>
                  <a:lnTo>
                    <a:pt x="7" y="7"/>
                  </a:lnTo>
                  <a:lnTo>
                    <a:pt x="0" y="5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61" y="3"/>
                  </a:lnTo>
                  <a:lnTo>
                    <a:pt x="68" y="5"/>
                  </a:lnTo>
                  <a:lnTo>
                    <a:pt x="75" y="8"/>
                  </a:lnTo>
                  <a:lnTo>
                    <a:pt x="82" y="9"/>
                  </a:lnTo>
                  <a:lnTo>
                    <a:pt x="88" y="12"/>
                  </a:lnTo>
                  <a:lnTo>
                    <a:pt x="95" y="14"/>
                  </a:lnTo>
                  <a:lnTo>
                    <a:pt x="101" y="17"/>
                  </a:lnTo>
                  <a:lnTo>
                    <a:pt x="108" y="20"/>
                  </a:lnTo>
                  <a:lnTo>
                    <a:pt x="116" y="22"/>
                  </a:lnTo>
                  <a:lnTo>
                    <a:pt x="122" y="25"/>
                  </a:lnTo>
                  <a:lnTo>
                    <a:pt x="129" y="27"/>
                  </a:lnTo>
                  <a:lnTo>
                    <a:pt x="136" y="30"/>
                  </a:lnTo>
                  <a:lnTo>
                    <a:pt x="142" y="33"/>
                  </a:lnTo>
                  <a:lnTo>
                    <a:pt x="149" y="36"/>
                  </a:lnTo>
                  <a:lnTo>
                    <a:pt x="156" y="39"/>
                  </a:lnTo>
                  <a:lnTo>
                    <a:pt x="163" y="42"/>
                  </a:lnTo>
                  <a:lnTo>
                    <a:pt x="171" y="44"/>
                  </a:lnTo>
                  <a:lnTo>
                    <a:pt x="177" y="47"/>
                  </a:lnTo>
                  <a:lnTo>
                    <a:pt x="185" y="50"/>
                  </a:lnTo>
                  <a:lnTo>
                    <a:pt x="192" y="53"/>
                  </a:lnTo>
                  <a:lnTo>
                    <a:pt x="199" y="57"/>
                  </a:lnTo>
                  <a:lnTo>
                    <a:pt x="207" y="60"/>
                  </a:lnTo>
                  <a:lnTo>
                    <a:pt x="213" y="62"/>
                  </a:lnTo>
                  <a:lnTo>
                    <a:pt x="221" y="66"/>
                  </a:lnTo>
                  <a:lnTo>
                    <a:pt x="228" y="69"/>
                  </a:lnTo>
                  <a:lnTo>
                    <a:pt x="236" y="72"/>
                  </a:lnTo>
                  <a:lnTo>
                    <a:pt x="242" y="75"/>
                  </a:lnTo>
                  <a:lnTo>
                    <a:pt x="250" y="78"/>
                  </a:lnTo>
                  <a:lnTo>
                    <a:pt x="258" y="82"/>
                  </a:lnTo>
                  <a:lnTo>
                    <a:pt x="265" y="85"/>
                  </a:lnTo>
                  <a:lnTo>
                    <a:pt x="273" y="89"/>
                  </a:lnTo>
                  <a:lnTo>
                    <a:pt x="279" y="93"/>
                  </a:lnTo>
                  <a:lnTo>
                    <a:pt x="287" y="96"/>
                  </a:lnTo>
                  <a:lnTo>
                    <a:pt x="295" y="100"/>
                  </a:lnTo>
                  <a:lnTo>
                    <a:pt x="302" y="104"/>
                  </a:lnTo>
                  <a:lnTo>
                    <a:pt x="310" y="108"/>
                  </a:lnTo>
                  <a:lnTo>
                    <a:pt x="317" y="112"/>
                  </a:lnTo>
                  <a:lnTo>
                    <a:pt x="325" y="115"/>
                  </a:lnTo>
                  <a:lnTo>
                    <a:pt x="333" y="119"/>
                  </a:lnTo>
                  <a:lnTo>
                    <a:pt x="341" y="123"/>
                  </a:lnTo>
                  <a:lnTo>
                    <a:pt x="348" y="127"/>
                  </a:lnTo>
                  <a:lnTo>
                    <a:pt x="356" y="131"/>
                  </a:lnTo>
                  <a:lnTo>
                    <a:pt x="365" y="135"/>
                  </a:lnTo>
                  <a:lnTo>
                    <a:pt x="372" y="139"/>
                  </a:lnTo>
                  <a:lnTo>
                    <a:pt x="380" y="143"/>
                  </a:lnTo>
                  <a:lnTo>
                    <a:pt x="388" y="146"/>
                  </a:lnTo>
                  <a:lnTo>
                    <a:pt x="396" y="151"/>
                  </a:lnTo>
                  <a:lnTo>
                    <a:pt x="403" y="155"/>
                  </a:lnTo>
                  <a:lnTo>
                    <a:pt x="412" y="160"/>
                  </a:lnTo>
                  <a:lnTo>
                    <a:pt x="418" y="164"/>
                  </a:lnTo>
                  <a:lnTo>
                    <a:pt x="427" y="168"/>
                  </a:lnTo>
                  <a:lnTo>
                    <a:pt x="435" y="173"/>
                  </a:lnTo>
                  <a:lnTo>
                    <a:pt x="443" y="178"/>
                  </a:lnTo>
                  <a:lnTo>
                    <a:pt x="452" y="182"/>
                  </a:lnTo>
                  <a:lnTo>
                    <a:pt x="459" y="187"/>
                  </a:lnTo>
                  <a:lnTo>
                    <a:pt x="468" y="192"/>
                  </a:lnTo>
                  <a:lnTo>
                    <a:pt x="476" y="197"/>
                  </a:lnTo>
                  <a:lnTo>
                    <a:pt x="485" y="201"/>
                  </a:lnTo>
                  <a:lnTo>
                    <a:pt x="492" y="206"/>
                  </a:lnTo>
                  <a:lnTo>
                    <a:pt x="501" y="211"/>
                  </a:lnTo>
                  <a:lnTo>
                    <a:pt x="509" y="215"/>
                  </a:lnTo>
                  <a:lnTo>
                    <a:pt x="518" y="219"/>
                  </a:lnTo>
                  <a:lnTo>
                    <a:pt x="526" y="225"/>
                  </a:lnTo>
                  <a:lnTo>
                    <a:pt x="535" y="230"/>
                  </a:lnTo>
                  <a:lnTo>
                    <a:pt x="543" y="234"/>
                  </a:lnTo>
                  <a:lnTo>
                    <a:pt x="552" y="240"/>
                  </a:lnTo>
                  <a:lnTo>
                    <a:pt x="559" y="245"/>
                  </a:lnTo>
                  <a:lnTo>
                    <a:pt x="568" y="250"/>
                  </a:lnTo>
                  <a:lnTo>
                    <a:pt x="576" y="256"/>
                  </a:lnTo>
                  <a:lnTo>
                    <a:pt x="585" y="261"/>
                  </a:lnTo>
                  <a:lnTo>
                    <a:pt x="594" y="266"/>
                  </a:lnTo>
                  <a:lnTo>
                    <a:pt x="602" y="272"/>
                  </a:lnTo>
                  <a:lnTo>
                    <a:pt x="611" y="277"/>
                  </a:lnTo>
                  <a:lnTo>
                    <a:pt x="620" y="283"/>
                  </a:lnTo>
                  <a:lnTo>
                    <a:pt x="629" y="287"/>
                  </a:lnTo>
                  <a:lnTo>
                    <a:pt x="637" y="293"/>
                  </a:lnTo>
                  <a:lnTo>
                    <a:pt x="647" y="299"/>
                  </a:lnTo>
                  <a:lnTo>
                    <a:pt x="655" y="304"/>
                  </a:lnTo>
                  <a:lnTo>
                    <a:pt x="664" y="310"/>
                  </a:lnTo>
                  <a:lnTo>
                    <a:pt x="673" y="316"/>
                  </a:lnTo>
                  <a:lnTo>
                    <a:pt x="682" y="321"/>
                  </a:lnTo>
                  <a:lnTo>
                    <a:pt x="691" y="328"/>
                  </a:lnTo>
                  <a:lnTo>
                    <a:pt x="699" y="334"/>
                  </a:lnTo>
                  <a:lnTo>
                    <a:pt x="708" y="339"/>
                  </a:lnTo>
                  <a:lnTo>
                    <a:pt x="717" y="345"/>
                  </a:lnTo>
                  <a:lnTo>
                    <a:pt x="726" y="352"/>
                  </a:lnTo>
                  <a:lnTo>
                    <a:pt x="735" y="356"/>
                  </a:lnTo>
                  <a:lnTo>
                    <a:pt x="744" y="363"/>
                  </a:lnTo>
                  <a:lnTo>
                    <a:pt x="753" y="369"/>
                  </a:lnTo>
                  <a:lnTo>
                    <a:pt x="763" y="375"/>
                  </a:lnTo>
                  <a:lnTo>
                    <a:pt x="771" y="382"/>
                  </a:lnTo>
                  <a:lnTo>
                    <a:pt x="781" y="387"/>
                  </a:lnTo>
                  <a:lnTo>
                    <a:pt x="790" y="394"/>
                  </a:lnTo>
                  <a:lnTo>
                    <a:pt x="800" y="401"/>
                  </a:lnTo>
                  <a:lnTo>
                    <a:pt x="809" y="407"/>
                  </a:lnTo>
                  <a:lnTo>
                    <a:pt x="819" y="414"/>
                  </a:lnTo>
                  <a:lnTo>
                    <a:pt x="828" y="421"/>
                  </a:lnTo>
                  <a:lnTo>
                    <a:pt x="838" y="427"/>
                  </a:lnTo>
                  <a:close/>
                </a:path>
              </a:pathLst>
            </a:custGeom>
            <a:solidFill>
              <a:schemeClr val="bg1">
                <a:alpha val="45000"/>
              </a:schemeClr>
            </a:solidFill>
            <a:ln w="0">
              <a:solidFill>
                <a:srgbClr val="00589A"/>
              </a:solidFill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FB73A184-3612-4489-8CA3-EF488804E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5657" y="5308200"/>
              <a:ext cx="452437" cy="252415"/>
            </a:xfrm>
            <a:custGeom>
              <a:avLst/>
              <a:gdLst>
                <a:gd name="T0" fmla="*/ 222 w 285"/>
                <a:gd name="T1" fmla="*/ 31 h 159"/>
                <a:gd name="T2" fmla="*/ 213 w 285"/>
                <a:gd name="T3" fmla="*/ 26 h 159"/>
                <a:gd name="T4" fmla="*/ 203 w 285"/>
                <a:gd name="T5" fmla="*/ 22 h 159"/>
                <a:gd name="T6" fmla="*/ 193 w 285"/>
                <a:gd name="T7" fmla="*/ 19 h 159"/>
                <a:gd name="T8" fmla="*/ 183 w 285"/>
                <a:gd name="T9" fmla="*/ 15 h 159"/>
                <a:gd name="T10" fmla="*/ 173 w 285"/>
                <a:gd name="T11" fmla="*/ 12 h 159"/>
                <a:gd name="T12" fmla="*/ 162 w 285"/>
                <a:gd name="T13" fmla="*/ 9 h 159"/>
                <a:gd name="T14" fmla="*/ 151 w 285"/>
                <a:gd name="T15" fmla="*/ 6 h 159"/>
                <a:gd name="T16" fmla="*/ 141 w 285"/>
                <a:gd name="T17" fmla="*/ 4 h 159"/>
                <a:gd name="T18" fmla="*/ 129 w 285"/>
                <a:gd name="T19" fmla="*/ 2 h 159"/>
                <a:gd name="T20" fmla="*/ 117 w 285"/>
                <a:gd name="T21" fmla="*/ 1 h 159"/>
                <a:gd name="T22" fmla="*/ 105 w 285"/>
                <a:gd name="T23" fmla="*/ 0 h 159"/>
                <a:gd name="T24" fmla="*/ 92 w 285"/>
                <a:gd name="T25" fmla="*/ 0 h 159"/>
                <a:gd name="T26" fmla="*/ 80 w 285"/>
                <a:gd name="T27" fmla="*/ 0 h 159"/>
                <a:gd name="T28" fmla="*/ 67 w 285"/>
                <a:gd name="T29" fmla="*/ 0 h 159"/>
                <a:gd name="T30" fmla="*/ 54 w 285"/>
                <a:gd name="T31" fmla="*/ 0 h 159"/>
                <a:gd name="T32" fmla="*/ 40 w 285"/>
                <a:gd name="T33" fmla="*/ 0 h 159"/>
                <a:gd name="T34" fmla="*/ 27 w 285"/>
                <a:gd name="T35" fmla="*/ 0 h 159"/>
                <a:gd name="T36" fmla="*/ 13 w 285"/>
                <a:gd name="T37" fmla="*/ 0 h 159"/>
                <a:gd name="T38" fmla="*/ 0 w 285"/>
                <a:gd name="T39" fmla="*/ 2 h 159"/>
                <a:gd name="T40" fmla="*/ 134 w 285"/>
                <a:gd name="T41" fmla="*/ 152 h 159"/>
                <a:gd name="T42" fmla="*/ 141 w 285"/>
                <a:gd name="T43" fmla="*/ 153 h 159"/>
                <a:gd name="T44" fmla="*/ 146 w 285"/>
                <a:gd name="T45" fmla="*/ 154 h 159"/>
                <a:gd name="T46" fmla="*/ 154 w 285"/>
                <a:gd name="T47" fmla="*/ 155 h 159"/>
                <a:gd name="T48" fmla="*/ 161 w 285"/>
                <a:gd name="T49" fmla="*/ 156 h 159"/>
                <a:gd name="T50" fmla="*/ 168 w 285"/>
                <a:gd name="T51" fmla="*/ 157 h 159"/>
                <a:gd name="T52" fmla="*/ 176 w 285"/>
                <a:gd name="T53" fmla="*/ 157 h 159"/>
                <a:gd name="T54" fmla="*/ 183 w 285"/>
                <a:gd name="T55" fmla="*/ 158 h 159"/>
                <a:gd name="T56" fmla="*/ 191 w 285"/>
                <a:gd name="T57" fmla="*/ 158 h 159"/>
                <a:gd name="T58" fmla="*/ 198 w 285"/>
                <a:gd name="T59" fmla="*/ 158 h 159"/>
                <a:gd name="T60" fmla="*/ 207 w 285"/>
                <a:gd name="T61" fmla="*/ 159 h 159"/>
                <a:gd name="T62" fmla="*/ 215 w 285"/>
                <a:gd name="T63" fmla="*/ 159 h 159"/>
                <a:gd name="T64" fmla="*/ 223 w 285"/>
                <a:gd name="T65" fmla="*/ 159 h 159"/>
                <a:gd name="T66" fmla="*/ 232 w 285"/>
                <a:gd name="T67" fmla="*/ 159 h 159"/>
                <a:gd name="T68" fmla="*/ 240 w 285"/>
                <a:gd name="T69" fmla="*/ 159 h 159"/>
                <a:gd name="T70" fmla="*/ 249 w 285"/>
                <a:gd name="T71" fmla="*/ 158 h 159"/>
                <a:gd name="T72" fmla="*/ 258 w 285"/>
                <a:gd name="T73" fmla="*/ 158 h 159"/>
                <a:gd name="T74" fmla="*/ 267 w 285"/>
                <a:gd name="T75" fmla="*/ 157 h 159"/>
                <a:gd name="T76" fmla="*/ 276 w 285"/>
                <a:gd name="T77" fmla="*/ 157 h 159"/>
                <a:gd name="T78" fmla="*/ 285 w 285"/>
                <a:gd name="T79" fmla="*/ 157 h 159"/>
                <a:gd name="T80" fmla="*/ 285 w 285"/>
                <a:gd name="T81" fmla="*/ 148 h 159"/>
                <a:gd name="T82" fmla="*/ 284 w 285"/>
                <a:gd name="T83" fmla="*/ 140 h 159"/>
                <a:gd name="T84" fmla="*/ 283 w 285"/>
                <a:gd name="T85" fmla="*/ 134 h 159"/>
                <a:gd name="T86" fmla="*/ 281 w 285"/>
                <a:gd name="T87" fmla="*/ 126 h 159"/>
                <a:gd name="T88" fmla="*/ 279 w 285"/>
                <a:gd name="T89" fmla="*/ 120 h 159"/>
                <a:gd name="T90" fmla="*/ 278 w 285"/>
                <a:gd name="T91" fmla="*/ 113 h 159"/>
                <a:gd name="T92" fmla="*/ 275 w 285"/>
                <a:gd name="T93" fmla="*/ 106 h 159"/>
                <a:gd name="T94" fmla="*/ 273 w 285"/>
                <a:gd name="T95" fmla="*/ 100 h 159"/>
                <a:gd name="T96" fmla="*/ 270 w 285"/>
                <a:gd name="T97" fmla="*/ 93 h 159"/>
                <a:gd name="T98" fmla="*/ 268 w 285"/>
                <a:gd name="T99" fmla="*/ 87 h 159"/>
                <a:gd name="T100" fmla="*/ 265 w 285"/>
                <a:gd name="T101" fmla="*/ 81 h 159"/>
                <a:gd name="T102" fmla="*/ 262 w 285"/>
                <a:gd name="T103" fmla="*/ 75 h 159"/>
                <a:gd name="T104" fmla="*/ 258 w 285"/>
                <a:gd name="T105" fmla="*/ 70 h 159"/>
                <a:gd name="T106" fmla="*/ 255 w 285"/>
                <a:gd name="T107" fmla="*/ 64 h 159"/>
                <a:gd name="T108" fmla="*/ 250 w 285"/>
                <a:gd name="T109" fmla="*/ 58 h 159"/>
                <a:gd name="T110" fmla="*/ 247 w 285"/>
                <a:gd name="T111" fmla="*/ 53 h 159"/>
                <a:gd name="T112" fmla="*/ 243 w 285"/>
                <a:gd name="T113" fmla="*/ 48 h 159"/>
                <a:gd name="T114" fmla="*/ 238 w 285"/>
                <a:gd name="T115" fmla="*/ 42 h 159"/>
                <a:gd name="T116" fmla="*/ 233 w 285"/>
                <a:gd name="T117" fmla="*/ 3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5" h="159">
                  <a:moveTo>
                    <a:pt x="230" y="35"/>
                  </a:moveTo>
                  <a:lnTo>
                    <a:pt x="228" y="33"/>
                  </a:lnTo>
                  <a:lnTo>
                    <a:pt x="226" y="32"/>
                  </a:lnTo>
                  <a:lnTo>
                    <a:pt x="224" y="31"/>
                  </a:lnTo>
                  <a:lnTo>
                    <a:pt x="222" y="31"/>
                  </a:lnTo>
                  <a:lnTo>
                    <a:pt x="220" y="30"/>
                  </a:lnTo>
                  <a:lnTo>
                    <a:pt x="218" y="29"/>
                  </a:lnTo>
                  <a:lnTo>
                    <a:pt x="216" y="28"/>
                  </a:lnTo>
                  <a:lnTo>
                    <a:pt x="215" y="27"/>
                  </a:lnTo>
                  <a:lnTo>
                    <a:pt x="213" y="26"/>
                  </a:lnTo>
                  <a:lnTo>
                    <a:pt x="211" y="25"/>
                  </a:lnTo>
                  <a:lnTo>
                    <a:pt x="209" y="24"/>
                  </a:lnTo>
                  <a:lnTo>
                    <a:pt x="207" y="23"/>
                  </a:lnTo>
                  <a:lnTo>
                    <a:pt x="205" y="22"/>
                  </a:lnTo>
                  <a:lnTo>
                    <a:pt x="203" y="22"/>
                  </a:lnTo>
                  <a:lnTo>
                    <a:pt x="201" y="21"/>
                  </a:lnTo>
                  <a:lnTo>
                    <a:pt x="199" y="20"/>
                  </a:lnTo>
                  <a:lnTo>
                    <a:pt x="197" y="19"/>
                  </a:lnTo>
                  <a:lnTo>
                    <a:pt x="196" y="19"/>
                  </a:lnTo>
                  <a:lnTo>
                    <a:pt x="193" y="19"/>
                  </a:lnTo>
                  <a:lnTo>
                    <a:pt x="191" y="18"/>
                  </a:lnTo>
                  <a:lnTo>
                    <a:pt x="189" y="17"/>
                  </a:lnTo>
                  <a:lnTo>
                    <a:pt x="187" y="16"/>
                  </a:lnTo>
                  <a:lnTo>
                    <a:pt x="185" y="16"/>
                  </a:lnTo>
                  <a:lnTo>
                    <a:pt x="183" y="15"/>
                  </a:lnTo>
                  <a:lnTo>
                    <a:pt x="181" y="14"/>
                  </a:lnTo>
                  <a:lnTo>
                    <a:pt x="179" y="14"/>
                  </a:lnTo>
                  <a:lnTo>
                    <a:pt x="177" y="13"/>
                  </a:lnTo>
                  <a:lnTo>
                    <a:pt x="175" y="12"/>
                  </a:lnTo>
                  <a:lnTo>
                    <a:pt x="173" y="12"/>
                  </a:lnTo>
                  <a:lnTo>
                    <a:pt x="170" y="11"/>
                  </a:lnTo>
                  <a:lnTo>
                    <a:pt x="168" y="10"/>
                  </a:lnTo>
                  <a:lnTo>
                    <a:pt x="166" y="10"/>
                  </a:lnTo>
                  <a:lnTo>
                    <a:pt x="164" y="9"/>
                  </a:lnTo>
                  <a:lnTo>
                    <a:pt x="162" y="9"/>
                  </a:lnTo>
                  <a:lnTo>
                    <a:pt x="160" y="8"/>
                  </a:lnTo>
                  <a:lnTo>
                    <a:pt x="158" y="7"/>
                  </a:lnTo>
                  <a:lnTo>
                    <a:pt x="155" y="7"/>
                  </a:lnTo>
                  <a:lnTo>
                    <a:pt x="153" y="6"/>
                  </a:lnTo>
                  <a:lnTo>
                    <a:pt x="151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4" y="5"/>
                  </a:lnTo>
                  <a:lnTo>
                    <a:pt x="143" y="4"/>
                  </a:lnTo>
                  <a:lnTo>
                    <a:pt x="141" y="4"/>
                  </a:lnTo>
                  <a:lnTo>
                    <a:pt x="138" y="3"/>
                  </a:lnTo>
                  <a:lnTo>
                    <a:pt x="136" y="3"/>
                  </a:lnTo>
                  <a:lnTo>
                    <a:pt x="134" y="2"/>
                  </a:lnTo>
                  <a:lnTo>
                    <a:pt x="131" y="2"/>
                  </a:lnTo>
                  <a:lnTo>
                    <a:pt x="129" y="2"/>
                  </a:lnTo>
                  <a:lnTo>
                    <a:pt x="127" y="2"/>
                  </a:lnTo>
                  <a:lnTo>
                    <a:pt x="125" y="2"/>
                  </a:lnTo>
                  <a:lnTo>
                    <a:pt x="122" y="2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5" y="1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4" y="1"/>
                  </a:lnTo>
                  <a:lnTo>
                    <a:pt x="2" y="1"/>
                  </a:lnTo>
                  <a:lnTo>
                    <a:pt x="0" y="2"/>
                  </a:lnTo>
                  <a:lnTo>
                    <a:pt x="129" y="151"/>
                  </a:lnTo>
                  <a:lnTo>
                    <a:pt x="130" y="151"/>
                  </a:lnTo>
                  <a:lnTo>
                    <a:pt x="131" y="151"/>
                  </a:lnTo>
                  <a:lnTo>
                    <a:pt x="133" y="151"/>
                  </a:lnTo>
                  <a:lnTo>
                    <a:pt x="134" y="152"/>
                  </a:lnTo>
                  <a:lnTo>
                    <a:pt x="135" y="152"/>
                  </a:lnTo>
                  <a:lnTo>
                    <a:pt x="137" y="152"/>
                  </a:lnTo>
                  <a:lnTo>
                    <a:pt x="138" y="153"/>
                  </a:lnTo>
                  <a:lnTo>
                    <a:pt x="140" y="153"/>
                  </a:lnTo>
                  <a:lnTo>
                    <a:pt x="141" y="153"/>
                  </a:lnTo>
                  <a:lnTo>
                    <a:pt x="143" y="153"/>
                  </a:lnTo>
                  <a:lnTo>
                    <a:pt x="143" y="154"/>
                  </a:lnTo>
                  <a:lnTo>
                    <a:pt x="144" y="154"/>
                  </a:lnTo>
                  <a:lnTo>
                    <a:pt x="145" y="154"/>
                  </a:lnTo>
                  <a:lnTo>
                    <a:pt x="146" y="154"/>
                  </a:lnTo>
                  <a:lnTo>
                    <a:pt x="148" y="155"/>
                  </a:lnTo>
                  <a:lnTo>
                    <a:pt x="149" y="155"/>
                  </a:lnTo>
                  <a:lnTo>
                    <a:pt x="151" y="155"/>
                  </a:lnTo>
                  <a:lnTo>
                    <a:pt x="152" y="155"/>
                  </a:lnTo>
                  <a:lnTo>
                    <a:pt x="154" y="155"/>
                  </a:lnTo>
                  <a:lnTo>
                    <a:pt x="155" y="156"/>
                  </a:lnTo>
                  <a:lnTo>
                    <a:pt x="157" y="156"/>
                  </a:lnTo>
                  <a:lnTo>
                    <a:pt x="158" y="156"/>
                  </a:lnTo>
                  <a:lnTo>
                    <a:pt x="160" y="156"/>
                  </a:lnTo>
                  <a:lnTo>
                    <a:pt x="161" y="156"/>
                  </a:lnTo>
                  <a:lnTo>
                    <a:pt x="162" y="157"/>
                  </a:lnTo>
                  <a:lnTo>
                    <a:pt x="164" y="157"/>
                  </a:lnTo>
                  <a:lnTo>
                    <a:pt x="165" y="157"/>
                  </a:lnTo>
                  <a:lnTo>
                    <a:pt x="167" y="157"/>
                  </a:lnTo>
                  <a:lnTo>
                    <a:pt x="168" y="157"/>
                  </a:lnTo>
                  <a:lnTo>
                    <a:pt x="170" y="157"/>
                  </a:lnTo>
                  <a:lnTo>
                    <a:pt x="171" y="157"/>
                  </a:lnTo>
                  <a:lnTo>
                    <a:pt x="173" y="157"/>
                  </a:lnTo>
                  <a:lnTo>
                    <a:pt x="174" y="157"/>
                  </a:lnTo>
                  <a:lnTo>
                    <a:pt x="176" y="157"/>
                  </a:lnTo>
                  <a:lnTo>
                    <a:pt x="178" y="157"/>
                  </a:lnTo>
                  <a:lnTo>
                    <a:pt x="179" y="157"/>
                  </a:lnTo>
                  <a:lnTo>
                    <a:pt x="180" y="157"/>
                  </a:lnTo>
                  <a:lnTo>
                    <a:pt x="181" y="158"/>
                  </a:lnTo>
                  <a:lnTo>
                    <a:pt x="183" y="158"/>
                  </a:lnTo>
                  <a:lnTo>
                    <a:pt x="185" y="158"/>
                  </a:lnTo>
                  <a:lnTo>
                    <a:pt x="186" y="158"/>
                  </a:lnTo>
                  <a:lnTo>
                    <a:pt x="188" y="158"/>
                  </a:lnTo>
                  <a:lnTo>
                    <a:pt x="190" y="158"/>
                  </a:lnTo>
                  <a:lnTo>
                    <a:pt x="191" y="158"/>
                  </a:lnTo>
                  <a:lnTo>
                    <a:pt x="193" y="158"/>
                  </a:lnTo>
                  <a:lnTo>
                    <a:pt x="194" y="158"/>
                  </a:lnTo>
                  <a:lnTo>
                    <a:pt x="196" y="158"/>
                  </a:lnTo>
                  <a:lnTo>
                    <a:pt x="197" y="158"/>
                  </a:lnTo>
                  <a:lnTo>
                    <a:pt x="198" y="158"/>
                  </a:lnTo>
                  <a:lnTo>
                    <a:pt x="200" y="159"/>
                  </a:lnTo>
                  <a:lnTo>
                    <a:pt x="202" y="159"/>
                  </a:lnTo>
                  <a:lnTo>
                    <a:pt x="203" y="159"/>
                  </a:lnTo>
                  <a:lnTo>
                    <a:pt x="205" y="159"/>
                  </a:lnTo>
                  <a:lnTo>
                    <a:pt x="207" y="159"/>
                  </a:lnTo>
                  <a:lnTo>
                    <a:pt x="209" y="159"/>
                  </a:lnTo>
                  <a:lnTo>
                    <a:pt x="210" y="159"/>
                  </a:lnTo>
                  <a:lnTo>
                    <a:pt x="212" y="159"/>
                  </a:lnTo>
                  <a:lnTo>
                    <a:pt x="214" y="159"/>
                  </a:lnTo>
                  <a:lnTo>
                    <a:pt x="215" y="159"/>
                  </a:lnTo>
                  <a:lnTo>
                    <a:pt x="216" y="159"/>
                  </a:lnTo>
                  <a:lnTo>
                    <a:pt x="218" y="159"/>
                  </a:lnTo>
                  <a:lnTo>
                    <a:pt x="220" y="159"/>
                  </a:lnTo>
                  <a:lnTo>
                    <a:pt x="221" y="159"/>
                  </a:lnTo>
                  <a:lnTo>
                    <a:pt x="223" y="159"/>
                  </a:lnTo>
                  <a:lnTo>
                    <a:pt x="225" y="159"/>
                  </a:lnTo>
                  <a:lnTo>
                    <a:pt x="227" y="159"/>
                  </a:lnTo>
                  <a:lnTo>
                    <a:pt x="229" y="159"/>
                  </a:lnTo>
                  <a:lnTo>
                    <a:pt x="230" y="159"/>
                  </a:lnTo>
                  <a:lnTo>
                    <a:pt x="232" y="159"/>
                  </a:lnTo>
                  <a:lnTo>
                    <a:pt x="233" y="159"/>
                  </a:lnTo>
                  <a:lnTo>
                    <a:pt x="235" y="159"/>
                  </a:lnTo>
                  <a:lnTo>
                    <a:pt x="236" y="159"/>
                  </a:lnTo>
                  <a:lnTo>
                    <a:pt x="238" y="159"/>
                  </a:lnTo>
                  <a:lnTo>
                    <a:pt x="240" y="159"/>
                  </a:lnTo>
                  <a:lnTo>
                    <a:pt x="242" y="158"/>
                  </a:lnTo>
                  <a:lnTo>
                    <a:pt x="244" y="158"/>
                  </a:lnTo>
                  <a:lnTo>
                    <a:pt x="246" y="158"/>
                  </a:lnTo>
                  <a:lnTo>
                    <a:pt x="247" y="158"/>
                  </a:lnTo>
                  <a:lnTo>
                    <a:pt x="249" y="158"/>
                  </a:lnTo>
                  <a:lnTo>
                    <a:pt x="250" y="158"/>
                  </a:lnTo>
                  <a:lnTo>
                    <a:pt x="252" y="158"/>
                  </a:lnTo>
                  <a:lnTo>
                    <a:pt x="254" y="158"/>
                  </a:lnTo>
                  <a:lnTo>
                    <a:pt x="256" y="158"/>
                  </a:lnTo>
                  <a:lnTo>
                    <a:pt x="258" y="158"/>
                  </a:lnTo>
                  <a:lnTo>
                    <a:pt x="260" y="158"/>
                  </a:lnTo>
                  <a:lnTo>
                    <a:pt x="261" y="157"/>
                  </a:lnTo>
                  <a:lnTo>
                    <a:pt x="263" y="157"/>
                  </a:lnTo>
                  <a:lnTo>
                    <a:pt x="265" y="157"/>
                  </a:lnTo>
                  <a:lnTo>
                    <a:pt x="267" y="157"/>
                  </a:lnTo>
                  <a:lnTo>
                    <a:pt x="268" y="157"/>
                  </a:lnTo>
                  <a:lnTo>
                    <a:pt x="270" y="157"/>
                  </a:lnTo>
                  <a:lnTo>
                    <a:pt x="272" y="157"/>
                  </a:lnTo>
                  <a:lnTo>
                    <a:pt x="274" y="157"/>
                  </a:lnTo>
                  <a:lnTo>
                    <a:pt x="276" y="157"/>
                  </a:lnTo>
                  <a:lnTo>
                    <a:pt x="278" y="157"/>
                  </a:lnTo>
                  <a:lnTo>
                    <a:pt x="280" y="157"/>
                  </a:lnTo>
                  <a:lnTo>
                    <a:pt x="282" y="157"/>
                  </a:lnTo>
                  <a:lnTo>
                    <a:pt x="284" y="157"/>
                  </a:lnTo>
                  <a:lnTo>
                    <a:pt x="285" y="157"/>
                  </a:lnTo>
                  <a:lnTo>
                    <a:pt x="285" y="155"/>
                  </a:lnTo>
                  <a:lnTo>
                    <a:pt x="285" y="153"/>
                  </a:lnTo>
                  <a:lnTo>
                    <a:pt x="285" y="152"/>
                  </a:lnTo>
                  <a:lnTo>
                    <a:pt x="285" y="150"/>
                  </a:lnTo>
                  <a:lnTo>
                    <a:pt x="285" y="148"/>
                  </a:lnTo>
                  <a:lnTo>
                    <a:pt x="285" y="147"/>
                  </a:lnTo>
                  <a:lnTo>
                    <a:pt x="284" y="145"/>
                  </a:lnTo>
                  <a:lnTo>
                    <a:pt x="284" y="144"/>
                  </a:lnTo>
                  <a:lnTo>
                    <a:pt x="284" y="142"/>
                  </a:lnTo>
                  <a:lnTo>
                    <a:pt x="284" y="140"/>
                  </a:lnTo>
                  <a:lnTo>
                    <a:pt x="284" y="140"/>
                  </a:lnTo>
                  <a:lnTo>
                    <a:pt x="283" y="138"/>
                  </a:lnTo>
                  <a:lnTo>
                    <a:pt x="283" y="137"/>
                  </a:lnTo>
                  <a:lnTo>
                    <a:pt x="283" y="135"/>
                  </a:lnTo>
                  <a:lnTo>
                    <a:pt x="283" y="134"/>
                  </a:lnTo>
                  <a:lnTo>
                    <a:pt x="282" y="132"/>
                  </a:lnTo>
                  <a:lnTo>
                    <a:pt x="282" y="131"/>
                  </a:lnTo>
                  <a:lnTo>
                    <a:pt x="282" y="129"/>
                  </a:lnTo>
                  <a:lnTo>
                    <a:pt x="281" y="128"/>
                  </a:lnTo>
                  <a:lnTo>
                    <a:pt x="281" y="126"/>
                  </a:lnTo>
                  <a:lnTo>
                    <a:pt x="281" y="125"/>
                  </a:lnTo>
                  <a:lnTo>
                    <a:pt x="281" y="123"/>
                  </a:lnTo>
                  <a:lnTo>
                    <a:pt x="280" y="122"/>
                  </a:lnTo>
                  <a:lnTo>
                    <a:pt x="280" y="121"/>
                  </a:lnTo>
                  <a:lnTo>
                    <a:pt x="279" y="120"/>
                  </a:lnTo>
                  <a:lnTo>
                    <a:pt x="279" y="119"/>
                  </a:lnTo>
                  <a:lnTo>
                    <a:pt x="279" y="118"/>
                  </a:lnTo>
                  <a:lnTo>
                    <a:pt x="278" y="116"/>
                  </a:lnTo>
                  <a:lnTo>
                    <a:pt x="278" y="115"/>
                  </a:lnTo>
                  <a:lnTo>
                    <a:pt x="278" y="113"/>
                  </a:lnTo>
                  <a:lnTo>
                    <a:pt x="277" y="112"/>
                  </a:lnTo>
                  <a:lnTo>
                    <a:pt x="277" y="110"/>
                  </a:lnTo>
                  <a:lnTo>
                    <a:pt x="276" y="109"/>
                  </a:lnTo>
                  <a:lnTo>
                    <a:pt x="276" y="107"/>
                  </a:lnTo>
                  <a:lnTo>
                    <a:pt x="275" y="106"/>
                  </a:lnTo>
                  <a:lnTo>
                    <a:pt x="275" y="105"/>
                  </a:lnTo>
                  <a:lnTo>
                    <a:pt x="274" y="104"/>
                  </a:lnTo>
                  <a:lnTo>
                    <a:pt x="274" y="103"/>
                  </a:lnTo>
                  <a:lnTo>
                    <a:pt x="273" y="101"/>
                  </a:lnTo>
                  <a:lnTo>
                    <a:pt x="273" y="100"/>
                  </a:lnTo>
                  <a:lnTo>
                    <a:pt x="272" y="99"/>
                  </a:lnTo>
                  <a:lnTo>
                    <a:pt x="272" y="97"/>
                  </a:lnTo>
                  <a:lnTo>
                    <a:pt x="271" y="96"/>
                  </a:lnTo>
                  <a:lnTo>
                    <a:pt x="271" y="94"/>
                  </a:lnTo>
                  <a:lnTo>
                    <a:pt x="270" y="93"/>
                  </a:lnTo>
                  <a:lnTo>
                    <a:pt x="270" y="92"/>
                  </a:lnTo>
                  <a:lnTo>
                    <a:pt x="269" y="90"/>
                  </a:lnTo>
                  <a:lnTo>
                    <a:pt x="269" y="89"/>
                  </a:lnTo>
                  <a:lnTo>
                    <a:pt x="268" y="88"/>
                  </a:lnTo>
                  <a:lnTo>
                    <a:pt x="268" y="87"/>
                  </a:lnTo>
                  <a:lnTo>
                    <a:pt x="268" y="86"/>
                  </a:lnTo>
                  <a:lnTo>
                    <a:pt x="267" y="85"/>
                  </a:lnTo>
                  <a:lnTo>
                    <a:pt x="267" y="83"/>
                  </a:lnTo>
                  <a:lnTo>
                    <a:pt x="266" y="82"/>
                  </a:lnTo>
                  <a:lnTo>
                    <a:pt x="265" y="81"/>
                  </a:lnTo>
                  <a:lnTo>
                    <a:pt x="265" y="80"/>
                  </a:lnTo>
                  <a:lnTo>
                    <a:pt x="264" y="79"/>
                  </a:lnTo>
                  <a:lnTo>
                    <a:pt x="263" y="78"/>
                  </a:lnTo>
                  <a:lnTo>
                    <a:pt x="263" y="77"/>
                  </a:lnTo>
                  <a:lnTo>
                    <a:pt x="262" y="75"/>
                  </a:lnTo>
                  <a:lnTo>
                    <a:pt x="261" y="74"/>
                  </a:lnTo>
                  <a:lnTo>
                    <a:pt x="261" y="73"/>
                  </a:lnTo>
                  <a:lnTo>
                    <a:pt x="260" y="72"/>
                  </a:lnTo>
                  <a:lnTo>
                    <a:pt x="259" y="71"/>
                  </a:lnTo>
                  <a:lnTo>
                    <a:pt x="258" y="70"/>
                  </a:lnTo>
                  <a:lnTo>
                    <a:pt x="258" y="69"/>
                  </a:lnTo>
                  <a:lnTo>
                    <a:pt x="257" y="68"/>
                  </a:lnTo>
                  <a:lnTo>
                    <a:pt x="256" y="66"/>
                  </a:lnTo>
                  <a:lnTo>
                    <a:pt x="255" y="65"/>
                  </a:lnTo>
                  <a:lnTo>
                    <a:pt x="255" y="64"/>
                  </a:lnTo>
                  <a:lnTo>
                    <a:pt x="254" y="63"/>
                  </a:lnTo>
                  <a:lnTo>
                    <a:pt x="253" y="62"/>
                  </a:lnTo>
                  <a:lnTo>
                    <a:pt x="252" y="60"/>
                  </a:lnTo>
                  <a:lnTo>
                    <a:pt x="251" y="59"/>
                  </a:lnTo>
                  <a:lnTo>
                    <a:pt x="250" y="58"/>
                  </a:lnTo>
                  <a:lnTo>
                    <a:pt x="250" y="57"/>
                  </a:lnTo>
                  <a:lnTo>
                    <a:pt x="250" y="56"/>
                  </a:lnTo>
                  <a:lnTo>
                    <a:pt x="249" y="55"/>
                  </a:lnTo>
                  <a:lnTo>
                    <a:pt x="248" y="54"/>
                  </a:lnTo>
                  <a:lnTo>
                    <a:pt x="247" y="53"/>
                  </a:lnTo>
                  <a:lnTo>
                    <a:pt x="246" y="52"/>
                  </a:lnTo>
                  <a:lnTo>
                    <a:pt x="245" y="51"/>
                  </a:lnTo>
                  <a:lnTo>
                    <a:pt x="244" y="50"/>
                  </a:lnTo>
                  <a:lnTo>
                    <a:pt x="243" y="49"/>
                  </a:lnTo>
                  <a:lnTo>
                    <a:pt x="243" y="48"/>
                  </a:lnTo>
                  <a:lnTo>
                    <a:pt x="242" y="46"/>
                  </a:lnTo>
                  <a:lnTo>
                    <a:pt x="241" y="45"/>
                  </a:lnTo>
                  <a:lnTo>
                    <a:pt x="240" y="44"/>
                  </a:lnTo>
                  <a:lnTo>
                    <a:pt x="239" y="43"/>
                  </a:lnTo>
                  <a:lnTo>
                    <a:pt x="238" y="42"/>
                  </a:lnTo>
                  <a:lnTo>
                    <a:pt x="237" y="41"/>
                  </a:lnTo>
                  <a:lnTo>
                    <a:pt x="236" y="40"/>
                  </a:lnTo>
                  <a:lnTo>
                    <a:pt x="235" y="39"/>
                  </a:lnTo>
                  <a:lnTo>
                    <a:pt x="234" y="39"/>
                  </a:lnTo>
                  <a:lnTo>
                    <a:pt x="233" y="38"/>
                  </a:lnTo>
                  <a:lnTo>
                    <a:pt x="232" y="37"/>
                  </a:lnTo>
                  <a:lnTo>
                    <a:pt x="232" y="37"/>
                  </a:lnTo>
                  <a:lnTo>
                    <a:pt x="231" y="36"/>
                  </a:lnTo>
                  <a:lnTo>
                    <a:pt x="230" y="35"/>
                  </a:lnTo>
                  <a:close/>
                </a:path>
              </a:pathLst>
            </a:custGeom>
            <a:gradFill>
              <a:gsLst>
                <a:gs pos="84000">
                  <a:srgbClr val="00589A"/>
                </a:gs>
                <a:gs pos="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 w="0">
              <a:solidFill>
                <a:srgbClr val="00589A"/>
              </a:solidFill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4A8DCAA0-6BF2-4DD2-9436-6830347B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420" y="4814527"/>
              <a:ext cx="261937" cy="265115"/>
            </a:xfrm>
            <a:custGeom>
              <a:avLst/>
              <a:gdLst>
                <a:gd name="T0" fmla="*/ 18 w 165"/>
                <a:gd name="T1" fmla="*/ 32 h 167"/>
                <a:gd name="T2" fmla="*/ 13 w 165"/>
                <a:gd name="T3" fmla="*/ 41 h 167"/>
                <a:gd name="T4" fmla="*/ 9 w 165"/>
                <a:gd name="T5" fmla="*/ 51 h 167"/>
                <a:gd name="T6" fmla="*/ 5 w 165"/>
                <a:gd name="T7" fmla="*/ 61 h 167"/>
                <a:gd name="T8" fmla="*/ 2 w 165"/>
                <a:gd name="T9" fmla="*/ 71 h 167"/>
                <a:gd name="T10" fmla="*/ 1 w 165"/>
                <a:gd name="T11" fmla="*/ 80 h 167"/>
                <a:gd name="T12" fmla="*/ 0 w 165"/>
                <a:gd name="T13" fmla="*/ 90 h 167"/>
                <a:gd name="T14" fmla="*/ 0 w 165"/>
                <a:gd name="T15" fmla="*/ 99 h 167"/>
                <a:gd name="T16" fmla="*/ 0 w 165"/>
                <a:gd name="T17" fmla="*/ 109 h 167"/>
                <a:gd name="T18" fmla="*/ 0 w 165"/>
                <a:gd name="T19" fmla="*/ 119 h 167"/>
                <a:gd name="T20" fmla="*/ 1 w 165"/>
                <a:gd name="T21" fmla="*/ 129 h 167"/>
                <a:gd name="T22" fmla="*/ 2 w 165"/>
                <a:gd name="T23" fmla="*/ 140 h 167"/>
                <a:gd name="T24" fmla="*/ 5 w 165"/>
                <a:gd name="T25" fmla="*/ 150 h 167"/>
                <a:gd name="T26" fmla="*/ 8 w 165"/>
                <a:gd name="T27" fmla="*/ 160 h 167"/>
                <a:gd name="T28" fmla="*/ 16 w 165"/>
                <a:gd name="T29" fmla="*/ 164 h 167"/>
                <a:gd name="T30" fmla="*/ 24 w 165"/>
                <a:gd name="T31" fmla="*/ 165 h 167"/>
                <a:gd name="T32" fmla="*/ 33 w 165"/>
                <a:gd name="T33" fmla="*/ 166 h 167"/>
                <a:gd name="T34" fmla="*/ 41 w 165"/>
                <a:gd name="T35" fmla="*/ 166 h 167"/>
                <a:gd name="T36" fmla="*/ 50 w 165"/>
                <a:gd name="T37" fmla="*/ 167 h 167"/>
                <a:gd name="T38" fmla="*/ 58 w 165"/>
                <a:gd name="T39" fmla="*/ 166 h 167"/>
                <a:gd name="T40" fmla="*/ 67 w 165"/>
                <a:gd name="T41" fmla="*/ 166 h 167"/>
                <a:gd name="T42" fmla="*/ 75 w 165"/>
                <a:gd name="T43" fmla="*/ 165 h 167"/>
                <a:gd name="T44" fmla="*/ 84 w 165"/>
                <a:gd name="T45" fmla="*/ 163 h 167"/>
                <a:gd name="T46" fmla="*/ 92 w 165"/>
                <a:gd name="T47" fmla="*/ 162 h 167"/>
                <a:gd name="T48" fmla="*/ 101 w 165"/>
                <a:gd name="T49" fmla="*/ 161 h 167"/>
                <a:gd name="T50" fmla="*/ 108 w 165"/>
                <a:gd name="T51" fmla="*/ 158 h 167"/>
                <a:gd name="T52" fmla="*/ 117 w 165"/>
                <a:gd name="T53" fmla="*/ 155 h 167"/>
                <a:gd name="T54" fmla="*/ 125 w 165"/>
                <a:gd name="T55" fmla="*/ 152 h 167"/>
                <a:gd name="T56" fmla="*/ 132 w 165"/>
                <a:gd name="T57" fmla="*/ 148 h 167"/>
                <a:gd name="T58" fmla="*/ 140 w 165"/>
                <a:gd name="T59" fmla="*/ 143 h 167"/>
                <a:gd name="T60" fmla="*/ 146 w 165"/>
                <a:gd name="T61" fmla="*/ 137 h 167"/>
                <a:gd name="T62" fmla="*/ 152 w 165"/>
                <a:gd name="T63" fmla="*/ 130 h 167"/>
                <a:gd name="T64" fmla="*/ 157 w 165"/>
                <a:gd name="T65" fmla="*/ 124 h 167"/>
                <a:gd name="T66" fmla="*/ 160 w 165"/>
                <a:gd name="T67" fmla="*/ 117 h 167"/>
                <a:gd name="T68" fmla="*/ 162 w 165"/>
                <a:gd name="T69" fmla="*/ 110 h 167"/>
                <a:gd name="T70" fmla="*/ 164 w 165"/>
                <a:gd name="T71" fmla="*/ 105 h 167"/>
                <a:gd name="T72" fmla="*/ 165 w 165"/>
                <a:gd name="T73" fmla="*/ 98 h 167"/>
                <a:gd name="T74" fmla="*/ 164 w 165"/>
                <a:gd name="T75" fmla="*/ 92 h 167"/>
                <a:gd name="T76" fmla="*/ 163 w 165"/>
                <a:gd name="T77" fmla="*/ 84 h 167"/>
                <a:gd name="T78" fmla="*/ 161 w 165"/>
                <a:gd name="T79" fmla="*/ 77 h 167"/>
                <a:gd name="T80" fmla="*/ 158 w 165"/>
                <a:gd name="T81" fmla="*/ 70 h 167"/>
                <a:gd name="T82" fmla="*/ 154 w 165"/>
                <a:gd name="T83" fmla="*/ 63 h 167"/>
                <a:gd name="T84" fmla="*/ 146 w 165"/>
                <a:gd name="T85" fmla="*/ 52 h 167"/>
                <a:gd name="T86" fmla="*/ 136 w 165"/>
                <a:gd name="T87" fmla="*/ 40 h 167"/>
                <a:gd name="T88" fmla="*/ 126 w 165"/>
                <a:gd name="T89" fmla="*/ 28 h 167"/>
                <a:gd name="T90" fmla="*/ 117 w 165"/>
                <a:gd name="T91" fmla="*/ 20 h 167"/>
                <a:gd name="T92" fmla="*/ 107 w 165"/>
                <a:gd name="T93" fmla="*/ 12 h 167"/>
                <a:gd name="T94" fmla="*/ 98 w 165"/>
                <a:gd name="T95" fmla="*/ 6 h 167"/>
                <a:gd name="T96" fmla="*/ 89 w 165"/>
                <a:gd name="T97" fmla="*/ 2 h 167"/>
                <a:gd name="T98" fmla="*/ 80 w 165"/>
                <a:gd name="T99" fmla="*/ 0 h 167"/>
                <a:gd name="T100" fmla="*/ 71 w 165"/>
                <a:gd name="T101" fmla="*/ 0 h 167"/>
                <a:gd name="T102" fmla="*/ 62 w 165"/>
                <a:gd name="T103" fmla="*/ 0 h 167"/>
                <a:gd name="T104" fmla="*/ 53 w 165"/>
                <a:gd name="T105" fmla="*/ 2 h 167"/>
                <a:gd name="T106" fmla="*/ 44 w 165"/>
                <a:gd name="T107" fmla="*/ 6 h 167"/>
                <a:gd name="T108" fmla="*/ 36 w 165"/>
                <a:gd name="T109" fmla="*/ 11 h 167"/>
                <a:gd name="T110" fmla="*/ 27 w 165"/>
                <a:gd name="T111" fmla="*/ 1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67">
                  <a:moveTo>
                    <a:pt x="22" y="24"/>
                  </a:moveTo>
                  <a:lnTo>
                    <a:pt x="21" y="25"/>
                  </a:lnTo>
                  <a:lnTo>
                    <a:pt x="20" y="26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7" y="34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1" y="46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8" y="53"/>
                  </a:lnTo>
                  <a:lnTo>
                    <a:pt x="8" y="54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6" y="58"/>
                  </a:lnTo>
                  <a:lnTo>
                    <a:pt x="6" y="59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3" y="67"/>
                  </a:lnTo>
                  <a:lnTo>
                    <a:pt x="3" y="68"/>
                  </a:lnTo>
                  <a:lnTo>
                    <a:pt x="3" y="69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1" y="75"/>
                  </a:lnTo>
                  <a:lnTo>
                    <a:pt x="1" y="76"/>
                  </a:lnTo>
                  <a:lnTo>
                    <a:pt x="1" y="77"/>
                  </a:lnTo>
                  <a:lnTo>
                    <a:pt x="1" y="79"/>
                  </a:lnTo>
                  <a:lnTo>
                    <a:pt x="1" y="80"/>
                  </a:lnTo>
                  <a:lnTo>
                    <a:pt x="1" y="82"/>
                  </a:lnTo>
                  <a:lnTo>
                    <a:pt x="1" y="83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08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1" y="132"/>
                  </a:lnTo>
                  <a:lnTo>
                    <a:pt x="1" y="134"/>
                  </a:lnTo>
                  <a:lnTo>
                    <a:pt x="1" y="135"/>
                  </a:lnTo>
                  <a:lnTo>
                    <a:pt x="1" y="137"/>
                  </a:lnTo>
                  <a:lnTo>
                    <a:pt x="2" y="138"/>
                  </a:lnTo>
                  <a:lnTo>
                    <a:pt x="2" y="140"/>
                  </a:lnTo>
                  <a:lnTo>
                    <a:pt x="2" y="141"/>
                  </a:lnTo>
                  <a:lnTo>
                    <a:pt x="3" y="143"/>
                  </a:lnTo>
                  <a:lnTo>
                    <a:pt x="3" y="144"/>
                  </a:lnTo>
                  <a:lnTo>
                    <a:pt x="4" y="145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5" y="150"/>
                  </a:lnTo>
                  <a:lnTo>
                    <a:pt x="5" y="151"/>
                  </a:lnTo>
                  <a:lnTo>
                    <a:pt x="6" y="153"/>
                  </a:lnTo>
                  <a:lnTo>
                    <a:pt x="6" y="154"/>
                  </a:lnTo>
                  <a:lnTo>
                    <a:pt x="7" y="156"/>
                  </a:lnTo>
                  <a:lnTo>
                    <a:pt x="7" y="157"/>
                  </a:lnTo>
                  <a:lnTo>
                    <a:pt x="8" y="159"/>
                  </a:lnTo>
                  <a:lnTo>
                    <a:pt x="8" y="160"/>
                  </a:lnTo>
                  <a:lnTo>
                    <a:pt x="9" y="161"/>
                  </a:lnTo>
                  <a:lnTo>
                    <a:pt x="10" y="163"/>
                  </a:lnTo>
                  <a:lnTo>
                    <a:pt x="11" y="163"/>
                  </a:lnTo>
                  <a:lnTo>
                    <a:pt x="12" y="163"/>
                  </a:lnTo>
                  <a:lnTo>
                    <a:pt x="13" y="163"/>
                  </a:lnTo>
                  <a:lnTo>
                    <a:pt x="15" y="163"/>
                  </a:lnTo>
                  <a:lnTo>
                    <a:pt x="16" y="164"/>
                  </a:lnTo>
                  <a:lnTo>
                    <a:pt x="17" y="164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20" y="164"/>
                  </a:lnTo>
                  <a:lnTo>
                    <a:pt x="22" y="165"/>
                  </a:lnTo>
                  <a:lnTo>
                    <a:pt x="23" y="165"/>
                  </a:lnTo>
                  <a:lnTo>
                    <a:pt x="24" y="165"/>
                  </a:lnTo>
                  <a:lnTo>
                    <a:pt x="25" y="165"/>
                  </a:lnTo>
                  <a:lnTo>
                    <a:pt x="27" y="165"/>
                  </a:lnTo>
                  <a:lnTo>
                    <a:pt x="28" y="165"/>
                  </a:lnTo>
                  <a:lnTo>
                    <a:pt x="29" y="165"/>
                  </a:lnTo>
                  <a:lnTo>
                    <a:pt x="31" y="166"/>
                  </a:lnTo>
                  <a:lnTo>
                    <a:pt x="32" y="166"/>
                  </a:lnTo>
                  <a:lnTo>
                    <a:pt x="33" y="166"/>
                  </a:lnTo>
                  <a:lnTo>
                    <a:pt x="35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7" y="166"/>
                  </a:lnTo>
                  <a:lnTo>
                    <a:pt x="39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3" y="166"/>
                  </a:lnTo>
                  <a:lnTo>
                    <a:pt x="44" y="166"/>
                  </a:lnTo>
                  <a:lnTo>
                    <a:pt x="45" y="166"/>
                  </a:lnTo>
                  <a:lnTo>
                    <a:pt x="47" y="167"/>
                  </a:lnTo>
                  <a:lnTo>
                    <a:pt x="48" y="167"/>
                  </a:lnTo>
                  <a:lnTo>
                    <a:pt x="49" y="167"/>
                  </a:lnTo>
                  <a:lnTo>
                    <a:pt x="50" y="167"/>
                  </a:lnTo>
                  <a:lnTo>
                    <a:pt x="52" y="167"/>
                  </a:lnTo>
                  <a:lnTo>
                    <a:pt x="53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66"/>
                  </a:lnTo>
                  <a:lnTo>
                    <a:pt x="57" y="166"/>
                  </a:lnTo>
                  <a:lnTo>
                    <a:pt x="58" y="166"/>
                  </a:lnTo>
                  <a:lnTo>
                    <a:pt x="60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5" y="166"/>
                  </a:lnTo>
                  <a:lnTo>
                    <a:pt x="66" y="166"/>
                  </a:lnTo>
                  <a:lnTo>
                    <a:pt x="67" y="166"/>
                  </a:lnTo>
                  <a:lnTo>
                    <a:pt x="69" y="166"/>
                  </a:lnTo>
                  <a:lnTo>
                    <a:pt x="70" y="165"/>
                  </a:lnTo>
                  <a:lnTo>
                    <a:pt x="71" y="165"/>
                  </a:lnTo>
                  <a:lnTo>
                    <a:pt x="71" y="165"/>
                  </a:lnTo>
                  <a:lnTo>
                    <a:pt x="73" y="165"/>
                  </a:lnTo>
                  <a:lnTo>
                    <a:pt x="74" y="165"/>
                  </a:lnTo>
                  <a:lnTo>
                    <a:pt x="75" y="165"/>
                  </a:lnTo>
                  <a:lnTo>
                    <a:pt x="76" y="165"/>
                  </a:lnTo>
                  <a:lnTo>
                    <a:pt x="78" y="164"/>
                  </a:lnTo>
                  <a:lnTo>
                    <a:pt x="79" y="164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3" y="164"/>
                  </a:lnTo>
                  <a:lnTo>
                    <a:pt x="84" y="163"/>
                  </a:lnTo>
                  <a:lnTo>
                    <a:pt x="85" y="163"/>
                  </a:lnTo>
                  <a:lnTo>
                    <a:pt x="87" y="163"/>
                  </a:lnTo>
                  <a:lnTo>
                    <a:pt x="88" y="163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91" y="162"/>
                  </a:lnTo>
                  <a:lnTo>
                    <a:pt x="92" y="162"/>
                  </a:lnTo>
                  <a:lnTo>
                    <a:pt x="93" y="161"/>
                  </a:lnTo>
                  <a:lnTo>
                    <a:pt x="94" y="161"/>
                  </a:lnTo>
                  <a:lnTo>
                    <a:pt x="96" y="161"/>
                  </a:lnTo>
                  <a:lnTo>
                    <a:pt x="97" y="161"/>
                  </a:lnTo>
                  <a:lnTo>
                    <a:pt x="98" y="161"/>
                  </a:lnTo>
                  <a:lnTo>
                    <a:pt x="99" y="161"/>
                  </a:lnTo>
                  <a:lnTo>
                    <a:pt x="101" y="161"/>
                  </a:lnTo>
                  <a:lnTo>
                    <a:pt x="102" y="160"/>
                  </a:lnTo>
                  <a:lnTo>
                    <a:pt x="103" y="160"/>
                  </a:lnTo>
                  <a:lnTo>
                    <a:pt x="104" y="160"/>
                  </a:lnTo>
                  <a:lnTo>
                    <a:pt x="106" y="159"/>
                  </a:lnTo>
                  <a:lnTo>
                    <a:pt x="107" y="159"/>
                  </a:lnTo>
                  <a:lnTo>
                    <a:pt x="107" y="158"/>
                  </a:lnTo>
                  <a:lnTo>
                    <a:pt x="108" y="158"/>
                  </a:lnTo>
                  <a:lnTo>
                    <a:pt x="110" y="158"/>
                  </a:lnTo>
                  <a:lnTo>
                    <a:pt x="111" y="157"/>
                  </a:lnTo>
                  <a:lnTo>
                    <a:pt x="112" y="157"/>
                  </a:lnTo>
                  <a:lnTo>
                    <a:pt x="113" y="156"/>
                  </a:lnTo>
                  <a:lnTo>
                    <a:pt x="115" y="156"/>
                  </a:lnTo>
                  <a:lnTo>
                    <a:pt x="116" y="156"/>
                  </a:lnTo>
                  <a:lnTo>
                    <a:pt x="117" y="155"/>
                  </a:lnTo>
                  <a:lnTo>
                    <a:pt x="118" y="155"/>
                  </a:lnTo>
                  <a:lnTo>
                    <a:pt x="120" y="154"/>
                  </a:lnTo>
                  <a:lnTo>
                    <a:pt x="121" y="154"/>
                  </a:lnTo>
                  <a:lnTo>
                    <a:pt x="122" y="153"/>
                  </a:lnTo>
                  <a:lnTo>
                    <a:pt x="123" y="153"/>
                  </a:lnTo>
                  <a:lnTo>
                    <a:pt x="124" y="152"/>
                  </a:lnTo>
                  <a:lnTo>
                    <a:pt x="125" y="152"/>
                  </a:lnTo>
                  <a:lnTo>
                    <a:pt x="126" y="152"/>
                  </a:lnTo>
                  <a:lnTo>
                    <a:pt x="127" y="151"/>
                  </a:lnTo>
                  <a:lnTo>
                    <a:pt x="128" y="151"/>
                  </a:lnTo>
                  <a:lnTo>
                    <a:pt x="129" y="151"/>
                  </a:lnTo>
                  <a:lnTo>
                    <a:pt x="130" y="150"/>
                  </a:lnTo>
                  <a:lnTo>
                    <a:pt x="131" y="149"/>
                  </a:lnTo>
                  <a:lnTo>
                    <a:pt x="132" y="148"/>
                  </a:lnTo>
                  <a:lnTo>
                    <a:pt x="133" y="147"/>
                  </a:lnTo>
                  <a:lnTo>
                    <a:pt x="134" y="146"/>
                  </a:lnTo>
                  <a:lnTo>
                    <a:pt x="136" y="145"/>
                  </a:lnTo>
                  <a:lnTo>
                    <a:pt x="137" y="144"/>
                  </a:lnTo>
                  <a:lnTo>
                    <a:pt x="138" y="144"/>
                  </a:lnTo>
                  <a:lnTo>
                    <a:pt x="139" y="144"/>
                  </a:lnTo>
                  <a:lnTo>
                    <a:pt x="140" y="143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0"/>
                  </a:lnTo>
                  <a:lnTo>
                    <a:pt x="143" y="139"/>
                  </a:lnTo>
                  <a:lnTo>
                    <a:pt x="144" y="138"/>
                  </a:lnTo>
                  <a:lnTo>
                    <a:pt x="145" y="137"/>
                  </a:lnTo>
                  <a:lnTo>
                    <a:pt x="146" y="137"/>
                  </a:lnTo>
                  <a:lnTo>
                    <a:pt x="147" y="136"/>
                  </a:lnTo>
                  <a:lnTo>
                    <a:pt x="148" y="135"/>
                  </a:lnTo>
                  <a:lnTo>
                    <a:pt x="148" y="134"/>
                  </a:lnTo>
                  <a:lnTo>
                    <a:pt x="149" y="133"/>
                  </a:lnTo>
                  <a:lnTo>
                    <a:pt x="150" y="132"/>
                  </a:lnTo>
                  <a:lnTo>
                    <a:pt x="151" y="131"/>
                  </a:lnTo>
                  <a:lnTo>
                    <a:pt x="152" y="130"/>
                  </a:lnTo>
                  <a:lnTo>
                    <a:pt x="152" y="129"/>
                  </a:lnTo>
                  <a:lnTo>
                    <a:pt x="153" y="128"/>
                  </a:lnTo>
                  <a:lnTo>
                    <a:pt x="154" y="127"/>
                  </a:lnTo>
                  <a:lnTo>
                    <a:pt x="155" y="127"/>
                  </a:lnTo>
                  <a:lnTo>
                    <a:pt x="156" y="126"/>
                  </a:lnTo>
                  <a:lnTo>
                    <a:pt x="156" y="125"/>
                  </a:lnTo>
                  <a:lnTo>
                    <a:pt x="157" y="124"/>
                  </a:lnTo>
                  <a:lnTo>
                    <a:pt x="158" y="123"/>
                  </a:lnTo>
                  <a:lnTo>
                    <a:pt x="158" y="122"/>
                  </a:lnTo>
                  <a:lnTo>
                    <a:pt x="159" y="121"/>
                  </a:lnTo>
                  <a:lnTo>
                    <a:pt x="159" y="120"/>
                  </a:lnTo>
                  <a:lnTo>
                    <a:pt x="159" y="119"/>
                  </a:lnTo>
                  <a:lnTo>
                    <a:pt x="159" y="118"/>
                  </a:lnTo>
                  <a:lnTo>
                    <a:pt x="160" y="117"/>
                  </a:lnTo>
                  <a:lnTo>
                    <a:pt x="160" y="116"/>
                  </a:lnTo>
                  <a:lnTo>
                    <a:pt x="161" y="115"/>
                  </a:lnTo>
                  <a:lnTo>
                    <a:pt x="161" y="114"/>
                  </a:lnTo>
                  <a:lnTo>
                    <a:pt x="161" y="113"/>
                  </a:lnTo>
                  <a:lnTo>
                    <a:pt x="162" y="112"/>
                  </a:lnTo>
                  <a:lnTo>
                    <a:pt x="162" y="111"/>
                  </a:lnTo>
                  <a:lnTo>
                    <a:pt x="162" y="110"/>
                  </a:lnTo>
                  <a:lnTo>
                    <a:pt x="163" y="110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08"/>
                  </a:lnTo>
                  <a:lnTo>
                    <a:pt x="164" y="107"/>
                  </a:lnTo>
                  <a:lnTo>
                    <a:pt x="164" y="106"/>
                  </a:lnTo>
                  <a:lnTo>
                    <a:pt x="164" y="105"/>
                  </a:lnTo>
                  <a:lnTo>
                    <a:pt x="164" y="104"/>
                  </a:lnTo>
                  <a:lnTo>
                    <a:pt x="164" y="103"/>
                  </a:lnTo>
                  <a:lnTo>
                    <a:pt x="165" y="102"/>
                  </a:lnTo>
                  <a:lnTo>
                    <a:pt x="165" y="101"/>
                  </a:lnTo>
                  <a:lnTo>
                    <a:pt x="165" y="100"/>
                  </a:lnTo>
                  <a:lnTo>
                    <a:pt x="165" y="99"/>
                  </a:lnTo>
                  <a:lnTo>
                    <a:pt x="165" y="98"/>
                  </a:lnTo>
                  <a:lnTo>
                    <a:pt x="165" y="97"/>
                  </a:lnTo>
                  <a:lnTo>
                    <a:pt x="165" y="96"/>
                  </a:lnTo>
                  <a:lnTo>
                    <a:pt x="165" y="95"/>
                  </a:lnTo>
                  <a:lnTo>
                    <a:pt x="165" y="94"/>
                  </a:lnTo>
                  <a:lnTo>
                    <a:pt x="165" y="93"/>
                  </a:lnTo>
                  <a:lnTo>
                    <a:pt x="165" y="92"/>
                  </a:lnTo>
                  <a:lnTo>
                    <a:pt x="164" y="92"/>
                  </a:lnTo>
                  <a:lnTo>
                    <a:pt x="164" y="91"/>
                  </a:lnTo>
                  <a:lnTo>
                    <a:pt x="164" y="89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4" y="86"/>
                  </a:lnTo>
                  <a:lnTo>
                    <a:pt x="163" y="85"/>
                  </a:lnTo>
                  <a:lnTo>
                    <a:pt x="163" y="84"/>
                  </a:lnTo>
                  <a:lnTo>
                    <a:pt x="163" y="83"/>
                  </a:lnTo>
                  <a:lnTo>
                    <a:pt x="162" y="82"/>
                  </a:lnTo>
                  <a:lnTo>
                    <a:pt x="162" y="81"/>
                  </a:lnTo>
                  <a:lnTo>
                    <a:pt x="162" y="80"/>
                  </a:lnTo>
                  <a:lnTo>
                    <a:pt x="161" y="79"/>
                  </a:lnTo>
                  <a:lnTo>
                    <a:pt x="161" y="78"/>
                  </a:lnTo>
                  <a:lnTo>
                    <a:pt x="161" y="77"/>
                  </a:lnTo>
                  <a:lnTo>
                    <a:pt x="160" y="76"/>
                  </a:lnTo>
                  <a:lnTo>
                    <a:pt x="160" y="75"/>
                  </a:lnTo>
                  <a:lnTo>
                    <a:pt x="159" y="75"/>
                  </a:lnTo>
                  <a:lnTo>
                    <a:pt x="159" y="74"/>
                  </a:lnTo>
                  <a:lnTo>
                    <a:pt x="159" y="73"/>
                  </a:lnTo>
                  <a:lnTo>
                    <a:pt x="159" y="71"/>
                  </a:lnTo>
                  <a:lnTo>
                    <a:pt x="158" y="70"/>
                  </a:lnTo>
                  <a:lnTo>
                    <a:pt x="158" y="69"/>
                  </a:lnTo>
                  <a:lnTo>
                    <a:pt x="157" y="68"/>
                  </a:lnTo>
                  <a:lnTo>
                    <a:pt x="156" y="67"/>
                  </a:lnTo>
                  <a:lnTo>
                    <a:pt x="156" y="66"/>
                  </a:lnTo>
                  <a:lnTo>
                    <a:pt x="155" y="65"/>
                  </a:lnTo>
                  <a:lnTo>
                    <a:pt x="154" y="64"/>
                  </a:lnTo>
                  <a:lnTo>
                    <a:pt x="154" y="63"/>
                  </a:lnTo>
                  <a:lnTo>
                    <a:pt x="153" y="62"/>
                  </a:lnTo>
                  <a:lnTo>
                    <a:pt x="152" y="61"/>
                  </a:lnTo>
                  <a:lnTo>
                    <a:pt x="152" y="60"/>
                  </a:lnTo>
                  <a:lnTo>
                    <a:pt x="150" y="58"/>
                  </a:lnTo>
                  <a:lnTo>
                    <a:pt x="149" y="56"/>
                  </a:lnTo>
                  <a:lnTo>
                    <a:pt x="147" y="54"/>
                  </a:lnTo>
                  <a:lnTo>
                    <a:pt x="146" y="52"/>
                  </a:lnTo>
                  <a:lnTo>
                    <a:pt x="144" y="50"/>
                  </a:lnTo>
                  <a:lnTo>
                    <a:pt x="143" y="48"/>
                  </a:lnTo>
                  <a:lnTo>
                    <a:pt x="142" y="46"/>
                  </a:lnTo>
                  <a:lnTo>
                    <a:pt x="141" y="44"/>
                  </a:lnTo>
                  <a:lnTo>
                    <a:pt x="139" y="43"/>
                  </a:lnTo>
                  <a:lnTo>
                    <a:pt x="138" y="41"/>
                  </a:lnTo>
                  <a:lnTo>
                    <a:pt x="136" y="40"/>
                  </a:lnTo>
                  <a:lnTo>
                    <a:pt x="135" y="38"/>
                  </a:lnTo>
                  <a:lnTo>
                    <a:pt x="133" y="36"/>
                  </a:lnTo>
                  <a:lnTo>
                    <a:pt x="132" y="35"/>
                  </a:lnTo>
                  <a:lnTo>
                    <a:pt x="131" y="33"/>
                  </a:lnTo>
                  <a:lnTo>
                    <a:pt x="129" y="32"/>
                  </a:lnTo>
                  <a:lnTo>
                    <a:pt x="128" y="30"/>
                  </a:lnTo>
                  <a:lnTo>
                    <a:pt x="126" y="28"/>
                  </a:lnTo>
                  <a:lnTo>
                    <a:pt x="125" y="27"/>
                  </a:lnTo>
                  <a:lnTo>
                    <a:pt x="124" y="25"/>
                  </a:lnTo>
                  <a:lnTo>
                    <a:pt x="123" y="24"/>
                  </a:lnTo>
                  <a:lnTo>
                    <a:pt x="121" y="24"/>
                  </a:lnTo>
                  <a:lnTo>
                    <a:pt x="120" y="22"/>
                  </a:lnTo>
                  <a:lnTo>
                    <a:pt x="119" y="21"/>
                  </a:lnTo>
                  <a:lnTo>
                    <a:pt x="117" y="20"/>
                  </a:lnTo>
                  <a:lnTo>
                    <a:pt x="116" y="18"/>
                  </a:lnTo>
                  <a:lnTo>
                    <a:pt x="114" y="17"/>
                  </a:lnTo>
                  <a:lnTo>
                    <a:pt x="113" y="16"/>
                  </a:lnTo>
                  <a:lnTo>
                    <a:pt x="111" y="15"/>
                  </a:lnTo>
                  <a:lnTo>
                    <a:pt x="110" y="14"/>
                  </a:lnTo>
                  <a:lnTo>
                    <a:pt x="109" y="13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5" y="10"/>
                  </a:lnTo>
                  <a:lnTo>
                    <a:pt x="104" y="9"/>
                  </a:lnTo>
                  <a:lnTo>
                    <a:pt x="103" y="8"/>
                  </a:lnTo>
                  <a:lnTo>
                    <a:pt x="101" y="7"/>
                  </a:lnTo>
                  <a:lnTo>
                    <a:pt x="100" y="6"/>
                  </a:lnTo>
                  <a:lnTo>
                    <a:pt x="98" y="6"/>
                  </a:lnTo>
                  <a:lnTo>
                    <a:pt x="97" y="6"/>
                  </a:lnTo>
                  <a:lnTo>
                    <a:pt x="95" y="5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91" y="3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2"/>
                  </a:lnTo>
                  <a:lnTo>
                    <a:pt x="87" y="1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1" y="3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7" y="5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1" y="7"/>
                  </a:lnTo>
                  <a:lnTo>
                    <a:pt x="40" y="8"/>
                  </a:lnTo>
                  <a:lnTo>
                    <a:pt x="39" y="9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4" y="12"/>
                  </a:lnTo>
                  <a:lnTo>
                    <a:pt x="33" y="13"/>
                  </a:lnTo>
                  <a:lnTo>
                    <a:pt x="32" y="15"/>
                  </a:lnTo>
                  <a:lnTo>
                    <a:pt x="31" y="16"/>
                  </a:lnTo>
                  <a:lnTo>
                    <a:pt x="29" y="17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4" y="22"/>
                  </a:lnTo>
                  <a:lnTo>
                    <a:pt x="23" y="23"/>
                  </a:lnTo>
                  <a:lnTo>
                    <a:pt x="21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54B13E1C-0148-41C3-A764-D78E06813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420" y="4814527"/>
              <a:ext cx="261937" cy="265115"/>
            </a:xfrm>
            <a:custGeom>
              <a:avLst/>
              <a:gdLst>
                <a:gd name="T0" fmla="*/ 18 w 165"/>
                <a:gd name="T1" fmla="*/ 32 h 167"/>
                <a:gd name="T2" fmla="*/ 13 w 165"/>
                <a:gd name="T3" fmla="*/ 41 h 167"/>
                <a:gd name="T4" fmla="*/ 9 w 165"/>
                <a:gd name="T5" fmla="*/ 51 h 167"/>
                <a:gd name="T6" fmla="*/ 5 w 165"/>
                <a:gd name="T7" fmla="*/ 61 h 167"/>
                <a:gd name="T8" fmla="*/ 2 w 165"/>
                <a:gd name="T9" fmla="*/ 71 h 167"/>
                <a:gd name="T10" fmla="*/ 1 w 165"/>
                <a:gd name="T11" fmla="*/ 80 h 167"/>
                <a:gd name="T12" fmla="*/ 0 w 165"/>
                <a:gd name="T13" fmla="*/ 90 h 167"/>
                <a:gd name="T14" fmla="*/ 0 w 165"/>
                <a:gd name="T15" fmla="*/ 99 h 167"/>
                <a:gd name="T16" fmla="*/ 0 w 165"/>
                <a:gd name="T17" fmla="*/ 109 h 167"/>
                <a:gd name="T18" fmla="*/ 0 w 165"/>
                <a:gd name="T19" fmla="*/ 119 h 167"/>
                <a:gd name="T20" fmla="*/ 1 w 165"/>
                <a:gd name="T21" fmla="*/ 129 h 167"/>
                <a:gd name="T22" fmla="*/ 2 w 165"/>
                <a:gd name="T23" fmla="*/ 140 h 167"/>
                <a:gd name="T24" fmla="*/ 5 w 165"/>
                <a:gd name="T25" fmla="*/ 150 h 167"/>
                <a:gd name="T26" fmla="*/ 8 w 165"/>
                <a:gd name="T27" fmla="*/ 160 h 167"/>
                <a:gd name="T28" fmla="*/ 16 w 165"/>
                <a:gd name="T29" fmla="*/ 164 h 167"/>
                <a:gd name="T30" fmla="*/ 24 w 165"/>
                <a:gd name="T31" fmla="*/ 165 h 167"/>
                <a:gd name="T32" fmla="*/ 33 w 165"/>
                <a:gd name="T33" fmla="*/ 166 h 167"/>
                <a:gd name="T34" fmla="*/ 41 w 165"/>
                <a:gd name="T35" fmla="*/ 166 h 167"/>
                <a:gd name="T36" fmla="*/ 50 w 165"/>
                <a:gd name="T37" fmla="*/ 167 h 167"/>
                <a:gd name="T38" fmla="*/ 58 w 165"/>
                <a:gd name="T39" fmla="*/ 166 h 167"/>
                <a:gd name="T40" fmla="*/ 67 w 165"/>
                <a:gd name="T41" fmla="*/ 166 h 167"/>
                <a:gd name="T42" fmla="*/ 75 w 165"/>
                <a:gd name="T43" fmla="*/ 165 h 167"/>
                <a:gd name="T44" fmla="*/ 84 w 165"/>
                <a:gd name="T45" fmla="*/ 163 h 167"/>
                <a:gd name="T46" fmla="*/ 92 w 165"/>
                <a:gd name="T47" fmla="*/ 162 h 167"/>
                <a:gd name="T48" fmla="*/ 101 w 165"/>
                <a:gd name="T49" fmla="*/ 161 h 167"/>
                <a:gd name="T50" fmla="*/ 108 w 165"/>
                <a:gd name="T51" fmla="*/ 158 h 167"/>
                <a:gd name="T52" fmla="*/ 117 w 165"/>
                <a:gd name="T53" fmla="*/ 155 h 167"/>
                <a:gd name="T54" fmla="*/ 125 w 165"/>
                <a:gd name="T55" fmla="*/ 152 h 167"/>
                <a:gd name="T56" fmla="*/ 132 w 165"/>
                <a:gd name="T57" fmla="*/ 148 h 167"/>
                <a:gd name="T58" fmla="*/ 140 w 165"/>
                <a:gd name="T59" fmla="*/ 143 h 167"/>
                <a:gd name="T60" fmla="*/ 146 w 165"/>
                <a:gd name="T61" fmla="*/ 137 h 167"/>
                <a:gd name="T62" fmla="*/ 152 w 165"/>
                <a:gd name="T63" fmla="*/ 130 h 167"/>
                <a:gd name="T64" fmla="*/ 157 w 165"/>
                <a:gd name="T65" fmla="*/ 124 h 167"/>
                <a:gd name="T66" fmla="*/ 160 w 165"/>
                <a:gd name="T67" fmla="*/ 117 h 167"/>
                <a:gd name="T68" fmla="*/ 162 w 165"/>
                <a:gd name="T69" fmla="*/ 110 h 167"/>
                <a:gd name="T70" fmla="*/ 164 w 165"/>
                <a:gd name="T71" fmla="*/ 105 h 167"/>
                <a:gd name="T72" fmla="*/ 165 w 165"/>
                <a:gd name="T73" fmla="*/ 98 h 167"/>
                <a:gd name="T74" fmla="*/ 164 w 165"/>
                <a:gd name="T75" fmla="*/ 92 h 167"/>
                <a:gd name="T76" fmla="*/ 163 w 165"/>
                <a:gd name="T77" fmla="*/ 84 h 167"/>
                <a:gd name="T78" fmla="*/ 161 w 165"/>
                <a:gd name="T79" fmla="*/ 77 h 167"/>
                <a:gd name="T80" fmla="*/ 158 w 165"/>
                <a:gd name="T81" fmla="*/ 70 h 167"/>
                <a:gd name="T82" fmla="*/ 154 w 165"/>
                <a:gd name="T83" fmla="*/ 63 h 167"/>
                <a:gd name="T84" fmla="*/ 146 w 165"/>
                <a:gd name="T85" fmla="*/ 52 h 167"/>
                <a:gd name="T86" fmla="*/ 136 w 165"/>
                <a:gd name="T87" fmla="*/ 40 h 167"/>
                <a:gd name="T88" fmla="*/ 126 w 165"/>
                <a:gd name="T89" fmla="*/ 28 h 167"/>
                <a:gd name="T90" fmla="*/ 117 w 165"/>
                <a:gd name="T91" fmla="*/ 20 h 167"/>
                <a:gd name="T92" fmla="*/ 107 w 165"/>
                <a:gd name="T93" fmla="*/ 12 h 167"/>
                <a:gd name="T94" fmla="*/ 98 w 165"/>
                <a:gd name="T95" fmla="*/ 6 h 167"/>
                <a:gd name="T96" fmla="*/ 89 w 165"/>
                <a:gd name="T97" fmla="*/ 2 h 167"/>
                <a:gd name="T98" fmla="*/ 80 w 165"/>
                <a:gd name="T99" fmla="*/ 0 h 167"/>
                <a:gd name="T100" fmla="*/ 71 w 165"/>
                <a:gd name="T101" fmla="*/ 0 h 167"/>
                <a:gd name="T102" fmla="*/ 62 w 165"/>
                <a:gd name="T103" fmla="*/ 0 h 167"/>
                <a:gd name="T104" fmla="*/ 53 w 165"/>
                <a:gd name="T105" fmla="*/ 2 h 167"/>
                <a:gd name="T106" fmla="*/ 44 w 165"/>
                <a:gd name="T107" fmla="*/ 6 h 167"/>
                <a:gd name="T108" fmla="*/ 36 w 165"/>
                <a:gd name="T109" fmla="*/ 11 h 167"/>
                <a:gd name="T110" fmla="*/ 27 w 165"/>
                <a:gd name="T111" fmla="*/ 1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167">
                  <a:moveTo>
                    <a:pt x="22" y="24"/>
                  </a:moveTo>
                  <a:lnTo>
                    <a:pt x="21" y="25"/>
                  </a:lnTo>
                  <a:lnTo>
                    <a:pt x="20" y="26"/>
                  </a:lnTo>
                  <a:lnTo>
                    <a:pt x="19" y="28"/>
                  </a:lnTo>
                  <a:lnTo>
                    <a:pt x="19" y="29"/>
                  </a:lnTo>
                  <a:lnTo>
                    <a:pt x="18" y="31"/>
                  </a:lnTo>
                  <a:lnTo>
                    <a:pt x="18" y="32"/>
                  </a:lnTo>
                  <a:lnTo>
                    <a:pt x="17" y="34"/>
                  </a:lnTo>
                  <a:lnTo>
                    <a:pt x="16" y="35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4" y="39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1" y="46"/>
                  </a:lnTo>
                  <a:lnTo>
                    <a:pt x="10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9" y="51"/>
                  </a:lnTo>
                  <a:lnTo>
                    <a:pt x="8" y="53"/>
                  </a:lnTo>
                  <a:lnTo>
                    <a:pt x="8" y="54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6" y="58"/>
                  </a:lnTo>
                  <a:lnTo>
                    <a:pt x="6" y="59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4" y="64"/>
                  </a:lnTo>
                  <a:lnTo>
                    <a:pt x="4" y="65"/>
                  </a:lnTo>
                  <a:lnTo>
                    <a:pt x="3" y="67"/>
                  </a:lnTo>
                  <a:lnTo>
                    <a:pt x="3" y="68"/>
                  </a:lnTo>
                  <a:lnTo>
                    <a:pt x="3" y="69"/>
                  </a:lnTo>
                  <a:lnTo>
                    <a:pt x="2" y="71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1" y="75"/>
                  </a:lnTo>
                  <a:lnTo>
                    <a:pt x="1" y="76"/>
                  </a:lnTo>
                  <a:lnTo>
                    <a:pt x="1" y="77"/>
                  </a:lnTo>
                  <a:lnTo>
                    <a:pt x="1" y="79"/>
                  </a:lnTo>
                  <a:lnTo>
                    <a:pt x="1" y="80"/>
                  </a:lnTo>
                  <a:lnTo>
                    <a:pt x="1" y="82"/>
                  </a:lnTo>
                  <a:lnTo>
                    <a:pt x="1" y="83"/>
                  </a:lnTo>
                  <a:lnTo>
                    <a:pt x="0" y="84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1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0" y="108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1" y="132"/>
                  </a:lnTo>
                  <a:lnTo>
                    <a:pt x="1" y="134"/>
                  </a:lnTo>
                  <a:lnTo>
                    <a:pt x="1" y="135"/>
                  </a:lnTo>
                  <a:lnTo>
                    <a:pt x="1" y="137"/>
                  </a:lnTo>
                  <a:lnTo>
                    <a:pt x="2" y="138"/>
                  </a:lnTo>
                  <a:lnTo>
                    <a:pt x="2" y="140"/>
                  </a:lnTo>
                  <a:lnTo>
                    <a:pt x="2" y="141"/>
                  </a:lnTo>
                  <a:lnTo>
                    <a:pt x="3" y="143"/>
                  </a:lnTo>
                  <a:lnTo>
                    <a:pt x="3" y="144"/>
                  </a:lnTo>
                  <a:lnTo>
                    <a:pt x="4" y="145"/>
                  </a:lnTo>
                  <a:lnTo>
                    <a:pt x="4" y="146"/>
                  </a:lnTo>
                  <a:lnTo>
                    <a:pt x="4" y="148"/>
                  </a:lnTo>
                  <a:lnTo>
                    <a:pt x="5" y="150"/>
                  </a:lnTo>
                  <a:lnTo>
                    <a:pt x="5" y="151"/>
                  </a:lnTo>
                  <a:lnTo>
                    <a:pt x="6" y="153"/>
                  </a:lnTo>
                  <a:lnTo>
                    <a:pt x="6" y="154"/>
                  </a:lnTo>
                  <a:lnTo>
                    <a:pt x="7" y="156"/>
                  </a:lnTo>
                  <a:lnTo>
                    <a:pt x="7" y="157"/>
                  </a:lnTo>
                  <a:lnTo>
                    <a:pt x="8" y="159"/>
                  </a:lnTo>
                  <a:lnTo>
                    <a:pt x="8" y="160"/>
                  </a:lnTo>
                  <a:lnTo>
                    <a:pt x="9" y="161"/>
                  </a:lnTo>
                  <a:lnTo>
                    <a:pt x="10" y="163"/>
                  </a:lnTo>
                  <a:lnTo>
                    <a:pt x="11" y="163"/>
                  </a:lnTo>
                  <a:lnTo>
                    <a:pt x="12" y="163"/>
                  </a:lnTo>
                  <a:lnTo>
                    <a:pt x="13" y="163"/>
                  </a:lnTo>
                  <a:lnTo>
                    <a:pt x="15" y="163"/>
                  </a:lnTo>
                  <a:lnTo>
                    <a:pt x="16" y="164"/>
                  </a:lnTo>
                  <a:lnTo>
                    <a:pt x="17" y="164"/>
                  </a:lnTo>
                  <a:lnTo>
                    <a:pt x="19" y="164"/>
                  </a:lnTo>
                  <a:lnTo>
                    <a:pt x="19" y="164"/>
                  </a:lnTo>
                  <a:lnTo>
                    <a:pt x="20" y="164"/>
                  </a:lnTo>
                  <a:lnTo>
                    <a:pt x="22" y="165"/>
                  </a:lnTo>
                  <a:lnTo>
                    <a:pt x="23" y="165"/>
                  </a:lnTo>
                  <a:lnTo>
                    <a:pt x="24" y="165"/>
                  </a:lnTo>
                  <a:lnTo>
                    <a:pt x="25" y="165"/>
                  </a:lnTo>
                  <a:lnTo>
                    <a:pt x="27" y="165"/>
                  </a:lnTo>
                  <a:lnTo>
                    <a:pt x="28" y="165"/>
                  </a:lnTo>
                  <a:lnTo>
                    <a:pt x="29" y="165"/>
                  </a:lnTo>
                  <a:lnTo>
                    <a:pt x="31" y="166"/>
                  </a:lnTo>
                  <a:lnTo>
                    <a:pt x="32" y="166"/>
                  </a:lnTo>
                  <a:lnTo>
                    <a:pt x="33" y="166"/>
                  </a:lnTo>
                  <a:lnTo>
                    <a:pt x="35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7" y="166"/>
                  </a:lnTo>
                  <a:lnTo>
                    <a:pt x="39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3" y="166"/>
                  </a:lnTo>
                  <a:lnTo>
                    <a:pt x="44" y="166"/>
                  </a:lnTo>
                  <a:lnTo>
                    <a:pt x="45" y="166"/>
                  </a:lnTo>
                  <a:lnTo>
                    <a:pt x="47" y="167"/>
                  </a:lnTo>
                  <a:lnTo>
                    <a:pt x="48" y="167"/>
                  </a:lnTo>
                  <a:lnTo>
                    <a:pt x="49" y="167"/>
                  </a:lnTo>
                  <a:lnTo>
                    <a:pt x="50" y="167"/>
                  </a:lnTo>
                  <a:lnTo>
                    <a:pt x="52" y="167"/>
                  </a:lnTo>
                  <a:lnTo>
                    <a:pt x="53" y="166"/>
                  </a:lnTo>
                  <a:lnTo>
                    <a:pt x="54" y="166"/>
                  </a:lnTo>
                  <a:lnTo>
                    <a:pt x="54" y="166"/>
                  </a:lnTo>
                  <a:lnTo>
                    <a:pt x="56" y="166"/>
                  </a:lnTo>
                  <a:lnTo>
                    <a:pt x="57" y="166"/>
                  </a:lnTo>
                  <a:lnTo>
                    <a:pt x="58" y="166"/>
                  </a:lnTo>
                  <a:lnTo>
                    <a:pt x="60" y="166"/>
                  </a:lnTo>
                  <a:lnTo>
                    <a:pt x="61" y="166"/>
                  </a:lnTo>
                  <a:lnTo>
                    <a:pt x="62" y="166"/>
                  </a:lnTo>
                  <a:lnTo>
                    <a:pt x="63" y="166"/>
                  </a:lnTo>
                  <a:lnTo>
                    <a:pt x="65" y="166"/>
                  </a:lnTo>
                  <a:lnTo>
                    <a:pt x="66" y="166"/>
                  </a:lnTo>
                  <a:lnTo>
                    <a:pt x="67" y="166"/>
                  </a:lnTo>
                  <a:lnTo>
                    <a:pt x="69" y="166"/>
                  </a:lnTo>
                  <a:lnTo>
                    <a:pt x="70" y="165"/>
                  </a:lnTo>
                  <a:lnTo>
                    <a:pt x="71" y="165"/>
                  </a:lnTo>
                  <a:lnTo>
                    <a:pt x="71" y="165"/>
                  </a:lnTo>
                  <a:lnTo>
                    <a:pt x="73" y="165"/>
                  </a:lnTo>
                  <a:lnTo>
                    <a:pt x="74" y="165"/>
                  </a:lnTo>
                  <a:lnTo>
                    <a:pt x="75" y="165"/>
                  </a:lnTo>
                  <a:lnTo>
                    <a:pt x="76" y="165"/>
                  </a:lnTo>
                  <a:lnTo>
                    <a:pt x="78" y="164"/>
                  </a:lnTo>
                  <a:lnTo>
                    <a:pt x="79" y="164"/>
                  </a:lnTo>
                  <a:lnTo>
                    <a:pt x="80" y="164"/>
                  </a:lnTo>
                  <a:lnTo>
                    <a:pt x="82" y="164"/>
                  </a:lnTo>
                  <a:lnTo>
                    <a:pt x="83" y="164"/>
                  </a:lnTo>
                  <a:lnTo>
                    <a:pt x="84" y="163"/>
                  </a:lnTo>
                  <a:lnTo>
                    <a:pt x="85" y="163"/>
                  </a:lnTo>
                  <a:lnTo>
                    <a:pt x="87" y="163"/>
                  </a:lnTo>
                  <a:lnTo>
                    <a:pt x="88" y="163"/>
                  </a:lnTo>
                  <a:lnTo>
                    <a:pt x="89" y="162"/>
                  </a:lnTo>
                  <a:lnTo>
                    <a:pt x="89" y="162"/>
                  </a:lnTo>
                  <a:lnTo>
                    <a:pt x="91" y="162"/>
                  </a:lnTo>
                  <a:lnTo>
                    <a:pt x="92" y="162"/>
                  </a:lnTo>
                  <a:lnTo>
                    <a:pt x="93" y="161"/>
                  </a:lnTo>
                  <a:lnTo>
                    <a:pt x="94" y="161"/>
                  </a:lnTo>
                  <a:lnTo>
                    <a:pt x="96" y="161"/>
                  </a:lnTo>
                  <a:lnTo>
                    <a:pt x="97" y="161"/>
                  </a:lnTo>
                  <a:lnTo>
                    <a:pt x="98" y="161"/>
                  </a:lnTo>
                  <a:lnTo>
                    <a:pt x="99" y="161"/>
                  </a:lnTo>
                  <a:lnTo>
                    <a:pt x="101" y="161"/>
                  </a:lnTo>
                  <a:lnTo>
                    <a:pt x="102" y="160"/>
                  </a:lnTo>
                  <a:lnTo>
                    <a:pt x="103" y="160"/>
                  </a:lnTo>
                  <a:lnTo>
                    <a:pt x="104" y="160"/>
                  </a:lnTo>
                  <a:lnTo>
                    <a:pt x="106" y="159"/>
                  </a:lnTo>
                  <a:lnTo>
                    <a:pt x="107" y="159"/>
                  </a:lnTo>
                  <a:lnTo>
                    <a:pt x="107" y="158"/>
                  </a:lnTo>
                  <a:lnTo>
                    <a:pt x="108" y="158"/>
                  </a:lnTo>
                  <a:lnTo>
                    <a:pt x="110" y="158"/>
                  </a:lnTo>
                  <a:lnTo>
                    <a:pt x="111" y="157"/>
                  </a:lnTo>
                  <a:lnTo>
                    <a:pt x="112" y="157"/>
                  </a:lnTo>
                  <a:lnTo>
                    <a:pt x="113" y="156"/>
                  </a:lnTo>
                  <a:lnTo>
                    <a:pt x="115" y="156"/>
                  </a:lnTo>
                  <a:lnTo>
                    <a:pt x="116" y="156"/>
                  </a:lnTo>
                  <a:lnTo>
                    <a:pt x="117" y="155"/>
                  </a:lnTo>
                  <a:lnTo>
                    <a:pt x="118" y="155"/>
                  </a:lnTo>
                  <a:lnTo>
                    <a:pt x="120" y="154"/>
                  </a:lnTo>
                  <a:lnTo>
                    <a:pt x="121" y="154"/>
                  </a:lnTo>
                  <a:lnTo>
                    <a:pt x="122" y="153"/>
                  </a:lnTo>
                  <a:lnTo>
                    <a:pt x="123" y="153"/>
                  </a:lnTo>
                  <a:lnTo>
                    <a:pt x="124" y="152"/>
                  </a:lnTo>
                  <a:lnTo>
                    <a:pt x="125" y="152"/>
                  </a:lnTo>
                  <a:lnTo>
                    <a:pt x="126" y="152"/>
                  </a:lnTo>
                  <a:lnTo>
                    <a:pt x="127" y="151"/>
                  </a:lnTo>
                  <a:lnTo>
                    <a:pt x="128" y="151"/>
                  </a:lnTo>
                  <a:lnTo>
                    <a:pt x="129" y="151"/>
                  </a:lnTo>
                  <a:lnTo>
                    <a:pt x="130" y="150"/>
                  </a:lnTo>
                  <a:lnTo>
                    <a:pt x="131" y="149"/>
                  </a:lnTo>
                  <a:lnTo>
                    <a:pt x="132" y="148"/>
                  </a:lnTo>
                  <a:lnTo>
                    <a:pt x="133" y="147"/>
                  </a:lnTo>
                  <a:lnTo>
                    <a:pt x="134" y="146"/>
                  </a:lnTo>
                  <a:lnTo>
                    <a:pt x="136" y="145"/>
                  </a:lnTo>
                  <a:lnTo>
                    <a:pt x="137" y="144"/>
                  </a:lnTo>
                  <a:lnTo>
                    <a:pt x="138" y="144"/>
                  </a:lnTo>
                  <a:lnTo>
                    <a:pt x="139" y="144"/>
                  </a:lnTo>
                  <a:lnTo>
                    <a:pt x="140" y="143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0"/>
                  </a:lnTo>
                  <a:lnTo>
                    <a:pt x="143" y="139"/>
                  </a:lnTo>
                  <a:lnTo>
                    <a:pt x="144" y="138"/>
                  </a:lnTo>
                  <a:lnTo>
                    <a:pt x="145" y="137"/>
                  </a:lnTo>
                  <a:lnTo>
                    <a:pt x="146" y="137"/>
                  </a:lnTo>
                  <a:lnTo>
                    <a:pt x="147" y="136"/>
                  </a:lnTo>
                  <a:lnTo>
                    <a:pt x="148" y="135"/>
                  </a:lnTo>
                  <a:lnTo>
                    <a:pt x="148" y="134"/>
                  </a:lnTo>
                  <a:lnTo>
                    <a:pt x="149" y="133"/>
                  </a:lnTo>
                  <a:lnTo>
                    <a:pt x="150" y="132"/>
                  </a:lnTo>
                  <a:lnTo>
                    <a:pt x="151" y="131"/>
                  </a:lnTo>
                  <a:lnTo>
                    <a:pt x="152" y="130"/>
                  </a:lnTo>
                  <a:lnTo>
                    <a:pt x="152" y="129"/>
                  </a:lnTo>
                  <a:lnTo>
                    <a:pt x="153" y="128"/>
                  </a:lnTo>
                  <a:lnTo>
                    <a:pt x="154" y="127"/>
                  </a:lnTo>
                  <a:lnTo>
                    <a:pt x="155" y="127"/>
                  </a:lnTo>
                  <a:lnTo>
                    <a:pt x="156" y="126"/>
                  </a:lnTo>
                  <a:lnTo>
                    <a:pt x="156" y="125"/>
                  </a:lnTo>
                  <a:lnTo>
                    <a:pt x="157" y="124"/>
                  </a:lnTo>
                  <a:lnTo>
                    <a:pt x="158" y="123"/>
                  </a:lnTo>
                  <a:lnTo>
                    <a:pt x="158" y="122"/>
                  </a:lnTo>
                  <a:lnTo>
                    <a:pt x="159" y="121"/>
                  </a:lnTo>
                  <a:lnTo>
                    <a:pt x="159" y="120"/>
                  </a:lnTo>
                  <a:lnTo>
                    <a:pt x="159" y="119"/>
                  </a:lnTo>
                  <a:lnTo>
                    <a:pt x="159" y="118"/>
                  </a:lnTo>
                  <a:lnTo>
                    <a:pt x="160" y="117"/>
                  </a:lnTo>
                  <a:lnTo>
                    <a:pt x="160" y="116"/>
                  </a:lnTo>
                  <a:lnTo>
                    <a:pt x="161" y="115"/>
                  </a:lnTo>
                  <a:lnTo>
                    <a:pt x="161" y="114"/>
                  </a:lnTo>
                  <a:lnTo>
                    <a:pt x="161" y="113"/>
                  </a:lnTo>
                  <a:lnTo>
                    <a:pt x="162" y="112"/>
                  </a:lnTo>
                  <a:lnTo>
                    <a:pt x="162" y="111"/>
                  </a:lnTo>
                  <a:lnTo>
                    <a:pt x="162" y="110"/>
                  </a:lnTo>
                  <a:lnTo>
                    <a:pt x="163" y="110"/>
                  </a:lnTo>
                  <a:lnTo>
                    <a:pt x="163" y="109"/>
                  </a:lnTo>
                  <a:lnTo>
                    <a:pt x="163" y="109"/>
                  </a:lnTo>
                  <a:lnTo>
                    <a:pt x="163" y="108"/>
                  </a:lnTo>
                  <a:lnTo>
                    <a:pt x="164" y="107"/>
                  </a:lnTo>
                  <a:lnTo>
                    <a:pt x="164" y="106"/>
                  </a:lnTo>
                  <a:lnTo>
                    <a:pt x="164" y="105"/>
                  </a:lnTo>
                  <a:lnTo>
                    <a:pt x="164" y="104"/>
                  </a:lnTo>
                  <a:lnTo>
                    <a:pt x="164" y="103"/>
                  </a:lnTo>
                  <a:lnTo>
                    <a:pt x="165" y="102"/>
                  </a:lnTo>
                  <a:lnTo>
                    <a:pt x="165" y="101"/>
                  </a:lnTo>
                  <a:lnTo>
                    <a:pt x="165" y="100"/>
                  </a:lnTo>
                  <a:lnTo>
                    <a:pt x="165" y="99"/>
                  </a:lnTo>
                  <a:lnTo>
                    <a:pt x="165" y="98"/>
                  </a:lnTo>
                  <a:lnTo>
                    <a:pt x="165" y="97"/>
                  </a:lnTo>
                  <a:lnTo>
                    <a:pt x="165" y="96"/>
                  </a:lnTo>
                  <a:lnTo>
                    <a:pt x="165" y="95"/>
                  </a:lnTo>
                  <a:lnTo>
                    <a:pt x="165" y="94"/>
                  </a:lnTo>
                  <a:lnTo>
                    <a:pt x="165" y="93"/>
                  </a:lnTo>
                  <a:lnTo>
                    <a:pt x="165" y="92"/>
                  </a:lnTo>
                  <a:lnTo>
                    <a:pt x="164" y="92"/>
                  </a:lnTo>
                  <a:lnTo>
                    <a:pt x="164" y="91"/>
                  </a:lnTo>
                  <a:lnTo>
                    <a:pt x="164" y="89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4" y="86"/>
                  </a:lnTo>
                  <a:lnTo>
                    <a:pt x="163" y="85"/>
                  </a:lnTo>
                  <a:lnTo>
                    <a:pt x="163" y="84"/>
                  </a:lnTo>
                  <a:lnTo>
                    <a:pt x="163" y="83"/>
                  </a:lnTo>
                  <a:lnTo>
                    <a:pt x="162" y="82"/>
                  </a:lnTo>
                  <a:lnTo>
                    <a:pt x="162" y="81"/>
                  </a:lnTo>
                  <a:lnTo>
                    <a:pt x="162" y="80"/>
                  </a:lnTo>
                  <a:lnTo>
                    <a:pt x="161" y="79"/>
                  </a:lnTo>
                  <a:lnTo>
                    <a:pt x="161" y="78"/>
                  </a:lnTo>
                  <a:lnTo>
                    <a:pt x="161" y="77"/>
                  </a:lnTo>
                  <a:lnTo>
                    <a:pt x="160" y="76"/>
                  </a:lnTo>
                  <a:lnTo>
                    <a:pt x="160" y="75"/>
                  </a:lnTo>
                  <a:lnTo>
                    <a:pt x="159" y="75"/>
                  </a:lnTo>
                  <a:lnTo>
                    <a:pt x="159" y="74"/>
                  </a:lnTo>
                  <a:lnTo>
                    <a:pt x="159" y="73"/>
                  </a:lnTo>
                  <a:lnTo>
                    <a:pt x="159" y="71"/>
                  </a:lnTo>
                  <a:lnTo>
                    <a:pt x="158" y="70"/>
                  </a:lnTo>
                  <a:lnTo>
                    <a:pt x="158" y="69"/>
                  </a:lnTo>
                  <a:lnTo>
                    <a:pt x="157" y="68"/>
                  </a:lnTo>
                  <a:lnTo>
                    <a:pt x="156" y="67"/>
                  </a:lnTo>
                  <a:lnTo>
                    <a:pt x="156" y="66"/>
                  </a:lnTo>
                  <a:lnTo>
                    <a:pt x="155" y="65"/>
                  </a:lnTo>
                  <a:lnTo>
                    <a:pt x="154" y="64"/>
                  </a:lnTo>
                  <a:lnTo>
                    <a:pt x="154" y="63"/>
                  </a:lnTo>
                  <a:lnTo>
                    <a:pt x="153" y="62"/>
                  </a:lnTo>
                  <a:lnTo>
                    <a:pt x="152" y="61"/>
                  </a:lnTo>
                  <a:lnTo>
                    <a:pt x="152" y="60"/>
                  </a:lnTo>
                  <a:lnTo>
                    <a:pt x="150" y="58"/>
                  </a:lnTo>
                  <a:lnTo>
                    <a:pt x="149" y="56"/>
                  </a:lnTo>
                  <a:lnTo>
                    <a:pt x="147" y="54"/>
                  </a:lnTo>
                  <a:lnTo>
                    <a:pt x="146" y="52"/>
                  </a:lnTo>
                  <a:lnTo>
                    <a:pt x="144" y="50"/>
                  </a:lnTo>
                  <a:lnTo>
                    <a:pt x="143" y="48"/>
                  </a:lnTo>
                  <a:lnTo>
                    <a:pt x="142" y="46"/>
                  </a:lnTo>
                  <a:lnTo>
                    <a:pt x="141" y="44"/>
                  </a:lnTo>
                  <a:lnTo>
                    <a:pt x="139" y="43"/>
                  </a:lnTo>
                  <a:lnTo>
                    <a:pt x="138" y="41"/>
                  </a:lnTo>
                  <a:lnTo>
                    <a:pt x="136" y="40"/>
                  </a:lnTo>
                  <a:lnTo>
                    <a:pt x="135" y="38"/>
                  </a:lnTo>
                  <a:lnTo>
                    <a:pt x="133" y="36"/>
                  </a:lnTo>
                  <a:lnTo>
                    <a:pt x="132" y="35"/>
                  </a:lnTo>
                  <a:lnTo>
                    <a:pt x="131" y="33"/>
                  </a:lnTo>
                  <a:lnTo>
                    <a:pt x="129" y="32"/>
                  </a:lnTo>
                  <a:lnTo>
                    <a:pt x="128" y="30"/>
                  </a:lnTo>
                  <a:lnTo>
                    <a:pt x="126" y="28"/>
                  </a:lnTo>
                  <a:lnTo>
                    <a:pt x="125" y="27"/>
                  </a:lnTo>
                  <a:lnTo>
                    <a:pt x="124" y="25"/>
                  </a:lnTo>
                  <a:lnTo>
                    <a:pt x="123" y="24"/>
                  </a:lnTo>
                  <a:lnTo>
                    <a:pt x="121" y="24"/>
                  </a:lnTo>
                  <a:lnTo>
                    <a:pt x="120" y="22"/>
                  </a:lnTo>
                  <a:lnTo>
                    <a:pt x="119" y="21"/>
                  </a:lnTo>
                  <a:lnTo>
                    <a:pt x="117" y="20"/>
                  </a:lnTo>
                  <a:lnTo>
                    <a:pt x="116" y="18"/>
                  </a:lnTo>
                  <a:lnTo>
                    <a:pt x="114" y="17"/>
                  </a:lnTo>
                  <a:lnTo>
                    <a:pt x="113" y="16"/>
                  </a:lnTo>
                  <a:lnTo>
                    <a:pt x="111" y="15"/>
                  </a:lnTo>
                  <a:lnTo>
                    <a:pt x="110" y="14"/>
                  </a:lnTo>
                  <a:lnTo>
                    <a:pt x="109" y="13"/>
                  </a:lnTo>
                  <a:lnTo>
                    <a:pt x="107" y="12"/>
                  </a:lnTo>
                  <a:lnTo>
                    <a:pt x="107" y="11"/>
                  </a:lnTo>
                  <a:lnTo>
                    <a:pt x="105" y="10"/>
                  </a:lnTo>
                  <a:lnTo>
                    <a:pt x="104" y="9"/>
                  </a:lnTo>
                  <a:lnTo>
                    <a:pt x="103" y="8"/>
                  </a:lnTo>
                  <a:lnTo>
                    <a:pt x="101" y="7"/>
                  </a:lnTo>
                  <a:lnTo>
                    <a:pt x="100" y="6"/>
                  </a:lnTo>
                  <a:lnTo>
                    <a:pt x="98" y="6"/>
                  </a:lnTo>
                  <a:lnTo>
                    <a:pt x="97" y="6"/>
                  </a:lnTo>
                  <a:lnTo>
                    <a:pt x="95" y="5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91" y="3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8" y="2"/>
                  </a:lnTo>
                  <a:lnTo>
                    <a:pt x="87" y="1"/>
                  </a:lnTo>
                  <a:lnTo>
                    <a:pt x="85" y="1"/>
                  </a:lnTo>
                  <a:lnTo>
                    <a:pt x="84" y="0"/>
                  </a:lnTo>
                  <a:lnTo>
                    <a:pt x="83" y="0"/>
                  </a:lnTo>
                  <a:lnTo>
                    <a:pt x="81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3" y="0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2"/>
                  </a:lnTo>
                  <a:lnTo>
                    <a:pt x="52" y="2"/>
                  </a:lnTo>
                  <a:lnTo>
                    <a:pt x="51" y="3"/>
                  </a:lnTo>
                  <a:lnTo>
                    <a:pt x="49" y="4"/>
                  </a:lnTo>
                  <a:lnTo>
                    <a:pt x="48" y="4"/>
                  </a:lnTo>
                  <a:lnTo>
                    <a:pt x="47" y="5"/>
                  </a:lnTo>
                  <a:lnTo>
                    <a:pt x="45" y="6"/>
                  </a:lnTo>
                  <a:lnTo>
                    <a:pt x="44" y="6"/>
                  </a:lnTo>
                  <a:lnTo>
                    <a:pt x="43" y="6"/>
                  </a:lnTo>
                  <a:lnTo>
                    <a:pt x="41" y="7"/>
                  </a:lnTo>
                  <a:lnTo>
                    <a:pt x="40" y="8"/>
                  </a:lnTo>
                  <a:lnTo>
                    <a:pt x="39" y="9"/>
                  </a:lnTo>
                  <a:lnTo>
                    <a:pt x="37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4" y="12"/>
                  </a:lnTo>
                  <a:lnTo>
                    <a:pt x="33" y="13"/>
                  </a:lnTo>
                  <a:lnTo>
                    <a:pt x="32" y="15"/>
                  </a:lnTo>
                  <a:lnTo>
                    <a:pt x="31" y="16"/>
                  </a:lnTo>
                  <a:lnTo>
                    <a:pt x="29" y="17"/>
                  </a:lnTo>
                  <a:lnTo>
                    <a:pt x="28" y="18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4" y="22"/>
                  </a:lnTo>
                  <a:lnTo>
                    <a:pt x="23" y="23"/>
                  </a:lnTo>
                  <a:lnTo>
                    <a:pt x="21" y="24"/>
                  </a:lnTo>
                  <a:lnTo>
                    <a:pt x="22" y="24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</a:gra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6C91C3A8-1A58-493F-80BB-7AEAD6FCF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9458" y="5284430"/>
              <a:ext cx="1385888" cy="384177"/>
            </a:xfrm>
            <a:custGeom>
              <a:avLst/>
              <a:gdLst>
                <a:gd name="T0" fmla="*/ 863 w 873"/>
                <a:gd name="T1" fmla="*/ 227 h 242"/>
                <a:gd name="T2" fmla="*/ 852 w 873"/>
                <a:gd name="T3" fmla="*/ 209 h 242"/>
                <a:gd name="T4" fmla="*/ 839 w 873"/>
                <a:gd name="T5" fmla="*/ 192 h 242"/>
                <a:gd name="T6" fmla="*/ 827 w 873"/>
                <a:gd name="T7" fmla="*/ 176 h 242"/>
                <a:gd name="T8" fmla="*/ 814 w 873"/>
                <a:gd name="T9" fmla="*/ 160 h 242"/>
                <a:gd name="T10" fmla="*/ 801 w 873"/>
                <a:gd name="T11" fmla="*/ 146 h 242"/>
                <a:gd name="T12" fmla="*/ 787 w 873"/>
                <a:gd name="T13" fmla="*/ 132 h 242"/>
                <a:gd name="T14" fmla="*/ 772 w 873"/>
                <a:gd name="T15" fmla="*/ 119 h 242"/>
                <a:gd name="T16" fmla="*/ 757 w 873"/>
                <a:gd name="T17" fmla="*/ 105 h 242"/>
                <a:gd name="T18" fmla="*/ 742 w 873"/>
                <a:gd name="T19" fmla="*/ 94 h 242"/>
                <a:gd name="T20" fmla="*/ 726 w 873"/>
                <a:gd name="T21" fmla="*/ 83 h 242"/>
                <a:gd name="T22" fmla="*/ 710 w 873"/>
                <a:gd name="T23" fmla="*/ 72 h 242"/>
                <a:gd name="T24" fmla="*/ 693 w 873"/>
                <a:gd name="T25" fmla="*/ 62 h 242"/>
                <a:gd name="T26" fmla="*/ 676 w 873"/>
                <a:gd name="T27" fmla="*/ 54 h 242"/>
                <a:gd name="T28" fmla="*/ 658 w 873"/>
                <a:gd name="T29" fmla="*/ 45 h 242"/>
                <a:gd name="T30" fmla="*/ 640 w 873"/>
                <a:gd name="T31" fmla="*/ 37 h 242"/>
                <a:gd name="T32" fmla="*/ 622 w 873"/>
                <a:gd name="T33" fmla="*/ 30 h 242"/>
                <a:gd name="T34" fmla="*/ 603 w 873"/>
                <a:gd name="T35" fmla="*/ 24 h 242"/>
                <a:gd name="T36" fmla="*/ 583 w 873"/>
                <a:gd name="T37" fmla="*/ 19 h 242"/>
                <a:gd name="T38" fmla="*/ 563 w 873"/>
                <a:gd name="T39" fmla="*/ 14 h 242"/>
                <a:gd name="T40" fmla="*/ 543 w 873"/>
                <a:gd name="T41" fmla="*/ 10 h 242"/>
                <a:gd name="T42" fmla="*/ 523 w 873"/>
                <a:gd name="T43" fmla="*/ 6 h 242"/>
                <a:gd name="T44" fmla="*/ 502 w 873"/>
                <a:gd name="T45" fmla="*/ 4 h 242"/>
                <a:gd name="T46" fmla="*/ 480 w 873"/>
                <a:gd name="T47" fmla="*/ 2 h 242"/>
                <a:gd name="T48" fmla="*/ 457 w 873"/>
                <a:gd name="T49" fmla="*/ 1 h 242"/>
                <a:gd name="T50" fmla="*/ 442 w 873"/>
                <a:gd name="T51" fmla="*/ 0 h 242"/>
                <a:gd name="T52" fmla="*/ 422 w 873"/>
                <a:gd name="T53" fmla="*/ 0 h 242"/>
                <a:gd name="T54" fmla="*/ 401 w 873"/>
                <a:gd name="T55" fmla="*/ 0 h 242"/>
                <a:gd name="T56" fmla="*/ 382 w 873"/>
                <a:gd name="T57" fmla="*/ 0 h 242"/>
                <a:gd name="T58" fmla="*/ 362 w 873"/>
                <a:gd name="T59" fmla="*/ 1 h 242"/>
                <a:gd name="T60" fmla="*/ 342 w 873"/>
                <a:gd name="T61" fmla="*/ 2 h 242"/>
                <a:gd name="T62" fmla="*/ 322 w 873"/>
                <a:gd name="T63" fmla="*/ 6 h 242"/>
                <a:gd name="T64" fmla="*/ 303 w 873"/>
                <a:gd name="T65" fmla="*/ 10 h 242"/>
                <a:gd name="T66" fmla="*/ 284 w 873"/>
                <a:gd name="T67" fmla="*/ 16 h 242"/>
                <a:gd name="T68" fmla="*/ 264 w 873"/>
                <a:gd name="T69" fmla="*/ 21 h 242"/>
                <a:gd name="T70" fmla="*/ 245 w 873"/>
                <a:gd name="T71" fmla="*/ 28 h 242"/>
                <a:gd name="T72" fmla="*/ 227 w 873"/>
                <a:gd name="T73" fmla="*/ 36 h 242"/>
                <a:gd name="T74" fmla="*/ 208 w 873"/>
                <a:gd name="T75" fmla="*/ 44 h 242"/>
                <a:gd name="T76" fmla="*/ 190 w 873"/>
                <a:gd name="T77" fmla="*/ 54 h 242"/>
                <a:gd name="T78" fmla="*/ 172 w 873"/>
                <a:gd name="T79" fmla="*/ 64 h 242"/>
                <a:gd name="T80" fmla="*/ 154 w 873"/>
                <a:gd name="T81" fmla="*/ 74 h 242"/>
                <a:gd name="T82" fmla="*/ 136 w 873"/>
                <a:gd name="T83" fmla="*/ 87 h 242"/>
                <a:gd name="T84" fmla="*/ 118 w 873"/>
                <a:gd name="T85" fmla="*/ 100 h 242"/>
                <a:gd name="T86" fmla="*/ 101 w 873"/>
                <a:gd name="T87" fmla="*/ 113 h 242"/>
                <a:gd name="T88" fmla="*/ 83 w 873"/>
                <a:gd name="T89" fmla="*/ 128 h 242"/>
                <a:gd name="T90" fmla="*/ 66 w 873"/>
                <a:gd name="T91" fmla="*/ 143 h 242"/>
                <a:gd name="T92" fmla="*/ 49 w 873"/>
                <a:gd name="T93" fmla="*/ 159 h 242"/>
                <a:gd name="T94" fmla="*/ 32 w 873"/>
                <a:gd name="T95" fmla="*/ 176 h 242"/>
                <a:gd name="T96" fmla="*/ 16 w 873"/>
                <a:gd name="T97" fmla="*/ 194 h 242"/>
                <a:gd name="T98" fmla="*/ 0 w 873"/>
                <a:gd name="T99" fmla="*/ 21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73" h="242">
                  <a:moveTo>
                    <a:pt x="873" y="242"/>
                  </a:moveTo>
                  <a:lnTo>
                    <a:pt x="870" y="237"/>
                  </a:lnTo>
                  <a:lnTo>
                    <a:pt x="867" y="232"/>
                  </a:lnTo>
                  <a:lnTo>
                    <a:pt x="863" y="227"/>
                  </a:lnTo>
                  <a:lnTo>
                    <a:pt x="860" y="223"/>
                  </a:lnTo>
                  <a:lnTo>
                    <a:pt x="857" y="218"/>
                  </a:lnTo>
                  <a:lnTo>
                    <a:pt x="855" y="214"/>
                  </a:lnTo>
                  <a:lnTo>
                    <a:pt x="852" y="209"/>
                  </a:lnTo>
                  <a:lnTo>
                    <a:pt x="849" y="206"/>
                  </a:lnTo>
                  <a:lnTo>
                    <a:pt x="846" y="201"/>
                  </a:lnTo>
                  <a:lnTo>
                    <a:pt x="842" y="197"/>
                  </a:lnTo>
                  <a:lnTo>
                    <a:pt x="839" y="192"/>
                  </a:lnTo>
                  <a:lnTo>
                    <a:pt x="837" y="189"/>
                  </a:lnTo>
                  <a:lnTo>
                    <a:pt x="834" y="184"/>
                  </a:lnTo>
                  <a:lnTo>
                    <a:pt x="830" y="180"/>
                  </a:lnTo>
                  <a:lnTo>
                    <a:pt x="827" y="176"/>
                  </a:lnTo>
                  <a:lnTo>
                    <a:pt x="823" y="173"/>
                  </a:lnTo>
                  <a:lnTo>
                    <a:pt x="821" y="169"/>
                  </a:lnTo>
                  <a:lnTo>
                    <a:pt x="817" y="165"/>
                  </a:lnTo>
                  <a:lnTo>
                    <a:pt x="814" y="160"/>
                  </a:lnTo>
                  <a:lnTo>
                    <a:pt x="810" y="157"/>
                  </a:lnTo>
                  <a:lnTo>
                    <a:pt x="807" y="154"/>
                  </a:lnTo>
                  <a:lnTo>
                    <a:pt x="804" y="150"/>
                  </a:lnTo>
                  <a:lnTo>
                    <a:pt x="801" y="146"/>
                  </a:lnTo>
                  <a:lnTo>
                    <a:pt x="797" y="142"/>
                  </a:lnTo>
                  <a:lnTo>
                    <a:pt x="793" y="139"/>
                  </a:lnTo>
                  <a:lnTo>
                    <a:pt x="790" y="136"/>
                  </a:lnTo>
                  <a:lnTo>
                    <a:pt x="787" y="132"/>
                  </a:lnTo>
                  <a:lnTo>
                    <a:pt x="783" y="128"/>
                  </a:lnTo>
                  <a:lnTo>
                    <a:pt x="779" y="125"/>
                  </a:lnTo>
                  <a:lnTo>
                    <a:pt x="775" y="122"/>
                  </a:lnTo>
                  <a:lnTo>
                    <a:pt x="772" y="119"/>
                  </a:lnTo>
                  <a:lnTo>
                    <a:pt x="769" y="115"/>
                  </a:lnTo>
                  <a:lnTo>
                    <a:pt x="765" y="112"/>
                  </a:lnTo>
                  <a:lnTo>
                    <a:pt x="761" y="109"/>
                  </a:lnTo>
                  <a:lnTo>
                    <a:pt x="757" y="105"/>
                  </a:lnTo>
                  <a:lnTo>
                    <a:pt x="753" y="103"/>
                  </a:lnTo>
                  <a:lnTo>
                    <a:pt x="750" y="100"/>
                  </a:lnTo>
                  <a:lnTo>
                    <a:pt x="746" y="97"/>
                  </a:lnTo>
                  <a:lnTo>
                    <a:pt x="742" y="94"/>
                  </a:lnTo>
                  <a:lnTo>
                    <a:pt x="737" y="91"/>
                  </a:lnTo>
                  <a:lnTo>
                    <a:pt x="734" y="88"/>
                  </a:lnTo>
                  <a:lnTo>
                    <a:pt x="730" y="86"/>
                  </a:lnTo>
                  <a:lnTo>
                    <a:pt x="726" y="83"/>
                  </a:lnTo>
                  <a:lnTo>
                    <a:pt x="722" y="80"/>
                  </a:lnTo>
                  <a:lnTo>
                    <a:pt x="717" y="77"/>
                  </a:lnTo>
                  <a:lnTo>
                    <a:pt x="714" y="74"/>
                  </a:lnTo>
                  <a:lnTo>
                    <a:pt x="710" y="72"/>
                  </a:lnTo>
                  <a:lnTo>
                    <a:pt x="705" y="70"/>
                  </a:lnTo>
                  <a:lnTo>
                    <a:pt x="701" y="67"/>
                  </a:lnTo>
                  <a:lnTo>
                    <a:pt x="697" y="65"/>
                  </a:lnTo>
                  <a:lnTo>
                    <a:pt x="693" y="62"/>
                  </a:lnTo>
                  <a:lnTo>
                    <a:pt x="689" y="60"/>
                  </a:lnTo>
                  <a:lnTo>
                    <a:pt x="684" y="57"/>
                  </a:lnTo>
                  <a:lnTo>
                    <a:pt x="681" y="55"/>
                  </a:lnTo>
                  <a:lnTo>
                    <a:pt x="676" y="54"/>
                  </a:lnTo>
                  <a:lnTo>
                    <a:pt x="671" y="51"/>
                  </a:lnTo>
                  <a:lnTo>
                    <a:pt x="667" y="49"/>
                  </a:lnTo>
                  <a:lnTo>
                    <a:pt x="663" y="47"/>
                  </a:lnTo>
                  <a:lnTo>
                    <a:pt x="658" y="45"/>
                  </a:lnTo>
                  <a:lnTo>
                    <a:pt x="654" y="43"/>
                  </a:lnTo>
                  <a:lnTo>
                    <a:pt x="649" y="41"/>
                  </a:lnTo>
                  <a:lnTo>
                    <a:pt x="645" y="39"/>
                  </a:lnTo>
                  <a:lnTo>
                    <a:pt x="640" y="37"/>
                  </a:lnTo>
                  <a:lnTo>
                    <a:pt x="635" y="36"/>
                  </a:lnTo>
                  <a:lnTo>
                    <a:pt x="631" y="34"/>
                  </a:lnTo>
                  <a:lnTo>
                    <a:pt x="627" y="32"/>
                  </a:lnTo>
                  <a:lnTo>
                    <a:pt x="622" y="30"/>
                  </a:lnTo>
                  <a:lnTo>
                    <a:pt x="617" y="29"/>
                  </a:lnTo>
                  <a:lnTo>
                    <a:pt x="612" y="27"/>
                  </a:lnTo>
                  <a:lnTo>
                    <a:pt x="608" y="25"/>
                  </a:lnTo>
                  <a:lnTo>
                    <a:pt x="603" y="24"/>
                  </a:lnTo>
                  <a:lnTo>
                    <a:pt x="598" y="22"/>
                  </a:lnTo>
                  <a:lnTo>
                    <a:pt x="593" y="21"/>
                  </a:lnTo>
                  <a:lnTo>
                    <a:pt x="588" y="20"/>
                  </a:lnTo>
                  <a:lnTo>
                    <a:pt x="583" y="19"/>
                  </a:lnTo>
                  <a:lnTo>
                    <a:pt x="578" y="18"/>
                  </a:lnTo>
                  <a:lnTo>
                    <a:pt x="574" y="17"/>
                  </a:lnTo>
                  <a:lnTo>
                    <a:pt x="569" y="15"/>
                  </a:lnTo>
                  <a:lnTo>
                    <a:pt x="563" y="14"/>
                  </a:lnTo>
                  <a:lnTo>
                    <a:pt x="558" y="13"/>
                  </a:lnTo>
                  <a:lnTo>
                    <a:pt x="554" y="12"/>
                  </a:lnTo>
                  <a:lnTo>
                    <a:pt x="548" y="11"/>
                  </a:lnTo>
                  <a:lnTo>
                    <a:pt x="543" y="10"/>
                  </a:lnTo>
                  <a:lnTo>
                    <a:pt x="538" y="9"/>
                  </a:lnTo>
                  <a:lnTo>
                    <a:pt x="533" y="8"/>
                  </a:lnTo>
                  <a:lnTo>
                    <a:pt x="528" y="7"/>
                  </a:lnTo>
                  <a:lnTo>
                    <a:pt x="523" y="6"/>
                  </a:lnTo>
                  <a:lnTo>
                    <a:pt x="517" y="6"/>
                  </a:lnTo>
                  <a:lnTo>
                    <a:pt x="512" y="5"/>
                  </a:lnTo>
                  <a:lnTo>
                    <a:pt x="506" y="4"/>
                  </a:lnTo>
                  <a:lnTo>
                    <a:pt x="502" y="4"/>
                  </a:lnTo>
                  <a:lnTo>
                    <a:pt x="496" y="3"/>
                  </a:lnTo>
                  <a:lnTo>
                    <a:pt x="490" y="3"/>
                  </a:lnTo>
                  <a:lnTo>
                    <a:pt x="486" y="2"/>
                  </a:lnTo>
                  <a:lnTo>
                    <a:pt x="480" y="2"/>
                  </a:lnTo>
                  <a:lnTo>
                    <a:pt x="474" y="2"/>
                  </a:lnTo>
                  <a:lnTo>
                    <a:pt x="469" y="2"/>
                  </a:lnTo>
                  <a:lnTo>
                    <a:pt x="463" y="2"/>
                  </a:lnTo>
                  <a:lnTo>
                    <a:pt x="457" y="1"/>
                  </a:lnTo>
                  <a:lnTo>
                    <a:pt x="458" y="2"/>
                  </a:lnTo>
                  <a:lnTo>
                    <a:pt x="452" y="1"/>
                  </a:lnTo>
                  <a:lnTo>
                    <a:pt x="448" y="0"/>
                  </a:lnTo>
                  <a:lnTo>
                    <a:pt x="442" y="0"/>
                  </a:lnTo>
                  <a:lnTo>
                    <a:pt x="437" y="0"/>
                  </a:lnTo>
                  <a:lnTo>
                    <a:pt x="432" y="0"/>
                  </a:lnTo>
                  <a:lnTo>
                    <a:pt x="427" y="0"/>
                  </a:lnTo>
                  <a:lnTo>
                    <a:pt x="422" y="0"/>
                  </a:lnTo>
                  <a:lnTo>
                    <a:pt x="417" y="0"/>
                  </a:lnTo>
                  <a:lnTo>
                    <a:pt x="412" y="0"/>
                  </a:lnTo>
                  <a:lnTo>
                    <a:pt x="407" y="0"/>
                  </a:lnTo>
                  <a:lnTo>
                    <a:pt x="401" y="0"/>
                  </a:lnTo>
                  <a:lnTo>
                    <a:pt x="397" y="0"/>
                  </a:lnTo>
                  <a:lnTo>
                    <a:pt x="392" y="0"/>
                  </a:lnTo>
                  <a:lnTo>
                    <a:pt x="386" y="0"/>
                  </a:lnTo>
                  <a:lnTo>
                    <a:pt x="382" y="0"/>
                  </a:lnTo>
                  <a:lnTo>
                    <a:pt x="377" y="0"/>
                  </a:lnTo>
                  <a:lnTo>
                    <a:pt x="371" y="0"/>
                  </a:lnTo>
                  <a:lnTo>
                    <a:pt x="366" y="0"/>
                  </a:lnTo>
                  <a:lnTo>
                    <a:pt x="362" y="1"/>
                  </a:lnTo>
                  <a:lnTo>
                    <a:pt x="357" y="2"/>
                  </a:lnTo>
                  <a:lnTo>
                    <a:pt x="351" y="2"/>
                  </a:lnTo>
                  <a:lnTo>
                    <a:pt x="347" y="2"/>
                  </a:lnTo>
                  <a:lnTo>
                    <a:pt x="342" y="2"/>
                  </a:lnTo>
                  <a:lnTo>
                    <a:pt x="337" y="3"/>
                  </a:lnTo>
                  <a:lnTo>
                    <a:pt x="332" y="4"/>
                  </a:lnTo>
                  <a:lnTo>
                    <a:pt x="328" y="5"/>
                  </a:lnTo>
                  <a:lnTo>
                    <a:pt x="322" y="6"/>
                  </a:lnTo>
                  <a:lnTo>
                    <a:pt x="317" y="7"/>
                  </a:lnTo>
                  <a:lnTo>
                    <a:pt x="312" y="8"/>
                  </a:lnTo>
                  <a:lnTo>
                    <a:pt x="308" y="9"/>
                  </a:lnTo>
                  <a:lnTo>
                    <a:pt x="303" y="10"/>
                  </a:lnTo>
                  <a:lnTo>
                    <a:pt x="298" y="12"/>
                  </a:lnTo>
                  <a:lnTo>
                    <a:pt x="294" y="13"/>
                  </a:lnTo>
                  <a:lnTo>
                    <a:pt x="289" y="14"/>
                  </a:lnTo>
                  <a:lnTo>
                    <a:pt x="284" y="16"/>
                  </a:lnTo>
                  <a:lnTo>
                    <a:pt x="279" y="17"/>
                  </a:lnTo>
                  <a:lnTo>
                    <a:pt x="274" y="19"/>
                  </a:lnTo>
                  <a:lnTo>
                    <a:pt x="269" y="19"/>
                  </a:lnTo>
                  <a:lnTo>
                    <a:pt x="264" y="21"/>
                  </a:lnTo>
                  <a:lnTo>
                    <a:pt x="259" y="23"/>
                  </a:lnTo>
                  <a:lnTo>
                    <a:pt x="255" y="24"/>
                  </a:lnTo>
                  <a:lnTo>
                    <a:pt x="250" y="26"/>
                  </a:lnTo>
                  <a:lnTo>
                    <a:pt x="245" y="28"/>
                  </a:lnTo>
                  <a:lnTo>
                    <a:pt x="241" y="30"/>
                  </a:lnTo>
                  <a:lnTo>
                    <a:pt x="237" y="32"/>
                  </a:lnTo>
                  <a:lnTo>
                    <a:pt x="232" y="34"/>
                  </a:lnTo>
                  <a:lnTo>
                    <a:pt x="227" y="36"/>
                  </a:lnTo>
                  <a:lnTo>
                    <a:pt x="223" y="37"/>
                  </a:lnTo>
                  <a:lnTo>
                    <a:pt x="218" y="39"/>
                  </a:lnTo>
                  <a:lnTo>
                    <a:pt x="213" y="42"/>
                  </a:lnTo>
                  <a:lnTo>
                    <a:pt x="208" y="44"/>
                  </a:lnTo>
                  <a:lnTo>
                    <a:pt x="204" y="46"/>
                  </a:lnTo>
                  <a:lnTo>
                    <a:pt x="199" y="49"/>
                  </a:lnTo>
                  <a:lnTo>
                    <a:pt x="195" y="51"/>
                  </a:lnTo>
                  <a:lnTo>
                    <a:pt x="190" y="54"/>
                  </a:lnTo>
                  <a:lnTo>
                    <a:pt x="186" y="55"/>
                  </a:lnTo>
                  <a:lnTo>
                    <a:pt x="181" y="58"/>
                  </a:lnTo>
                  <a:lnTo>
                    <a:pt x="176" y="61"/>
                  </a:lnTo>
                  <a:lnTo>
                    <a:pt x="172" y="64"/>
                  </a:lnTo>
                  <a:lnTo>
                    <a:pt x="168" y="67"/>
                  </a:lnTo>
                  <a:lnTo>
                    <a:pt x="163" y="69"/>
                  </a:lnTo>
                  <a:lnTo>
                    <a:pt x="158" y="71"/>
                  </a:lnTo>
                  <a:lnTo>
                    <a:pt x="154" y="74"/>
                  </a:lnTo>
                  <a:lnTo>
                    <a:pt x="150" y="78"/>
                  </a:lnTo>
                  <a:lnTo>
                    <a:pt x="145" y="81"/>
                  </a:lnTo>
                  <a:lnTo>
                    <a:pt x="140" y="84"/>
                  </a:lnTo>
                  <a:lnTo>
                    <a:pt x="136" y="87"/>
                  </a:lnTo>
                  <a:lnTo>
                    <a:pt x="132" y="89"/>
                  </a:lnTo>
                  <a:lnTo>
                    <a:pt x="127" y="93"/>
                  </a:lnTo>
                  <a:lnTo>
                    <a:pt x="123" y="96"/>
                  </a:lnTo>
                  <a:lnTo>
                    <a:pt x="118" y="100"/>
                  </a:lnTo>
                  <a:lnTo>
                    <a:pt x="114" y="103"/>
                  </a:lnTo>
                  <a:lnTo>
                    <a:pt x="110" y="106"/>
                  </a:lnTo>
                  <a:lnTo>
                    <a:pt x="105" y="109"/>
                  </a:lnTo>
                  <a:lnTo>
                    <a:pt x="101" y="113"/>
                  </a:lnTo>
                  <a:lnTo>
                    <a:pt x="97" y="117"/>
                  </a:lnTo>
                  <a:lnTo>
                    <a:pt x="92" y="121"/>
                  </a:lnTo>
                  <a:lnTo>
                    <a:pt x="88" y="124"/>
                  </a:lnTo>
                  <a:lnTo>
                    <a:pt x="83" y="128"/>
                  </a:lnTo>
                  <a:lnTo>
                    <a:pt x="80" y="132"/>
                  </a:lnTo>
                  <a:lnTo>
                    <a:pt x="75" y="136"/>
                  </a:lnTo>
                  <a:lnTo>
                    <a:pt x="71" y="139"/>
                  </a:lnTo>
                  <a:lnTo>
                    <a:pt x="66" y="143"/>
                  </a:lnTo>
                  <a:lnTo>
                    <a:pt x="63" y="147"/>
                  </a:lnTo>
                  <a:lnTo>
                    <a:pt x="58" y="151"/>
                  </a:lnTo>
                  <a:lnTo>
                    <a:pt x="54" y="156"/>
                  </a:lnTo>
                  <a:lnTo>
                    <a:pt x="49" y="159"/>
                  </a:lnTo>
                  <a:lnTo>
                    <a:pt x="46" y="164"/>
                  </a:lnTo>
                  <a:lnTo>
                    <a:pt x="41" y="168"/>
                  </a:lnTo>
                  <a:lnTo>
                    <a:pt x="37" y="173"/>
                  </a:lnTo>
                  <a:lnTo>
                    <a:pt x="32" y="176"/>
                  </a:lnTo>
                  <a:lnTo>
                    <a:pt x="29" y="181"/>
                  </a:lnTo>
                  <a:lnTo>
                    <a:pt x="25" y="186"/>
                  </a:lnTo>
                  <a:lnTo>
                    <a:pt x="20" y="191"/>
                  </a:lnTo>
                  <a:lnTo>
                    <a:pt x="16" y="194"/>
                  </a:lnTo>
                  <a:lnTo>
                    <a:pt x="12" y="199"/>
                  </a:lnTo>
                  <a:lnTo>
                    <a:pt x="8" y="204"/>
                  </a:lnTo>
                  <a:lnTo>
                    <a:pt x="4" y="208"/>
                  </a:lnTo>
                  <a:lnTo>
                    <a:pt x="0" y="214"/>
                  </a:lnTo>
                </a:path>
              </a:pathLst>
            </a:custGeom>
            <a:noFill/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95" name="Freeform 98">
              <a:extLst>
                <a:ext uri="{FF2B5EF4-FFF2-40B4-BE49-F238E27FC236}">
                  <a16:creationId xmlns:a16="http://schemas.microsoft.com/office/drawing/2014/main" id="{84058826-3DB9-4FEA-99C1-EE199DE75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256" y="5095517"/>
              <a:ext cx="276225" cy="238127"/>
            </a:xfrm>
            <a:custGeom>
              <a:avLst/>
              <a:gdLst>
                <a:gd name="T0" fmla="*/ 496 w 2944"/>
                <a:gd name="T1" fmla="*/ 0 h 2544"/>
                <a:gd name="T2" fmla="*/ 2448 w 2944"/>
                <a:gd name="T3" fmla="*/ 0 h 2544"/>
                <a:gd name="T4" fmla="*/ 2448 w 2944"/>
                <a:gd name="T5" fmla="*/ 0 h 2544"/>
                <a:gd name="T6" fmla="*/ 2944 w 2944"/>
                <a:gd name="T7" fmla="*/ 496 h 2544"/>
                <a:gd name="T8" fmla="*/ 2944 w 2944"/>
                <a:gd name="T9" fmla="*/ 496 h 2544"/>
                <a:gd name="T10" fmla="*/ 2944 w 2944"/>
                <a:gd name="T11" fmla="*/ 496 h 2544"/>
                <a:gd name="T12" fmla="*/ 2944 w 2944"/>
                <a:gd name="T13" fmla="*/ 2048 h 2544"/>
                <a:gd name="T14" fmla="*/ 2944 w 2944"/>
                <a:gd name="T15" fmla="*/ 2048 h 2544"/>
                <a:gd name="T16" fmla="*/ 2448 w 2944"/>
                <a:gd name="T17" fmla="*/ 2544 h 2544"/>
                <a:gd name="T18" fmla="*/ 2448 w 2944"/>
                <a:gd name="T19" fmla="*/ 2544 h 2544"/>
                <a:gd name="T20" fmla="*/ 496 w 2944"/>
                <a:gd name="T21" fmla="*/ 2544 h 2544"/>
                <a:gd name="T22" fmla="*/ 496 w 2944"/>
                <a:gd name="T23" fmla="*/ 2544 h 2544"/>
                <a:gd name="T24" fmla="*/ 0 w 2944"/>
                <a:gd name="T25" fmla="*/ 2048 h 2544"/>
                <a:gd name="T26" fmla="*/ 0 w 2944"/>
                <a:gd name="T27" fmla="*/ 2048 h 2544"/>
                <a:gd name="T28" fmla="*/ 0 w 2944"/>
                <a:gd name="T29" fmla="*/ 496 h 2544"/>
                <a:gd name="T30" fmla="*/ 0 w 2944"/>
                <a:gd name="T31" fmla="*/ 496 h 2544"/>
                <a:gd name="T32" fmla="*/ 496 w 2944"/>
                <a:gd name="T33" fmla="*/ 0 h 2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44" h="2544">
                  <a:moveTo>
                    <a:pt x="496" y="0"/>
                  </a:moveTo>
                  <a:lnTo>
                    <a:pt x="2448" y="0"/>
                  </a:lnTo>
                  <a:lnTo>
                    <a:pt x="2448" y="0"/>
                  </a:lnTo>
                  <a:cubicBezTo>
                    <a:pt x="2722" y="0"/>
                    <a:pt x="2944" y="223"/>
                    <a:pt x="2944" y="496"/>
                  </a:cubicBezTo>
                  <a:cubicBezTo>
                    <a:pt x="2944" y="496"/>
                    <a:pt x="2944" y="496"/>
                    <a:pt x="2944" y="496"/>
                  </a:cubicBezTo>
                  <a:lnTo>
                    <a:pt x="2944" y="496"/>
                  </a:lnTo>
                  <a:lnTo>
                    <a:pt x="2944" y="2048"/>
                  </a:lnTo>
                  <a:lnTo>
                    <a:pt x="2944" y="2048"/>
                  </a:lnTo>
                  <a:cubicBezTo>
                    <a:pt x="2944" y="2322"/>
                    <a:pt x="2722" y="2544"/>
                    <a:pt x="2448" y="2544"/>
                  </a:cubicBezTo>
                  <a:lnTo>
                    <a:pt x="2448" y="2544"/>
                  </a:lnTo>
                  <a:lnTo>
                    <a:pt x="496" y="2544"/>
                  </a:lnTo>
                  <a:lnTo>
                    <a:pt x="496" y="2544"/>
                  </a:lnTo>
                  <a:cubicBezTo>
                    <a:pt x="223" y="2544"/>
                    <a:pt x="0" y="2322"/>
                    <a:pt x="0" y="2048"/>
                  </a:cubicBezTo>
                  <a:lnTo>
                    <a:pt x="0" y="2048"/>
                  </a:lnTo>
                  <a:lnTo>
                    <a:pt x="0" y="496"/>
                  </a:lnTo>
                  <a:lnTo>
                    <a:pt x="0" y="496"/>
                  </a:lnTo>
                  <a:cubicBezTo>
                    <a:pt x="0" y="223"/>
                    <a:pt x="223" y="0"/>
                    <a:pt x="496" y="0"/>
                  </a:cubicBezTo>
                  <a:close/>
                </a:path>
              </a:pathLst>
            </a:custGeom>
            <a:gradFill>
              <a:gsLst>
                <a:gs pos="100000">
                  <a:srgbClr val="0058B0"/>
                </a:gs>
                <a:gs pos="0">
                  <a:srgbClr val="3399FF"/>
                </a:gs>
              </a:gsLst>
              <a:path path="circle">
                <a:fillToRect l="50000" t="50000" r="50000" b="50000"/>
              </a:path>
            </a:gradFill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96" name="Freeform 99">
              <a:extLst>
                <a:ext uri="{FF2B5EF4-FFF2-40B4-BE49-F238E27FC236}">
                  <a16:creationId xmlns:a16="http://schemas.microsoft.com/office/drawing/2014/main" id="{A94D285A-95AA-4F4D-BA5C-2E58C297A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834" y="5324118"/>
              <a:ext cx="290512" cy="238127"/>
            </a:xfrm>
            <a:custGeom>
              <a:avLst/>
              <a:gdLst>
                <a:gd name="T0" fmla="*/ 31 w 183"/>
                <a:gd name="T1" fmla="*/ 0 h 150"/>
                <a:gd name="T2" fmla="*/ 27 w 183"/>
                <a:gd name="T3" fmla="*/ 0 h 150"/>
                <a:gd name="T4" fmla="*/ 24 w 183"/>
                <a:gd name="T5" fmla="*/ 0 h 150"/>
                <a:gd name="T6" fmla="*/ 21 w 183"/>
                <a:gd name="T7" fmla="*/ 0 h 150"/>
                <a:gd name="T8" fmla="*/ 18 w 183"/>
                <a:gd name="T9" fmla="*/ 0 h 150"/>
                <a:gd name="T10" fmla="*/ 15 w 183"/>
                <a:gd name="T11" fmla="*/ 0 h 150"/>
                <a:gd name="T12" fmla="*/ 12 w 183"/>
                <a:gd name="T13" fmla="*/ 0 h 150"/>
                <a:gd name="T14" fmla="*/ 10 w 183"/>
                <a:gd name="T15" fmla="*/ 0 h 150"/>
                <a:gd name="T16" fmla="*/ 8 w 183"/>
                <a:gd name="T17" fmla="*/ 0 h 150"/>
                <a:gd name="T18" fmla="*/ 7 w 183"/>
                <a:gd name="T19" fmla="*/ 0 h 150"/>
                <a:gd name="T20" fmla="*/ 5 w 183"/>
                <a:gd name="T21" fmla="*/ 1 h 150"/>
                <a:gd name="T22" fmla="*/ 3 w 183"/>
                <a:gd name="T23" fmla="*/ 2 h 150"/>
                <a:gd name="T24" fmla="*/ 2 w 183"/>
                <a:gd name="T25" fmla="*/ 3 h 150"/>
                <a:gd name="T26" fmla="*/ 1 w 183"/>
                <a:gd name="T27" fmla="*/ 5 h 150"/>
                <a:gd name="T28" fmla="*/ 0 w 183"/>
                <a:gd name="T29" fmla="*/ 6 h 150"/>
                <a:gd name="T30" fmla="*/ 0 w 183"/>
                <a:gd name="T31" fmla="*/ 8 h 150"/>
                <a:gd name="T32" fmla="*/ 0 w 183"/>
                <a:gd name="T33" fmla="*/ 10 h 150"/>
                <a:gd name="T34" fmla="*/ 0 w 183"/>
                <a:gd name="T35" fmla="*/ 11 h 150"/>
                <a:gd name="T36" fmla="*/ 0 w 183"/>
                <a:gd name="T37" fmla="*/ 13 h 150"/>
                <a:gd name="T38" fmla="*/ 0 w 183"/>
                <a:gd name="T39" fmla="*/ 15 h 150"/>
                <a:gd name="T40" fmla="*/ 0 w 183"/>
                <a:gd name="T41" fmla="*/ 18 h 150"/>
                <a:gd name="T42" fmla="*/ 0 w 183"/>
                <a:gd name="T43" fmla="*/ 20 h 150"/>
                <a:gd name="T44" fmla="*/ 0 w 183"/>
                <a:gd name="T45" fmla="*/ 23 h 150"/>
                <a:gd name="T46" fmla="*/ 0 w 183"/>
                <a:gd name="T47" fmla="*/ 26 h 150"/>
                <a:gd name="T48" fmla="*/ 1 w 183"/>
                <a:gd name="T49" fmla="*/ 29 h 150"/>
                <a:gd name="T50" fmla="*/ 3 w 183"/>
                <a:gd name="T51" fmla="*/ 32 h 150"/>
                <a:gd name="T52" fmla="*/ 4 w 183"/>
                <a:gd name="T53" fmla="*/ 35 h 150"/>
                <a:gd name="T54" fmla="*/ 6 w 183"/>
                <a:gd name="T55" fmla="*/ 39 h 150"/>
                <a:gd name="T56" fmla="*/ 7 w 183"/>
                <a:gd name="T57" fmla="*/ 42 h 150"/>
                <a:gd name="T58" fmla="*/ 9 w 183"/>
                <a:gd name="T59" fmla="*/ 46 h 150"/>
                <a:gd name="T60" fmla="*/ 12 w 183"/>
                <a:gd name="T61" fmla="*/ 49 h 150"/>
                <a:gd name="T62" fmla="*/ 14 w 183"/>
                <a:gd name="T63" fmla="*/ 53 h 150"/>
                <a:gd name="T64" fmla="*/ 17 w 183"/>
                <a:gd name="T65" fmla="*/ 57 h 150"/>
                <a:gd name="T66" fmla="*/ 20 w 183"/>
                <a:gd name="T67" fmla="*/ 62 h 150"/>
                <a:gd name="T68" fmla="*/ 23 w 183"/>
                <a:gd name="T69" fmla="*/ 65 h 150"/>
                <a:gd name="T70" fmla="*/ 26 w 183"/>
                <a:gd name="T71" fmla="*/ 70 h 150"/>
                <a:gd name="T72" fmla="*/ 29 w 183"/>
                <a:gd name="T73" fmla="*/ 75 h 150"/>
                <a:gd name="T74" fmla="*/ 33 w 183"/>
                <a:gd name="T75" fmla="*/ 80 h 150"/>
                <a:gd name="T76" fmla="*/ 37 w 183"/>
                <a:gd name="T77" fmla="*/ 85 h 150"/>
                <a:gd name="T78" fmla="*/ 41 w 183"/>
                <a:gd name="T79" fmla="*/ 90 h 150"/>
                <a:gd name="T80" fmla="*/ 45 w 183"/>
                <a:gd name="T81" fmla="*/ 96 h 150"/>
                <a:gd name="T82" fmla="*/ 49 w 183"/>
                <a:gd name="T83" fmla="*/ 100 h 150"/>
                <a:gd name="T84" fmla="*/ 54 w 183"/>
                <a:gd name="T85" fmla="*/ 106 h 150"/>
                <a:gd name="T86" fmla="*/ 59 w 183"/>
                <a:gd name="T87" fmla="*/ 112 h 150"/>
                <a:gd name="T88" fmla="*/ 64 w 183"/>
                <a:gd name="T89" fmla="*/ 117 h 150"/>
                <a:gd name="T90" fmla="*/ 69 w 183"/>
                <a:gd name="T91" fmla="*/ 124 h 150"/>
                <a:gd name="T92" fmla="*/ 75 w 183"/>
                <a:gd name="T93" fmla="*/ 131 h 150"/>
                <a:gd name="T94" fmla="*/ 80 w 183"/>
                <a:gd name="T95" fmla="*/ 136 h 150"/>
                <a:gd name="T96" fmla="*/ 86 w 183"/>
                <a:gd name="T97" fmla="*/ 143 h 150"/>
                <a:gd name="T98" fmla="*/ 91 w 183"/>
                <a:gd name="T99" fmla="*/ 149 h 150"/>
                <a:gd name="T100" fmla="*/ 183 w 183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" h="150">
                  <a:moveTo>
                    <a:pt x="33" y="0"/>
                  </a:move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5" y="37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8" y="44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2" y="49"/>
                  </a:lnTo>
                  <a:lnTo>
                    <a:pt x="13" y="51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7"/>
                  </a:lnTo>
                  <a:lnTo>
                    <a:pt x="18" y="59"/>
                  </a:lnTo>
                  <a:lnTo>
                    <a:pt x="20" y="62"/>
                  </a:lnTo>
                  <a:lnTo>
                    <a:pt x="21" y="63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6" y="70"/>
                  </a:lnTo>
                  <a:lnTo>
                    <a:pt x="27" y="73"/>
                  </a:lnTo>
                  <a:lnTo>
                    <a:pt x="29" y="75"/>
                  </a:lnTo>
                  <a:lnTo>
                    <a:pt x="31" y="78"/>
                  </a:lnTo>
                  <a:lnTo>
                    <a:pt x="33" y="80"/>
                  </a:lnTo>
                  <a:lnTo>
                    <a:pt x="35" y="82"/>
                  </a:lnTo>
                  <a:lnTo>
                    <a:pt x="37" y="85"/>
                  </a:lnTo>
                  <a:lnTo>
                    <a:pt x="39" y="88"/>
                  </a:lnTo>
                  <a:lnTo>
                    <a:pt x="41" y="90"/>
                  </a:lnTo>
                  <a:lnTo>
                    <a:pt x="43" y="93"/>
                  </a:lnTo>
                  <a:lnTo>
                    <a:pt x="45" y="96"/>
                  </a:lnTo>
                  <a:lnTo>
                    <a:pt x="47" y="98"/>
                  </a:lnTo>
                  <a:lnTo>
                    <a:pt x="49" y="100"/>
                  </a:lnTo>
                  <a:lnTo>
                    <a:pt x="52" y="103"/>
                  </a:lnTo>
                  <a:lnTo>
                    <a:pt x="54" y="106"/>
                  </a:lnTo>
                  <a:lnTo>
                    <a:pt x="57" y="109"/>
                  </a:lnTo>
                  <a:lnTo>
                    <a:pt x="59" y="112"/>
                  </a:lnTo>
                  <a:lnTo>
                    <a:pt x="61" y="114"/>
                  </a:lnTo>
                  <a:lnTo>
                    <a:pt x="64" y="117"/>
                  </a:lnTo>
                  <a:lnTo>
                    <a:pt x="67" y="121"/>
                  </a:lnTo>
                  <a:lnTo>
                    <a:pt x="69" y="124"/>
                  </a:lnTo>
                  <a:lnTo>
                    <a:pt x="72" y="127"/>
                  </a:lnTo>
                  <a:lnTo>
                    <a:pt x="75" y="131"/>
                  </a:lnTo>
                  <a:lnTo>
                    <a:pt x="77" y="133"/>
                  </a:lnTo>
                  <a:lnTo>
                    <a:pt x="80" y="136"/>
                  </a:lnTo>
                  <a:lnTo>
                    <a:pt x="83" y="140"/>
                  </a:lnTo>
                  <a:lnTo>
                    <a:pt x="86" y="143"/>
                  </a:lnTo>
                  <a:lnTo>
                    <a:pt x="89" y="147"/>
                  </a:lnTo>
                  <a:lnTo>
                    <a:pt x="91" y="149"/>
                  </a:lnTo>
                  <a:lnTo>
                    <a:pt x="92" y="150"/>
                  </a:lnTo>
                  <a:lnTo>
                    <a:pt x="183" y="150"/>
                  </a:lnTo>
                  <a:lnTo>
                    <a:pt x="33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96000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97" name="Freeform 100">
              <a:extLst>
                <a:ext uri="{FF2B5EF4-FFF2-40B4-BE49-F238E27FC236}">
                  <a16:creationId xmlns:a16="http://schemas.microsoft.com/office/drawing/2014/main" id="{10EB5FFC-6D8E-4F08-9102-53E28E233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8834" y="5324118"/>
              <a:ext cx="290512" cy="238127"/>
            </a:xfrm>
            <a:custGeom>
              <a:avLst/>
              <a:gdLst>
                <a:gd name="T0" fmla="*/ 31 w 183"/>
                <a:gd name="T1" fmla="*/ 0 h 150"/>
                <a:gd name="T2" fmla="*/ 27 w 183"/>
                <a:gd name="T3" fmla="*/ 0 h 150"/>
                <a:gd name="T4" fmla="*/ 24 w 183"/>
                <a:gd name="T5" fmla="*/ 0 h 150"/>
                <a:gd name="T6" fmla="*/ 21 w 183"/>
                <a:gd name="T7" fmla="*/ 0 h 150"/>
                <a:gd name="T8" fmla="*/ 18 w 183"/>
                <a:gd name="T9" fmla="*/ 0 h 150"/>
                <a:gd name="T10" fmla="*/ 15 w 183"/>
                <a:gd name="T11" fmla="*/ 0 h 150"/>
                <a:gd name="T12" fmla="*/ 12 w 183"/>
                <a:gd name="T13" fmla="*/ 0 h 150"/>
                <a:gd name="T14" fmla="*/ 10 w 183"/>
                <a:gd name="T15" fmla="*/ 0 h 150"/>
                <a:gd name="T16" fmla="*/ 8 w 183"/>
                <a:gd name="T17" fmla="*/ 0 h 150"/>
                <a:gd name="T18" fmla="*/ 7 w 183"/>
                <a:gd name="T19" fmla="*/ 0 h 150"/>
                <a:gd name="T20" fmla="*/ 5 w 183"/>
                <a:gd name="T21" fmla="*/ 1 h 150"/>
                <a:gd name="T22" fmla="*/ 3 w 183"/>
                <a:gd name="T23" fmla="*/ 2 h 150"/>
                <a:gd name="T24" fmla="*/ 2 w 183"/>
                <a:gd name="T25" fmla="*/ 3 h 150"/>
                <a:gd name="T26" fmla="*/ 1 w 183"/>
                <a:gd name="T27" fmla="*/ 5 h 150"/>
                <a:gd name="T28" fmla="*/ 0 w 183"/>
                <a:gd name="T29" fmla="*/ 6 h 150"/>
                <a:gd name="T30" fmla="*/ 0 w 183"/>
                <a:gd name="T31" fmla="*/ 8 h 150"/>
                <a:gd name="T32" fmla="*/ 0 w 183"/>
                <a:gd name="T33" fmla="*/ 10 h 150"/>
                <a:gd name="T34" fmla="*/ 0 w 183"/>
                <a:gd name="T35" fmla="*/ 11 h 150"/>
                <a:gd name="T36" fmla="*/ 0 w 183"/>
                <a:gd name="T37" fmla="*/ 13 h 150"/>
                <a:gd name="T38" fmla="*/ 0 w 183"/>
                <a:gd name="T39" fmla="*/ 15 h 150"/>
                <a:gd name="T40" fmla="*/ 0 w 183"/>
                <a:gd name="T41" fmla="*/ 18 h 150"/>
                <a:gd name="T42" fmla="*/ 0 w 183"/>
                <a:gd name="T43" fmla="*/ 20 h 150"/>
                <a:gd name="T44" fmla="*/ 0 w 183"/>
                <a:gd name="T45" fmla="*/ 23 h 150"/>
                <a:gd name="T46" fmla="*/ 0 w 183"/>
                <a:gd name="T47" fmla="*/ 26 h 150"/>
                <a:gd name="T48" fmla="*/ 1 w 183"/>
                <a:gd name="T49" fmla="*/ 29 h 150"/>
                <a:gd name="T50" fmla="*/ 3 w 183"/>
                <a:gd name="T51" fmla="*/ 32 h 150"/>
                <a:gd name="T52" fmla="*/ 4 w 183"/>
                <a:gd name="T53" fmla="*/ 35 h 150"/>
                <a:gd name="T54" fmla="*/ 6 w 183"/>
                <a:gd name="T55" fmla="*/ 39 h 150"/>
                <a:gd name="T56" fmla="*/ 7 w 183"/>
                <a:gd name="T57" fmla="*/ 42 h 150"/>
                <a:gd name="T58" fmla="*/ 9 w 183"/>
                <a:gd name="T59" fmla="*/ 46 h 150"/>
                <a:gd name="T60" fmla="*/ 12 w 183"/>
                <a:gd name="T61" fmla="*/ 49 h 150"/>
                <a:gd name="T62" fmla="*/ 14 w 183"/>
                <a:gd name="T63" fmla="*/ 53 h 150"/>
                <a:gd name="T64" fmla="*/ 17 w 183"/>
                <a:gd name="T65" fmla="*/ 57 h 150"/>
                <a:gd name="T66" fmla="*/ 20 w 183"/>
                <a:gd name="T67" fmla="*/ 62 h 150"/>
                <a:gd name="T68" fmla="*/ 23 w 183"/>
                <a:gd name="T69" fmla="*/ 65 h 150"/>
                <a:gd name="T70" fmla="*/ 26 w 183"/>
                <a:gd name="T71" fmla="*/ 70 h 150"/>
                <a:gd name="T72" fmla="*/ 29 w 183"/>
                <a:gd name="T73" fmla="*/ 75 h 150"/>
                <a:gd name="T74" fmla="*/ 33 w 183"/>
                <a:gd name="T75" fmla="*/ 80 h 150"/>
                <a:gd name="T76" fmla="*/ 37 w 183"/>
                <a:gd name="T77" fmla="*/ 85 h 150"/>
                <a:gd name="T78" fmla="*/ 41 w 183"/>
                <a:gd name="T79" fmla="*/ 90 h 150"/>
                <a:gd name="T80" fmla="*/ 45 w 183"/>
                <a:gd name="T81" fmla="*/ 96 h 150"/>
                <a:gd name="T82" fmla="*/ 49 w 183"/>
                <a:gd name="T83" fmla="*/ 100 h 150"/>
                <a:gd name="T84" fmla="*/ 54 w 183"/>
                <a:gd name="T85" fmla="*/ 106 h 150"/>
                <a:gd name="T86" fmla="*/ 59 w 183"/>
                <a:gd name="T87" fmla="*/ 112 h 150"/>
                <a:gd name="T88" fmla="*/ 64 w 183"/>
                <a:gd name="T89" fmla="*/ 117 h 150"/>
                <a:gd name="T90" fmla="*/ 69 w 183"/>
                <a:gd name="T91" fmla="*/ 124 h 150"/>
                <a:gd name="T92" fmla="*/ 75 w 183"/>
                <a:gd name="T93" fmla="*/ 131 h 150"/>
                <a:gd name="T94" fmla="*/ 80 w 183"/>
                <a:gd name="T95" fmla="*/ 136 h 150"/>
                <a:gd name="T96" fmla="*/ 86 w 183"/>
                <a:gd name="T97" fmla="*/ 143 h 150"/>
                <a:gd name="T98" fmla="*/ 91 w 183"/>
                <a:gd name="T99" fmla="*/ 149 h 150"/>
                <a:gd name="T100" fmla="*/ 183 w 183"/>
                <a:gd name="T101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" h="150">
                  <a:moveTo>
                    <a:pt x="33" y="0"/>
                  </a:move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29"/>
                  </a:lnTo>
                  <a:lnTo>
                    <a:pt x="2" y="30"/>
                  </a:lnTo>
                  <a:lnTo>
                    <a:pt x="3" y="32"/>
                  </a:lnTo>
                  <a:lnTo>
                    <a:pt x="3" y="33"/>
                  </a:lnTo>
                  <a:lnTo>
                    <a:pt x="4" y="35"/>
                  </a:lnTo>
                  <a:lnTo>
                    <a:pt x="5" y="37"/>
                  </a:lnTo>
                  <a:lnTo>
                    <a:pt x="6" y="39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8" y="44"/>
                  </a:lnTo>
                  <a:lnTo>
                    <a:pt x="9" y="46"/>
                  </a:lnTo>
                  <a:lnTo>
                    <a:pt x="10" y="47"/>
                  </a:lnTo>
                  <a:lnTo>
                    <a:pt x="12" y="49"/>
                  </a:lnTo>
                  <a:lnTo>
                    <a:pt x="13" y="51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7" y="57"/>
                  </a:lnTo>
                  <a:lnTo>
                    <a:pt x="18" y="59"/>
                  </a:lnTo>
                  <a:lnTo>
                    <a:pt x="20" y="62"/>
                  </a:lnTo>
                  <a:lnTo>
                    <a:pt x="21" y="63"/>
                  </a:lnTo>
                  <a:lnTo>
                    <a:pt x="23" y="65"/>
                  </a:lnTo>
                  <a:lnTo>
                    <a:pt x="25" y="68"/>
                  </a:lnTo>
                  <a:lnTo>
                    <a:pt x="26" y="70"/>
                  </a:lnTo>
                  <a:lnTo>
                    <a:pt x="27" y="73"/>
                  </a:lnTo>
                  <a:lnTo>
                    <a:pt x="29" y="75"/>
                  </a:lnTo>
                  <a:lnTo>
                    <a:pt x="31" y="78"/>
                  </a:lnTo>
                  <a:lnTo>
                    <a:pt x="33" y="80"/>
                  </a:lnTo>
                  <a:lnTo>
                    <a:pt x="35" y="82"/>
                  </a:lnTo>
                  <a:lnTo>
                    <a:pt x="37" y="85"/>
                  </a:lnTo>
                  <a:lnTo>
                    <a:pt x="39" y="88"/>
                  </a:lnTo>
                  <a:lnTo>
                    <a:pt x="41" y="90"/>
                  </a:lnTo>
                  <a:lnTo>
                    <a:pt x="43" y="93"/>
                  </a:lnTo>
                  <a:lnTo>
                    <a:pt x="45" y="96"/>
                  </a:lnTo>
                  <a:lnTo>
                    <a:pt x="47" y="98"/>
                  </a:lnTo>
                  <a:lnTo>
                    <a:pt x="49" y="100"/>
                  </a:lnTo>
                  <a:lnTo>
                    <a:pt x="52" y="103"/>
                  </a:lnTo>
                  <a:lnTo>
                    <a:pt x="54" y="106"/>
                  </a:lnTo>
                  <a:lnTo>
                    <a:pt x="57" y="109"/>
                  </a:lnTo>
                  <a:lnTo>
                    <a:pt x="59" y="112"/>
                  </a:lnTo>
                  <a:lnTo>
                    <a:pt x="61" y="114"/>
                  </a:lnTo>
                  <a:lnTo>
                    <a:pt x="64" y="117"/>
                  </a:lnTo>
                  <a:lnTo>
                    <a:pt x="67" y="121"/>
                  </a:lnTo>
                  <a:lnTo>
                    <a:pt x="69" y="124"/>
                  </a:lnTo>
                  <a:lnTo>
                    <a:pt x="72" y="127"/>
                  </a:lnTo>
                  <a:lnTo>
                    <a:pt x="75" y="131"/>
                  </a:lnTo>
                  <a:lnTo>
                    <a:pt x="77" y="133"/>
                  </a:lnTo>
                  <a:lnTo>
                    <a:pt x="80" y="136"/>
                  </a:lnTo>
                  <a:lnTo>
                    <a:pt x="83" y="140"/>
                  </a:lnTo>
                  <a:lnTo>
                    <a:pt x="86" y="143"/>
                  </a:lnTo>
                  <a:lnTo>
                    <a:pt x="89" y="147"/>
                  </a:lnTo>
                  <a:lnTo>
                    <a:pt x="91" y="149"/>
                  </a:lnTo>
                  <a:lnTo>
                    <a:pt x="92" y="150"/>
                  </a:lnTo>
                  <a:lnTo>
                    <a:pt x="183" y="15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98" name="Freeform 102">
              <a:extLst>
                <a:ext uri="{FF2B5EF4-FFF2-40B4-BE49-F238E27FC236}">
                  <a16:creationId xmlns:a16="http://schemas.microsoft.com/office/drawing/2014/main" id="{12CCDC47-DDDF-40E8-919F-DD84C0FA2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281" y="5020903"/>
              <a:ext cx="471487" cy="301627"/>
            </a:xfrm>
            <a:custGeom>
              <a:avLst/>
              <a:gdLst>
                <a:gd name="T0" fmla="*/ 50 w 297"/>
                <a:gd name="T1" fmla="*/ 12 h 190"/>
                <a:gd name="T2" fmla="*/ 63 w 297"/>
                <a:gd name="T3" fmla="*/ 8 h 190"/>
                <a:gd name="T4" fmla="*/ 77 w 297"/>
                <a:gd name="T5" fmla="*/ 5 h 190"/>
                <a:gd name="T6" fmla="*/ 91 w 297"/>
                <a:gd name="T7" fmla="*/ 3 h 190"/>
                <a:gd name="T8" fmla="*/ 106 w 297"/>
                <a:gd name="T9" fmla="*/ 1 h 190"/>
                <a:gd name="T10" fmla="*/ 121 w 297"/>
                <a:gd name="T11" fmla="*/ 0 h 190"/>
                <a:gd name="T12" fmla="*/ 137 w 297"/>
                <a:gd name="T13" fmla="*/ 0 h 190"/>
                <a:gd name="T14" fmla="*/ 152 w 297"/>
                <a:gd name="T15" fmla="*/ 0 h 190"/>
                <a:gd name="T16" fmla="*/ 169 w 297"/>
                <a:gd name="T17" fmla="*/ 0 h 190"/>
                <a:gd name="T18" fmla="*/ 186 w 297"/>
                <a:gd name="T19" fmla="*/ 0 h 190"/>
                <a:gd name="T20" fmla="*/ 204 w 297"/>
                <a:gd name="T21" fmla="*/ 1 h 190"/>
                <a:gd name="T22" fmla="*/ 222 w 297"/>
                <a:gd name="T23" fmla="*/ 3 h 190"/>
                <a:gd name="T24" fmla="*/ 241 w 297"/>
                <a:gd name="T25" fmla="*/ 5 h 190"/>
                <a:gd name="T26" fmla="*/ 261 w 297"/>
                <a:gd name="T27" fmla="*/ 8 h 190"/>
                <a:gd name="T28" fmla="*/ 274 w 297"/>
                <a:gd name="T29" fmla="*/ 10 h 190"/>
                <a:gd name="T30" fmla="*/ 282 w 297"/>
                <a:gd name="T31" fmla="*/ 13 h 190"/>
                <a:gd name="T32" fmla="*/ 289 w 297"/>
                <a:gd name="T33" fmla="*/ 16 h 190"/>
                <a:gd name="T34" fmla="*/ 294 w 297"/>
                <a:gd name="T35" fmla="*/ 23 h 190"/>
                <a:gd name="T36" fmla="*/ 296 w 297"/>
                <a:gd name="T37" fmla="*/ 31 h 190"/>
                <a:gd name="T38" fmla="*/ 297 w 297"/>
                <a:gd name="T39" fmla="*/ 39 h 190"/>
                <a:gd name="T40" fmla="*/ 296 w 297"/>
                <a:gd name="T41" fmla="*/ 50 h 190"/>
                <a:gd name="T42" fmla="*/ 292 w 297"/>
                <a:gd name="T43" fmla="*/ 63 h 190"/>
                <a:gd name="T44" fmla="*/ 287 w 297"/>
                <a:gd name="T45" fmla="*/ 77 h 190"/>
                <a:gd name="T46" fmla="*/ 280 w 297"/>
                <a:gd name="T47" fmla="*/ 93 h 190"/>
                <a:gd name="T48" fmla="*/ 271 w 297"/>
                <a:gd name="T49" fmla="*/ 109 h 190"/>
                <a:gd name="T50" fmla="*/ 260 w 297"/>
                <a:gd name="T51" fmla="*/ 128 h 190"/>
                <a:gd name="T52" fmla="*/ 247 w 297"/>
                <a:gd name="T53" fmla="*/ 149 h 190"/>
                <a:gd name="T54" fmla="*/ 232 w 297"/>
                <a:gd name="T55" fmla="*/ 171 h 190"/>
                <a:gd name="T56" fmla="*/ 217 w 297"/>
                <a:gd name="T57" fmla="*/ 184 h 190"/>
                <a:gd name="T58" fmla="*/ 195 w 297"/>
                <a:gd name="T59" fmla="*/ 181 h 190"/>
                <a:gd name="T60" fmla="*/ 175 w 297"/>
                <a:gd name="T61" fmla="*/ 178 h 190"/>
                <a:gd name="T62" fmla="*/ 156 w 297"/>
                <a:gd name="T63" fmla="*/ 176 h 190"/>
                <a:gd name="T64" fmla="*/ 138 w 297"/>
                <a:gd name="T65" fmla="*/ 174 h 190"/>
                <a:gd name="T66" fmla="*/ 120 w 297"/>
                <a:gd name="T67" fmla="*/ 173 h 190"/>
                <a:gd name="T68" fmla="*/ 103 w 297"/>
                <a:gd name="T69" fmla="*/ 172 h 190"/>
                <a:gd name="T70" fmla="*/ 88 w 297"/>
                <a:gd name="T71" fmla="*/ 173 h 190"/>
                <a:gd name="T72" fmla="*/ 72 w 297"/>
                <a:gd name="T73" fmla="*/ 173 h 190"/>
                <a:gd name="T74" fmla="*/ 58 w 297"/>
                <a:gd name="T75" fmla="*/ 175 h 190"/>
                <a:gd name="T76" fmla="*/ 45 w 297"/>
                <a:gd name="T77" fmla="*/ 177 h 190"/>
                <a:gd name="T78" fmla="*/ 33 w 297"/>
                <a:gd name="T79" fmla="*/ 179 h 190"/>
                <a:gd name="T80" fmla="*/ 21 w 297"/>
                <a:gd name="T81" fmla="*/ 183 h 190"/>
                <a:gd name="T82" fmla="*/ 11 w 297"/>
                <a:gd name="T83" fmla="*/ 186 h 190"/>
                <a:gd name="T84" fmla="*/ 2 w 297"/>
                <a:gd name="T85" fmla="*/ 186 h 190"/>
                <a:gd name="T86" fmla="*/ 1 w 297"/>
                <a:gd name="T87" fmla="*/ 166 h 190"/>
                <a:gd name="T88" fmla="*/ 0 w 297"/>
                <a:gd name="T89" fmla="*/ 146 h 190"/>
                <a:gd name="T90" fmla="*/ 0 w 297"/>
                <a:gd name="T91" fmla="*/ 127 h 190"/>
                <a:gd name="T92" fmla="*/ 0 w 297"/>
                <a:gd name="T93" fmla="*/ 110 h 190"/>
                <a:gd name="T94" fmla="*/ 0 w 297"/>
                <a:gd name="T95" fmla="*/ 95 h 190"/>
                <a:gd name="T96" fmla="*/ 1 w 297"/>
                <a:gd name="T97" fmla="*/ 81 h 190"/>
                <a:gd name="T98" fmla="*/ 3 w 297"/>
                <a:gd name="T99" fmla="*/ 67 h 190"/>
                <a:gd name="T100" fmla="*/ 6 w 297"/>
                <a:gd name="T101" fmla="*/ 56 h 190"/>
                <a:gd name="T102" fmla="*/ 10 w 297"/>
                <a:gd name="T103" fmla="*/ 46 h 190"/>
                <a:gd name="T104" fmla="*/ 15 w 297"/>
                <a:gd name="T105" fmla="*/ 36 h 190"/>
                <a:gd name="T106" fmla="*/ 20 w 297"/>
                <a:gd name="T107" fmla="*/ 29 h 190"/>
                <a:gd name="T108" fmla="*/ 26 w 297"/>
                <a:gd name="T109" fmla="*/ 22 h 190"/>
                <a:gd name="T110" fmla="*/ 33 w 297"/>
                <a:gd name="T111" fmla="*/ 17 h 190"/>
                <a:gd name="T112" fmla="*/ 41 w 297"/>
                <a:gd name="T113" fmla="*/ 1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7" h="190">
                  <a:moveTo>
                    <a:pt x="41" y="14"/>
                  </a:moveTo>
                  <a:lnTo>
                    <a:pt x="40" y="14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1"/>
                  </a:lnTo>
                  <a:lnTo>
                    <a:pt x="53" y="11"/>
                  </a:lnTo>
                  <a:lnTo>
                    <a:pt x="55" y="10"/>
                  </a:lnTo>
                  <a:lnTo>
                    <a:pt x="57" y="10"/>
                  </a:lnTo>
                  <a:lnTo>
                    <a:pt x="59" y="9"/>
                  </a:lnTo>
                  <a:lnTo>
                    <a:pt x="61" y="9"/>
                  </a:lnTo>
                  <a:lnTo>
                    <a:pt x="63" y="8"/>
                  </a:lnTo>
                  <a:lnTo>
                    <a:pt x="65" y="8"/>
                  </a:lnTo>
                  <a:lnTo>
                    <a:pt x="67" y="7"/>
                  </a:lnTo>
                  <a:lnTo>
                    <a:pt x="69" y="7"/>
                  </a:lnTo>
                  <a:lnTo>
                    <a:pt x="71" y="6"/>
                  </a:lnTo>
                  <a:lnTo>
                    <a:pt x="72" y="6"/>
                  </a:lnTo>
                  <a:lnTo>
                    <a:pt x="75" y="6"/>
                  </a:lnTo>
                  <a:lnTo>
                    <a:pt x="77" y="5"/>
                  </a:lnTo>
                  <a:lnTo>
                    <a:pt x="79" y="5"/>
                  </a:lnTo>
                  <a:lnTo>
                    <a:pt x="81" y="4"/>
                  </a:lnTo>
                  <a:lnTo>
                    <a:pt x="83" y="4"/>
                  </a:lnTo>
                  <a:lnTo>
                    <a:pt x="85" y="4"/>
                  </a:lnTo>
                  <a:lnTo>
                    <a:pt x="87" y="3"/>
                  </a:lnTo>
                  <a:lnTo>
                    <a:pt x="89" y="3"/>
                  </a:lnTo>
                  <a:lnTo>
                    <a:pt x="91" y="3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100" y="2"/>
                  </a:lnTo>
                  <a:lnTo>
                    <a:pt x="102" y="1"/>
                  </a:lnTo>
                  <a:lnTo>
                    <a:pt x="104" y="1"/>
                  </a:lnTo>
                  <a:lnTo>
                    <a:pt x="106" y="1"/>
                  </a:lnTo>
                  <a:lnTo>
                    <a:pt x="108" y="1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4" y="0"/>
                  </a:lnTo>
                  <a:lnTo>
                    <a:pt x="125" y="0"/>
                  </a:lnTo>
                  <a:lnTo>
                    <a:pt x="128" y="0"/>
                  </a:lnTo>
                  <a:lnTo>
                    <a:pt x="130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7" y="0"/>
                  </a:lnTo>
                  <a:lnTo>
                    <a:pt x="178" y="0"/>
                  </a:lnTo>
                  <a:lnTo>
                    <a:pt x="181" y="0"/>
                  </a:lnTo>
                  <a:lnTo>
                    <a:pt x="184" y="0"/>
                  </a:lnTo>
                  <a:lnTo>
                    <a:pt x="186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9" y="0"/>
                  </a:lnTo>
                  <a:lnTo>
                    <a:pt x="201" y="1"/>
                  </a:lnTo>
                  <a:lnTo>
                    <a:pt x="204" y="1"/>
                  </a:lnTo>
                  <a:lnTo>
                    <a:pt x="207" y="1"/>
                  </a:lnTo>
                  <a:lnTo>
                    <a:pt x="210" y="1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7" y="2"/>
                  </a:lnTo>
                  <a:lnTo>
                    <a:pt x="220" y="2"/>
                  </a:lnTo>
                  <a:lnTo>
                    <a:pt x="222" y="3"/>
                  </a:lnTo>
                  <a:lnTo>
                    <a:pt x="225" y="3"/>
                  </a:lnTo>
                  <a:lnTo>
                    <a:pt x="228" y="3"/>
                  </a:lnTo>
                  <a:lnTo>
                    <a:pt x="230" y="4"/>
                  </a:lnTo>
                  <a:lnTo>
                    <a:pt x="233" y="4"/>
                  </a:lnTo>
                  <a:lnTo>
                    <a:pt x="236" y="4"/>
                  </a:lnTo>
                  <a:lnTo>
                    <a:pt x="238" y="5"/>
                  </a:lnTo>
                  <a:lnTo>
                    <a:pt x="241" y="5"/>
                  </a:lnTo>
                  <a:lnTo>
                    <a:pt x="244" y="5"/>
                  </a:lnTo>
                  <a:lnTo>
                    <a:pt x="247" y="6"/>
                  </a:lnTo>
                  <a:lnTo>
                    <a:pt x="249" y="6"/>
                  </a:lnTo>
                  <a:lnTo>
                    <a:pt x="252" y="7"/>
                  </a:lnTo>
                  <a:lnTo>
                    <a:pt x="255" y="7"/>
                  </a:lnTo>
                  <a:lnTo>
                    <a:pt x="258" y="8"/>
                  </a:lnTo>
                  <a:lnTo>
                    <a:pt x="261" y="8"/>
                  </a:lnTo>
                  <a:lnTo>
                    <a:pt x="264" y="9"/>
                  </a:lnTo>
                  <a:lnTo>
                    <a:pt x="266" y="9"/>
                  </a:lnTo>
                  <a:lnTo>
                    <a:pt x="269" y="10"/>
                  </a:lnTo>
                  <a:lnTo>
                    <a:pt x="270" y="10"/>
                  </a:lnTo>
                  <a:lnTo>
                    <a:pt x="272" y="10"/>
                  </a:lnTo>
                  <a:lnTo>
                    <a:pt x="273" y="10"/>
                  </a:lnTo>
                  <a:lnTo>
                    <a:pt x="274" y="10"/>
                  </a:lnTo>
                  <a:lnTo>
                    <a:pt x="276" y="11"/>
                  </a:lnTo>
                  <a:lnTo>
                    <a:pt x="277" y="11"/>
                  </a:lnTo>
                  <a:lnTo>
                    <a:pt x="278" y="11"/>
                  </a:lnTo>
                  <a:lnTo>
                    <a:pt x="280" y="12"/>
                  </a:lnTo>
                  <a:lnTo>
                    <a:pt x="281" y="12"/>
                  </a:lnTo>
                  <a:lnTo>
                    <a:pt x="282" y="13"/>
                  </a:lnTo>
                  <a:lnTo>
                    <a:pt x="282" y="13"/>
                  </a:lnTo>
                  <a:lnTo>
                    <a:pt x="283" y="14"/>
                  </a:lnTo>
                  <a:lnTo>
                    <a:pt x="284" y="14"/>
                  </a:lnTo>
                  <a:lnTo>
                    <a:pt x="285" y="14"/>
                  </a:lnTo>
                  <a:lnTo>
                    <a:pt x="286" y="14"/>
                  </a:lnTo>
                  <a:lnTo>
                    <a:pt x="287" y="15"/>
                  </a:lnTo>
                  <a:lnTo>
                    <a:pt x="288" y="16"/>
                  </a:lnTo>
                  <a:lnTo>
                    <a:pt x="289" y="16"/>
                  </a:lnTo>
                  <a:lnTo>
                    <a:pt x="290" y="17"/>
                  </a:lnTo>
                  <a:lnTo>
                    <a:pt x="291" y="18"/>
                  </a:lnTo>
                  <a:lnTo>
                    <a:pt x="291" y="19"/>
                  </a:lnTo>
                  <a:lnTo>
                    <a:pt x="292" y="20"/>
                  </a:lnTo>
                  <a:lnTo>
                    <a:pt x="293" y="21"/>
                  </a:lnTo>
                  <a:lnTo>
                    <a:pt x="293" y="22"/>
                  </a:lnTo>
                  <a:lnTo>
                    <a:pt x="294" y="23"/>
                  </a:lnTo>
                  <a:lnTo>
                    <a:pt x="294" y="24"/>
                  </a:lnTo>
                  <a:lnTo>
                    <a:pt x="295" y="25"/>
                  </a:lnTo>
                  <a:lnTo>
                    <a:pt x="295" y="26"/>
                  </a:lnTo>
                  <a:lnTo>
                    <a:pt x="296" y="27"/>
                  </a:lnTo>
                  <a:lnTo>
                    <a:pt x="296" y="28"/>
                  </a:lnTo>
                  <a:lnTo>
                    <a:pt x="296" y="29"/>
                  </a:lnTo>
                  <a:lnTo>
                    <a:pt x="296" y="31"/>
                  </a:lnTo>
                  <a:lnTo>
                    <a:pt x="297" y="31"/>
                  </a:lnTo>
                  <a:lnTo>
                    <a:pt x="297" y="32"/>
                  </a:lnTo>
                  <a:lnTo>
                    <a:pt x="297" y="34"/>
                  </a:lnTo>
                  <a:lnTo>
                    <a:pt x="297" y="35"/>
                  </a:lnTo>
                  <a:lnTo>
                    <a:pt x="297" y="36"/>
                  </a:lnTo>
                  <a:lnTo>
                    <a:pt x="297" y="38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7" y="44"/>
                  </a:lnTo>
                  <a:lnTo>
                    <a:pt x="297" y="46"/>
                  </a:lnTo>
                  <a:lnTo>
                    <a:pt x="296" y="47"/>
                  </a:lnTo>
                  <a:lnTo>
                    <a:pt x="296" y="48"/>
                  </a:lnTo>
                  <a:lnTo>
                    <a:pt x="296" y="50"/>
                  </a:lnTo>
                  <a:lnTo>
                    <a:pt x="295" y="52"/>
                  </a:lnTo>
                  <a:lnTo>
                    <a:pt x="295" y="53"/>
                  </a:lnTo>
                  <a:lnTo>
                    <a:pt x="295" y="55"/>
                  </a:lnTo>
                  <a:lnTo>
                    <a:pt x="294" y="57"/>
                  </a:lnTo>
                  <a:lnTo>
                    <a:pt x="294" y="59"/>
                  </a:lnTo>
                  <a:lnTo>
                    <a:pt x="293" y="61"/>
                  </a:lnTo>
                  <a:lnTo>
                    <a:pt x="292" y="63"/>
                  </a:lnTo>
                  <a:lnTo>
                    <a:pt x="292" y="65"/>
                  </a:lnTo>
                  <a:lnTo>
                    <a:pt x="291" y="66"/>
                  </a:lnTo>
                  <a:lnTo>
                    <a:pt x="290" y="68"/>
                  </a:lnTo>
                  <a:lnTo>
                    <a:pt x="290" y="70"/>
                  </a:lnTo>
                  <a:lnTo>
                    <a:pt x="289" y="73"/>
                  </a:lnTo>
                  <a:lnTo>
                    <a:pt x="288" y="75"/>
                  </a:lnTo>
                  <a:lnTo>
                    <a:pt x="287" y="77"/>
                  </a:lnTo>
                  <a:lnTo>
                    <a:pt x="286" y="79"/>
                  </a:lnTo>
                  <a:lnTo>
                    <a:pt x="285" y="82"/>
                  </a:lnTo>
                  <a:lnTo>
                    <a:pt x="284" y="83"/>
                  </a:lnTo>
                  <a:lnTo>
                    <a:pt x="283" y="85"/>
                  </a:lnTo>
                  <a:lnTo>
                    <a:pt x="282" y="88"/>
                  </a:lnTo>
                  <a:lnTo>
                    <a:pt x="282" y="90"/>
                  </a:lnTo>
                  <a:lnTo>
                    <a:pt x="280" y="93"/>
                  </a:lnTo>
                  <a:lnTo>
                    <a:pt x="279" y="95"/>
                  </a:lnTo>
                  <a:lnTo>
                    <a:pt x="278" y="97"/>
                  </a:lnTo>
                  <a:lnTo>
                    <a:pt x="277" y="99"/>
                  </a:lnTo>
                  <a:lnTo>
                    <a:pt x="275" y="101"/>
                  </a:lnTo>
                  <a:lnTo>
                    <a:pt x="274" y="104"/>
                  </a:lnTo>
                  <a:lnTo>
                    <a:pt x="272" y="107"/>
                  </a:lnTo>
                  <a:lnTo>
                    <a:pt x="271" y="109"/>
                  </a:lnTo>
                  <a:lnTo>
                    <a:pt x="269" y="112"/>
                  </a:lnTo>
                  <a:lnTo>
                    <a:pt x="268" y="115"/>
                  </a:lnTo>
                  <a:lnTo>
                    <a:pt x="266" y="117"/>
                  </a:lnTo>
                  <a:lnTo>
                    <a:pt x="265" y="120"/>
                  </a:lnTo>
                  <a:lnTo>
                    <a:pt x="264" y="123"/>
                  </a:lnTo>
                  <a:lnTo>
                    <a:pt x="262" y="125"/>
                  </a:lnTo>
                  <a:lnTo>
                    <a:pt x="260" y="128"/>
                  </a:lnTo>
                  <a:lnTo>
                    <a:pt x="259" y="132"/>
                  </a:lnTo>
                  <a:lnTo>
                    <a:pt x="257" y="134"/>
                  </a:lnTo>
                  <a:lnTo>
                    <a:pt x="255" y="137"/>
                  </a:lnTo>
                  <a:lnTo>
                    <a:pt x="253" y="140"/>
                  </a:lnTo>
                  <a:lnTo>
                    <a:pt x="251" y="143"/>
                  </a:lnTo>
                  <a:lnTo>
                    <a:pt x="249" y="146"/>
                  </a:lnTo>
                  <a:lnTo>
                    <a:pt x="247" y="149"/>
                  </a:lnTo>
                  <a:lnTo>
                    <a:pt x="246" y="152"/>
                  </a:lnTo>
                  <a:lnTo>
                    <a:pt x="244" y="155"/>
                  </a:lnTo>
                  <a:lnTo>
                    <a:pt x="241" y="158"/>
                  </a:lnTo>
                  <a:lnTo>
                    <a:pt x="239" y="162"/>
                  </a:lnTo>
                  <a:lnTo>
                    <a:pt x="237" y="165"/>
                  </a:lnTo>
                  <a:lnTo>
                    <a:pt x="235" y="168"/>
                  </a:lnTo>
                  <a:lnTo>
                    <a:pt x="232" y="171"/>
                  </a:lnTo>
                  <a:lnTo>
                    <a:pt x="230" y="175"/>
                  </a:lnTo>
                  <a:lnTo>
                    <a:pt x="228" y="178"/>
                  </a:lnTo>
                  <a:lnTo>
                    <a:pt x="226" y="182"/>
                  </a:lnTo>
                  <a:lnTo>
                    <a:pt x="224" y="185"/>
                  </a:lnTo>
                  <a:lnTo>
                    <a:pt x="224" y="185"/>
                  </a:lnTo>
                  <a:lnTo>
                    <a:pt x="220" y="185"/>
                  </a:lnTo>
                  <a:lnTo>
                    <a:pt x="217" y="184"/>
                  </a:lnTo>
                  <a:lnTo>
                    <a:pt x="214" y="184"/>
                  </a:lnTo>
                  <a:lnTo>
                    <a:pt x="211" y="183"/>
                  </a:lnTo>
                  <a:lnTo>
                    <a:pt x="208" y="183"/>
                  </a:lnTo>
                  <a:lnTo>
                    <a:pt x="205" y="182"/>
                  </a:lnTo>
                  <a:lnTo>
                    <a:pt x="202" y="182"/>
                  </a:lnTo>
                  <a:lnTo>
                    <a:pt x="198" y="181"/>
                  </a:lnTo>
                  <a:lnTo>
                    <a:pt x="195" y="181"/>
                  </a:lnTo>
                  <a:lnTo>
                    <a:pt x="193" y="180"/>
                  </a:lnTo>
                  <a:lnTo>
                    <a:pt x="190" y="180"/>
                  </a:lnTo>
                  <a:lnTo>
                    <a:pt x="187" y="179"/>
                  </a:lnTo>
                  <a:lnTo>
                    <a:pt x="184" y="179"/>
                  </a:lnTo>
                  <a:lnTo>
                    <a:pt x="181" y="179"/>
                  </a:lnTo>
                  <a:lnTo>
                    <a:pt x="178" y="178"/>
                  </a:lnTo>
                  <a:lnTo>
                    <a:pt x="175" y="178"/>
                  </a:lnTo>
                  <a:lnTo>
                    <a:pt x="172" y="178"/>
                  </a:lnTo>
                  <a:lnTo>
                    <a:pt x="169" y="177"/>
                  </a:lnTo>
                  <a:lnTo>
                    <a:pt x="166" y="177"/>
                  </a:lnTo>
                  <a:lnTo>
                    <a:pt x="164" y="177"/>
                  </a:lnTo>
                  <a:lnTo>
                    <a:pt x="161" y="176"/>
                  </a:lnTo>
                  <a:lnTo>
                    <a:pt x="159" y="176"/>
                  </a:lnTo>
                  <a:lnTo>
                    <a:pt x="156" y="176"/>
                  </a:lnTo>
                  <a:lnTo>
                    <a:pt x="153" y="175"/>
                  </a:lnTo>
                  <a:lnTo>
                    <a:pt x="150" y="175"/>
                  </a:lnTo>
                  <a:lnTo>
                    <a:pt x="148" y="175"/>
                  </a:lnTo>
                  <a:lnTo>
                    <a:pt x="145" y="175"/>
                  </a:lnTo>
                  <a:lnTo>
                    <a:pt x="143" y="174"/>
                  </a:lnTo>
                  <a:lnTo>
                    <a:pt x="141" y="174"/>
                  </a:lnTo>
                  <a:lnTo>
                    <a:pt x="138" y="174"/>
                  </a:lnTo>
                  <a:lnTo>
                    <a:pt x="135" y="174"/>
                  </a:lnTo>
                  <a:lnTo>
                    <a:pt x="133" y="174"/>
                  </a:lnTo>
                  <a:lnTo>
                    <a:pt x="130" y="173"/>
                  </a:lnTo>
                  <a:lnTo>
                    <a:pt x="127" y="173"/>
                  </a:lnTo>
                  <a:lnTo>
                    <a:pt x="125" y="173"/>
                  </a:lnTo>
                  <a:lnTo>
                    <a:pt x="123" y="173"/>
                  </a:lnTo>
                  <a:lnTo>
                    <a:pt x="120" y="173"/>
                  </a:lnTo>
                  <a:lnTo>
                    <a:pt x="118" y="173"/>
                  </a:lnTo>
                  <a:lnTo>
                    <a:pt x="115" y="173"/>
                  </a:lnTo>
                  <a:lnTo>
                    <a:pt x="113" y="173"/>
                  </a:lnTo>
                  <a:lnTo>
                    <a:pt x="110" y="173"/>
                  </a:lnTo>
                  <a:lnTo>
                    <a:pt x="107" y="172"/>
                  </a:lnTo>
                  <a:lnTo>
                    <a:pt x="106" y="172"/>
                  </a:lnTo>
                  <a:lnTo>
                    <a:pt x="103" y="172"/>
                  </a:lnTo>
                  <a:lnTo>
                    <a:pt x="101" y="172"/>
                  </a:lnTo>
                  <a:lnTo>
                    <a:pt x="99" y="172"/>
                  </a:lnTo>
                  <a:lnTo>
                    <a:pt x="96" y="172"/>
                  </a:lnTo>
                  <a:lnTo>
                    <a:pt x="94" y="172"/>
                  </a:lnTo>
                  <a:lnTo>
                    <a:pt x="91" y="172"/>
                  </a:lnTo>
                  <a:lnTo>
                    <a:pt x="89" y="173"/>
                  </a:lnTo>
                  <a:lnTo>
                    <a:pt x="88" y="173"/>
                  </a:lnTo>
                  <a:lnTo>
                    <a:pt x="85" y="173"/>
                  </a:lnTo>
                  <a:lnTo>
                    <a:pt x="83" y="173"/>
                  </a:lnTo>
                  <a:lnTo>
                    <a:pt x="81" y="173"/>
                  </a:lnTo>
                  <a:lnTo>
                    <a:pt x="78" y="173"/>
                  </a:lnTo>
                  <a:lnTo>
                    <a:pt x="76" y="173"/>
                  </a:lnTo>
                  <a:lnTo>
                    <a:pt x="74" y="173"/>
                  </a:lnTo>
                  <a:lnTo>
                    <a:pt x="72" y="173"/>
                  </a:lnTo>
                  <a:lnTo>
                    <a:pt x="71" y="174"/>
                  </a:lnTo>
                  <a:lnTo>
                    <a:pt x="68" y="174"/>
                  </a:lnTo>
                  <a:lnTo>
                    <a:pt x="66" y="174"/>
                  </a:lnTo>
                  <a:lnTo>
                    <a:pt x="64" y="174"/>
                  </a:lnTo>
                  <a:lnTo>
                    <a:pt x="62" y="174"/>
                  </a:lnTo>
                  <a:lnTo>
                    <a:pt x="60" y="175"/>
                  </a:lnTo>
                  <a:lnTo>
                    <a:pt x="58" y="175"/>
                  </a:lnTo>
                  <a:lnTo>
                    <a:pt x="56" y="175"/>
                  </a:lnTo>
                  <a:lnTo>
                    <a:pt x="54" y="175"/>
                  </a:lnTo>
                  <a:lnTo>
                    <a:pt x="53" y="176"/>
                  </a:lnTo>
                  <a:lnTo>
                    <a:pt x="51" y="176"/>
                  </a:lnTo>
                  <a:lnTo>
                    <a:pt x="49" y="176"/>
                  </a:lnTo>
                  <a:lnTo>
                    <a:pt x="47" y="176"/>
                  </a:lnTo>
                  <a:lnTo>
                    <a:pt x="45" y="177"/>
                  </a:lnTo>
                  <a:lnTo>
                    <a:pt x="43" y="177"/>
                  </a:lnTo>
                  <a:lnTo>
                    <a:pt x="41" y="178"/>
                  </a:lnTo>
                  <a:lnTo>
                    <a:pt x="39" y="178"/>
                  </a:lnTo>
                  <a:lnTo>
                    <a:pt x="38" y="178"/>
                  </a:lnTo>
                  <a:lnTo>
                    <a:pt x="36" y="179"/>
                  </a:lnTo>
                  <a:lnTo>
                    <a:pt x="35" y="179"/>
                  </a:lnTo>
                  <a:lnTo>
                    <a:pt x="33" y="179"/>
                  </a:lnTo>
                  <a:lnTo>
                    <a:pt x="31" y="180"/>
                  </a:lnTo>
                  <a:lnTo>
                    <a:pt x="30" y="180"/>
                  </a:lnTo>
                  <a:lnTo>
                    <a:pt x="28" y="181"/>
                  </a:lnTo>
                  <a:lnTo>
                    <a:pt x="26" y="181"/>
                  </a:lnTo>
                  <a:lnTo>
                    <a:pt x="24" y="182"/>
                  </a:lnTo>
                  <a:lnTo>
                    <a:pt x="23" y="182"/>
                  </a:lnTo>
                  <a:lnTo>
                    <a:pt x="21" y="183"/>
                  </a:lnTo>
                  <a:lnTo>
                    <a:pt x="19" y="183"/>
                  </a:lnTo>
                  <a:lnTo>
                    <a:pt x="18" y="184"/>
                  </a:lnTo>
                  <a:lnTo>
                    <a:pt x="17" y="184"/>
                  </a:lnTo>
                  <a:lnTo>
                    <a:pt x="16" y="185"/>
                  </a:lnTo>
                  <a:lnTo>
                    <a:pt x="14" y="185"/>
                  </a:lnTo>
                  <a:lnTo>
                    <a:pt x="13" y="185"/>
                  </a:lnTo>
                  <a:lnTo>
                    <a:pt x="11" y="186"/>
                  </a:lnTo>
                  <a:lnTo>
                    <a:pt x="10" y="186"/>
                  </a:lnTo>
                  <a:lnTo>
                    <a:pt x="8" y="187"/>
                  </a:lnTo>
                  <a:lnTo>
                    <a:pt x="7" y="188"/>
                  </a:lnTo>
                  <a:lnTo>
                    <a:pt x="5" y="188"/>
                  </a:lnTo>
                  <a:lnTo>
                    <a:pt x="4" y="189"/>
                  </a:lnTo>
                  <a:lnTo>
                    <a:pt x="3" y="190"/>
                  </a:lnTo>
                  <a:lnTo>
                    <a:pt x="2" y="186"/>
                  </a:lnTo>
                  <a:lnTo>
                    <a:pt x="2" y="184"/>
                  </a:lnTo>
                  <a:lnTo>
                    <a:pt x="1" y="181"/>
                  </a:lnTo>
                  <a:lnTo>
                    <a:pt x="1" y="177"/>
                  </a:lnTo>
                  <a:lnTo>
                    <a:pt x="1" y="174"/>
                  </a:lnTo>
                  <a:lnTo>
                    <a:pt x="1" y="171"/>
                  </a:lnTo>
                  <a:lnTo>
                    <a:pt x="1" y="168"/>
                  </a:lnTo>
                  <a:lnTo>
                    <a:pt x="1" y="166"/>
                  </a:lnTo>
                  <a:lnTo>
                    <a:pt x="0" y="163"/>
                  </a:lnTo>
                  <a:lnTo>
                    <a:pt x="0" y="160"/>
                  </a:lnTo>
                  <a:lnTo>
                    <a:pt x="0" y="156"/>
                  </a:lnTo>
                  <a:lnTo>
                    <a:pt x="0" y="153"/>
                  </a:lnTo>
                  <a:lnTo>
                    <a:pt x="0" y="151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0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0" y="112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0" y="88"/>
                  </a:lnTo>
                  <a:lnTo>
                    <a:pt x="0" y="86"/>
                  </a:lnTo>
                  <a:lnTo>
                    <a:pt x="1" y="84"/>
                  </a:lnTo>
                  <a:lnTo>
                    <a:pt x="1" y="82"/>
                  </a:lnTo>
                  <a:lnTo>
                    <a:pt x="1" y="81"/>
                  </a:lnTo>
                  <a:lnTo>
                    <a:pt x="1" y="79"/>
                  </a:lnTo>
                  <a:lnTo>
                    <a:pt x="1" y="77"/>
                  </a:lnTo>
                  <a:lnTo>
                    <a:pt x="1" y="75"/>
                  </a:lnTo>
                  <a:lnTo>
                    <a:pt x="1" y="73"/>
                  </a:lnTo>
                  <a:lnTo>
                    <a:pt x="2" y="71"/>
                  </a:lnTo>
                  <a:lnTo>
                    <a:pt x="2" y="69"/>
                  </a:lnTo>
                  <a:lnTo>
                    <a:pt x="3" y="67"/>
                  </a:lnTo>
                  <a:lnTo>
                    <a:pt x="3" y="65"/>
                  </a:lnTo>
                  <a:lnTo>
                    <a:pt x="3" y="64"/>
                  </a:lnTo>
                  <a:lnTo>
                    <a:pt x="4" y="63"/>
                  </a:lnTo>
                  <a:lnTo>
                    <a:pt x="4" y="61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7" y="52"/>
                  </a:lnTo>
                  <a:lnTo>
                    <a:pt x="8" y="51"/>
                  </a:lnTo>
                  <a:lnTo>
                    <a:pt x="8" y="49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10" y="46"/>
                  </a:lnTo>
                  <a:lnTo>
                    <a:pt x="11" y="44"/>
                  </a:lnTo>
                  <a:lnTo>
                    <a:pt x="11" y="43"/>
                  </a:lnTo>
                  <a:lnTo>
                    <a:pt x="12" y="41"/>
                  </a:lnTo>
                  <a:lnTo>
                    <a:pt x="13" y="40"/>
                  </a:lnTo>
                  <a:lnTo>
                    <a:pt x="13" y="39"/>
                  </a:lnTo>
                  <a:lnTo>
                    <a:pt x="14" y="37"/>
                  </a:lnTo>
                  <a:lnTo>
                    <a:pt x="15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7" y="33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9" y="30"/>
                  </a:lnTo>
                  <a:lnTo>
                    <a:pt x="20" y="29"/>
                  </a:lnTo>
                  <a:lnTo>
                    <a:pt x="20" y="28"/>
                  </a:lnTo>
                  <a:lnTo>
                    <a:pt x="21" y="27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7" y="22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8" y="14"/>
                  </a:lnTo>
                  <a:lnTo>
                    <a:pt x="39" y="14"/>
                  </a:lnTo>
                  <a:lnTo>
                    <a:pt x="41" y="14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960000"/>
                </a:gs>
              </a:gsLst>
              <a:path path="circle">
                <a:fillToRect l="50000" t="50000" r="50000" b="50000"/>
              </a:path>
            </a:gradFill>
            <a:ln w="6" cap="flat">
              <a:noFill/>
              <a:prstDash val="solid"/>
              <a:miter lim="800000"/>
              <a:headEnd/>
              <a:tailEnd/>
            </a:ln>
            <a:extLst/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99" name="Line 103">
              <a:extLst>
                <a:ext uri="{FF2B5EF4-FFF2-40B4-BE49-F238E27FC236}">
                  <a16:creationId xmlns:a16="http://schemas.microsoft.com/office/drawing/2014/main" id="{1E3B75AA-DAE7-49B2-9179-A6CAB1FC47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00085" y="5625745"/>
              <a:ext cx="666750" cy="63500"/>
            </a:xfrm>
            <a:prstGeom prst="line">
              <a:avLst/>
            </a:prstGeom>
            <a:noFill/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93D97A40-7CB2-4779-94F0-4478D40D6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906" y="5303480"/>
              <a:ext cx="731837" cy="201614"/>
            </a:xfrm>
            <a:custGeom>
              <a:avLst/>
              <a:gdLst>
                <a:gd name="T0" fmla="*/ 92 w 461"/>
                <a:gd name="T1" fmla="*/ 100 h 127"/>
                <a:gd name="T2" fmla="*/ 85 w 461"/>
                <a:gd name="T3" fmla="*/ 99 h 127"/>
                <a:gd name="T4" fmla="*/ 79 w 461"/>
                <a:gd name="T5" fmla="*/ 99 h 127"/>
                <a:gd name="T6" fmla="*/ 74 w 461"/>
                <a:gd name="T7" fmla="*/ 99 h 127"/>
                <a:gd name="T8" fmla="*/ 69 w 461"/>
                <a:gd name="T9" fmla="*/ 99 h 127"/>
                <a:gd name="T10" fmla="*/ 63 w 461"/>
                <a:gd name="T11" fmla="*/ 98 h 127"/>
                <a:gd name="T12" fmla="*/ 58 w 461"/>
                <a:gd name="T13" fmla="*/ 98 h 127"/>
                <a:gd name="T14" fmla="*/ 54 w 461"/>
                <a:gd name="T15" fmla="*/ 97 h 127"/>
                <a:gd name="T16" fmla="*/ 49 w 461"/>
                <a:gd name="T17" fmla="*/ 97 h 127"/>
                <a:gd name="T18" fmla="*/ 45 w 461"/>
                <a:gd name="T19" fmla="*/ 96 h 127"/>
                <a:gd name="T20" fmla="*/ 40 w 461"/>
                <a:gd name="T21" fmla="*/ 95 h 127"/>
                <a:gd name="T22" fmla="*/ 37 w 461"/>
                <a:gd name="T23" fmla="*/ 94 h 127"/>
                <a:gd name="T24" fmla="*/ 33 w 461"/>
                <a:gd name="T25" fmla="*/ 93 h 127"/>
                <a:gd name="T26" fmla="*/ 29 w 461"/>
                <a:gd name="T27" fmla="*/ 93 h 127"/>
                <a:gd name="T28" fmla="*/ 26 w 461"/>
                <a:gd name="T29" fmla="*/ 92 h 127"/>
                <a:gd name="T30" fmla="*/ 22 w 461"/>
                <a:gd name="T31" fmla="*/ 91 h 127"/>
                <a:gd name="T32" fmla="*/ 20 w 461"/>
                <a:gd name="T33" fmla="*/ 89 h 127"/>
                <a:gd name="T34" fmla="*/ 17 w 461"/>
                <a:gd name="T35" fmla="*/ 88 h 127"/>
                <a:gd name="T36" fmla="*/ 15 w 461"/>
                <a:gd name="T37" fmla="*/ 87 h 127"/>
                <a:gd name="T38" fmla="*/ 12 w 461"/>
                <a:gd name="T39" fmla="*/ 85 h 127"/>
                <a:gd name="T40" fmla="*/ 10 w 461"/>
                <a:gd name="T41" fmla="*/ 83 h 127"/>
                <a:gd name="T42" fmla="*/ 8 w 461"/>
                <a:gd name="T43" fmla="*/ 81 h 127"/>
                <a:gd name="T44" fmla="*/ 6 w 461"/>
                <a:gd name="T45" fmla="*/ 80 h 127"/>
                <a:gd name="T46" fmla="*/ 4 w 461"/>
                <a:gd name="T47" fmla="*/ 78 h 127"/>
                <a:gd name="T48" fmla="*/ 4 w 461"/>
                <a:gd name="T49" fmla="*/ 76 h 127"/>
                <a:gd name="T50" fmla="*/ 3 w 461"/>
                <a:gd name="T51" fmla="*/ 75 h 127"/>
                <a:gd name="T52" fmla="*/ 1 w 461"/>
                <a:gd name="T53" fmla="*/ 72 h 127"/>
                <a:gd name="T54" fmla="*/ 1 w 461"/>
                <a:gd name="T55" fmla="*/ 70 h 127"/>
                <a:gd name="T56" fmla="*/ 0 w 461"/>
                <a:gd name="T57" fmla="*/ 68 h 127"/>
                <a:gd name="T58" fmla="*/ 0 w 461"/>
                <a:gd name="T59" fmla="*/ 65 h 127"/>
                <a:gd name="T60" fmla="*/ 0 w 461"/>
                <a:gd name="T61" fmla="*/ 63 h 127"/>
                <a:gd name="T62" fmla="*/ 0 w 461"/>
                <a:gd name="T63" fmla="*/ 60 h 127"/>
                <a:gd name="T64" fmla="*/ 0 w 461"/>
                <a:gd name="T65" fmla="*/ 58 h 127"/>
                <a:gd name="T66" fmla="*/ 0 w 461"/>
                <a:gd name="T67" fmla="*/ 55 h 127"/>
                <a:gd name="T68" fmla="*/ 1 w 461"/>
                <a:gd name="T69" fmla="*/ 53 h 127"/>
                <a:gd name="T70" fmla="*/ 2 w 461"/>
                <a:gd name="T71" fmla="*/ 50 h 127"/>
                <a:gd name="T72" fmla="*/ 3 w 461"/>
                <a:gd name="T73" fmla="*/ 46 h 127"/>
                <a:gd name="T74" fmla="*/ 4 w 461"/>
                <a:gd name="T75" fmla="*/ 43 h 127"/>
                <a:gd name="T76" fmla="*/ 4 w 461"/>
                <a:gd name="T77" fmla="*/ 41 h 127"/>
                <a:gd name="T78" fmla="*/ 6 w 461"/>
                <a:gd name="T79" fmla="*/ 38 h 127"/>
                <a:gd name="T80" fmla="*/ 8 w 461"/>
                <a:gd name="T81" fmla="*/ 34 h 127"/>
                <a:gd name="T82" fmla="*/ 10 w 461"/>
                <a:gd name="T83" fmla="*/ 31 h 127"/>
                <a:gd name="T84" fmla="*/ 12 w 461"/>
                <a:gd name="T85" fmla="*/ 27 h 127"/>
                <a:gd name="T86" fmla="*/ 15 w 461"/>
                <a:gd name="T87" fmla="*/ 24 h 127"/>
                <a:gd name="T88" fmla="*/ 18 w 461"/>
                <a:gd name="T89" fmla="*/ 21 h 127"/>
                <a:gd name="T90" fmla="*/ 21 w 461"/>
                <a:gd name="T91" fmla="*/ 17 h 127"/>
                <a:gd name="T92" fmla="*/ 23 w 461"/>
                <a:gd name="T93" fmla="*/ 13 h 127"/>
                <a:gd name="T94" fmla="*/ 26 w 461"/>
                <a:gd name="T95" fmla="*/ 9 h 127"/>
                <a:gd name="T96" fmla="*/ 30 w 461"/>
                <a:gd name="T97" fmla="*/ 6 h 127"/>
                <a:gd name="T98" fmla="*/ 34 w 461"/>
                <a:gd name="T99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1" h="127">
                  <a:moveTo>
                    <a:pt x="461" y="127"/>
                  </a:moveTo>
                  <a:lnTo>
                    <a:pt x="92" y="100"/>
                  </a:lnTo>
                  <a:lnTo>
                    <a:pt x="88" y="99"/>
                  </a:lnTo>
                  <a:lnTo>
                    <a:pt x="85" y="99"/>
                  </a:lnTo>
                  <a:lnTo>
                    <a:pt x="82" y="99"/>
                  </a:lnTo>
                  <a:lnTo>
                    <a:pt x="79" y="99"/>
                  </a:lnTo>
                  <a:lnTo>
                    <a:pt x="76" y="99"/>
                  </a:lnTo>
                  <a:lnTo>
                    <a:pt x="74" y="99"/>
                  </a:lnTo>
                  <a:lnTo>
                    <a:pt x="71" y="99"/>
                  </a:lnTo>
                  <a:lnTo>
                    <a:pt x="69" y="99"/>
                  </a:lnTo>
                  <a:lnTo>
                    <a:pt x="66" y="99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8" y="98"/>
                  </a:lnTo>
                  <a:lnTo>
                    <a:pt x="56" y="98"/>
                  </a:lnTo>
                  <a:lnTo>
                    <a:pt x="54" y="97"/>
                  </a:lnTo>
                  <a:lnTo>
                    <a:pt x="52" y="97"/>
                  </a:lnTo>
                  <a:lnTo>
                    <a:pt x="49" y="97"/>
                  </a:lnTo>
                  <a:lnTo>
                    <a:pt x="47" y="96"/>
                  </a:lnTo>
                  <a:lnTo>
                    <a:pt x="45" y="96"/>
                  </a:lnTo>
                  <a:lnTo>
                    <a:pt x="42" y="96"/>
                  </a:lnTo>
                  <a:lnTo>
                    <a:pt x="40" y="95"/>
                  </a:lnTo>
                  <a:lnTo>
                    <a:pt x="39" y="95"/>
                  </a:lnTo>
                  <a:lnTo>
                    <a:pt x="37" y="94"/>
                  </a:lnTo>
                  <a:lnTo>
                    <a:pt x="35" y="94"/>
                  </a:lnTo>
                  <a:lnTo>
                    <a:pt x="33" y="93"/>
                  </a:lnTo>
                  <a:lnTo>
                    <a:pt x="31" y="93"/>
                  </a:lnTo>
                  <a:lnTo>
                    <a:pt x="29" y="93"/>
                  </a:lnTo>
                  <a:lnTo>
                    <a:pt x="27" y="93"/>
                  </a:lnTo>
                  <a:lnTo>
                    <a:pt x="26" y="92"/>
                  </a:lnTo>
                  <a:lnTo>
                    <a:pt x="24" y="91"/>
                  </a:lnTo>
                  <a:lnTo>
                    <a:pt x="22" y="91"/>
                  </a:lnTo>
                  <a:lnTo>
                    <a:pt x="22" y="90"/>
                  </a:lnTo>
                  <a:lnTo>
                    <a:pt x="20" y="89"/>
                  </a:lnTo>
                  <a:lnTo>
                    <a:pt x="19" y="89"/>
                  </a:lnTo>
                  <a:lnTo>
                    <a:pt x="17" y="88"/>
                  </a:lnTo>
                  <a:lnTo>
                    <a:pt x="16" y="87"/>
                  </a:lnTo>
                  <a:lnTo>
                    <a:pt x="15" y="87"/>
                  </a:lnTo>
                  <a:lnTo>
                    <a:pt x="13" y="86"/>
                  </a:lnTo>
                  <a:lnTo>
                    <a:pt x="12" y="85"/>
                  </a:lnTo>
                  <a:lnTo>
                    <a:pt x="11" y="84"/>
                  </a:lnTo>
                  <a:lnTo>
                    <a:pt x="10" y="83"/>
                  </a:lnTo>
                  <a:lnTo>
                    <a:pt x="9" y="82"/>
                  </a:lnTo>
                  <a:lnTo>
                    <a:pt x="8" y="81"/>
                  </a:lnTo>
                  <a:lnTo>
                    <a:pt x="7" y="81"/>
                  </a:lnTo>
                  <a:lnTo>
                    <a:pt x="6" y="80"/>
                  </a:lnTo>
                  <a:lnTo>
                    <a:pt x="5" y="79"/>
                  </a:lnTo>
                  <a:lnTo>
                    <a:pt x="4" y="78"/>
                  </a:lnTo>
                  <a:lnTo>
                    <a:pt x="4" y="77"/>
                  </a:lnTo>
                  <a:lnTo>
                    <a:pt x="4" y="76"/>
                  </a:lnTo>
                  <a:lnTo>
                    <a:pt x="3" y="76"/>
                  </a:lnTo>
                  <a:lnTo>
                    <a:pt x="3" y="75"/>
                  </a:lnTo>
                  <a:lnTo>
                    <a:pt x="2" y="73"/>
                  </a:lnTo>
                  <a:lnTo>
                    <a:pt x="1" y="72"/>
                  </a:lnTo>
                  <a:lnTo>
                    <a:pt x="1" y="71"/>
                  </a:lnTo>
                  <a:lnTo>
                    <a:pt x="1" y="70"/>
                  </a:lnTo>
                  <a:lnTo>
                    <a:pt x="0" y="69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0" y="64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60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1" y="53"/>
                  </a:lnTo>
                  <a:lnTo>
                    <a:pt x="1" y="51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4" y="43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5" y="39"/>
                  </a:lnTo>
                  <a:lnTo>
                    <a:pt x="6" y="38"/>
                  </a:lnTo>
                  <a:lnTo>
                    <a:pt x="7" y="36"/>
                  </a:lnTo>
                  <a:lnTo>
                    <a:pt x="8" y="34"/>
                  </a:lnTo>
                  <a:lnTo>
                    <a:pt x="9" y="33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2" y="27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4" y="11"/>
                  </a:lnTo>
                  <a:lnTo>
                    <a:pt x="26" y="9"/>
                  </a:lnTo>
                  <a:lnTo>
                    <a:pt x="28" y="7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4" y="2"/>
                  </a:lnTo>
                  <a:lnTo>
                    <a:pt x="35" y="0"/>
                  </a:lnTo>
                </a:path>
              </a:pathLst>
            </a:custGeom>
            <a:gradFill>
              <a:gsLst>
                <a:gs pos="100000">
                  <a:srgbClr val="0058B0"/>
                </a:gs>
                <a:gs pos="0">
                  <a:srgbClr val="3399FF"/>
                </a:gs>
              </a:gsLst>
              <a:path path="circle">
                <a:fillToRect l="50000" t="50000" r="50000" b="50000"/>
              </a:path>
            </a:gradFill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11CD0A0A-DFC5-49B6-B2BE-5993EDA78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2119" y="6025797"/>
              <a:ext cx="2773363" cy="76200"/>
            </a:xfrm>
            <a:custGeom>
              <a:avLst/>
              <a:gdLst>
                <a:gd name="T0" fmla="*/ 16 w 1747"/>
                <a:gd name="T1" fmla="*/ 1 h 48"/>
                <a:gd name="T2" fmla="*/ 49 w 1747"/>
                <a:gd name="T3" fmla="*/ 3 h 48"/>
                <a:gd name="T4" fmla="*/ 82 w 1747"/>
                <a:gd name="T5" fmla="*/ 6 h 48"/>
                <a:gd name="T6" fmla="*/ 114 w 1747"/>
                <a:gd name="T7" fmla="*/ 8 h 48"/>
                <a:gd name="T8" fmla="*/ 147 w 1747"/>
                <a:gd name="T9" fmla="*/ 10 h 48"/>
                <a:gd name="T10" fmla="*/ 180 w 1747"/>
                <a:gd name="T11" fmla="*/ 12 h 48"/>
                <a:gd name="T12" fmla="*/ 213 w 1747"/>
                <a:gd name="T13" fmla="*/ 15 h 48"/>
                <a:gd name="T14" fmla="*/ 246 w 1747"/>
                <a:gd name="T15" fmla="*/ 16 h 48"/>
                <a:gd name="T16" fmla="*/ 279 w 1747"/>
                <a:gd name="T17" fmla="*/ 18 h 48"/>
                <a:gd name="T18" fmla="*/ 314 w 1747"/>
                <a:gd name="T19" fmla="*/ 20 h 48"/>
                <a:gd name="T20" fmla="*/ 347 w 1747"/>
                <a:gd name="T21" fmla="*/ 22 h 48"/>
                <a:gd name="T22" fmla="*/ 381 w 1747"/>
                <a:gd name="T23" fmla="*/ 23 h 48"/>
                <a:gd name="T24" fmla="*/ 414 w 1747"/>
                <a:gd name="T25" fmla="*/ 25 h 48"/>
                <a:gd name="T26" fmla="*/ 448 w 1747"/>
                <a:gd name="T27" fmla="*/ 27 h 48"/>
                <a:gd name="T28" fmla="*/ 482 w 1747"/>
                <a:gd name="T29" fmla="*/ 28 h 48"/>
                <a:gd name="T30" fmla="*/ 516 w 1747"/>
                <a:gd name="T31" fmla="*/ 30 h 48"/>
                <a:gd name="T32" fmla="*/ 550 w 1747"/>
                <a:gd name="T33" fmla="*/ 32 h 48"/>
                <a:gd name="T34" fmla="*/ 585 w 1747"/>
                <a:gd name="T35" fmla="*/ 33 h 48"/>
                <a:gd name="T36" fmla="*/ 619 w 1747"/>
                <a:gd name="T37" fmla="*/ 33 h 48"/>
                <a:gd name="T38" fmla="*/ 654 w 1747"/>
                <a:gd name="T39" fmla="*/ 35 h 48"/>
                <a:gd name="T40" fmla="*/ 689 w 1747"/>
                <a:gd name="T41" fmla="*/ 36 h 48"/>
                <a:gd name="T42" fmla="*/ 723 w 1747"/>
                <a:gd name="T43" fmla="*/ 37 h 48"/>
                <a:gd name="T44" fmla="*/ 758 w 1747"/>
                <a:gd name="T45" fmla="*/ 38 h 48"/>
                <a:gd name="T46" fmla="*/ 793 w 1747"/>
                <a:gd name="T47" fmla="*/ 39 h 48"/>
                <a:gd name="T48" fmla="*/ 829 w 1747"/>
                <a:gd name="T49" fmla="*/ 40 h 48"/>
                <a:gd name="T50" fmla="*/ 864 w 1747"/>
                <a:gd name="T51" fmla="*/ 41 h 48"/>
                <a:gd name="T52" fmla="*/ 899 w 1747"/>
                <a:gd name="T53" fmla="*/ 42 h 48"/>
                <a:gd name="T54" fmla="*/ 935 w 1747"/>
                <a:gd name="T55" fmla="*/ 43 h 48"/>
                <a:gd name="T56" fmla="*/ 971 w 1747"/>
                <a:gd name="T57" fmla="*/ 44 h 48"/>
                <a:gd name="T58" fmla="*/ 1007 w 1747"/>
                <a:gd name="T59" fmla="*/ 44 h 48"/>
                <a:gd name="T60" fmla="*/ 1042 w 1747"/>
                <a:gd name="T61" fmla="*/ 45 h 48"/>
                <a:gd name="T62" fmla="*/ 1079 w 1747"/>
                <a:gd name="T63" fmla="*/ 45 h 48"/>
                <a:gd name="T64" fmla="*/ 1115 w 1747"/>
                <a:gd name="T65" fmla="*/ 46 h 48"/>
                <a:gd name="T66" fmla="*/ 1151 w 1747"/>
                <a:gd name="T67" fmla="*/ 46 h 48"/>
                <a:gd name="T68" fmla="*/ 1187 w 1747"/>
                <a:gd name="T69" fmla="*/ 47 h 48"/>
                <a:gd name="T70" fmla="*/ 1224 w 1747"/>
                <a:gd name="T71" fmla="*/ 47 h 48"/>
                <a:gd name="T72" fmla="*/ 1261 w 1747"/>
                <a:gd name="T73" fmla="*/ 47 h 48"/>
                <a:gd name="T74" fmla="*/ 1297 w 1747"/>
                <a:gd name="T75" fmla="*/ 47 h 48"/>
                <a:gd name="T76" fmla="*/ 1334 w 1747"/>
                <a:gd name="T77" fmla="*/ 48 h 48"/>
                <a:gd name="T78" fmla="*/ 1371 w 1747"/>
                <a:gd name="T79" fmla="*/ 48 h 48"/>
                <a:gd name="T80" fmla="*/ 1408 w 1747"/>
                <a:gd name="T81" fmla="*/ 48 h 48"/>
                <a:gd name="T82" fmla="*/ 1445 w 1747"/>
                <a:gd name="T83" fmla="*/ 47 h 48"/>
                <a:gd name="T84" fmla="*/ 1482 w 1747"/>
                <a:gd name="T85" fmla="*/ 47 h 48"/>
                <a:gd name="T86" fmla="*/ 1520 w 1747"/>
                <a:gd name="T87" fmla="*/ 47 h 48"/>
                <a:gd name="T88" fmla="*/ 1557 w 1747"/>
                <a:gd name="T89" fmla="*/ 47 h 48"/>
                <a:gd name="T90" fmla="*/ 1595 w 1747"/>
                <a:gd name="T91" fmla="*/ 46 h 48"/>
                <a:gd name="T92" fmla="*/ 1633 w 1747"/>
                <a:gd name="T93" fmla="*/ 46 h 48"/>
                <a:gd name="T94" fmla="*/ 1670 w 1747"/>
                <a:gd name="T95" fmla="*/ 46 h 48"/>
                <a:gd name="T96" fmla="*/ 1708 w 1747"/>
                <a:gd name="T97" fmla="*/ 45 h 48"/>
                <a:gd name="T98" fmla="*/ 1747 w 1747"/>
                <a:gd name="T99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47" h="48">
                  <a:moveTo>
                    <a:pt x="0" y="0"/>
                  </a:moveTo>
                  <a:lnTo>
                    <a:pt x="16" y="1"/>
                  </a:lnTo>
                  <a:lnTo>
                    <a:pt x="33" y="2"/>
                  </a:lnTo>
                  <a:lnTo>
                    <a:pt x="49" y="3"/>
                  </a:lnTo>
                  <a:lnTo>
                    <a:pt x="65" y="4"/>
                  </a:lnTo>
                  <a:lnTo>
                    <a:pt x="82" y="6"/>
                  </a:lnTo>
                  <a:lnTo>
                    <a:pt x="98" y="7"/>
                  </a:lnTo>
                  <a:lnTo>
                    <a:pt x="114" y="8"/>
                  </a:lnTo>
                  <a:lnTo>
                    <a:pt x="131" y="9"/>
                  </a:lnTo>
                  <a:lnTo>
                    <a:pt x="147" y="10"/>
                  </a:lnTo>
                  <a:lnTo>
                    <a:pt x="163" y="11"/>
                  </a:lnTo>
                  <a:lnTo>
                    <a:pt x="180" y="12"/>
                  </a:lnTo>
                  <a:lnTo>
                    <a:pt x="196" y="14"/>
                  </a:lnTo>
                  <a:lnTo>
                    <a:pt x="213" y="15"/>
                  </a:lnTo>
                  <a:lnTo>
                    <a:pt x="229" y="15"/>
                  </a:lnTo>
                  <a:lnTo>
                    <a:pt x="246" y="16"/>
                  </a:lnTo>
                  <a:lnTo>
                    <a:pt x="263" y="17"/>
                  </a:lnTo>
                  <a:lnTo>
                    <a:pt x="279" y="18"/>
                  </a:lnTo>
                  <a:lnTo>
                    <a:pt x="297" y="19"/>
                  </a:lnTo>
                  <a:lnTo>
                    <a:pt x="314" y="20"/>
                  </a:lnTo>
                  <a:lnTo>
                    <a:pt x="330" y="21"/>
                  </a:lnTo>
                  <a:lnTo>
                    <a:pt x="347" y="22"/>
                  </a:lnTo>
                  <a:lnTo>
                    <a:pt x="364" y="22"/>
                  </a:lnTo>
                  <a:lnTo>
                    <a:pt x="381" y="23"/>
                  </a:lnTo>
                  <a:lnTo>
                    <a:pt x="397" y="24"/>
                  </a:lnTo>
                  <a:lnTo>
                    <a:pt x="414" y="25"/>
                  </a:lnTo>
                  <a:lnTo>
                    <a:pt x="431" y="26"/>
                  </a:lnTo>
                  <a:lnTo>
                    <a:pt x="448" y="27"/>
                  </a:lnTo>
                  <a:lnTo>
                    <a:pt x="465" y="28"/>
                  </a:lnTo>
                  <a:lnTo>
                    <a:pt x="482" y="28"/>
                  </a:lnTo>
                  <a:lnTo>
                    <a:pt x="499" y="29"/>
                  </a:lnTo>
                  <a:lnTo>
                    <a:pt x="516" y="30"/>
                  </a:lnTo>
                  <a:lnTo>
                    <a:pt x="533" y="31"/>
                  </a:lnTo>
                  <a:lnTo>
                    <a:pt x="550" y="32"/>
                  </a:lnTo>
                  <a:lnTo>
                    <a:pt x="568" y="32"/>
                  </a:lnTo>
                  <a:lnTo>
                    <a:pt x="585" y="33"/>
                  </a:lnTo>
                  <a:lnTo>
                    <a:pt x="602" y="33"/>
                  </a:lnTo>
                  <a:lnTo>
                    <a:pt x="619" y="33"/>
                  </a:lnTo>
                  <a:lnTo>
                    <a:pt x="637" y="34"/>
                  </a:lnTo>
                  <a:lnTo>
                    <a:pt x="654" y="35"/>
                  </a:lnTo>
                  <a:lnTo>
                    <a:pt x="671" y="35"/>
                  </a:lnTo>
                  <a:lnTo>
                    <a:pt x="689" y="36"/>
                  </a:lnTo>
                  <a:lnTo>
                    <a:pt x="706" y="37"/>
                  </a:lnTo>
                  <a:lnTo>
                    <a:pt x="723" y="37"/>
                  </a:lnTo>
                  <a:lnTo>
                    <a:pt x="741" y="38"/>
                  </a:lnTo>
                  <a:lnTo>
                    <a:pt x="758" y="38"/>
                  </a:lnTo>
                  <a:lnTo>
                    <a:pt x="776" y="39"/>
                  </a:lnTo>
                  <a:lnTo>
                    <a:pt x="793" y="39"/>
                  </a:lnTo>
                  <a:lnTo>
                    <a:pt x="811" y="40"/>
                  </a:lnTo>
                  <a:lnTo>
                    <a:pt x="829" y="40"/>
                  </a:lnTo>
                  <a:lnTo>
                    <a:pt x="846" y="41"/>
                  </a:lnTo>
                  <a:lnTo>
                    <a:pt x="864" y="41"/>
                  </a:lnTo>
                  <a:lnTo>
                    <a:pt x="882" y="42"/>
                  </a:lnTo>
                  <a:lnTo>
                    <a:pt x="899" y="42"/>
                  </a:lnTo>
                  <a:lnTo>
                    <a:pt x="917" y="42"/>
                  </a:lnTo>
                  <a:lnTo>
                    <a:pt x="935" y="43"/>
                  </a:lnTo>
                  <a:lnTo>
                    <a:pt x="953" y="43"/>
                  </a:lnTo>
                  <a:lnTo>
                    <a:pt x="971" y="44"/>
                  </a:lnTo>
                  <a:lnTo>
                    <a:pt x="989" y="44"/>
                  </a:lnTo>
                  <a:lnTo>
                    <a:pt x="1007" y="44"/>
                  </a:lnTo>
                  <a:lnTo>
                    <a:pt x="1024" y="45"/>
                  </a:lnTo>
                  <a:lnTo>
                    <a:pt x="1042" y="45"/>
                  </a:lnTo>
                  <a:lnTo>
                    <a:pt x="1060" y="45"/>
                  </a:lnTo>
                  <a:lnTo>
                    <a:pt x="1079" y="45"/>
                  </a:lnTo>
                  <a:lnTo>
                    <a:pt x="1097" y="46"/>
                  </a:lnTo>
                  <a:lnTo>
                    <a:pt x="1115" y="46"/>
                  </a:lnTo>
                  <a:lnTo>
                    <a:pt x="1133" y="46"/>
                  </a:lnTo>
                  <a:lnTo>
                    <a:pt x="1151" y="46"/>
                  </a:lnTo>
                  <a:lnTo>
                    <a:pt x="1169" y="47"/>
                  </a:lnTo>
                  <a:lnTo>
                    <a:pt x="1187" y="47"/>
                  </a:lnTo>
                  <a:lnTo>
                    <a:pt x="1206" y="47"/>
                  </a:lnTo>
                  <a:lnTo>
                    <a:pt x="1224" y="47"/>
                  </a:lnTo>
                  <a:lnTo>
                    <a:pt x="1242" y="47"/>
                  </a:lnTo>
                  <a:lnTo>
                    <a:pt x="1261" y="47"/>
                  </a:lnTo>
                  <a:lnTo>
                    <a:pt x="1279" y="47"/>
                  </a:lnTo>
                  <a:lnTo>
                    <a:pt x="1297" y="47"/>
                  </a:lnTo>
                  <a:lnTo>
                    <a:pt x="1316" y="48"/>
                  </a:lnTo>
                  <a:lnTo>
                    <a:pt x="1334" y="48"/>
                  </a:lnTo>
                  <a:lnTo>
                    <a:pt x="1353" y="48"/>
                  </a:lnTo>
                  <a:lnTo>
                    <a:pt x="1371" y="48"/>
                  </a:lnTo>
                  <a:lnTo>
                    <a:pt x="1389" y="48"/>
                  </a:lnTo>
                  <a:lnTo>
                    <a:pt x="1408" y="48"/>
                  </a:lnTo>
                  <a:lnTo>
                    <a:pt x="1426" y="48"/>
                  </a:lnTo>
                  <a:lnTo>
                    <a:pt x="1445" y="47"/>
                  </a:lnTo>
                  <a:lnTo>
                    <a:pt x="1464" y="47"/>
                  </a:lnTo>
                  <a:lnTo>
                    <a:pt x="1482" y="47"/>
                  </a:lnTo>
                  <a:lnTo>
                    <a:pt x="1501" y="47"/>
                  </a:lnTo>
                  <a:lnTo>
                    <a:pt x="1520" y="47"/>
                  </a:lnTo>
                  <a:lnTo>
                    <a:pt x="1539" y="47"/>
                  </a:lnTo>
                  <a:lnTo>
                    <a:pt x="1557" y="47"/>
                  </a:lnTo>
                  <a:lnTo>
                    <a:pt x="1576" y="47"/>
                  </a:lnTo>
                  <a:lnTo>
                    <a:pt x="1595" y="46"/>
                  </a:lnTo>
                  <a:lnTo>
                    <a:pt x="1614" y="46"/>
                  </a:lnTo>
                  <a:lnTo>
                    <a:pt x="1633" y="46"/>
                  </a:lnTo>
                  <a:lnTo>
                    <a:pt x="1652" y="46"/>
                  </a:lnTo>
                  <a:lnTo>
                    <a:pt x="1670" y="46"/>
                  </a:lnTo>
                  <a:lnTo>
                    <a:pt x="1689" y="45"/>
                  </a:lnTo>
                  <a:lnTo>
                    <a:pt x="1708" y="45"/>
                  </a:lnTo>
                  <a:lnTo>
                    <a:pt x="1727" y="45"/>
                  </a:lnTo>
                  <a:lnTo>
                    <a:pt x="1747" y="45"/>
                  </a:lnTo>
                </a:path>
              </a:pathLst>
            </a:custGeom>
            <a:gradFill>
              <a:gsLst>
                <a:gs pos="100000">
                  <a:srgbClr val="00589A"/>
                </a:gs>
                <a:gs pos="0">
                  <a:srgbClr val="00B0F0"/>
                </a:gs>
              </a:gsLst>
              <a:path path="circle">
                <a:fillToRect l="50000" t="50000" r="50000" b="50000"/>
              </a:path>
            </a:gradFill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98EAEB38-D121-44D0-8353-74F018F90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6370" y="4954227"/>
              <a:ext cx="80962" cy="1081094"/>
            </a:xfrm>
            <a:custGeom>
              <a:avLst/>
              <a:gdLst>
                <a:gd name="T0" fmla="*/ 1 w 51"/>
                <a:gd name="T1" fmla="*/ 4 h 681"/>
                <a:gd name="T2" fmla="*/ 4 w 51"/>
                <a:gd name="T3" fmla="*/ 12 h 681"/>
                <a:gd name="T4" fmla="*/ 7 w 51"/>
                <a:gd name="T5" fmla="*/ 21 h 681"/>
                <a:gd name="T6" fmla="*/ 10 w 51"/>
                <a:gd name="T7" fmla="*/ 30 h 681"/>
                <a:gd name="T8" fmla="*/ 12 w 51"/>
                <a:gd name="T9" fmla="*/ 39 h 681"/>
                <a:gd name="T10" fmla="*/ 15 w 51"/>
                <a:gd name="T11" fmla="*/ 49 h 681"/>
                <a:gd name="T12" fmla="*/ 18 w 51"/>
                <a:gd name="T13" fmla="*/ 58 h 681"/>
                <a:gd name="T14" fmla="*/ 20 w 51"/>
                <a:gd name="T15" fmla="*/ 68 h 681"/>
                <a:gd name="T16" fmla="*/ 23 w 51"/>
                <a:gd name="T17" fmla="*/ 78 h 681"/>
                <a:gd name="T18" fmla="*/ 25 w 51"/>
                <a:gd name="T19" fmla="*/ 89 h 681"/>
                <a:gd name="T20" fmla="*/ 28 w 51"/>
                <a:gd name="T21" fmla="*/ 99 h 681"/>
                <a:gd name="T22" fmla="*/ 29 w 51"/>
                <a:gd name="T23" fmla="*/ 109 h 681"/>
                <a:gd name="T24" fmla="*/ 31 w 51"/>
                <a:gd name="T25" fmla="*/ 121 h 681"/>
                <a:gd name="T26" fmla="*/ 33 w 51"/>
                <a:gd name="T27" fmla="*/ 132 h 681"/>
                <a:gd name="T28" fmla="*/ 35 w 51"/>
                <a:gd name="T29" fmla="*/ 143 h 681"/>
                <a:gd name="T30" fmla="*/ 37 w 51"/>
                <a:gd name="T31" fmla="*/ 155 h 681"/>
                <a:gd name="T32" fmla="*/ 38 w 51"/>
                <a:gd name="T33" fmla="*/ 167 h 681"/>
                <a:gd name="T34" fmla="*/ 40 w 51"/>
                <a:gd name="T35" fmla="*/ 179 h 681"/>
                <a:gd name="T36" fmla="*/ 41 w 51"/>
                <a:gd name="T37" fmla="*/ 192 h 681"/>
                <a:gd name="T38" fmla="*/ 43 w 51"/>
                <a:gd name="T39" fmla="*/ 204 h 681"/>
                <a:gd name="T40" fmla="*/ 44 w 51"/>
                <a:gd name="T41" fmla="*/ 216 h 681"/>
                <a:gd name="T42" fmla="*/ 45 w 51"/>
                <a:gd name="T43" fmla="*/ 229 h 681"/>
                <a:gd name="T44" fmla="*/ 46 w 51"/>
                <a:gd name="T45" fmla="*/ 243 h 681"/>
                <a:gd name="T46" fmla="*/ 46 w 51"/>
                <a:gd name="T47" fmla="*/ 256 h 681"/>
                <a:gd name="T48" fmla="*/ 47 w 51"/>
                <a:gd name="T49" fmla="*/ 270 h 681"/>
                <a:gd name="T50" fmla="*/ 48 w 51"/>
                <a:gd name="T51" fmla="*/ 283 h 681"/>
                <a:gd name="T52" fmla="*/ 49 w 51"/>
                <a:gd name="T53" fmla="*/ 297 h 681"/>
                <a:gd name="T54" fmla="*/ 49 w 51"/>
                <a:gd name="T55" fmla="*/ 312 h 681"/>
                <a:gd name="T56" fmla="*/ 50 w 51"/>
                <a:gd name="T57" fmla="*/ 326 h 681"/>
                <a:gd name="T58" fmla="*/ 50 w 51"/>
                <a:gd name="T59" fmla="*/ 341 h 681"/>
                <a:gd name="T60" fmla="*/ 51 w 51"/>
                <a:gd name="T61" fmla="*/ 356 h 681"/>
                <a:gd name="T62" fmla="*/ 51 w 51"/>
                <a:gd name="T63" fmla="*/ 371 h 681"/>
                <a:gd name="T64" fmla="*/ 51 w 51"/>
                <a:gd name="T65" fmla="*/ 386 h 681"/>
                <a:gd name="T66" fmla="*/ 51 w 51"/>
                <a:gd name="T67" fmla="*/ 401 h 681"/>
                <a:gd name="T68" fmla="*/ 51 w 51"/>
                <a:gd name="T69" fmla="*/ 417 h 681"/>
                <a:gd name="T70" fmla="*/ 51 w 51"/>
                <a:gd name="T71" fmla="*/ 433 h 681"/>
                <a:gd name="T72" fmla="*/ 50 w 51"/>
                <a:gd name="T73" fmla="*/ 450 h 681"/>
                <a:gd name="T74" fmla="*/ 50 w 51"/>
                <a:gd name="T75" fmla="*/ 467 h 681"/>
                <a:gd name="T76" fmla="*/ 50 w 51"/>
                <a:gd name="T77" fmla="*/ 483 h 681"/>
                <a:gd name="T78" fmla="*/ 49 w 51"/>
                <a:gd name="T79" fmla="*/ 500 h 681"/>
                <a:gd name="T80" fmla="*/ 48 w 51"/>
                <a:gd name="T81" fmla="*/ 517 h 681"/>
                <a:gd name="T82" fmla="*/ 47 w 51"/>
                <a:gd name="T83" fmla="*/ 535 h 681"/>
                <a:gd name="T84" fmla="*/ 47 w 51"/>
                <a:gd name="T85" fmla="*/ 552 h 681"/>
                <a:gd name="T86" fmla="*/ 46 w 51"/>
                <a:gd name="T87" fmla="*/ 570 h 681"/>
                <a:gd name="T88" fmla="*/ 45 w 51"/>
                <a:gd name="T89" fmla="*/ 588 h 681"/>
                <a:gd name="T90" fmla="*/ 44 w 51"/>
                <a:gd name="T91" fmla="*/ 605 h 681"/>
                <a:gd name="T92" fmla="*/ 43 w 51"/>
                <a:gd name="T93" fmla="*/ 624 h 681"/>
                <a:gd name="T94" fmla="*/ 42 w 51"/>
                <a:gd name="T95" fmla="*/ 642 h 681"/>
                <a:gd name="T96" fmla="*/ 40 w 51"/>
                <a:gd name="T97" fmla="*/ 661 h 681"/>
                <a:gd name="T98" fmla="*/ 39 w 51"/>
                <a:gd name="T9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" h="681">
                  <a:moveTo>
                    <a:pt x="0" y="0"/>
                  </a:moveTo>
                  <a:lnTo>
                    <a:pt x="1" y="4"/>
                  </a:lnTo>
                  <a:lnTo>
                    <a:pt x="3" y="7"/>
                  </a:lnTo>
                  <a:lnTo>
                    <a:pt x="4" y="12"/>
                  </a:lnTo>
                  <a:lnTo>
                    <a:pt x="6" y="17"/>
                  </a:lnTo>
                  <a:lnTo>
                    <a:pt x="7" y="21"/>
                  </a:lnTo>
                  <a:lnTo>
                    <a:pt x="9" y="25"/>
                  </a:lnTo>
                  <a:lnTo>
                    <a:pt x="10" y="30"/>
                  </a:lnTo>
                  <a:lnTo>
                    <a:pt x="11" y="35"/>
                  </a:lnTo>
                  <a:lnTo>
                    <a:pt x="12" y="39"/>
                  </a:lnTo>
                  <a:lnTo>
                    <a:pt x="14" y="44"/>
                  </a:lnTo>
                  <a:lnTo>
                    <a:pt x="15" y="49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19" y="63"/>
                  </a:lnTo>
                  <a:lnTo>
                    <a:pt x="20" y="68"/>
                  </a:lnTo>
                  <a:lnTo>
                    <a:pt x="22" y="73"/>
                  </a:lnTo>
                  <a:lnTo>
                    <a:pt x="23" y="78"/>
                  </a:lnTo>
                  <a:lnTo>
                    <a:pt x="24" y="83"/>
                  </a:lnTo>
                  <a:lnTo>
                    <a:pt x="25" y="89"/>
                  </a:lnTo>
                  <a:lnTo>
                    <a:pt x="26" y="93"/>
                  </a:lnTo>
                  <a:lnTo>
                    <a:pt x="28" y="99"/>
                  </a:lnTo>
                  <a:lnTo>
                    <a:pt x="29" y="105"/>
                  </a:lnTo>
                  <a:lnTo>
                    <a:pt x="29" y="109"/>
                  </a:lnTo>
                  <a:lnTo>
                    <a:pt x="30" y="115"/>
                  </a:lnTo>
                  <a:lnTo>
                    <a:pt x="31" y="121"/>
                  </a:lnTo>
                  <a:lnTo>
                    <a:pt x="32" y="126"/>
                  </a:lnTo>
                  <a:lnTo>
                    <a:pt x="33" y="132"/>
                  </a:lnTo>
                  <a:lnTo>
                    <a:pt x="34" y="138"/>
                  </a:lnTo>
                  <a:lnTo>
                    <a:pt x="35" y="143"/>
                  </a:lnTo>
                  <a:lnTo>
                    <a:pt x="36" y="149"/>
                  </a:lnTo>
                  <a:lnTo>
                    <a:pt x="37" y="155"/>
                  </a:lnTo>
                  <a:lnTo>
                    <a:pt x="37" y="161"/>
                  </a:lnTo>
                  <a:lnTo>
                    <a:pt x="38" y="167"/>
                  </a:lnTo>
                  <a:lnTo>
                    <a:pt x="39" y="173"/>
                  </a:lnTo>
                  <a:lnTo>
                    <a:pt x="40" y="179"/>
                  </a:lnTo>
                  <a:lnTo>
                    <a:pt x="41" y="185"/>
                  </a:lnTo>
                  <a:lnTo>
                    <a:pt x="41" y="192"/>
                  </a:lnTo>
                  <a:lnTo>
                    <a:pt x="42" y="197"/>
                  </a:lnTo>
                  <a:lnTo>
                    <a:pt x="43" y="204"/>
                  </a:lnTo>
                  <a:lnTo>
                    <a:pt x="43" y="210"/>
                  </a:lnTo>
                  <a:lnTo>
                    <a:pt x="44" y="216"/>
                  </a:lnTo>
                  <a:lnTo>
                    <a:pt x="45" y="223"/>
                  </a:lnTo>
                  <a:lnTo>
                    <a:pt x="45" y="229"/>
                  </a:lnTo>
                  <a:lnTo>
                    <a:pt x="46" y="236"/>
                  </a:lnTo>
                  <a:lnTo>
                    <a:pt x="46" y="243"/>
                  </a:lnTo>
                  <a:lnTo>
                    <a:pt x="46" y="249"/>
                  </a:lnTo>
                  <a:lnTo>
                    <a:pt x="46" y="256"/>
                  </a:lnTo>
                  <a:lnTo>
                    <a:pt x="47" y="262"/>
                  </a:lnTo>
                  <a:lnTo>
                    <a:pt x="47" y="270"/>
                  </a:lnTo>
                  <a:lnTo>
                    <a:pt x="48" y="277"/>
                  </a:lnTo>
                  <a:lnTo>
                    <a:pt x="48" y="283"/>
                  </a:lnTo>
                  <a:lnTo>
                    <a:pt x="48" y="291"/>
                  </a:lnTo>
                  <a:lnTo>
                    <a:pt x="49" y="297"/>
                  </a:lnTo>
                  <a:lnTo>
                    <a:pt x="49" y="305"/>
                  </a:lnTo>
                  <a:lnTo>
                    <a:pt x="49" y="312"/>
                  </a:lnTo>
                  <a:lnTo>
                    <a:pt x="50" y="319"/>
                  </a:lnTo>
                  <a:lnTo>
                    <a:pt x="50" y="326"/>
                  </a:lnTo>
                  <a:lnTo>
                    <a:pt x="50" y="333"/>
                  </a:lnTo>
                  <a:lnTo>
                    <a:pt x="50" y="341"/>
                  </a:lnTo>
                  <a:lnTo>
                    <a:pt x="51" y="348"/>
                  </a:lnTo>
                  <a:lnTo>
                    <a:pt x="51" y="356"/>
                  </a:lnTo>
                  <a:lnTo>
                    <a:pt x="51" y="364"/>
                  </a:lnTo>
                  <a:lnTo>
                    <a:pt x="51" y="371"/>
                  </a:lnTo>
                  <a:lnTo>
                    <a:pt x="51" y="379"/>
                  </a:lnTo>
                  <a:lnTo>
                    <a:pt x="51" y="386"/>
                  </a:lnTo>
                  <a:lnTo>
                    <a:pt x="51" y="394"/>
                  </a:lnTo>
                  <a:lnTo>
                    <a:pt x="51" y="401"/>
                  </a:lnTo>
                  <a:lnTo>
                    <a:pt x="51" y="410"/>
                  </a:lnTo>
                  <a:lnTo>
                    <a:pt x="51" y="417"/>
                  </a:lnTo>
                  <a:lnTo>
                    <a:pt x="51" y="426"/>
                  </a:lnTo>
                  <a:lnTo>
                    <a:pt x="51" y="433"/>
                  </a:lnTo>
                  <a:lnTo>
                    <a:pt x="51" y="442"/>
                  </a:lnTo>
                  <a:lnTo>
                    <a:pt x="50" y="450"/>
                  </a:lnTo>
                  <a:lnTo>
                    <a:pt x="50" y="458"/>
                  </a:lnTo>
                  <a:lnTo>
                    <a:pt x="50" y="467"/>
                  </a:lnTo>
                  <a:lnTo>
                    <a:pt x="50" y="474"/>
                  </a:lnTo>
                  <a:lnTo>
                    <a:pt x="50" y="483"/>
                  </a:lnTo>
                  <a:lnTo>
                    <a:pt x="49" y="491"/>
                  </a:lnTo>
                  <a:lnTo>
                    <a:pt x="49" y="500"/>
                  </a:lnTo>
                  <a:lnTo>
                    <a:pt x="49" y="508"/>
                  </a:lnTo>
                  <a:lnTo>
                    <a:pt x="48" y="517"/>
                  </a:lnTo>
                  <a:lnTo>
                    <a:pt x="48" y="525"/>
                  </a:lnTo>
                  <a:lnTo>
                    <a:pt x="47" y="535"/>
                  </a:lnTo>
                  <a:lnTo>
                    <a:pt x="47" y="543"/>
                  </a:lnTo>
                  <a:lnTo>
                    <a:pt x="47" y="552"/>
                  </a:lnTo>
                  <a:lnTo>
                    <a:pt x="46" y="560"/>
                  </a:lnTo>
                  <a:lnTo>
                    <a:pt x="46" y="570"/>
                  </a:lnTo>
                  <a:lnTo>
                    <a:pt x="46" y="578"/>
                  </a:lnTo>
                  <a:lnTo>
                    <a:pt x="45" y="588"/>
                  </a:lnTo>
                  <a:lnTo>
                    <a:pt x="45" y="597"/>
                  </a:lnTo>
                  <a:lnTo>
                    <a:pt x="44" y="605"/>
                  </a:lnTo>
                  <a:lnTo>
                    <a:pt x="44" y="615"/>
                  </a:lnTo>
                  <a:lnTo>
                    <a:pt x="43" y="624"/>
                  </a:lnTo>
                  <a:lnTo>
                    <a:pt x="42" y="633"/>
                  </a:lnTo>
                  <a:lnTo>
                    <a:pt x="42" y="642"/>
                  </a:lnTo>
                  <a:lnTo>
                    <a:pt x="41" y="652"/>
                  </a:lnTo>
                  <a:lnTo>
                    <a:pt x="40" y="661"/>
                  </a:lnTo>
                  <a:lnTo>
                    <a:pt x="39" y="671"/>
                  </a:lnTo>
                  <a:lnTo>
                    <a:pt x="39" y="681"/>
                  </a:lnTo>
                </a:path>
              </a:pathLst>
            </a:custGeom>
            <a:noFill/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48ED8466-AC55-4E53-B33D-1507D332B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845" y="4335096"/>
              <a:ext cx="3438527" cy="739779"/>
            </a:xfrm>
            <a:custGeom>
              <a:avLst/>
              <a:gdLst>
                <a:gd name="T0" fmla="*/ 2095 w 2166"/>
                <a:gd name="T1" fmla="*/ 414 h 466"/>
                <a:gd name="T2" fmla="*/ 2016 w 2166"/>
                <a:gd name="T3" fmla="*/ 358 h 466"/>
                <a:gd name="T4" fmla="*/ 1940 w 2166"/>
                <a:gd name="T5" fmla="*/ 307 h 466"/>
                <a:gd name="T6" fmla="*/ 1867 w 2166"/>
                <a:gd name="T7" fmla="*/ 258 h 466"/>
                <a:gd name="T8" fmla="*/ 1798 w 2166"/>
                <a:gd name="T9" fmla="*/ 216 h 466"/>
                <a:gd name="T10" fmla="*/ 1732 w 2166"/>
                <a:gd name="T11" fmla="*/ 177 h 466"/>
                <a:gd name="T12" fmla="*/ 1669 w 2166"/>
                <a:gd name="T13" fmla="*/ 143 h 466"/>
                <a:gd name="T14" fmla="*/ 1610 w 2166"/>
                <a:gd name="T15" fmla="*/ 113 h 466"/>
                <a:gd name="T16" fmla="*/ 1554 w 2166"/>
                <a:gd name="T17" fmla="*/ 87 h 466"/>
                <a:gd name="T18" fmla="*/ 1501 w 2166"/>
                <a:gd name="T19" fmla="*/ 67 h 466"/>
                <a:gd name="T20" fmla="*/ 1452 w 2166"/>
                <a:gd name="T21" fmla="*/ 51 h 466"/>
                <a:gd name="T22" fmla="*/ 1406 w 2166"/>
                <a:gd name="T23" fmla="*/ 38 h 466"/>
                <a:gd name="T24" fmla="*/ 1364 w 2166"/>
                <a:gd name="T25" fmla="*/ 30 h 466"/>
                <a:gd name="T26" fmla="*/ 1325 w 2166"/>
                <a:gd name="T27" fmla="*/ 27 h 466"/>
                <a:gd name="T28" fmla="*/ 1292 w 2166"/>
                <a:gd name="T29" fmla="*/ 23 h 466"/>
                <a:gd name="T30" fmla="*/ 1252 w 2166"/>
                <a:gd name="T31" fmla="*/ 17 h 466"/>
                <a:gd name="T32" fmla="*/ 1212 w 2166"/>
                <a:gd name="T33" fmla="*/ 12 h 466"/>
                <a:gd name="T34" fmla="*/ 1172 w 2166"/>
                <a:gd name="T35" fmla="*/ 8 h 466"/>
                <a:gd name="T36" fmla="*/ 1132 w 2166"/>
                <a:gd name="T37" fmla="*/ 4 h 466"/>
                <a:gd name="T38" fmla="*/ 1091 w 2166"/>
                <a:gd name="T39" fmla="*/ 1 h 466"/>
                <a:gd name="T40" fmla="*/ 1049 w 2166"/>
                <a:gd name="T41" fmla="*/ 0 h 466"/>
                <a:gd name="T42" fmla="*/ 1009 w 2166"/>
                <a:gd name="T43" fmla="*/ 0 h 466"/>
                <a:gd name="T44" fmla="*/ 967 w 2166"/>
                <a:gd name="T45" fmla="*/ 0 h 466"/>
                <a:gd name="T46" fmla="*/ 926 w 2166"/>
                <a:gd name="T47" fmla="*/ 0 h 466"/>
                <a:gd name="T48" fmla="*/ 883 w 2166"/>
                <a:gd name="T49" fmla="*/ 0 h 466"/>
                <a:gd name="T50" fmla="*/ 840 w 2166"/>
                <a:gd name="T51" fmla="*/ 0 h 466"/>
                <a:gd name="T52" fmla="*/ 798 w 2166"/>
                <a:gd name="T53" fmla="*/ 3 h 466"/>
                <a:gd name="T54" fmla="*/ 755 w 2166"/>
                <a:gd name="T55" fmla="*/ 6 h 466"/>
                <a:gd name="T56" fmla="*/ 712 w 2166"/>
                <a:gd name="T57" fmla="*/ 9 h 466"/>
                <a:gd name="T58" fmla="*/ 649 w 2166"/>
                <a:gd name="T59" fmla="*/ 14 h 466"/>
                <a:gd name="T60" fmla="*/ 588 w 2166"/>
                <a:gd name="T61" fmla="*/ 22 h 466"/>
                <a:gd name="T62" fmla="*/ 528 w 2166"/>
                <a:gd name="T63" fmla="*/ 34 h 466"/>
                <a:gd name="T64" fmla="*/ 470 w 2166"/>
                <a:gd name="T65" fmla="*/ 48 h 466"/>
                <a:gd name="T66" fmla="*/ 415 w 2166"/>
                <a:gd name="T67" fmla="*/ 66 h 466"/>
                <a:gd name="T68" fmla="*/ 361 w 2166"/>
                <a:gd name="T69" fmla="*/ 87 h 466"/>
                <a:gd name="T70" fmla="*/ 309 w 2166"/>
                <a:gd name="T71" fmla="*/ 112 h 466"/>
                <a:gd name="T72" fmla="*/ 258 w 2166"/>
                <a:gd name="T73" fmla="*/ 140 h 466"/>
                <a:gd name="T74" fmla="*/ 210 w 2166"/>
                <a:gd name="T75" fmla="*/ 171 h 466"/>
                <a:gd name="T76" fmla="*/ 163 w 2166"/>
                <a:gd name="T77" fmla="*/ 206 h 466"/>
                <a:gd name="T78" fmla="*/ 118 w 2166"/>
                <a:gd name="T79" fmla="*/ 245 h 466"/>
                <a:gd name="T80" fmla="*/ 75 w 2166"/>
                <a:gd name="T81" fmla="*/ 286 h 466"/>
                <a:gd name="T82" fmla="*/ 33 w 2166"/>
                <a:gd name="T83" fmla="*/ 331 h 466"/>
                <a:gd name="T84" fmla="*/ 0 w 2166"/>
                <a:gd name="T85" fmla="*/ 373 h 466"/>
                <a:gd name="T86" fmla="*/ 152 w 2166"/>
                <a:gd name="T87" fmla="*/ 372 h 466"/>
                <a:gd name="T88" fmla="*/ 305 w 2166"/>
                <a:gd name="T89" fmla="*/ 373 h 466"/>
                <a:gd name="T90" fmla="*/ 457 w 2166"/>
                <a:gd name="T91" fmla="*/ 375 h 466"/>
                <a:gd name="T92" fmla="*/ 610 w 2166"/>
                <a:gd name="T93" fmla="*/ 377 h 466"/>
                <a:gd name="T94" fmla="*/ 763 w 2166"/>
                <a:gd name="T95" fmla="*/ 381 h 466"/>
                <a:gd name="T96" fmla="*/ 916 w 2166"/>
                <a:gd name="T97" fmla="*/ 387 h 466"/>
                <a:gd name="T98" fmla="*/ 1069 w 2166"/>
                <a:gd name="T99" fmla="*/ 393 h 466"/>
                <a:gd name="T100" fmla="*/ 1223 w 2166"/>
                <a:gd name="T101" fmla="*/ 400 h 466"/>
                <a:gd name="T102" fmla="*/ 1376 w 2166"/>
                <a:gd name="T103" fmla="*/ 408 h 466"/>
                <a:gd name="T104" fmla="*/ 1529 w 2166"/>
                <a:gd name="T105" fmla="*/ 417 h 466"/>
                <a:gd name="T106" fmla="*/ 1683 w 2166"/>
                <a:gd name="T107" fmla="*/ 428 h 466"/>
                <a:gd name="T108" fmla="*/ 1836 w 2166"/>
                <a:gd name="T109" fmla="*/ 438 h 466"/>
                <a:gd name="T110" fmla="*/ 1990 w 2166"/>
                <a:gd name="T111" fmla="*/ 450 h 466"/>
                <a:gd name="T112" fmla="*/ 2143 w 2166"/>
                <a:gd name="T113" fmla="*/ 463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6" h="466">
                  <a:moveTo>
                    <a:pt x="2166" y="466"/>
                  </a:moveTo>
                  <a:lnTo>
                    <a:pt x="2154" y="457"/>
                  </a:lnTo>
                  <a:lnTo>
                    <a:pt x="2141" y="448"/>
                  </a:lnTo>
                  <a:lnTo>
                    <a:pt x="2130" y="440"/>
                  </a:lnTo>
                  <a:lnTo>
                    <a:pt x="2118" y="431"/>
                  </a:lnTo>
                  <a:lnTo>
                    <a:pt x="2106" y="423"/>
                  </a:lnTo>
                  <a:lnTo>
                    <a:pt x="2095" y="414"/>
                  </a:lnTo>
                  <a:lnTo>
                    <a:pt x="2084" y="406"/>
                  </a:lnTo>
                  <a:lnTo>
                    <a:pt x="2071" y="397"/>
                  </a:lnTo>
                  <a:lnTo>
                    <a:pt x="2060" y="390"/>
                  </a:lnTo>
                  <a:lnTo>
                    <a:pt x="2049" y="381"/>
                  </a:lnTo>
                  <a:lnTo>
                    <a:pt x="2038" y="374"/>
                  </a:lnTo>
                  <a:lnTo>
                    <a:pt x="2027" y="366"/>
                  </a:lnTo>
                  <a:lnTo>
                    <a:pt x="2016" y="358"/>
                  </a:lnTo>
                  <a:lnTo>
                    <a:pt x="2004" y="350"/>
                  </a:lnTo>
                  <a:lnTo>
                    <a:pt x="1994" y="343"/>
                  </a:lnTo>
                  <a:lnTo>
                    <a:pt x="1982" y="335"/>
                  </a:lnTo>
                  <a:lnTo>
                    <a:pt x="1972" y="328"/>
                  </a:lnTo>
                  <a:lnTo>
                    <a:pt x="1961" y="321"/>
                  </a:lnTo>
                  <a:lnTo>
                    <a:pt x="1950" y="313"/>
                  </a:lnTo>
                  <a:lnTo>
                    <a:pt x="1940" y="307"/>
                  </a:lnTo>
                  <a:lnTo>
                    <a:pt x="1929" y="299"/>
                  </a:lnTo>
                  <a:lnTo>
                    <a:pt x="1918" y="292"/>
                  </a:lnTo>
                  <a:lnTo>
                    <a:pt x="1908" y="286"/>
                  </a:lnTo>
                  <a:lnTo>
                    <a:pt x="1897" y="278"/>
                  </a:lnTo>
                  <a:lnTo>
                    <a:pt x="1887" y="272"/>
                  </a:lnTo>
                  <a:lnTo>
                    <a:pt x="1877" y="265"/>
                  </a:lnTo>
                  <a:lnTo>
                    <a:pt x="1867" y="258"/>
                  </a:lnTo>
                  <a:lnTo>
                    <a:pt x="1857" y="253"/>
                  </a:lnTo>
                  <a:lnTo>
                    <a:pt x="1847" y="246"/>
                  </a:lnTo>
                  <a:lnTo>
                    <a:pt x="1837" y="240"/>
                  </a:lnTo>
                  <a:lnTo>
                    <a:pt x="1827" y="234"/>
                  </a:lnTo>
                  <a:lnTo>
                    <a:pt x="1817" y="227"/>
                  </a:lnTo>
                  <a:lnTo>
                    <a:pt x="1807" y="222"/>
                  </a:lnTo>
                  <a:lnTo>
                    <a:pt x="1798" y="216"/>
                  </a:lnTo>
                  <a:lnTo>
                    <a:pt x="1788" y="210"/>
                  </a:lnTo>
                  <a:lnTo>
                    <a:pt x="1778" y="205"/>
                  </a:lnTo>
                  <a:lnTo>
                    <a:pt x="1769" y="199"/>
                  </a:lnTo>
                  <a:lnTo>
                    <a:pt x="1759" y="193"/>
                  </a:lnTo>
                  <a:lnTo>
                    <a:pt x="1750" y="188"/>
                  </a:lnTo>
                  <a:lnTo>
                    <a:pt x="1741" y="183"/>
                  </a:lnTo>
                  <a:lnTo>
                    <a:pt x="1732" y="177"/>
                  </a:lnTo>
                  <a:lnTo>
                    <a:pt x="1722" y="172"/>
                  </a:lnTo>
                  <a:lnTo>
                    <a:pt x="1714" y="167"/>
                  </a:lnTo>
                  <a:lnTo>
                    <a:pt x="1704" y="162"/>
                  </a:lnTo>
                  <a:lnTo>
                    <a:pt x="1696" y="157"/>
                  </a:lnTo>
                  <a:lnTo>
                    <a:pt x="1686" y="153"/>
                  </a:lnTo>
                  <a:lnTo>
                    <a:pt x="1678" y="148"/>
                  </a:lnTo>
                  <a:lnTo>
                    <a:pt x="1669" y="143"/>
                  </a:lnTo>
                  <a:lnTo>
                    <a:pt x="1661" y="138"/>
                  </a:lnTo>
                  <a:lnTo>
                    <a:pt x="1651" y="134"/>
                  </a:lnTo>
                  <a:lnTo>
                    <a:pt x="1643" y="130"/>
                  </a:lnTo>
                  <a:lnTo>
                    <a:pt x="1634" y="125"/>
                  </a:lnTo>
                  <a:lnTo>
                    <a:pt x="1627" y="121"/>
                  </a:lnTo>
                  <a:lnTo>
                    <a:pt x="1618" y="118"/>
                  </a:lnTo>
                  <a:lnTo>
                    <a:pt x="1610" y="113"/>
                  </a:lnTo>
                  <a:lnTo>
                    <a:pt x="1601" y="109"/>
                  </a:lnTo>
                  <a:lnTo>
                    <a:pt x="1594" y="105"/>
                  </a:lnTo>
                  <a:lnTo>
                    <a:pt x="1585" y="102"/>
                  </a:lnTo>
                  <a:lnTo>
                    <a:pt x="1577" y="98"/>
                  </a:lnTo>
                  <a:lnTo>
                    <a:pt x="1570" y="95"/>
                  </a:lnTo>
                  <a:lnTo>
                    <a:pt x="1561" y="91"/>
                  </a:lnTo>
                  <a:lnTo>
                    <a:pt x="1554" y="87"/>
                  </a:lnTo>
                  <a:lnTo>
                    <a:pt x="1546" y="85"/>
                  </a:lnTo>
                  <a:lnTo>
                    <a:pt x="1539" y="82"/>
                  </a:lnTo>
                  <a:lnTo>
                    <a:pt x="1531" y="78"/>
                  </a:lnTo>
                  <a:lnTo>
                    <a:pt x="1524" y="75"/>
                  </a:lnTo>
                  <a:lnTo>
                    <a:pt x="1516" y="72"/>
                  </a:lnTo>
                  <a:lnTo>
                    <a:pt x="1508" y="69"/>
                  </a:lnTo>
                  <a:lnTo>
                    <a:pt x="1501" y="67"/>
                  </a:lnTo>
                  <a:lnTo>
                    <a:pt x="1494" y="64"/>
                  </a:lnTo>
                  <a:lnTo>
                    <a:pt x="1487" y="62"/>
                  </a:lnTo>
                  <a:lnTo>
                    <a:pt x="1480" y="59"/>
                  </a:lnTo>
                  <a:lnTo>
                    <a:pt x="1472" y="57"/>
                  </a:lnTo>
                  <a:lnTo>
                    <a:pt x="1466" y="54"/>
                  </a:lnTo>
                  <a:lnTo>
                    <a:pt x="1459" y="52"/>
                  </a:lnTo>
                  <a:lnTo>
                    <a:pt x="1452" y="51"/>
                  </a:lnTo>
                  <a:lnTo>
                    <a:pt x="1445" y="48"/>
                  </a:lnTo>
                  <a:lnTo>
                    <a:pt x="1438" y="46"/>
                  </a:lnTo>
                  <a:lnTo>
                    <a:pt x="1432" y="44"/>
                  </a:lnTo>
                  <a:lnTo>
                    <a:pt x="1425" y="43"/>
                  </a:lnTo>
                  <a:lnTo>
                    <a:pt x="1419" y="41"/>
                  </a:lnTo>
                  <a:lnTo>
                    <a:pt x="1413" y="39"/>
                  </a:lnTo>
                  <a:lnTo>
                    <a:pt x="1406" y="38"/>
                  </a:lnTo>
                  <a:lnTo>
                    <a:pt x="1400" y="36"/>
                  </a:lnTo>
                  <a:lnTo>
                    <a:pt x="1394" y="35"/>
                  </a:lnTo>
                  <a:lnTo>
                    <a:pt x="1387" y="34"/>
                  </a:lnTo>
                  <a:lnTo>
                    <a:pt x="1382" y="33"/>
                  </a:lnTo>
                  <a:lnTo>
                    <a:pt x="1376" y="32"/>
                  </a:lnTo>
                  <a:lnTo>
                    <a:pt x="1369" y="31"/>
                  </a:lnTo>
                  <a:lnTo>
                    <a:pt x="1364" y="30"/>
                  </a:lnTo>
                  <a:lnTo>
                    <a:pt x="1358" y="30"/>
                  </a:lnTo>
                  <a:lnTo>
                    <a:pt x="1352" y="29"/>
                  </a:lnTo>
                  <a:lnTo>
                    <a:pt x="1347" y="28"/>
                  </a:lnTo>
                  <a:lnTo>
                    <a:pt x="1341" y="28"/>
                  </a:lnTo>
                  <a:lnTo>
                    <a:pt x="1335" y="27"/>
                  </a:lnTo>
                  <a:lnTo>
                    <a:pt x="1330" y="27"/>
                  </a:lnTo>
                  <a:lnTo>
                    <a:pt x="1325" y="27"/>
                  </a:lnTo>
                  <a:lnTo>
                    <a:pt x="1319" y="27"/>
                  </a:lnTo>
                  <a:lnTo>
                    <a:pt x="1314" y="27"/>
                  </a:lnTo>
                  <a:lnTo>
                    <a:pt x="1314" y="26"/>
                  </a:lnTo>
                  <a:lnTo>
                    <a:pt x="1309" y="26"/>
                  </a:lnTo>
                  <a:lnTo>
                    <a:pt x="1303" y="25"/>
                  </a:lnTo>
                  <a:lnTo>
                    <a:pt x="1297" y="24"/>
                  </a:lnTo>
                  <a:lnTo>
                    <a:pt x="1292" y="23"/>
                  </a:lnTo>
                  <a:lnTo>
                    <a:pt x="1286" y="22"/>
                  </a:lnTo>
                  <a:lnTo>
                    <a:pt x="1280" y="21"/>
                  </a:lnTo>
                  <a:lnTo>
                    <a:pt x="1275" y="20"/>
                  </a:lnTo>
                  <a:lnTo>
                    <a:pt x="1269" y="19"/>
                  </a:lnTo>
                  <a:lnTo>
                    <a:pt x="1263" y="18"/>
                  </a:lnTo>
                  <a:lnTo>
                    <a:pt x="1258" y="17"/>
                  </a:lnTo>
                  <a:lnTo>
                    <a:pt x="1252" y="17"/>
                  </a:lnTo>
                  <a:lnTo>
                    <a:pt x="1246" y="17"/>
                  </a:lnTo>
                  <a:lnTo>
                    <a:pt x="1241" y="16"/>
                  </a:lnTo>
                  <a:lnTo>
                    <a:pt x="1235" y="15"/>
                  </a:lnTo>
                  <a:lnTo>
                    <a:pt x="1229" y="15"/>
                  </a:lnTo>
                  <a:lnTo>
                    <a:pt x="1224" y="14"/>
                  </a:lnTo>
                  <a:lnTo>
                    <a:pt x="1218" y="13"/>
                  </a:lnTo>
                  <a:lnTo>
                    <a:pt x="1212" y="12"/>
                  </a:lnTo>
                  <a:lnTo>
                    <a:pt x="1207" y="12"/>
                  </a:lnTo>
                  <a:lnTo>
                    <a:pt x="1201" y="11"/>
                  </a:lnTo>
                  <a:lnTo>
                    <a:pt x="1195" y="10"/>
                  </a:lnTo>
                  <a:lnTo>
                    <a:pt x="1190" y="10"/>
                  </a:lnTo>
                  <a:lnTo>
                    <a:pt x="1184" y="9"/>
                  </a:lnTo>
                  <a:lnTo>
                    <a:pt x="1178" y="9"/>
                  </a:lnTo>
                  <a:lnTo>
                    <a:pt x="1172" y="8"/>
                  </a:lnTo>
                  <a:lnTo>
                    <a:pt x="1166" y="7"/>
                  </a:lnTo>
                  <a:lnTo>
                    <a:pt x="1160" y="7"/>
                  </a:lnTo>
                  <a:lnTo>
                    <a:pt x="1155" y="6"/>
                  </a:lnTo>
                  <a:lnTo>
                    <a:pt x="1149" y="6"/>
                  </a:lnTo>
                  <a:lnTo>
                    <a:pt x="1143" y="5"/>
                  </a:lnTo>
                  <a:lnTo>
                    <a:pt x="1137" y="5"/>
                  </a:lnTo>
                  <a:lnTo>
                    <a:pt x="1132" y="4"/>
                  </a:lnTo>
                  <a:lnTo>
                    <a:pt x="1126" y="4"/>
                  </a:lnTo>
                  <a:lnTo>
                    <a:pt x="1120" y="3"/>
                  </a:lnTo>
                  <a:lnTo>
                    <a:pt x="1114" y="3"/>
                  </a:lnTo>
                  <a:lnTo>
                    <a:pt x="1108" y="3"/>
                  </a:lnTo>
                  <a:lnTo>
                    <a:pt x="1102" y="2"/>
                  </a:lnTo>
                  <a:lnTo>
                    <a:pt x="1097" y="2"/>
                  </a:lnTo>
                  <a:lnTo>
                    <a:pt x="1091" y="1"/>
                  </a:lnTo>
                  <a:lnTo>
                    <a:pt x="1085" y="1"/>
                  </a:lnTo>
                  <a:lnTo>
                    <a:pt x="1079" y="1"/>
                  </a:lnTo>
                  <a:lnTo>
                    <a:pt x="1073" y="0"/>
                  </a:lnTo>
                  <a:lnTo>
                    <a:pt x="1067" y="0"/>
                  </a:lnTo>
                  <a:lnTo>
                    <a:pt x="1062" y="0"/>
                  </a:lnTo>
                  <a:lnTo>
                    <a:pt x="1056" y="0"/>
                  </a:lnTo>
                  <a:lnTo>
                    <a:pt x="1049" y="0"/>
                  </a:lnTo>
                  <a:lnTo>
                    <a:pt x="1044" y="0"/>
                  </a:lnTo>
                  <a:lnTo>
                    <a:pt x="1038" y="0"/>
                  </a:lnTo>
                  <a:lnTo>
                    <a:pt x="1032" y="0"/>
                  </a:lnTo>
                  <a:lnTo>
                    <a:pt x="1026" y="0"/>
                  </a:lnTo>
                  <a:lnTo>
                    <a:pt x="1020" y="0"/>
                  </a:lnTo>
                  <a:lnTo>
                    <a:pt x="1014" y="0"/>
                  </a:lnTo>
                  <a:lnTo>
                    <a:pt x="1009" y="0"/>
                  </a:lnTo>
                  <a:lnTo>
                    <a:pt x="1002" y="0"/>
                  </a:lnTo>
                  <a:lnTo>
                    <a:pt x="996" y="0"/>
                  </a:lnTo>
                  <a:lnTo>
                    <a:pt x="991" y="0"/>
                  </a:lnTo>
                  <a:lnTo>
                    <a:pt x="985" y="0"/>
                  </a:lnTo>
                  <a:lnTo>
                    <a:pt x="979" y="0"/>
                  </a:lnTo>
                  <a:lnTo>
                    <a:pt x="973" y="0"/>
                  </a:lnTo>
                  <a:lnTo>
                    <a:pt x="967" y="0"/>
                  </a:lnTo>
                  <a:lnTo>
                    <a:pt x="961" y="0"/>
                  </a:lnTo>
                  <a:lnTo>
                    <a:pt x="955" y="0"/>
                  </a:lnTo>
                  <a:lnTo>
                    <a:pt x="949" y="0"/>
                  </a:lnTo>
                  <a:lnTo>
                    <a:pt x="944" y="0"/>
                  </a:lnTo>
                  <a:lnTo>
                    <a:pt x="937" y="0"/>
                  </a:lnTo>
                  <a:lnTo>
                    <a:pt x="931" y="0"/>
                  </a:lnTo>
                  <a:lnTo>
                    <a:pt x="926" y="0"/>
                  </a:lnTo>
                  <a:lnTo>
                    <a:pt x="919" y="0"/>
                  </a:lnTo>
                  <a:lnTo>
                    <a:pt x="913" y="0"/>
                  </a:lnTo>
                  <a:lnTo>
                    <a:pt x="908" y="0"/>
                  </a:lnTo>
                  <a:lnTo>
                    <a:pt x="901" y="0"/>
                  </a:lnTo>
                  <a:lnTo>
                    <a:pt x="895" y="0"/>
                  </a:lnTo>
                  <a:lnTo>
                    <a:pt x="889" y="0"/>
                  </a:lnTo>
                  <a:lnTo>
                    <a:pt x="883" y="0"/>
                  </a:lnTo>
                  <a:lnTo>
                    <a:pt x="877" y="0"/>
                  </a:lnTo>
                  <a:lnTo>
                    <a:pt x="871" y="0"/>
                  </a:lnTo>
                  <a:lnTo>
                    <a:pt x="865" y="0"/>
                  </a:lnTo>
                  <a:lnTo>
                    <a:pt x="858" y="0"/>
                  </a:lnTo>
                  <a:lnTo>
                    <a:pt x="853" y="0"/>
                  </a:lnTo>
                  <a:lnTo>
                    <a:pt x="847" y="0"/>
                  </a:lnTo>
                  <a:lnTo>
                    <a:pt x="840" y="0"/>
                  </a:lnTo>
                  <a:lnTo>
                    <a:pt x="835" y="1"/>
                  </a:lnTo>
                  <a:lnTo>
                    <a:pt x="828" y="1"/>
                  </a:lnTo>
                  <a:lnTo>
                    <a:pt x="822" y="1"/>
                  </a:lnTo>
                  <a:lnTo>
                    <a:pt x="816" y="2"/>
                  </a:lnTo>
                  <a:lnTo>
                    <a:pt x="810" y="2"/>
                  </a:lnTo>
                  <a:lnTo>
                    <a:pt x="804" y="2"/>
                  </a:lnTo>
                  <a:lnTo>
                    <a:pt x="798" y="3"/>
                  </a:lnTo>
                  <a:lnTo>
                    <a:pt x="792" y="3"/>
                  </a:lnTo>
                  <a:lnTo>
                    <a:pt x="785" y="4"/>
                  </a:lnTo>
                  <a:lnTo>
                    <a:pt x="780" y="4"/>
                  </a:lnTo>
                  <a:lnTo>
                    <a:pt x="773" y="5"/>
                  </a:lnTo>
                  <a:lnTo>
                    <a:pt x="768" y="5"/>
                  </a:lnTo>
                  <a:lnTo>
                    <a:pt x="761" y="6"/>
                  </a:lnTo>
                  <a:lnTo>
                    <a:pt x="755" y="6"/>
                  </a:lnTo>
                  <a:lnTo>
                    <a:pt x="749" y="7"/>
                  </a:lnTo>
                  <a:lnTo>
                    <a:pt x="743" y="7"/>
                  </a:lnTo>
                  <a:lnTo>
                    <a:pt x="736" y="8"/>
                  </a:lnTo>
                  <a:lnTo>
                    <a:pt x="731" y="9"/>
                  </a:lnTo>
                  <a:lnTo>
                    <a:pt x="731" y="8"/>
                  </a:lnTo>
                  <a:lnTo>
                    <a:pt x="721" y="9"/>
                  </a:lnTo>
                  <a:lnTo>
                    <a:pt x="712" y="9"/>
                  </a:lnTo>
                  <a:lnTo>
                    <a:pt x="703" y="10"/>
                  </a:lnTo>
                  <a:lnTo>
                    <a:pt x="694" y="10"/>
                  </a:lnTo>
                  <a:lnTo>
                    <a:pt x="684" y="11"/>
                  </a:lnTo>
                  <a:lnTo>
                    <a:pt x="676" y="12"/>
                  </a:lnTo>
                  <a:lnTo>
                    <a:pt x="666" y="12"/>
                  </a:lnTo>
                  <a:lnTo>
                    <a:pt x="658" y="13"/>
                  </a:lnTo>
                  <a:lnTo>
                    <a:pt x="649" y="14"/>
                  </a:lnTo>
                  <a:lnTo>
                    <a:pt x="640" y="15"/>
                  </a:lnTo>
                  <a:lnTo>
                    <a:pt x="631" y="16"/>
                  </a:lnTo>
                  <a:lnTo>
                    <a:pt x="623" y="17"/>
                  </a:lnTo>
                  <a:lnTo>
                    <a:pt x="613" y="18"/>
                  </a:lnTo>
                  <a:lnTo>
                    <a:pt x="605" y="19"/>
                  </a:lnTo>
                  <a:lnTo>
                    <a:pt x="596" y="20"/>
                  </a:lnTo>
                  <a:lnTo>
                    <a:pt x="588" y="22"/>
                  </a:lnTo>
                  <a:lnTo>
                    <a:pt x="579" y="23"/>
                  </a:lnTo>
                  <a:lnTo>
                    <a:pt x="571" y="25"/>
                  </a:lnTo>
                  <a:lnTo>
                    <a:pt x="562" y="26"/>
                  </a:lnTo>
                  <a:lnTo>
                    <a:pt x="554" y="28"/>
                  </a:lnTo>
                  <a:lnTo>
                    <a:pt x="545" y="30"/>
                  </a:lnTo>
                  <a:lnTo>
                    <a:pt x="537" y="32"/>
                  </a:lnTo>
                  <a:lnTo>
                    <a:pt x="528" y="34"/>
                  </a:lnTo>
                  <a:lnTo>
                    <a:pt x="520" y="35"/>
                  </a:lnTo>
                  <a:lnTo>
                    <a:pt x="512" y="37"/>
                  </a:lnTo>
                  <a:lnTo>
                    <a:pt x="503" y="39"/>
                  </a:lnTo>
                  <a:lnTo>
                    <a:pt x="495" y="41"/>
                  </a:lnTo>
                  <a:lnTo>
                    <a:pt x="487" y="43"/>
                  </a:lnTo>
                  <a:lnTo>
                    <a:pt x="479" y="46"/>
                  </a:lnTo>
                  <a:lnTo>
                    <a:pt x="470" y="48"/>
                  </a:lnTo>
                  <a:lnTo>
                    <a:pt x="463" y="51"/>
                  </a:lnTo>
                  <a:lnTo>
                    <a:pt x="454" y="52"/>
                  </a:lnTo>
                  <a:lnTo>
                    <a:pt x="447" y="55"/>
                  </a:lnTo>
                  <a:lnTo>
                    <a:pt x="438" y="58"/>
                  </a:lnTo>
                  <a:lnTo>
                    <a:pt x="431" y="61"/>
                  </a:lnTo>
                  <a:lnTo>
                    <a:pt x="423" y="63"/>
                  </a:lnTo>
                  <a:lnTo>
                    <a:pt x="415" y="66"/>
                  </a:lnTo>
                  <a:lnTo>
                    <a:pt x="407" y="68"/>
                  </a:lnTo>
                  <a:lnTo>
                    <a:pt x="399" y="71"/>
                  </a:lnTo>
                  <a:lnTo>
                    <a:pt x="392" y="75"/>
                  </a:lnTo>
                  <a:lnTo>
                    <a:pt x="384" y="78"/>
                  </a:lnTo>
                  <a:lnTo>
                    <a:pt x="376" y="81"/>
                  </a:lnTo>
                  <a:lnTo>
                    <a:pt x="368" y="85"/>
                  </a:lnTo>
                  <a:lnTo>
                    <a:pt x="361" y="87"/>
                  </a:lnTo>
                  <a:lnTo>
                    <a:pt x="353" y="91"/>
                  </a:lnTo>
                  <a:lnTo>
                    <a:pt x="345" y="94"/>
                  </a:lnTo>
                  <a:lnTo>
                    <a:pt x="339" y="98"/>
                  </a:lnTo>
                  <a:lnTo>
                    <a:pt x="331" y="102"/>
                  </a:lnTo>
                  <a:lnTo>
                    <a:pt x="324" y="104"/>
                  </a:lnTo>
                  <a:lnTo>
                    <a:pt x="316" y="108"/>
                  </a:lnTo>
                  <a:lnTo>
                    <a:pt x="309" y="112"/>
                  </a:lnTo>
                  <a:lnTo>
                    <a:pt x="302" y="116"/>
                  </a:lnTo>
                  <a:lnTo>
                    <a:pt x="294" y="120"/>
                  </a:lnTo>
                  <a:lnTo>
                    <a:pt x="287" y="124"/>
                  </a:lnTo>
                  <a:lnTo>
                    <a:pt x="280" y="128"/>
                  </a:lnTo>
                  <a:lnTo>
                    <a:pt x="273" y="132"/>
                  </a:lnTo>
                  <a:lnTo>
                    <a:pt x="266" y="136"/>
                  </a:lnTo>
                  <a:lnTo>
                    <a:pt x="258" y="140"/>
                  </a:lnTo>
                  <a:lnTo>
                    <a:pt x="252" y="145"/>
                  </a:lnTo>
                  <a:lnTo>
                    <a:pt x="244" y="149"/>
                  </a:lnTo>
                  <a:lnTo>
                    <a:pt x="238" y="154"/>
                  </a:lnTo>
                  <a:lnTo>
                    <a:pt x="230" y="158"/>
                  </a:lnTo>
                  <a:lnTo>
                    <a:pt x="223" y="162"/>
                  </a:lnTo>
                  <a:lnTo>
                    <a:pt x="217" y="167"/>
                  </a:lnTo>
                  <a:lnTo>
                    <a:pt x="210" y="171"/>
                  </a:lnTo>
                  <a:lnTo>
                    <a:pt x="204" y="176"/>
                  </a:lnTo>
                  <a:lnTo>
                    <a:pt x="196" y="181"/>
                  </a:lnTo>
                  <a:lnTo>
                    <a:pt x="189" y="187"/>
                  </a:lnTo>
                  <a:lnTo>
                    <a:pt x="183" y="191"/>
                  </a:lnTo>
                  <a:lnTo>
                    <a:pt x="176" y="196"/>
                  </a:lnTo>
                  <a:lnTo>
                    <a:pt x="169" y="202"/>
                  </a:lnTo>
                  <a:lnTo>
                    <a:pt x="163" y="206"/>
                  </a:lnTo>
                  <a:lnTo>
                    <a:pt x="156" y="212"/>
                  </a:lnTo>
                  <a:lnTo>
                    <a:pt x="151" y="217"/>
                  </a:lnTo>
                  <a:lnTo>
                    <a:pt x="144" y="223"/>
                  </a:lnTo>
                  <a:lnTo>
                    <a:pt x="137" y="228"/>
                  </a:lnTo>
                  <a:lnTo>
                    <a:pt x="131" y="234"/>
                  </a:lnTo>
                  <a:lnTo>
                    <a:pt x="124" y="240"/>
                  </a:lnTo>
                  <a:lnTo>
                    <a:pt x="118" y="245"/>
                  </a:lnTo>
                  <a:lnTo>
                    <a:pt x="112" y="251"/>
                  </a:lnTo>
                  <a:lnTo>
                    <a:pt x="106" y="257"/>
                  </a:lnTo>
                  <a:lnTo>
                    <a:pt x="99" y="262"/>
                  </a:lnTo>
                  <a:lnTo>
                    <a:pt x="93" y="268"/>
                  </a:lnTo>
                  <a:lnTo>
                    <a:pt x="87" y="274"/>
                  </a:lnTo>
                  <a:lnTo>
                    <a:pt x="81" y="280"/>
                  </a:lnTo>
                  <a:lnTo>
                    <a:pt x="75" y="286"/>
                  </a:lnTo>
                  <a:lnTo>
                    <a:pt x="69" y="292"/>
                  </a:lnTo>
                  <a:lnTo>
                    <a:pt x="63" y="299"/>
                  </a:lnTo>
                  <a:lnTo>
                    <a:pt x="57" y="305"/>
                  </a:lnTo>
                  <a:lnTo>
                    <a:pt x="51" y="311"/>
                  </a:lnTo>
                  <a:lnTo>
                    <a:pt x="46" y="318"/>
                  </a:lnTo>
                  <a:lnTo>
                    <a:pt x="40" y="325"/>
                  </a:lnTo>
                  <a:lnTo>
                    <a:pt x="33" y="331"/>
                  </a:lnTo>
                  <a:lnTo>
                    <a:pt x="28" y="338"/>
                  </a:lnTo>
                  <a:lnTo>
                    <a:pt x="22" y="344"/>
                  </a:lnTo>
                  <a:lnTo>
                    <a:pt x="16" y="351"/>
                  </a:lnTo>
                  <a:lnTo>
                    <a:pt x="11" y="359"/>
                  </a:lnTo>
                  <a:lnTo>
                    <a:pt x="5" y="365"/>
                  </a:lnTo>
                  <a:lnTo>
                    <a:pt x="0" y="372"/>
                  </a:lnTo>
                  <a:lnTo>
                    <a:pt x="0" y="373"/>
                  </a:lnTo>
                  <a:lnTo>
                    <a:pt x="22" y="372"/>
                  </a:lnTo>
                  <a:lnTo>
                    <a:pt x="44" y="372"/>
                  </a:lnTo>
                  <a:lnTo>
                    <a:pt x="65" y="372"/>
                  </a:lnTo>
                  <a:lnTo>
                    <a:pt x="87" y="372"/>
                  </a:lnTo>
                  <a:lnTo>
                    <a:pt x="109" y="372"/>
                  </a:lnTo>
                  <a:lnTo>
                    <a:pt x="131" y="372"/>
                  </a:lnTo>
                  <a:lnTo>
                    <a:pt x="152" y="372"/>
                  </a:lnTo>
                  <a:lnTo>
                    <a:pt x="174" y="372"/>
                  </a:lnTo>
                  <a:lnTo>
                    <a:pt x="196" y="372"/>
                  </a:lnTo>
                  <a:lnTo>
                    <a:pt x="218" y="373"/>
                  </a:lnTo>
                  <a:lnTo>
                    <a:pt x="239" y="373"/>
                  </a:lnTo>
                  <a:lnTo>
                    <a:pt x="261" y="373"/>
                  </a:lnTo>
                  <a:lnTo>
                    <a:pt x="283" y="373"/>
                  </a:lnTo>
                  <a:lnTo>
                    <a:pt x="305" y="373"/>
                  </a:lnTo>
                  <a:lnTo>
                    <a:pt x="327" y="373"/>
                  </a:lnTo>
                  <a:lnTo>
                    <a:pt x="348" y="374"/>
                  </a:lnTo>
                  <a:lnTo>
                    <a:pt x="370" y="374"/>
                  </a:lnTo>
                  <a:lnTo>
                    <a:pt x="392" y="374"/>
                  </a:lnTo>
                  <a:lnTo>
                    <a:pt x="414" y="374"/>
                  </a:lnTo>
                  <a:lnTo>
                    <a:pt x="435" y="375"/>
                  </a:lnTo>
                  <a:lnTo>
                    <a:pt x="457" y="375"/>
                  </a:lnTo>
                  <a:lnTo>
                    <a:pt x="479" y="376"/>
                  </a:lnTo>
                  <a:lnTo>
                    <a:pt x="501" y="376"/>
                  </a:lnTo>
                  <a:lnTo>
                    <a:pt x="522" y="376"/>
                  </a:lnTo>
                  <a:lnTo>
                    <a:pt x="544" y="377"/>
                  </a:lnTo>
                  <a:lnTo>
                    <a:pt x="566" y="377"/>
                  </a:lnTo>
                  <a:lnTo>
                    <a:pt x="589" y="377"/>
                  </a:lnTo>
                  <a:lnTo>
                    <a:pt x="610" y="377"/>
                  </a:lnTo>
                  <a:lnTo>
                    <a:pt x="632" y="378"/>
                  </a:lnTo>
                  <a:lnTo>
                    <a:pt x="654" y="378"/>
                  </a:lnTo>
                  <a:lnTo>
                    <a:pt x="676" y="379"/>
                  </a:lnTo>
                  <a:lnTo>
                    <a:pt x="697" y="379"/>
                  </a:lnTo>
                  <a:lnTo>
                    <a:pt x="719" y="380"/>
                  </a:lnTo>
                  <a:lnTo>
                    <a:pt x="741" y="381"/>
                  </a:lnTo>
                  <a:lnTo>
                    <a:pt x="763" y="381"/>
                  </a:lnTo>
                  <a:lnTo>
                    <a:pt x="785" y="382"/>
                  </a:lnTo>
                  <a:lnTo>
                    <a:pt x="806" y="383"/>
                  </a:lnTo>
                  <a:lnTo>
                    <a:pt x="828" y="384"/>
                  </a:lnTo>
                  <a:lnTo>
                    <a:pt x="851" y="384"/>
                  </a:lnTo>
                  <a:lnTo>
                    <a:pt x="873" y="385"/>
                  </a:lnTo>
                  <a:lnTo>
                    <a:pt x="894" y="386"/>
                  </a:lnTo>
                  <a:lnTo>
                    <a:pt x="916" y="387"/>
                  </a:lnTo>
                  <a:lnTo>
                    <a:pt x="938" y="388"/>
                  </a:lnTo>
                  <a:lnTo>
                    <a:pt x="960" y="388"/>
                  </a:lnTo>
                  <a:lnTo>
                    <a:pt x="981" y="389"/>
                  </a:lnTo>
                  <a:lnTo>
                    <a:pt x="1003" y="390"/>
                  </a:lnTo>
                  <a:lnTo>
                    <a:pt x="1025" y="391"/>
                  </a:lnTo>
                  <a:lnTo>
                    <a:pt x="1048" y="392"/>
                  </a:lnTo>
                  <a:lnTo>
                    <a:pt x="1069" y="393"/>
                  </a:lnTo>
                  <a:lnTo>
                    <a:pt x="1091" y="394"/>
                  </a:lnTo>
                  <a:lnTo>
                    <a:pt x="1113" y="394"/>
                  </a:lnTo>
                  <a:lnTo>
                    <a:pt x="1135" y="395"/>
                  </a:lnTo>
                  <a:lnTo>
                    <a:pt x="1156" y="396"/>
                  </a:lnTo>
                  <a:lnTo>
                    <a:pt x="1178" y="397"/>
                  </a:lnTo>
                  <a:lnTo>
                    <a:pt x="1200" y="398"/>
                  </a:lnTo>
                  <a:lnTo>
                    <a:pt x="1223" y="400"/>
                  </a:lnTo>
                  <a:lnTo>
                    <a:pt x="1244" y="401"/>
                  </a:lnTo>
                  <a:lnTo>
                    <a:pt x="1266" y="402"/>
                  </a:lnTo>
                  <a:lnTo>
                    <a:pt x="1288" y="403"/>
                  </a:lnTo>
                  <a:lnTo>
                    <a:pt x="1310" y="404"/>
                  </a:lnTo>
                  <a:lnTo>
                    <a:pt x="1331" y="406"/>
                  </a:lnTo>
                  <a:lnTo>
                    <a:pt x="1353" y="407"/>
                  </a:lnTo>
                  <a:lnTo>
                    <a:pt x="1376" y="408"/>
                  </a:lnTo>
                  <a:lnTo>
                    <a:pt x="1398" y="409"/>
                  </a:lnTo>
                  <a:lnTo>
                    <a:pt x="1419" y="411"/>
                  </a:lnTo>
                  <a:lnTo>
                    <a:pt x="1441" y="411"/>
                  </a:lnTo>
                  <a:lnTo>
                    <a:pt x="1463" y="412"/>
                  </a:lnTo>
                  <a:lnTo>
                    <a:pt x="1485" y="414"/>
                  </a:lnTo>
                  <a:lnTo>
                    <a:pt x="1507" y="415"/>
                  </a:lnTo>
                  <a:lnTo>
                    <a:pt x="1529" y="417"/>
                  </a:lnTo>
                  <a:lnTo>
                    <a:pt x="1551" y="418"/>
                  </a:lnTo>
                  <a:lnTo>
                    <a:pt x="1573" y="420"/>
                  </a:lnTo>
                  <a:lnTo>
                    <a:pt x="1595" y="421"/>
                  </a:lnTo>
                  <a:lnTo>
                    <a:pt x="1616" y="423"/>
                  </a:lnTo>
                  <a:lnTo>
                    <a:pt x="1639" y="424"/>
                  </a:lnTo>
                  <a:lnTo>
                    <a:pt x="1661" y="426"/>
                  </a:lnTo>
                  <a:lnTo>
                    <a:pt x="1683" y="428"/>
                  </a:lnTo>
                  <a:lnTo>
                    <a:pt x="1704" y="429"/>
                  </a:lnTo>
                  <a:lnTo>
                    <a:pt x="1726" y="430"/>
                  </a:lnTo>
                  <a:lnTo>
                    <a:pt x="1748" y="431"/>
                  </a:lnTo>
                  <a:lnTo>
                    <a:pt x="1771" y="433"/>
                  </a:lnTo>
                  <a:lnTo>
                    <a:pt x="1792" y="435"/>
                  </a:lnTo>
                  <a:lnTo>
                    <a:pt x="1814" y="437"/>
                  </a:lnTo>
                  <a:lnTo>
                    <a:pt x="1836" y="438"/>
                  </a:lnTo>
                  <a:lnTo>
                    <a:pt x="1858" y="440"/>
                  </a:lnTo>
                  <a:lnTo>
                    <a:pt x="1880" y="442"/>
                  </a:lnTo>
                  <a:lnTo>
                    <a:pt x="1902" y="444"/>
                  </a:lnTo>
                  <a:lnTo>
                    <a:pt x="1924" y="446"/>
                  </a:lnTo>
                  <a:lnTo>
                    <a:pt x="1946" y="447"/>
                  </a:lnTo>
                  <a:lnTo>
                    <a:pt x="1967" y="448"/>
                  </a:lnTo>
                  <a:lnTo>
                    <a:pt x="1990" y="450"/>
                  </a:lnTo>
                  <a:lnTo>
                    <a:pt x="2012" y="452"/>
                  </a:lnTo>
                  <a:lnTo>
                    <a:pt x="2034" y="454"/>
                  </a:lnTo>
                  <a:lnTo>
                    <a:pt x="2055" y="456"/>
                  </a:lnTo>
                  <a:lnTo>
                    <a:pt x="2078" y="458"/>
                  </a:lnTo>
                  <a:lnTo>
                    <a:pt x="2100" y="460"/>
                  </a:lnTo>
                  <a:lnTo>
                    <a:pt x="2122" y="462"/>
                  </a:lnTo>
                  <a:lnTo>
                    <a:pt x="2143" y="463"/>
                  </a:lnTo>
                  <a:lnTo>
                    <a:pt x="2166" y="466"/>
                  </a:lnTo>
                  <a:close/>
                </a:path>
              </a:pathLst>
            </a:custGeom>
            <a:gradFill>
              <a:gsLst>
                <a:gs pos="100000">
                  <a:srgbClr val="00589A">
                    <a:alpha val="25000"/>
                  </a:srgbClr>
                </a:gs>
                <a:gs pos="0">
                  <a:srgbClr val="00B0F0">
                    <a:alpha val="25000"/>
                  </a:srgbClr>
                </a:gs>
              </a:gsLst>
              <a:path path="circle">
                <a:fillToRect l="50000" t="50000" r="50000" b="50000"/>
              </a:path>
            </a:gradFill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ED797CC3-2C7B-407B-869F-62FD386F3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845" y="4374785"/>
              <a:ext cx="1220788" cy="644529"/>
            </a:xfrm>
            <a:custGeom>
              <a:avLst/>
              <a:gdLst>
                <a:gd name="T0" fmla="*/ 84 w 769"/>
                <a:gd name="T1" fmla="*/ 345 h 406"/>
                <a:gd name="T2" fmla="*/ 81 w 769"/>
                <a:gd name="T3" fmla="*/ 324 h 406"/>
                <a:gd name="T4" fmla="*/ 77 w 769"/>
                <a:gd name="T5" fmla="*/ 303 h 406"/>
                <a:gd name="T6" fmla="*/ 73 w 769"/>
                <a:gd name="T7" fmla="*/ 283 h 406"/>
                <a:gd name="T8" fmla="*/ 69 w 769"/>
                <a:gd name="T9" fmla="*/ 263 h 406"/>
                <a:gd name="T10" fmla="*/ 65 w 769"/>
                <a:gd name="T11" fmla="*/ 243 h 406"/>
                <a:gd name="T12" fmla="*/ 61 w 769"/>
                <a:gd name="T13" fmla="*/ 223 h 406"/>
                <a:gd name="T14" fmla="*/ 56 w 769"/>
                <a:gd name="T15" fmla="*/ 203 h 406"/>
                <a:gd name="T16" fmla="*/ 52 w 769"/>
                <a:gd name="T17" fmla="*/ 185 h 406"/>
                <a:gd name="T18" fmla="*/ 48 w 769"/>
                <a:gd name="T19" fmla="*/ 166 h 406"/>
                <a:gd name="T20" fmla="*/ 43 w 769"/>
                <a:gd name="T21" fmla="*/ 147 h 406"/>
                <a:gd name="T22" fmla="*/ 38 w 769"/>
                <a:gd name="T23" fmla="*/ 130 h 406"/>
                <a:gd name="T24" fmla="*/ 34 w 769"/>
                <a:gd name="T25" fmla="*/ 112 h 406"/>
                <a:gd name="T26" fmla="*/ 29 w 769"/>
                <a:gd name="T27" fmla="*/ 95 h 406"/>
                <a:gd name="T28" fmla="*/ 24 w 769"/>
                <a:gd name="T29" fmla="*/ 78 h 406"/>
                <a:gd name="T30" fmla="*/ 19 w 769"/>
                <a:gd name="T31" fmla="*/ 62 h 406"/>
                <a:gd name="T32" fmla="*/ 14 w 769"/>
                <a:gd name="T33" fmla="*/ 45 h 406"/>
                <a:gd name="T34" fmla="*/ 9 w 769"/>
                <a:gd name="T35" fmla="*/ 29 h 406"/>
                <a:gd name="T36" fmla="*/ 3 w 769"/>
                <a:gd name="T37" fmla="*/ 14 h 406"/>
                <a:gd name="T38" fmla="*/ 0 w 769"/>
                <a:gd name="T39" fmla="*/ 0 h 406"/>
                <a:gd name="T40" fmla="*/ 39 w 769"/>
                <a:gd name="T41" fmla="*/ 0 h 406"/>
                <a:gd name="T42" fmla="*/ 81 w 769"/>
                <a:gd name="T43" fmla="*/ 1 h 406"/>
                <a:gd name="T44" fmla="*/ 122 w 769"/>
                <a:gd name="T45" fmla="*/ 5 h 406"/>
                <a:gd name="T46" fmla="*/ 161 w 769"/>
                <a:gd name="T47" fmla="*/ 9 h 406"/>
                <a:gd name="T48" fmla="*/ 202 w 769"/>
                <a:gd name="T49" fmla="*/ 15 h 406"/>
                <a:gd name="T50" fmla="*/ 243 w 769"/>
                <a:gd name="T51" fmla="*/ 23 h 406"/>
                <a:gd name="T52" fmla="*/ 281 w 769"/>
                <a:gd name="T53" fmla="*/ 32 h 406"/>
                <a:gd name="T54" fmla="*/ 321 w 769"/>
                <a:gd name="T55" fmla="*/ 43 h 406"/>
                <a:gd name="T56" fmla="*/ 361 w 769"/>
                <a:gd name="T57" fmla="*/ 54 h 406"/>
                <a:gd name="T58" fmla="*/ 399 w 769"/>
                <a:gd name="T59" fmla="*/ 67 h 406"/>
                <a:gd name="T60" fmla="*/ 438 w 769"/>
                <a:gd name="T61" fmla="*/ 81 h 406"/>
                <a:gd name="T62" fmla="*/ 476 w 769"/>
                <a:gd name="T63" fmla="*/ 96 h 406"/>
                <a:gd name="T64" fmla="*/ 514 w 769"/>
                <a:gd name="T65" fmla="*/ 114 h 406"/>
                <a:gd name="T66" fmla="*/ 552 w 769"/>
                <a:gd name="T67" fmla="*/ 133 h 406"/>
                <a:gd name="T68" fmla="*/ 590 w 769"/>
                <a:gd name="T69" fmla="*/ 152 h 406"/>
                <a:gd name="T70" fmla="*/ 628 w 769"/>
                <a:gd name="T71" fmla="*/ 174 h 406"/>
                <a:gd name="T72" fmla="*/ 665 w 769"/>
                <a:gd name="T73" fmla="*/ 197 h 406"/>
                <a:gd name="T74" fmla="*/ 702 w 769"/>
                <a:gd name="T75" fmla="*/ 220 h 406"/>
                <a:gd name="T76" fmla="*/ 739 w 769"/>
                <a:gd name="T77" fmla="*/ 247 h 406"/>
                <a:gd name="T78" fmla="*/ 766 w 769"/>
                <a:gd name="T79" fmla="*/ 406 h 406"/>
                <a:gd name="T80" fmla="*/ 731 w 769"/>
                <a:gd name="T81" fmla="*/ 403 h 406"/>
                <a:gd name="T82" fmla="*/ 696 w 769"/>
                <a:gd name="T83" fmla="*/ 399 h 406"/>
                <a:gd name="T84" fmla="*/ 661 w 769"/>
                <a:gd name="T85" fmla="*/ 395 h 406"/>
                <a:gd name="T86" fmla="*/ 628 w 769"/>
                <a:gd name="T87" fmla="*/ 392 h 406"/>
                <a:gd name="T88" fmla="*/ 593 w 769"/>
                <a:gd name="T89" fmla="*/ 389 h 406"/>
                <a:gd name="T90" fmla="*/ 558 w 769"/>
                <a:gd name="T91" fmla="*/ 386 h 406"/>
                <a:gd name="T92" fmla="*/ 524 w 769"/>
                <a:gd name="T93" fmla="*/ 384 h 406"/>
                <a:gd name="T94" fmla="*/ 490 w 769"/>
                <a:gd name="T95" fmla="*/ 381 h 406"/>
                <a:gd name="T96" fmla="*/ 456 w 769"/>
                <a:gd name="T97" fmla="*/ 379 h 406"/>
                <a:gd name="T98" fmla="*/ 421 w 769"/>
                <a:gd name="T99" fmla="*/ 376 h 406"/>
                <a:gd name="T100" fmla="*/ 387 w 769"/>
                <a:gd name="T101" fmla="*/ 374 h 406"/>
                <a:gd name="T102" fmla="*/ 352 w 769"/>
                <a:gd name="T103" fmla="*/ 372 h 406"/>
                <a:gd name="T104" fmla="*/ 318 w 769"/>
                <a:gd name="T105" fmla="*/ 370 h 406"/>
                <a:gd name="T106" fmla="*/ 284 w 769"/>
                <a:gd name="T107" fmla="*/ 369 h 406"/>
                <a:gd name="T108" fmla="*/ 250 w 769"/>
                <a:gd name="T109" fmla="*/ 368 h 406"/>
                <a:gd name="T110" fmla="*/ 216 w 769"/>
                <a:gd name="T111" fmla="*/ 366 h 406"/>
                <a:gd name="T112" fmla="*/ 182 w 769"/>
                <a:gd name="T113" fmla="*/ 365 h 406"/>
                <a:gd name="T114" fmla="*/ 148 w 769"/>
                <a:gd name="T115" fmla="*/ 364 h 406"/>
                <a:gd name="T116" fmla="*/ 114 w 769"/>
                <a:gd name="T117" fmla="*/ 363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9" h="406">
                  <a:moveTo>
                    <a:pt x="88" y="363"/>
                  </a:moveTo>
                  <a:lnTo>
                    <a:pt x="87" y="358"/>
                  </a:lnTo>
                  <a:lnTo>
                    <a:pt x="86" y="353"/>
                  </a:lnTo>
                  <a:lnTo>
                    <a:pt x="85" y="350"/>
                  </a:lnTo>
                  <a:lnTo>
                    <a:pt x="84" y="345"/>
                  </a:lnTo>
                  <a:lnTo>
                    <a:pt x="84" y="340"/>
                  </a:lnTo>
                  <a:lnTo>
                    <a:pt x="83" y="337"/>
                  </a:lnTo>
                  <a:lnTo>
                    <a:pt x="82" y="333"/>
                  </a:lnTo>
                  <a:lnTo>
                    <a:pt x="81" y="329"/>
                  </a:lnTo>
                  <a:lnTo>
                    <a:pt x="81" y="324"/>
                  </a:lnTo>
                  <a:lnTo>
                    <a:pt x="80" y="320"/>
                  </a:lnTo>
                  <a:lnTo>
                    <a:pt x="79" y="316"/>
                  </a:lnTo>
                  <a:lnTo>
                    <a:pt x="78" y="312"/>
                  </a:lnTo>
                  <a:lnTo>
                    <a:pt x="77" y="307"/>
                  </a:lnTo>
                  <a:lnTo>
                    <a:pt x="77" y="303"/>
                  </a:lnTo>
                  <a:lnTo>
                    <a:pt x="76" y="299"/>
                  </a:lnTo>
                  <a:lnTo>
                    <a:pt x="75" y="295"/>
                  </a:lnTo>
                  <a:lnTo>
                    <a:pt x="74" y="290"/>
                  </a:lnTo>
                  <a:lnTo>
                    <a:pt x="73" y="286"/>
                  </a:lnTo>
                  <a:lnTo>
                    <a:pt x="73" y="283"/>
                  </a:lnTo>
                  <a:lnTo>
                    <a:pt x="72" y="278"/>
                  </a:lnTo>
                  <a:lnTo>
                    <a:pt x="71" y="274"/>
                  </a:lnTo>
                  <a:lnTo>
                    <a:pt x="70" y="270"/>
                  </a:lnTo>
                  <a:lnTo>
                    <a:pt x="70" y="266"/>
                  </a:lnTo>
                  <a:lnTo>
                    <a:pt x="69" y="263"/>
                  </a:lnTo>
                  <a:lnTo>
                    <a:pt x="69" y="259"/>
                  </a:lnTo>
                  <a:lnTo>
                    <a:pt x="68" y="254"/>
                  </a:lnTo>
                  <a:lnTo>
                    <a:pt x="67" y="250"/>
                  </a:lnTo>
                  <a:lnTo>
                    <a:pt x="66" y="247"/>
                  </a:lnTo>
                  <a:lnTo>
                    <a:pt x="65" y="243"/>
                  </a:lnTo>
                  <a:lnTo>
                    <a:pt x="64" y="238"/>
                  </a:lnTo>
                  <a:lnTo>
                    <a:pt x="63" y="234"/>
                  </a:lnTo>
                  <a:lnTo>
                    <a:pt x="63" y="231"/>
                  </a:lnTo>
                  <a:lnTo>
                    <a:pt x="62" y="227"/>
                  </a:lnTo>
                  <a:lnTo>
                    <a:pt x="61" y="223"/>
                  </a:lnTo>
                  <a:lnTo>
                    <a:pt x="60" y="218"/>
                  </a:lnTo>
                  <a:lnTo>
                    <a:pt x="59" y="215"/>
                  </a:lnTo>
                  <a:lnTo>
                    <a:pt x="58" y="211"/>
                  </a:lnTo>
                  <a:lnTo>
                    <a:pt x="57" y="207"/>
                  </a:lnTo>
                  <a:lnTo>
                    <a:pt x="56" y="203"/>
                  </a:lnTo>
                  <a:lnTo>
                    <a:pt x="55" y="200"/>
                  </a:lnTo>
                  <a:lnTo>
                    <a:pt x="54" y="197"/>
                  </a:lnTo>
                  <a:lnTo>
                    <a:pt x="54" y="193"/>
                  </a:lnTo>
                  <a:lnTo>
                    <a:pt x="53" y="189"/>
                  </a:lnTo>
                  <a:lnTo>
                    <a:pt x="52" y="185"/>
                  </a:lnTo>
                  <a:lnTo>
                    <a:pt x="52" y="181"/>
                  </a:lnTo>
                  <a:lnTo>
                    <a:pt x="51" y="178"/>
                  </a:lnTo>
                  <a:lnTo>
                    <a:pt x="50" y="174"/>
                  </a:lnTo>
                  <a:lnTo>
                    <a:pt x="49" y="170"/>
                  </a:lnTo>
                  <a:lnTo>
                    <a:pt x="48" y="166"/>
                  </a:lnTo>
                  <a:lnTo>
                    <a:pt x="47" y="163"/>
                  </a:lnTo>
                  <a:lnTo>
                    <a:pt x="46" y="159"/>
                  </a:lnTo>
                  <a:lnTo>
                    <a:pt x="45" y="155"/>
                  </a:lnTo>
                  <a:lnTo>
                    <a:pt x="44" y="151"/>
                  </a:lnTo>
                  <a:lnTo>
                    <a:pt x="43" y="147"/>
                  </a:lnTo>
                  <a:lnTo>
                    <a:pt x="42" y="144"/>
                  </a:lnTo>
                  <a:lnTo>
                    <a:pt x="41" y="141"/>
                  </a:lnTo>
                  <a:lnTo>
                    <a:pt x="40" y="137"/>
                  </a:lnTo>
                  <a:lnTo>
                    <a:pt x="39" y="134"/>
                  </a:lnTo>
                  <a:lnTo>
                    <a:pt x="38" y="130"/>
                  </a:lnTo>
                  <a:lnTo>
                    <a:pt x="37" y="127"/>
                  </a:lnTo>
                  <a:lnTo>
                    <a:pt x="36" y="123"/>
                  </a:lnTo>
                  <a:lnTo>
                    <a:pt x="35" y="120"/>
                  </a:lnTo>
                  <a:lnTo>
                    <a:pt x="35" y="116"/>
                  </a:lnTo>
                  <a:lnTo>
                    <a:pt x="34" y="112"/>
                  </a:lnTo>
                  <a:lnTo>
                    <a:pt x="33" y="109"/>
                  </a:lnTo>
                  <a:lnTo>
                    <a:pt x="32" y="106"/>
                  </a:lnTo>
                  <a:lnTo>
                    <a:pt x="31" y="102"/>
                  </a:lnTo>
                  <a:lnTo>
                    <a:pt x="30" y="98"/>
                  </a:lnTo>
                  <a:lnTo>
                    <a:pt x="29" y="95"/>
                  </a:lnTo>
                  <a:lnTo>
                    <a:pt x="28" y="92"/>
                  </a:lnTo>
                  <a:lnTo>
                    <a:pt x="27" y="88"/>
                  </a:lnTo>
                  <a:lnTo>
                    <a:pt x="26" y="85"/>
                  </a:lnTo>
                  <a:lnTo>
                    <a:pt x="25" y="81"/>
                  </a:lnTo>
                  <a:lnTo>
                    <a:pt x="24" y="78"/>
                  </a:lnTo>
                  <a:lnTo>
                    <a:pt x="23" y="75"/>
                  </a:lnTo>
                  <a:lnTo>
                    <a:pt x="22" y="71"/>
                  </a:lnTo>
                  <a:lnTo>
                    <a:pt x="21" y="68"/>
                  </a:lnTo>
                  <a:lnTo>
                    <a:pt x="20" y="65"/>
                  </a:lnTo>
                  <a:lnTo>
                    <a:pt x="19" y="62"/>
                  </a:lnTo>
                  <a:lnTo>
                    <a:pt x="18" y="59"/>
                  </a:lnTo>
                  <a:lnTo>
                    <a:pt x="17" y="56"/>
                  </a:lnTo>
                  <a:lnTo>
                    <a:pt x="17" y="52"/>
                  </a:lnTo>
                  <a:lnTo>
                    <a:pt x="15" y="49"/>
                  </a:lnTo>
                  <a:lnTo>
                    <a:pt x="14" y="45"/>
                  </a:lnTo>
                  <a:lnTo>
                    <a:pt x="13" y="43"/>
                  </a:lnTo>
                  <a:lnTo>
                    <a:pt x="12" y="40"/>
                  </a:lnTo>
                  <a:lnTo>
                    <a:pt x="11" y="36"/>
                  </a:lnTo>
                  <a:lnTo>
                    <a:pt x="10" y="33"/>
                  </a:lnTo>
                  <a:lnTo>
                    <a:pt x="9" y="29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5" y="20"/>
                  </a:lnTo>
                  <a:lnTo>
                    <a:pt x="4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48" y="0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72" y="1"/>
                  </a:lnTo>
                  <a:lnTo>
                    <a:pt x="81" y="1"/>
                  </a:lnTo>
                  <a:lnTo>
                    <a:pt x="89" y="2"/>
                  </a:lnTo>
                  <a:lnTo>
                    <a:pt x="97" y="2"/>
                  </a:lnTo>
                  <a:lnTo>
                    <a:pt x="105" y="3"/>
                  </a:lnTo>
                  <a:lnTo>
                    <a:pt x="114" y="4"/>
                  </a:lnTo>
                  <a:lnTo>
                    <a:pt x="122" y="5"/>
                  </a:lnTo>
                  <a:lnTo>
                    <a:pt x="129" y="6"/>
                  </a:lnTo>
                  <a:lnTo>
                    <a:pt x="137" y="7"/>
                  </a:lnTo>
                  <a:lnTo>
                    <a:pt x="145" y="8"/>
                  </a:lnTo>
                  <a:lnTo>
                    <a:pt x="154" y="9"/>
                  </a:lnTo>
                  <a:lnTo>
                    <a:pt x="161" y="9"/>
                  </a:lnTo>
                  <a:lnTo>
                    <a:pt x="170" y="10"/>
                  </a:lnTo>
                  <a:lnTo>
                    <a:pt x="177" y="11"/>
                  </a:lnTo>
                  <a:lnTo>
                    <a:pt x="186" y="12"/>
                  </a:lnTo>
                  <a:lnTo>
                    <a:pt x="194" y="14"/>
                  </a:lnTo>
                  <a:lnTo>
                    <a:pt x="202" y="15"/>
                  </a:lnTo>
                  <a:lnTo>
                    <a:pt x="211" y="17"/>
                  </a:lnTo>
                  <a:lnTo>
                    <a:pt x="218" y="18"/>
                  </a:lnTo>
                  <a:lnTo>
                    <a:pt x="227" y="20"/>
                  </a:lnTo>
                  <a:lnTo>
                    <a:pt x="234" y="22"/>
                  </a:lnTo>
                  <a:lnTo>
                    <a:pt x="243" y="23"/>
                  </a:lnTo>
                  <a:lnTo>
                    <a:pt x="250" y="25"/>
                  </a:lnTo>
                  <a:lnTo>
                    <a:pt x="258" y="26"/>
                  </a:lnTo>
                  <a:lnTo>
                    <a:pt x="265" y="28"/>
                  </a:lnTo>
                  <a:lnTo>
                    <a:pt x="273" y="30"/>
                  </a:lnTo>
                  <a:lnTo>
                    <a:pt x="281" y="32"/>
                  </a:lnTo>
                  <a:lnTo>
                    <a:pt x="289" y="34"/>
                  </a:lnTo>
                  <a:lnTo>
                    <a:pt x="298" y="36"/>
                  </a:lnTo>
                  <a:lnTo>
                    <a:pt x="305" y="38"/>
                  </a:lnTo>
                  <a:lnTo>
                    <a:pt x="313" y="40"/>
                  </a:lnTo>
                  <a:lnTo>
                    <a:pt x="321" y="43"/>
                  </a:lnTo>
                  <a:lnTo>
                    <a:pt x="329" y="44"/>
                  </a:lnTo>
                  <a:lnTo>
                    <a:pt x="337" y="46"/>
                  </a:lnTo>
                  <a:lnTo>
                    <a:pt x="345" y="49"/>
                  </a:lnTo>
                  <a:lnTo>
                    <a:pt x="352" y="52"/>
                  </a:lnTo>
                  <a:lnTo>
                    <a:pt x="361" y="54"/>
                  </a:lnTo>
                  <a:lnTo>
                    <a:pt x="369" y="57"/>
                  </a:lnTo>
                  <a:lnTo>
                    <a:pt x="376" y="60"/>
                  </a:lnTo>
                  <a:lnTo>
                    <a:pt x="384" y="61"/>
                  </a:lnTo>
                  <a:lnTo>
                    <a:pt x="391" y="64"/>
                  </a:lnTo>
                  <a:lnTo>
                    <a:pt x="399" y="67"/>
                  </a:lnTo>
                  <a:lnTo>
                    <a:pt x="406" y="69"/>
                  </a:lnTo>
                  <a:lnTo>
                    <a:pt x="415" y="72"/>
                  </a:lnTo>
                  <a:lnTo>
                    <a:pt x="422" y="75"/>
                  </a:lnTo>
                  <a:lnTo>
                    <a:pt x="430" y="78"/>
                  </a:lnTo>
                  <a:lnTo>
                    <a:pt x="438" y="81"/>
                  </a:lnTo>
                  <a:lnTo>
                    <a:pt x="445" y="84"/>
                  </a:lnTo>
                  <a:lnTo>
                    <a:pt x="454" y="87"/>
                  </a:lnTo>
                  <a:lnTo>
                    <a:pt x="461" y="91"/>
                  </a:lnTo>
                  <a:lnTo>
                    <a:pt x="469" y="94"/>
                  </a:lnTo>
                  <a:lnTo>
                    <a:pt x="476" y="96"/>
                  </a:lnTo>
                  <a:lnTo>
                    <a:pt x="484" y="100"/>
                  </a:lnTo>
                  <a:lnTo>
                    <a:pt x="492" y="104"/>
                  </a:lnTo>
                  <a:lnTo>
                    <a:pt x="500" y="107"/>
                  </a:lnTo>
                  <a:lnTo>
                    <a:pt x="508" y="111"/>
                  </a:lnTo>
                  <a:lnTo>
                    <a:pt x="514" y="114"/>
                  </a:lnTo>
                  <a:lnTo>
                    <a:pt x="522" y="118"/>
                  </a:lnTo>
                  <a:lnTo>
                    <a:pt x="529" y="122"/>
                  </a:lnTo>
                  <a:lnTo>
                    <a:pt x="537" y="126"/>
                  </a:lnTo>
                  <a:lnTo>
                    <a:pt x="545" y="129"/>
                  </a:lnTo>
                  <a:lnTo>
                    <a:pt x="552" y="133"/>
                  </a:lnTo>
                  <a:lnTo>
                    <a:pt x="560" y="136"/>
                  </a:lnTo>
                  <a:lnTo>
                    <a:pt x="567" y="140"/>
                  </a:lnTo>
                  <a:lnTo>
                    <a:pt x="575" y="144"/>
                  </a:lnTo>
                  <a:lnTo>
                    <a:pt x="582" y="148"/>
                  </a:lnTo>
                  <a:lnTo>
                    <a:pt x="590" y="152"/>
                  </a:lnTo>
                  <a:lnTo>
                    <a:pt x="598" y="157"/>
                  </a:lnTo>
                  <a:lnTo>
                    <a:pt x="605" y="161"/>
                  </a:lnTo>
                  <a:lnTo>
                    <a:pt x="613" y="165"/>
                  </a:lnTo>
                  <a:lnTo>
                    <a:pt x="620" y="169"/>
                  </a:lnTo>
                  <a:lnTo>
                    <a:pt x="628" y="174"/>
                  </a:lnTo>
                  <a:lnTo>
                    <a:pt x="635" y="179"/>
                  </a:lnTo>
                  <a:lnTo>
                    <a:pt x="642" y="183"/>
                  </a:lnTo>
                  <a:lnTo>
                    <a:pt x="650" y="187"/>
                  </a:lnTo>
                  <a:lnTo>
                    <a:pt x="657" y="192"/>
                  </a:lnTo>
                  <a:lnTo>
                    <a:pt x="665" y="197"/>
                  </a:lnTo>
                  <a:lnTo>
                    <a:pt x="672" y="201"/>
                  </a:lnTo>
                  <a:lnTo>
                    <a:pt x="680" y="206"/>
                  </a:lnTo>
                  <a:lnTo>
                    <a:pt x="687" y="211"/>
                  </a:lnTo>
                  <a:lnTo>
                    <a:pt x="694" y="215"/>
                  </a:lnTo>
                  <a:lnTo>
                    <a:pt x="702" y="220"/>
                  </a:lnTo>
                  <a:lnTo>
                    <a:pt x="709" y="226"/>
                  </a:lnTo>
                  <a:lnTo>
                    <a:pt x="717" y="231"/>
                  </a:lnTo>
                  <a:lnTo>
                    <a:pt x="724" y="235"/>
                  </a:lnTo>
                  <a:lnTo>
                    <a:pt x="732" y="241"/>
                  </a:lnTo>
                  <a:lnTo>
                    <a:pt x="739" y="247"/>
                  </a:lnTo>
                  <a:lnTo>
                    <a:pt x="746" y="251"/>
                  </a:lnTo>
                  <a:lnTo>
                    <a:pt x="754" y="257"/>
                  </a:lnTo>
                  <a:lnTo>
                    <a:pt x="761" y="263"/>
                  </a:lnTo>
                  <a:lnTo>
                    <a:pt x="769" y="268"/>
                  </a:lnTo>
                  <a:lnTo>
                    <a:pt x="766" y="406"/>
                  </a:lnTo>
                  <a:lnTo>
                    <a:pt x="758" y="405"/>
                  </a:lnTo>
                  <a:lnTo>
                    <a:pt x="752" y="404"/>
                  </a:lnTo>
                  <a:lnTo>
                    <a:pt x="744" y="404"/>
                  </a:lnTo>
                  <a:lnTo>
                    <a:pt x="738" y="403"/>
                  </a:lnTo>
                  <a:lnTo>
                    <a:pt x="731" y="403"/>
                  </a:lnTo>
                  <a:lnTo>
                    <a:pt x="723" y="402"/>
                  </a:lnTo>
                  <a:lnTo>
                    <a:pt x="717" y="401"/>
                  </a:lnTo>
                  <a:lnTo>
                    <a:pt x="710" y="400"/>
                  </a:lnTo>
                  <a:lnTo>
                    <a:pt x="703" y="400"/>
                  </a:lnTo>
                  <a:lnTo>
                    <a:pt x="696" y="399"/>
                  </a:lnTo>
                  <a:lnTo>
                    <a:pt x="689" y="398"/>
                  </a:lnTo>
                  <a:lnTo>
                    <a:pt x="682" y="398"/>
                  </a:lnTo>
                  <a:lnTo>
                    <a:pt x="675" y="397"/>
                  </a:lnTo>
                  <a:lnTo>
                    <a:pt x="669" y="396"/>
                  </a:lnTo>
                  <a:lnTo>
                    <a:pt x="661" y="395"/>
                  </a:lnTo>
                  <a:lnTo>
                    <a:pt x="654" y="395"/>
                  </a:lnTo>
                  <a:lnTo>
                    <a:pt x="648" y="394"/>
                  </a:lnTo>
                  <a:lnTo>
                    <a:pt x="640" y="393"/>
                  </a:lnTo>
                  <a:lnTo>
                    <a:pt x="634" y="393"/>
                  </a:lnTo>
                  <a:lnTo>
                    <a:pt x="628" y="392"/>
                  </a:lnTo>
                  <a:lnTo>
                    <a:pt x="620" y="391"/>
                  </a:lnTo>
                  <a:lnTo>
                    <a:pt x="614" y="391"/>
                  </a:lnTo>
                  <a:lnTo>
                    <a:pt x="607" y="390"/>
                  </a:lnTo>
                  <a:lnTo>
                    <a:pt x="599" y="389"/>
                  </a:lnTo>
                  <a:lnTo>
                    <a:pt x="593" y="389"/>
                  </a:lnTo>
                  <a:lnTo>
                    <a:pt x="586" y="388"/>
                  </a:lnTo>
                  <a:lnTo>
                    <a:pt x="579" y="388"/>
                  </a:lnTo>
                  <a:lnTo>
                    <a:pt x="572" y="387"/>
                  </a:lnTo>
                  <a:lnTo>
                    <a:pt x="565" y="386"/>
                  </a:lnTo>
                  <a:lnTo>
                    <a:pt x="558" y="386"/>
                  </a:lnTo>
                  <a:lnTo>
                    <a:pt x="551" y="386"/>
                  </a:lnTo>
                  <a:lnTo>
                    <a:pt x="545" y="386"/>
                  </a:lnTo>
                  <a:lnTo>
                    <a:pt x="538" y="385"/>
                  </a:lnTo>
                  <a:lnTo>
                    <a:pt x="530" y="385"/>
                  </a:lnTo>
                  <a:lnTo>
                    <a:pt x="524" y="384"/>
                  </a:lnTo>
                  <a:lnTo>
                    <a:pt x="517" y="383"/>
                  </a:lnTo>
                  <a:lnTo>
                    <a:pt x="510" y="383"/>
                  </a:lnTo>
                  <a:lnTo>
                    <a:pt x="504" y="382"/>
                  </a:lnTo>
                  <a:lnTo>
                    <a:pt x="497" y="382"/>
                  </a:lnTo>
                  <a:lnTo>
                    <a:pt x="490" y="381"/>
                  </a:lnTo>
                  <a:lnTo>
                    <a:pt x="483" y="381"/>
                  </a:lnTo>
                  <a:lnTo>
                    <a:pt x="476" y="380"/>
                  </a:lnTo>
                  <a:lnTo>
                    <a:pt x="469" y="380"/>
                  </a:lnTo>
                  <a:lnTo>
                    <a:pt x="462" y="379"/>
                  </a:lnTo>
                  <a:lnTo>
                    <a:pt x="456" y="379"/>
                  </a:lnTo>
                  <a:lnTo>
                    <a:pt x="449" y="378"/>
                  </a:lnTo>
                  <a:lnTo>
                    <a:pt x="441" y="378"/>
                  </a:lnTo>
                  <a:lnTo>
                    <a:pt x="435" y="377"/>
                  </a:lnTo>
                  <a:lnTo>
                    <a:pt x="428" y="377"/>
                  </a:lnTo>
                  <a:lnTo>
                    <a:pt x="421" y="376"/>
                  </a:lnTo>
                  <a:lnTo>
                    <a:pt x="414" y="376"/>
                  </a:lnTo>
                  <a:lnTo>
                    <a:pt x="407" y="375"/>
                  </a:lnTo>
                  <a:lnTo>
                    <a:pt x="400" y="375"/>
                  </a:lnTo>
                  <a:lnTo>
                    <a:pt x="393" y="375"/>
                  </a:lnTo>
                  <a:lnTo>
                    <a:pt x="387" y="374"/>
                  </a:lnTo>
                  <a:lnTo>
                    <a:pt x="381" y="374"/>
                  </a:lnTo>
                  <a:lnTo>
                    <a:pt x="373" y="373"/>
                  </a:lnTo>
                  <a:lnTo>
                    <a:pt x="367" y="373"/>
                  </a:lnTo>
                  <a:lnTo>
                    <a:pt x="360" y="372"/>
                  </a:lnTo>
                  <a:lnTo>
                    <a:pt x="352" y="372"/>
                  </a:lnTo>
                  <a:lnTo>
                    <a:pt x="346" y="372"/>
                  </a:lnTo>
                  <a:lnTo>
                    <a:pt x="339" y="371"/>
                  </a:lnTo>
                  <a:lnTo>
                    <a:pt x="333" y="371"/>
                  </a:lnTo>
                  <a:lnTo>
                    <a:pt x="325" y="370"/>
                  </a:lnTo>
                  <a:lnTo>
                    <a:pt x="318" y="370"/>
                  </a:lnTo>
                  <a:lnTo>
                    <a:pt x="312" y="370"/>
                  </a:lnTo>
                  <a:lnTo>
                    <a:pt x="305" y="369"/>
                  </a:lnTo>
                  <a:lnTo>
                    <a:pt x="298" y="369"/>
                  </a:lnTo>
                  <a:lnTo>
                    <a:pt x="291" y="369"/>
                  </a:lnTo>
                  <a:lnTo>
                    <a:pt x="284" y="369"/>
                  </a:lnTo>
                  <a:lnTo>
                    <a:pt x="277" y="369"/>
                  </a:lnTo>
                  <a:lnTo>
                    <a:pt x="270" y="369"/>
                  </a:lnTo>
                  <a:lnTo>
                    <a:pt x="264" y="368"/>
                  </a:lnTo>
                  <a:lnTo>
                    <a:pt x="257" y="368"/>
                  </a:lnTo>
                  <a:lnTo>
                    <a:pt x="250" y="368"/>
                  </a:lnTo>
                  <a:lnTo>
                    <a:pt x="244" y="368"/>
                  </a:lnTo>
                  <a:lnTo>
                    <a:pt x="237" y="367"/>
                  </a:lnTo>
                  <a:lnTo>
                    <a:pt x="230" y="367"/>
                  </a:lnTo>
                  <a:lnTo>
                    <a:pt x="223" y="367"/>
                  </a:lnTo>
                  <a:lnTo>
                    <a:pt x="216" y="366"/>
                  </a:lnTo>
                  <a:lnTo>
                    <a:pt x="210" y="366"/>
                  </a:lnTo>
                  <a:lnTo>
                    <a:pt x="203" y="366"/>
                  </a:lnTo>
                  <a:lnTo>
                    <a:pt x="195" y="366"/>
                  </a:lnTo>
                  <a:lnTo>
                    <a:pt x="189" y="365"/>
                  </a:lnTo>
                  <a:lnTo>
                    <a:pt x="182" y="365"/>
                  </a:lnTo>
                  <a:lnTo>
                    <a:pt x="176" y="365"/>
                  </a:lnTo>
                  <a:lnTo>
                    <a:pt x="168" y="365"/>
                  </a:lnTo>
                  <a:lnTo>
                    <a:pt x="161" y="364"/>
                  </a:lnTo>
                  <a:lnTo>
                    <a:pt x="155" y="364"/>
                  </a:lnTo>
                  <a:lnTo>
                    <a:pt x="148" y="364"/>
                  </a:lnTo>
                  <a:lnTo>
                    <a:pt x="140" y="364"/>
                  </a:lnTo>
                  <a:lnTo>
                    <a:pt x="134" y="364"/>
                  </a:lnTo>
                  <a:lnTo>
                    <a:pt x="127" y="363"/>
                  </a:lnTo>
                  <a:lnTo>
                    <a:pt x="122" y="363"/>
                  </a:lnTo>
                  <a:lnTo>
                    <a:pt x="114" y="363"/>
                  </a:lnTo>
                  <a:lnTo>
                    <a:pt x="107" y="363"/>
                  </a:lnTo>
                  <a:lnTo>
                    <a:pt x="101" y="363"/>
                  </a:lnTo>
                  <a:lnTo>
                    <a:pt x="94" y="363"/>
                  </a:lnTo>
                  <a:lnTo>
                    <a:pt x="88" y="363"/>
                  </a:lnTo>
                  <a:close/>
                </a:path>
              </a:pathLst>
            </a:custGeom>
            <a:solidFill>
              <a:schemeClr val="bg1">
                <a:alpha val="55000"/>
              </a:schemeClr>
            </a:solidFill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D8D5EF10-F238-4436-A487-467F5E362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183" y="4371609"/>
              <a:ext cx="995363" cy="566742"/>
            </a:xfrm>
            <a:custGeom>
              <a:avLst/>
              <a:gdLst>
                <a:gd name="T0" fmla="*/ 0 w 627"/>
                <a:gd name="T1" fmla="*/ 71 h 357"/>
                <a:gd name="T2" fmla="*/ 12 w 627"/>
                <a:gd name="T3" fmla="*/ 66 h 357"/>
                <a:gd name="T4" fmla="*/ 27 w 627"/>
                <a:gd name="T5" fmla="*/ 62 h 357"/>
                <a:gd name="T6" fmla="*/ 41 w 627"/>
                <a:gd name="T7" fmla="*/ 60 h 357"/>
                <a:gd name="T8" fmla="*/ 54 w 627"/>
                <a:gd name="T9" fmla="*/ 57 h 357"/>
                <a:gd name="T10" fmla="*/ 68 w 627"/>
                <a:gd name="T11" fmla="*/ 53 h 357"/>
                <a:gd name="T12" fmla="*/ 82 w 627"/>
                <a:gd name="T13" fmla="*/ 50 h 357"/>
                <a:gd name="T14" fmla="*/ 95 w 627"/>
                <a:gd name="T15" fmla="*/ 46 h 357"/>
                <a:gd name="T16" fmla="*/ 108 w 627"/>
                <a:gd name="T17" fmla="*/ 44 h 357"/>
                <a:gd name="T18" fmla="*/ 121 w 627"/>
                <a:gd name="T19" fmla="*/ 41 h 357"/>
                <a:gd name="T20" fmla="*/ 135 w 627"/>
                <a:gd name="T21" fmla="*/ 37 h 357"/>
                <a:gd name="T22" fmla="*/ 148 w 627"/>
                <a:gd name="T23" fmla="*/ 34 h 357"/>
                <a:gd name="T24" fmla="*/ 161 w 627"/>
                <a:gd name="T25" fmla="*/ 32 h 357"/>
                <a:gd name="T26" fmla="*/ 174 w 627"/>
                <a:gd name="T27" fmla="*/ 29 h 357"/>
                <a:gd name="T28" fmla="*/ 188 w 627"/>
                <a:gd name="T29" fmla="*/ 27 h 357"/>
                <a:gd name="T30" fmla="*/ 200 w 627"/>
                <a:gd name="T31" fmla="*/ 25 h 357"/>
                <a:gd name="T32" fmla="*/ 212 w 627"/>
                <a:gd name="T33" fmla="*/ 22 h 357"/>
                <a:gd name="T34" fmla="*/ 224 w 627"/>
                <a:gd name="T35" fmla="*/ 20 h 357"/>
                <a:gd name="T36" fmla="*/ 238 w 627"/>
                <a:gd name="T37" fmla="*/ 18 h 357"/>
                <a:gd name="T38" fmla="*/ 250 w 627"/>
                <a:gd name="T39" fmla="*/ 16 h 357"/>
                <a:gd name="T40" fmla="*/ 263 w 627"/>
                <a:gd name="T41" fmla="*/ 14 h 357"/>
                <a:gd name="T42" fmla="*/ 276 w 627"/>
                <a:gd name="T43" fmla="*/ 12 h 357"/>
                <a:gd name="T44" fmla="*/ 288 w 627"/>
                <a:gd name="T45" fmla="*/ 11 h 357"/>
                <a:gd name="T46" fmla="*/ 300 w 627"/>
                <a:gd name="T47" fmla="*/ 9 h 357"/>
                <a:gd name="T48" fmla="*/ 312 w 627"/>
                <a:gd name="T49" fmla="*/ 8 h 357"/>
                <a:gd name="T50" fmla="*/ 324 w 627"/>
                <a:gd name="T51" fmla="*/ 6 h 357"/>
                <a:gd name="T52" fmla="*/ 336 w 627"/>
                <a:gd name="T53" fmla="*/ 5 h 357"/>
                <a:gd name="T54" fmla="*/ 348 w 627"/>
                <a:gd name="T55" fmla="*/ 4 h 357"/>
                <a:gd name="T56" fmla="*/ 361 w 627"/>
                <a:gd name="T57" fmla="*/ 3 h 357"/>
                <a:gd name="T58" fmla="*/ 372 w 627"/>
                <a:gd name="T59" fmla="*/ 2 h 357"/>
                <a:gd name="T60" fmla="*/ 384 w 627"/>
                <a:gd name="T61" fmla="*/ 1 h 357"/>
                <a:gd name="T62" fmla="*/ 396 w 627"/>
                <a:gd name="T63" fmla="*/ 0 h 357"/>
                <a:gd name="T64" fmla="*/ 408 w 627"/>
                <a:gd name="T65" fmla="*/ 0 h 357"/>
                <a:gd name="T66" fmla="*/ 418 w 627"/>
                <a:gd name="T67" fmla="*/ 0 h 357"/>
                <a:gd name="T68" fmla="*/ 430 w 627"/>
                <a:gd name="T69" fmla="*/ 0 h 357"/>
                <a:gd name="T70" fmla="*/ 441 w 627"/>
                <a:gd name="T71" fmla="*/ 0 h 357"/>
                <a:gd name="T72" fmla="*/ 453 w 627"/>
                <a:gd name="T73" fmla="*/ 0 h 357"/>
                <a:gd name="T74" fmla="*/ 465 w 627"/>
                <a:gd name="T75" fmla="*/ 0 h 357"/>
                <a:gd name="T76" fmla="*/ 476 w 627"/>
                <a:gd name="T77" fmla="*/ 0 h 357"/>
                <a:gd name="T78" fmla="*/ 487 w 627"/>
                <a:gd name="T79" fmla="*/ 0 h 357"/>
                <a:gd name="T80" fmla="*/ 498 w 627"/>
                <a:gd name="T81" fmla="*/ 0 h 357"/>
                <a:gd name="T82" fmla="*/ 509 w 627"/>
                <a:gd name="T83" fmla="*/ 0 h 357"/>
                <a:gd name="T84" fmla="*/ 521 w 627"/>
                <a:gd name="T85" fmla="*/ 0 h 357"/>
                <a:gd name="T86" fmla="*/ 530 w 627"/>
                <a:gd name="T87" fmla="*/ 0 h 357"/>
                <a:gd name="T88" fmla="*/ 541 w 627"/>
                <a:gd name="T89" fmla="*/ 0 h 357"/>
                <a:gd name="T90" fmla="*/ 552 w 627"/>
                <a:gd name="T91" fmla="*/ 1 h 357"/>
                <a:gd name="T92" fmla="*/ 562 w 627"/>
                <a:gd name="T93" fmla="*/ 2 h 357"/>
                <a:gd name="T94" fmla="*/ 574 w 627"/>
                <a:gd name="T95" fmla="*/ 3 h 357"/>
                <a:gd name="T96" fmla="*/ 584 w 627"/>
                <a:gd name="T97" fmla="*/ 4 h 357"/>
                <a:gd name="T98" fmla="*/ 594 w 627"/>
                <a:gd name="T99" fmla="*/ 5 h 357"/>
                <a:gd name="T100" fmla="*/ 627 w 627"/>
                <a:gd name="T101" fmla="*/ 357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7" h="357">
                  <a:moveTo>
                    <a:pt x="20" y="338"/>
                  </a:moveTo>
                  <a:lnTo>
                    <a:pt x="0" y="71"/>
                  </a:lnTo>
                  <a:lnTo>
                    <a:pt x="6" y="68"/>
                  </a:lnTo>
                  <a:lnTo>
                    <a:pt x="12" y="66"/>
                  </a:lnTo>
                  <a:lnTo>
                    <a:pt x="20" y="64"/>
                  </a:lnTo>
                  <a:lnTo>
                    <a:pt x="27" y="62"/>
                  </a:lnTo>
                  <a:lnTo>
                    <a:pt x="33" y="61"/>
                  </a:lnTo>
                  <a:lnTo>
                    <a:pt x="41" y="60"/>
                  </a:lnTo>
                  <a:lnTo>
                    <a:pt x="47" y="59"/>
                  </a:lnTo>
                  <a:lnTo>
                    <a:pt x="54" y="57"/>
                  </a:lnTo>
                  <a:lnTo>
                    <a:pt x="61" y="55"/>
                  </a:lnTo>
                  <a:lnTo>
                    <a:pt x="68" y="53"/>
                  </a:lnTo>
                  <a:lnTo>
                    <a:pt x="75" y="51"/>
                  </a:lnTo>
                  <a:lnTo>
                    <a:pt x="82" y="50"/>
                  </a:lnTo>
                  <a:lnTo>
                    <a:pt x="88" y="48"/>
                  </a:lnTo>
                  <a:lnTo>
                    <a:pt x="95" y="46"/>
                  </a:lnTo>
                  <a:lnTo>
                    <a:pt x="102" y="45"/>
                  </a:lnTo>
                  <a:lnTo>
                    <a:pt x="108" y="44"/>
                  </a:lnTo>
                  <a:lnTo>
                    <a:pt x="115" y="42"/>
                  </a:lnTo>
                  <a:lnTo>
                    <a:pt x="121" y="41"/>
                  </a:lnTo>
                  <a:lnTo>
                    <a:pt x="128" y="39"/>
                  </a:lnTo>
                  <a:lnTo>
                    <a:pt x="135" y="37"/>
                  </a:lnTo>
                  <a:lnTo>
                    <a:pt x="141" y="36"/>
                  </a:lnTo>
                  <a:lnTo>
                    <a:pt x="148" y="34"/>
                  </a:lnTo>
                  <a:lnTo>
                    <a:pt x="154" y="33"/>
                  </a:lnTo>
                  <a:lnTo>
                    <a:pt x="161" y="32"/>
                  </a:lnTo>
                  <a:lnTo>
                    <a:pt x="168" y="30"/>
                  </a:lnTo>
                  <a:lnTo>
                    <a:pt x="174" y="29"/>
                  </a:lnTo>
                  <a:lnTo>
                    <a:pt x="181" y="28"/>
                  </a:lnTo>
                  <a:lnTo>
                    <a:pt x="188" y="27"/>
                  </a:lnTo>
                  <a:lnTo>
                    <a:pt x="193" y="26"/>
                  </a:lnTo>
                  <a:lnTo>
                    <a:pt x="200" y="25"/>
                  </a:lnTo>
                  <a:lnTo>
                    <a:pt x="206" y="23"/>
                  </a:lnTo>
                  <a:lnTo>
                    <a:pt x="212" y="22"/>
                  </a:lnTo>
                  <a:lnTo>
                    <a:pt x="219" y="21"/>
                  </a:lnTo>
                  <a:lnTo>
                    <a:pt x="224" y="20"/>
                  </a:lnTo>
                  <a:lnTo>
                    <a:pt x="231" y="19"/>
                  </a:lnTo>
                  <a:lnTo>
                    <a:pt x="238" y="18"/>
                  </a:lnTo>
                  <a:lnTo>
                    <a:pt x="244" y="17"/>
                  </a:lnTo>
                  <a:lnTo>
                    <a:pt x="250" y="16"/>
                  </a:lnTo>
                  <a:lnTo>
                    <a:pt x="257" y="15"/>
                  </a:lnTo>
                  <a:lnTo>
                    <a:pt x="263" y="14"/>
                  </a:lnTo>
                  <a:lnTo>
                    <a:pt x="269" y="13"/>
                  </a:lnTo>
                  <a:lnTo>
                    <a:pt x="276" y="12"/>
                  </a:lnTo>
                  <a:lnTo>
                    <a:pt x="282" y="11"/>
                  </a:lnTo>
                  <a:lnTo>
                    <a:pt x="288" y="11"/>
                  </a:lnTo>
                  <a:lnTo>
                    <a:pt x="294" y="10"/>
                  </a:lnTo>
                  <a:lnTo>
                    <a:pt x="300" y="9"/>
                  </a:lnTo>
                  <a:lnTo>
                    <a:pt x="307" y="8"/>
                  </a:lnTo>
                  <a:lnTo>
                    <a:pt x="312" y="8"/>
                  </a:lnTo>
                  <a:lnTo>
                    <a:pt x="318" y="7"/>
                  </a:lnTo>
                  <a:lnTo>
                    <a:pt x="324" y="6"/>
                  </a:lnTo>
                  <a:lnTo>
                    <a:pt x="330" y="6"/>
                  </a:lnTo>
                  <a:lnTo>
                    <a:pt x="336" y="5"/>
                  </a:lnTo>
                  <a:lnTo>
                    <a:pt x="342" y="4"/>
                  </a:lnTo>
                  <a:lnTo>
                    <a:pt x="348" y="4"/>
                  </a:lnTo>
                  <a:lnTo>
                    <a:pt x="354" y="3"/>
                  </a:lnTo>
                  <a:lnTo>
                    <a:pt x="361" y="3"/>
                  </a:lnTo>
                  <a:lnTo>
                    <a:pt x="366" y="2"/>
                  </a:lnTo>
                  <a:lnTo>
                    <a:pt x="372" y="2"/>
                  </a:lnTo>
                  <a:lnTo>
                    <a:pt x="378" y="1"/>
                  </a:lnTo>
                  <a:lnTo>
                    <a:pt x="384" y="1"/>
                  </a:lnTo>
                  <a:lnTo>
                    <a:pt x="390" y="0"/>
                  </a:lnTo>
                  <a:lnTo>
                    <a:pt x="396" y="0"/>
                  </a:lnTo>
                  <a:lnTo>
                    <a:pt x="401" y="0"/>
                  </a:lnTo>
                  <a:lnTo>
                    <a:pt x="408" y="0"/>
                  </a:lnTo>
                  <a:lnTo>
                    <a:pt x="414" y="0"/>
                  </a:lnTo>
                  <a:lnTo>
                    <a:pt x="418" y="0"/>
                  </a:lnTo>
                  <a:lnTo>
                    <a:pt x="424" y="0"/>
                  </a:lnTo>
                  <a:lnTo>
                    <a:pt x="430" y="0"/>
                  </a:lnTo>
                  <a:lnTo>
                    <a:pt x="435" y="0"/>
                  </a:lnTo>
                  <a:lnTo>
                    <a:pt x="441" y="0"/>
                  </a:lnTo>
                  <a:lnTo>
                    <a:pt x="448" y="0"/>
                  </a:lnTo>
                  <a:lnTo>
                    <a:pt x="453" y="0"/>
                  </a:lnTo>
                  <a:lnTo>
                    <a:pt x="459" y="0"/>
                  </a:lnTo>
                  <a:lnTo>
                    <a:pt x="465" y="0"/>
                  </a:lnTo>
                  <a:lnTo>
                    <a:pt x="470" y="0"/>
                  </a:lnTo>
                  <a:lnTo>
                    <a:pt x="476" y="0"/>
                  </a:lnTo>
                  <a:lnTo>
                    <a:pt x="481" y="0"/>
                  </a:lnTo>
                  <a:lnTo>
                    <a:pt x="487" y="0"/>
                  </a:lnTo>
                  <a:lnTo>
                    <a:pt x="492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09" y="0"/>
                  </a:lnTo>
                  <a:lnTo>
                    <a:pt x="515" y="0"/>
                  </a:lnTo>
                  <a:lnTo>
                    <a:pt x="521" y="0"/>
                  </a:lnTo>
                  <a:lnTo>
                    <a:pt x="524" y="0"/>
                  </a:lnTo>
                  <a:lnTo>
                    <a:pt x="530" y="0"/>
                  </a:lnTo>
                  <a:lnTo>
                    <a:pt x="536" y="0"/>
                  </a:lnTo>
                  <a:lnTo>
                    <a:pt x="541" y="0"/>
                  </a:lnTo>
                  <a:lnTo>
                    <a:pt x="546" y="0"/>
                  </a:lnTo>
                  <a:lnTo>
                    <a:pt x="552" y="1"/>
                  </a:lnTo>
                  <a:lnTo>
                    <a:pt x="558" y="1"/>
                  </a:lnTo>
                  <a:lnTo>
                    <a:pt x="562" y="2"/>
                  </a:lnTo>
                  <a:lnTo>
                    <a:pt x="568" y="2"/>
                  </a:lnTo>
                  <a:lnTo>
                    <a:pt x="574" y="3"/>
                  </a:lnTo>
                  <a:lnTo>
                    <a:pt x="578" y="3"/>
                  </a:lnTo>
                  <a:lnTo>
                    <a:pt x="584" y="4"/>
                  </a:lnTo>
                  <a:lnTo>
                    <a:pt x="589" y="4"/>
                  </a:lnTo>
                  <a:lnTo>
                    <a:pt x="594" y="5"/>
                  </a:lnTo>
                  <a:lnTo>
                    <a:pt x="600" y="6"/>
                  </a:lnTo>
                  <a:lnTo>
                    <a:pt x="627" y="357"/>
                  </a:lnTo>
                  <a:lnTo>
                    <a:pt x="20" y="338"/>
                  </a:lnTo>
                  <a:close/>
                </a:path>
              </a:pathLst>
            </a:custGeom>
            <a:solidFill>
              <a:schemeClr val="bg1">
                <a:alpha val="55000"/>
              </a:schemeClr>
            </a:solidFill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E90B3AAB-BFC9-4685-A0F3-D0F34A106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558" y="4500198"/>
              <a:ext cx="431800" cy="414341"/>
            </a:xfrm>
            <a:custGeom>
              <a:avLst/>
              <a:gdLst>
                <a:gd name="T0" fmla="*/ 0 w 272"/>
                <a:gd name="T1" fmla="*/ 164 h 261"/>
                <a:gd name="T2" fmla="*/ 5 w 272"/>
                <a:gd name="T3" fmla="*/ 158 h 261"/>
                <a:gd name="T4" fmla="*/ 11 w 272"/>
                <a:gd name="T5" fmla="*/ 153 h 261"/>
                <a:gd name="T6" fmla="*/ 17 w 272"/>
                <a:gd name="T7" fmla="*/ 147 h 261"/>
                <a:gd name="T8" fmla="*/ 21 w 272"/>
                <a:gd name="T9" fmla="*/ 142 h 261"/>
                <a:gd name="T10" fmla="*/ 27 w 272"/>
                <a:gd name="T11" fmla="*/ 136 h 261"/>
                <a:gd name="T12" fmla="*/ 33 w 272"/>
                <a:gd name="T13" fmla="*/ 132 h 261"/>
                <a:gd name="T14" fmla="*/ 38 w 272"/>
                <a:gd name="T15" fmla="*/ 128 h 261"/>
                <a:gd name="T16" fmla="*/ 44 w 272"/>
                <a:gd name="T17" fmla="*/ 123 h 261"/>
                <a:gd name="T18" fmla="*/ 49 w 272"/>
                <a:gd name="T19" fmla="*/ 118 h 261"/>
                <a:gd name="T20" fmla="*/ 54 w 272"/>
                <a:gd name="T21" fmla="*/ 114 h 261"/>
                <a:gd name="T22" fmla="*/ 60 w 272"/>
                <a:gd name="T23" fmla="*/ 109 h 261"/>
                <a:gd name="T24" fmla="*/ 66 w 272"/>
                <a:gd name="T25" fmla="*/ 104 h 261"/>
                <a:gd name="T26" fmla="*/ 71 w 272"/>
                <a:gd name="T27" fmla="*/ 100 h 261"/>
                <a:gd name="T28" fmla="*/ 76 w 272"/>
                <a:gd name="T29" fmla="*/ 96 h 261"/>
                <a:gd name="T30" fmla="*/ 82 w 272"/>
                <a:gd name="T31" fmla="*/ 91 h 261"/>
                <a:gd name="T32" fmla="*/ 88 w 272"/>
                <a:gd name="T33" fmla="*/ 87 h 261"/>
                <a:gd name="T34" fmla="*/ 91 w 272"/>
                <a:gd name="T35" fmla="*/ 84 h 261"/>
                <a:gd name="T36" fmla="*/ 97 w 272"/>
                <a:gd name="T37" fmla="*/ 80 h 261"/>
                <a:gd name="T38" fmla="*/ 103 w 272"/>
                <a:gd name="T39" fmla="*/ 76 h 261"/>
                <a:gd name="T40" fmla="*/ 107 w 272"/>
                <a:gd name="T41" fmla="*/ 72 h 261"/>
                <a:gd name="T42" fmla="*/ 113 w 272"/>
                <a:gd name="T43" fmla="*/ 68 h 261"/>
                <a:gd name="T44" fmla="*/ 119 w 272"/>
                <a:gd name="T45" fmla="*/ 65 h 261"/>
                <a:gd name="T46" fmla="*/ 124 w 272"/>
                <a:gd name="T47" fmla="*/ 61 h 261"/>
                <a:gd name="T48" fmla="*/ 129 w 272"/>
                <a:gd name="T49" fmla="*/ 57 h 261"/>
                <a:gd name="T50" fmla="*/ 135 w 272"/>
                <a:gd name="T51" fmla="*/ 54 h 261"/>
                <a:gd name="T52" fmla="*/ 139 w 272"/>
                <a:gd name="T53" fmla="*/ 50 h 261"/>
                <a:gd name="T54" fmla="*/ 144 w 272"/>
                <a:gd name="T55" fmla="*/ 48 h 261"/>
                <a:gd name="T56" fmla="*/ 149 w 272"/>
                <a:gd name="T57" fmla="*/ 45 h 261"/>
                <a:gd name="T58" fmla="*/ 155 w 272"/>
                <a:gd name="T59" fmla="*/ 42 h 261"/>
                <a:gd name="T60" fmla="*/ 159 w 272"/>
                <a:gd name="T61" fmla="*/ 39 h 261"/>
                <a:gd name="T62" fmla="*/ 165 w 272"/>
                <a:gd name="T63" fmla="*/ 36 h 261"/>
                <a:gd name="T64" fmla="*/ 170 w 272"/>
                <a:gd name="T65" fmla="*/ 33 h 261"/>
                <a:gd name="T66" fmla="*/ 176 w 272"/>
                <a:gd name="T67" fmla="*/ 31 h 261"/>
                <a:gd name="T68" fmla="*/ 180 w 272"/>
                <a:gd name="T69" fmla="*/ 29 h 261"/>
                <a:gd name="T70" fmla="*/ 184 w 272"/>
                <a:gd name="T71" fmla="*/ 26 h 261"/>
                <a:gd name="T72" fmla="*/ 190 w 272"/>
                <a:gd name="T73" fmla="*/ 23 h 261"/>
                <a:gd name="T74" fmla="*/ 194 w 272"/>
                <a:gd name="T75" fmla="*/ 21 h 261"/>
                <a:gd name="T76" fmla="*/ 199 w 272"/>
                <a:gd name="T77" fmla="*/ 18 h 261"/>
                <a:gd name="T78" fmla="*/ 205 w 272"/>
                <a:gd name="T79" fmla="*/ 16 h 261"/>
                <a:gd name="T80" fmla="*/ 210 w 272"/>
                <a:gd name="T81" fmla="*/ 15 h 261"/>
                <a:gd name="T82" fmla="*/ 214 w 272"/>
                <a:gd name="T83" fmla="*/ 13 h 261"/>
                <a:gd name="T84" fmla="*/ 220 w 272"/>
                <a:gd name="T85" fmla="*/ 11 h 261"/>
                <a:gd name="T86" fmla="*/ 225 w 272"/>
                <a:gd name="T87" fmla="*/ 9 h 261"/>
                <a:gd name="T88" fmla="*/ 229 w 272"/>
                <a:gd name="T89" fmla="*/ 7 h 261"/>
                <a:gd name="T90" fmla="*/ 233 w 272"/>
                <a:gd name="T91" fmla="*/ 5 h 261"/>
                <a:gd name="T92" fmla="*/ 238 w 272"/>
                <a:gd name="T93" fmla="*/ 4 h 261"/>
                <a:gd name="T94" fmla="*/ 244 w 272"/>
                <a:gd name="T95" fmla="*/ 2 h 261"/>
                <a:gd name="T96" fmla="*/ 248 w 272"/>
                <a:gd name="T97" fmla="*/ 1 h 261"/>
                <a:gd name="T98" fmla="*/ 253 w 272"/>
                <a:gd name="T99" fmla="*/ 0 h 261"/>
                <a:gd name="T100" fmla="*/ 272 w 272"/>
                <a:gd name="T101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2" h="261">
                  <a:moveTo>
                    <a:pt x="2" y="256"/>
                  </a:moveTo>
                  <a:lnTo>
                    <a:pt x="0" y="164"/>
                  </a:lnTo>
                  <a:lnTo>
                    <a:pt x="2" y="161"/>
                  </a:lnTo>
                  <a:lnTo>
                    <a:pt x="5" y="158"/>
                  </a:lnTo>
                  <a:lnTo>
                    <a:pt x="8" y="155"/>
                  </a:lnTo>
                  <a:lnTo>
                    <a:pt x="11" y="153"/>
                  </a:lnTo>
                  <a:lnTo>
                    <a:pt x="14" y="150"/>
                  </a:lnTo>
                  <a:lnTo>
                    <a:pt x="17" y="147"/>
                  </a:lnTo>
                  <a:lnTo>
                    <a:pt x="18" y="145"/>
                  </a:lnTo>
                  <a:lnTo>
                    <a:pt x="21" y="142"/>
                  </a:lnTo>
                  <a:lnTo>
                    <a:pt x="24" y="139"/>
                  </a:lnTo>
                  <a:lnTo>
                    <a:pt x="27" y="136"/>
                  </a:lnTo>
                  <a:lnTo>
                    <a:pt x="30" y="135"/>
                  </a:lnTo>
                  <a:lnTo>
                    <a:pt x="33" y="132"/>
                  </a:lnTo>
                  <a:lnTo>
                    <a:pt x="36" y="130"/>
                  </a:lnTo>
                  <a:lnTo>
                    <a:pt x="38" y="128"/>
                  </a:lnTo>
                  <a:lnTo>
                    <a:pt x="41" y="125"/>
                  </a:lnTo>
                  <a:lnTo>
                    <a:pt x="44" y="123"/>
                  </a:lnTo>
                  <a:lnTo>
                    <a:pt x="46" y="120"/>
                  </a:lnTo>
                  <a:lnTo>
                    <a:pt x="49" y="118"/>
                  </a:lnTo>
                  <a:lnTo>
                    <a:pt x="52" y="116"/>
                  </a:lnTo>
                  <a:lnTo>
                    <a:pt x="54" y="114"/>
                  </a:lnTo>
                  <a:lnTo>
                    <a:pt x="57" y="111"/>
                  </a:lnTo>
                  <a:lnTo>
                    <a:pt x="60" y="109"/>
                  </a:lnTo>
                  <a:lnTo>
                    <a:pt x="63" y="106"/>
                  </a:lnTo>
                  <a:lnTo>
                    <a:pt x="66" y="104"/>
                  </a:lnTo>
                  <a:lnTo>
                    <a:pt x="68" y="102"/>
                  </a:lnTo>
                  <a:lnTo>
                    <a:pt x="71" y="100"/>
                  </a:lnTo>
                  <a:lnTo>
                    <a:pt x="73" y="98"/>
                  </a:lnTo>
                  <a:lnTo>
                    <a:pt x="76" y="96"/>
                  </a:lnTo>
                  <a:lnTo>
                    <a:pt x="79" y="93"/>
                  </a:lnTo>
                  <a:lnTo>
                    <a:pt x="82" y="91"/>
                  </a:lnTo>
                  <a:lnTo>
                    <a:pt x="85" y="89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1" y="84"/>
                  </a:lnTo>
                  <a:lnTo>
                    <a:pt x="94" y="82"/>
                  </a:lnTo>
                  <a:lnTo>
                    <a:pt x="97" y="80"/>
                  </a:lnTo>
                  <a:lnTo>
                    <a:pt x="100" y="78"/>
                  </a:lnTo>
                  <a:lnTo>
                    <a:pt x="103" y="76"/>
                  </a:lnTo>
                  <a:lnTo>
                    <a:pt x="106" y="74"/>
                  </a:lnTo>
                  <a:lnTo>
                    <a:pt x="107" y="72"/>
                  </a:lnTo>
                  <a:lnTo>
                    <a:pt x="110" y="70"/>
                  </a:lnTo>
                  <a:lnTo>
                    <a:pt x="113" y="68"/>
                  </a:lnTo>
                  <a:lnTo>
                    <a:pt x="116" y="67"/>
                  </a:lnTo>
                  <a:lnTo>
                    <a:pt x="119" y="65"/>
                  </a:lnTo>
                  <a:lnTo>
                    <a:pt x="122" y="63"/>
                  </a:lnTo>
                  <a:lnTo>
                    <a:pt x="124" y="61"/>
                  </a:lnTo>
                  <a:lnTo>
                    <a:pt x="126" y="59"/>
                  </a:lnTo>
                  <a:lnTo>
                    <a:pt x="129" y="57"/>
                  </a:lnTo>
                  <a:lnTo>
                    <a:pt x="132" y="56"/>
                  </a:lnTo>
                  <a:lnTo>
                    <a:pt x="135" y="54"/>
                  </a:lnTo>
                  <a:lnTo>
                    <a:pt x="136" y="52"/>
                  </a:lnTo>
                  <a:lnTo>
                    <a:pt x="139" y="50"/>
                  </a:lnTo>
                  <a:lnTo>
                    <a:pt x="141" y="50"/>
                  </a:lnTo>
                  <a:lnTo>
                    <a:pt x="144" y="48"/>
                  </a:lnTo>
                  <a:lnTo>
                    <a:pt x="146" y="46"/>
                  </a:lnTo>
                  <a:lnTo>
                    <a:pt x="149" y="45"/>
                  </a:lnTo>
                  <a:lnTo>
                    <a:pt x="152" y="44"/>
                  </a:lnTo>
                  <a:lnTo>
                    <a:pt x="155" y="42"/>
                  </a:lnTo>
                  <a:lnTo>
                    <a:pt x="157" y="41"/>
                  </a:lnTo>
                  <a:lnTo>
                    <a:pt x="159" y="39"/>
                  </a:lnTo>
                  <a:lnTo>
                    <a:pt x="162" y="38"/>
                  </a:lnTo>
                  <a:lnTo>
                    <a:pt x="165" y="36"/>
                  </a:lnTo>
                  <a:lnTo>
                    <a:pt x="167" y="35"/>
                  </a:lnTo>
                  <a:lnTo>
                    <a:pt x="170" y="33"/>
                  </a:lnTo>
                  <a:lnTo>
                    <a:pt x="173" y="33"/>
                  </a:lnTo>
                  <a:lnTo>
                    <a:pt x="176" y="31"/>
                  </a:lnTo>
                  <a:lnTo>
                    <a:pt x="177" y="30"/>
                  </a:lnTo>
                  <a:lnTo>
                    <a:pt x="180" y="29"/>
                  </a:lnTo>
                  <a:lnTo>
                    <a:pt x="182" y="27"/>
                  </a:lnTo>
                  <a:lnTo>
                    <a:pt x="184" y="26"/>
                  </a:lnTo>
                  <a:lnTo>
                    <a:pt x="187" y="25"/>
                  </a:lnTo>
                  <a:lnTo>
                    <a:pt x="190" y="23"/>
                  </a:lnTo>
                  <a:lnTo>
                    <a:pt x="192" y="22"/>
                  </a:lnTo>
                  <a:lnTo>
                    <a:pt x="194" y="21"/>
                  </a:lnTo>
                  <a:lnTo>
                    <a:pt x="197" y="20"/>
                  </a:lnTo>
                  <a:lnTo>
                    <a:pt x="199" y="18"/>
                  </a:lnTo>
                  <a:lnTo>
                    <a:pt x="202" y="17"/>
                  </a:lnTo>
                  <a:lnTo>
                    <a:pt x="205" y="16"/>
                  </a:lnTo>
                  <a:lnTo>
                    <a:pt x="207" y="16"/>
                  </a:lnTo>
                  <a:lnTo>
                    <a:pt x="210" y="15"/>
                  </a:lnTo>
                  <a:lnTo>
                    <a:pt x="212" y="14"/>
                  </a:lnTo>
                  <a:lnTo>
                    <a:pt x="214" y="13"/>
                  </a:lnTo>
                  <a:lnTo>
                    <a:pt x="217" y="12"/>
                  </a:lnTo>
                  <a:lnTo>
                    <a:pt x="220" y="11"/>
                  </a:lnTo>
                  <a:lnTo>
                    <a:pt x="222" y="10"/>
                  </a:lnTo>
                  <a:lnTo>
                    <a:pt x="225" y="9"/>
                  </a:lnTo>
                  <a:lnTo>
                    <a:pt x="227" y="8"/>
                  </a:lnTo>
                  <a:lnTo>
                    <a:pt x="229" y="7"/>
                  </a:lnTo>
                  <a:lnTo>
                    <a:pt x="231" y="6"/>
                  </a:lnTo>
                  <a:lnTo>
                    <a:pt x="233" y="5"/>
                  </a:lnTo>
                  <a:lnTo>
                    <a:pt x="236" y="4"/>
                  </a:lnTo>
                  <a:lnTo>
                    <a:pt x="238" y="4"/>
                  </a:lnTo>
                  <a:lnTo>
                    <a:pt x="241" y="3"/>
                  </a:lnTo>
                  <a:lnTo>
                    <a:pt x="244" y="2"/>
                  </a:lnTo>
                  <a:lnTo>
                    <a:pt x="246" y="1"/>
                  </a:lnTo>
                  <a:lnTo>
                    <a:pt x="248" y="1"/>
                  </a:lnTo>
                  <a:lnTo>
                    <a:pt x="250" y="0"/>
                  </a:lnTo>
                  <a:lnTo>
                    <a:pt x="253" y="0"/>
                  </a:lnTo>
                  <a:lnTo>
                    <a:pt x="256" y="0"/>
                  </a:lnTo>
                  <a:lnTo>
                    <a:pt x="272" y="261"/>
                  </a:lnTo>
                  <a:lnTo>
                    <a:pt x="2" y="256"/>
                  </a:lnTo>
                  <a:close/>
                </a:path>
              </a:pathLst>
            </a:custGeom>
            <a:solidFill>
              <a:schemeClr val="bg1">
                <a:alpha val="55000"/>
              </a:schemeClr>
            </a:solidFill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07" name="Freeform 113">
              <a:extLst>
                <a:ext uri="{FF2B5EF4-FFF2-40B4-BE49-F238E27FC236}">
                  <a16:creationId xmlns:a16="http://schemas.microsoft.com/office/drawing/2014/main" id="{E7CB8B5A-6A03-4439-8990-A34600B87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945" y="4960576"/>
              <a:ext cx="858837" cy="1068394"/>
            </a:xfrm>
            <a:custGeom>
              <a:avLst/>
              <a:gdLst>
                <a:gd name="T0" fmla="*/ 5 w 541"/>
                <a:gd name="T1" fmla="*/ 4 h 673"/>
                <a:gd name="T2" fmla="*/ 2 w 541"/>
                <a:gd name="T3" fmla="*/ 8 h 673"/>
                <a:gd name="T4" fmla="*/ 0 w 541"/>
                <a:gd name="T5" fmla="*/ 14 h 673"/>
                <a:gd name="T6" fmla="*/ 0 w 541"/>
                <a:gd name="T7" fmla="*/ 19 h 673"/>
                <a:gd name="T8" fmla="*/ 0 w 541"/>
                <a:gd name="T9" fmla="*/ 26 h 673"/>
                <a:gd name="T10" fmla="*/ 0 w 541"/>
                <a:gd name="T11" fmla="*/ 34 h 673"/>
                <a:gd name="T12" fmla="*/ 2 w 541"/>
                <a:gd name="T13" fmla="*/ 41 h 673"/>
                <a:gd name="T14" fmla="*/ 4 w 541"/>
                <a:gd name="T15" fmla="*/ 50 h 673"/>
                <a:gd name="T16" fmla="*/ 8 w 541"/>
                <a:gd name="T17" fmla="*/ 59 h 673"/>
                <a:gd name="T18" fmla="*/ 12 w 541"/>
                <a:gd name="T19" fmla="*/ 69 h 673"/>
                <a:gd name="T20" fmla="*/ 16 w 541"/>
                <a:gd name="T21" fmla="*/ 80 h 673"/>
                <a:gd name="T22" fmla="*/ 22 w 541"/>
                <a:gd name="T23" fmla="*/ 91 h 673"/>
                <a:gd name="T24" fmla="*/ 29 w 541"/>
                <a:gd name="T25" fmla="*/ 103 h 673"/>
                <a:gd name="T26" fmla="*/ 36 w 541"/>
                <a:gd name="T27" fmla="*/ 117 h 673"/>
                <a:gd name="T28" fmla="*/ 45 w 541"/>
                <a:gd name="T29" fmla="*/ 130 h 673"/>
                <a:gd name="T30" fmla="*/ 54 w 541"/>
                <a:gd name="T31" fmla="*/ 144 h 673"/>
                <a:gd name="T32" fmla="*/ 64 w 541"/>
                <a:gd name="T33" fmla="*/ 158 h 673"/>
                <a:gd name="T34" fmla="*/ 74 w 541"/>
                <a:gd name="T35" fmla="*/ 174 h 673"/>
                <a:gd name="T36" fmla="*/ 86 w 541"/>
                <a:gd name="T37" fmla="*/ 190 h 673"/>
                <a:gd name="T38" fmla="*/ 99 w 541"/>
                <a:gd name="T39" fmla="*/ 207 h 673"/>
                <a:gd name="T40" fmla="*/ 112 w 541"/>
                <a:gd name="T41" fmla="*/ 224 h 673"/>
                <a:gd name="T42" fmla="*/ 126 w 541"/>
                <a:gd name="T43" fmla="*/ 243 h 673"/>
                <a:gd name="T44" fmla="*/ 141 w 541"/>
                <a:gd name="T45" fmla="*/ 262 h 673"/>
                <a:gd name="T46" fmla="*/ 156 w 541"/>
                <a:gd name="T47" fmla="*/ 281 h 673"/>
                <a:gd name="T48" fmla="*/ 175 w 541"/>
                <a:gd name="T49" fmla="*/ 305 h 673"/>
                <a:gd name="T50" fmla="*/ 198 w 541"/>
                <a:gd name="T51" fmla="*/ 335 h 673"/>
                <a:gd name="T52" fmla="*/ 221 w 541"/>
                <a:gd name="T53" fmla="*/ 364 h 673"/>
                <a:gd name="T54" fmla="*/ 242 w 541"/>
                <a:gd name="T55" fmla="*/ 393 h 673"/>
                <a:gd name="T56" fmla="*/ 264 w 541"/>
                <a:gd name="T57" fmla="*/ 419 h 673"/>
                <a:gd name="T58" fmla="*/ 285 w 541"/>
                <a:gd name="T59" fmla="*/ 445 h 673"/>
                <a:gd name="T60" fmla="*/ 304 w 541"/>
                <a:gd name="T61" fmla="*/ 468 h 673"/>
                <a:gd name="T62" fmla="*/ 324 w 541"/>
                <a:gd name="T63" fmla="*/ 491 h 673"/>
                <a:gd name="T64" fmla="*/ 342 w 541"/>
                <a:gd name="T65" fmla="*/ 513 h 673"/>
                <a:gd name="T66" fmla="*/ 360 w 541"/>
                <a:gd name="T67" fmla="*/ 532 h 673"/>
                <a:gd name="T68" fmla="*/ 376 w 541"/>
                <a:gd name="T69" fmla="*/ 550 h 673"/>
                <a:gd name="T70" fmla="*/ 392 w 541"/>
                <a:gd name="T71" fmla="*/ 568 h 673"/>
                <a:gd name="T72" fmla="*/ 408 w 541"/>
                <a:gd name="T73" fmla="*/ 584 h 673"/>
                <a:gd name="T74" fmla="*/ 422 w 541"/>
                <a:gd name="T75" fmla="*/ 599 h 673"/>
                <a:gd name="T76" fmla="*/ 436 w 541"/>
                <a:gd name="T77" fmla="*/ 613 h 673"/>
                <a:gd name="T78" fmla="*/ 450 w 541"/>
                <a:gd name="T79" fmla="*/ 624 h 673"/>
                <a:gd name="T80" fmla="*/ 463 w 541"/>
                <a:gd name="T81" fmla="*/ 635 h 673"/>
                <a:gd name="T82" fmla="*/ 474 w 541"/>
                <a:gd name="T83" fmla="*/ 645 h 673"/>
                <a:gd name="T84" fmla="*/ 486 w 541"/>
                <a:gd name="T85" fmla="*/ 652 h 673"/>
                <a:gd name="T86" fmla="*/ 496 w 541"/>
                <a:gd name="T87" fmla="*/ 659 h 673"/>
                <a:gd name="T88" fmla="*/ 505 w 541"/>
                <a:gd name="T89" fmla="*/ 665 h 673"/>
                <a:gd name="T90" fmla="*/ 515 w 541"/>
                <a:gd name="T91" fmla="*/ 669 h 673"/>
                <a:gd name="T92" fmla="*/ 523 w 541"/>
                <a:gd name="T93" fmla="*/ 671 h 673"/>
                <a:gd name="T94" fmla="*/ 531 w 541"/>
                <a:gd name="T95" fmla="*/ 673 h 673"/>
                <a:gd name="T96" fmla="*/ 538 w 541"/>
                <a:gd name="T97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41" h="673">
                  <a:moveTo>
                    <a:pt x="8" y="0"/>
                  </a:moveTo>
                  <a:lnTo>
                    <a:pt x="7" y="1"/>
                  </a:lnTo>
                  <a:lnTo>
                    <a:pt x="6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2" y="44"/>
                  </a:lnTo>
                  <a:lnTo>
                    <a:pt x="3" y="46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6" y="54"/>
                  </a:lnTo>
                  <a:lnTo>
                    <a:pt x="7" y="57"/>
                  </a:lnTo>
                  <a:lnTo>
                    <a:pt x="8" y="59"/>
                  </a:lnTo>
                  <a:lnTo>
                    <a:pt x="9" y="62"/>
                  </a:lnTo>
                  <a:lnTo>
                    <a:pt x="10" y="65"/>
                  </a:lnTo>
                  <a:lnTo>
                    <a:pt x="11" y="67"/>
                  </a:lnTo>
                  <a:lnTo>
                    <a:pt x="12" y="69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77"/>
                  </a:lnTo>
                  <a:lnTo>
                    <a:pt x="16" y="80"/>
                  </a:lnTo>
                  <a:lnTo>
                    <a:pt x="18" y="83"/>
                  </a:lnTo>
                  <a:lnTo>
                    <a:pt x="19" y="86"/>
                  </a:lnTo>
                  <a:lnTo>
                    <a:pt x="21" y="88"/>
                  </a:lnTo>
                  <a:lnTo>
                    <a:pt x="22" y="91"/>
                  </a:lnTo>
                  <a:lnTo>
                    <a:pt x="24" y="94"/>
                  </a:lnTo>
                  <a:lnTo>
                    <a:pt x="26" y="98"/>
                  </a:lnTo>
                  <a:lnTo>
                    <a:pt x="27" y="101"/>
                  </a:lnTo>
                  <a:lnTo>
                    <a:pt x="29" y="103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3"/>
                  </a:lnTo>
                  <a:lnTo>
                    <a:pt x="36" y="117"/>
                  </a:lnTo>
                  <a:lnTo>
                    <a:pt x="38" y="120"/>
                  </a:lnTo>
                  <a:lnTo>
                    <a:pt x="40" y="123"/>
                  </a:lnTo>
                  <a:lnTo>
                    <a:pt x="43" y="126"/>
                  </a:lnTo>
                  <a:lnTo>
                    <a:pt x="45" y="130"/>
                  </a:lnTo>
                  <a:lnTo>
                    <a:pt x="47" y="134"/>
                  </a:lnTo>
                  <a:lnTo>
                    <a:pt x="49" y="137"/>
                  </a:lnTo>
                  <a:lnTo>
                    <a:pt x="51" y="140"/>
                  </a:lnTo>
                  <a:lnTo>
                    <a:pt x="54" y="144"/>
                  </a:lnTo>
                  <a:lnTo>
                    <a:pt x="56" y="148"/>
                  </a:lnTo>
                  <a:lnTo>
                    <a:pt x="59" y="152"/>
                  </a:lnTo>
                  <a:lnTo>
                    <a:pt x="61" y="155"/>
                  </a:lnTo>
                  <a:lnTo>
                    <a:pt x="64" y="158"/>
                  </a:lnTo>
                  <a:lnTo>
                    <a:pt x="66" y="163"/>
                  </a:lnTo>
                  <a:lnTo>
                    <a:pt x="69" y="167"/>
                  </a:lnTo>
                  <a:lnTo>
                    <a:pt x="71" y="171"/>
                  </a:lnTo>
                  <a:lnTo>
                    <a:pt x="74" y="174"/>
                  </a:lnTo>
                  <a:lnTo>
                    <a:pt x="77" y="178"/>
                  </a:lnTo>
                  <a:lnTo>
                    <a:pt x="80" y="182"/>
                  </a:lnTo>
                  <a:lnTo>
                    <a:pt x="83" y="187"/>
                  </a:lnTo>
                  <a:lnTo>
                    <a:pt x="86" y="190"/>
                  </a:lnTo>
                  <a:lnTo>
                    <a:pt x="89" y="194"/>
                  </a:lnTo>
                  <a:lnTo>
                    <a:pt x="92" y="199"/>
                  </a:lnTo>
                  <a:lnTo>
                    <a:pt x="95" y="203"/>
                  </a:lnTo>
                  <a:lnTo>
                    <a:pt x="99" y="207"/>
                  </a:lnTo>
                  <a:lnTo>
                    <a:pt x="101" y="211"/>
                  </a:lnTo>
                  <a:lnTo>
                    <a:pt x="105" y="216"/>
                  </a:lnTo>
                  <a:lnTo>
                    <a:pt x="108" y="221"/>
                  </a:lnTo>
                  <a:lnTo>
                    <a:pt x="112" y="224"/>
                  </a:lnTo>
                  <a:lnTo>
                    <a:pt x="116" y="229"/>
                  </a:lnTo>
                  <a:lnTo>
                    <a:pt x="118" y="234"/>
                  </a:lnTo>
                  <a:lnTo>
                    <a:pt x="122" y="239"/>
                  </a:lnTo>
                  <a:lnTo>
                    <a:pt x="126" y="243"/>
                  </a:lnTo>
                  <a:lnTo>
                    <a:pt x="130" y="248"/>
                  </a:lnTo>
                  <a:lnTo>
                    <a:pt x="134" y="253"/>
                  </a:lnTo>
                  <a:lnTo>
                    <a:pt x="137" y="258"/>
                  </a:lnTo>
                  <a:lnTo>
                    <a:pt x="141" y="262"/>
                  </a:lnTo>
                  <a:lnTo>
                    <a:pt x="145" y="267"/>
                  </a:lnTo>
                  <a:lnTo>
                    <a:pt x="149" y="272"/>
                  </a:lnTo>
                  <a:lnTo>
                    <a:pt x="153" y="276"/>
                  </a:lnTo>
                  <a:lnTo>
                    <a:pt x="156" y="281"/>
                  </a:lnTo>
                  <a:lnTo>
                    <a:pt x="161" y="287"/>
                  </a:lnTo>
                  <a:lnTo>
                    <a:pt x="165" y="292"/>
                  </a:lnTo>
                  <a:lnTo>
                    <a:pt x="170" y="297"/>
                  </a:lnTo>
                  <a:lnTo>
                    <a:pt x="175" y="305"/>
                  </a:lnTo>
                  <a:lnTo>
                    <a:pt x="181" y="312"/>
                  </a:lnTo>
                  <a:lnTo>
                    <a:pt x="187" y="320"/>
                  </a:lnTo>
                  <a:lnTo>
                    <a:pt x="192" y="327"/>
                  </a:lnTo>
                  <a:lnTo>
                    <a:pt x="198" y="335"/>
                  </a:lnTo>
                  <a:lnTo>
                    <a:pt x="204" y="343"/>
                  </a:lnTo>
                  <a:lnTo>
                    <a:pt x="209" y="350"/>
                  </a:lnTo>
                  <a:lnTo>
                    <a:pt x="215" y="358"/>
                  </a:lnTo>
                  <a:lnTo>
                    <a:pt x="221" y="364"/>
                  </a:lnTo>
                  <a:lnTo>
                    <a:pt x="226" y="372"/>
                  </a:lnTo>
                  <a:lnTo>
                    <a:pt x="232" y="378"/>
                  </a:lnTo>
                  <a:lnTo>
                    <a:pt x="238" y="385"/>
                  </a:lnTo>
                  <a:lnTo>
                    <a:pt x="242" y="393"/>
                  </a:lnTo>
                  <a:lnTo>
                    <a:pt x="248" y="399"/>
                  </a:lnTo>
                  <a:lnTo>
                    <a:pt x="254" y="406"/>
                  </a:lnTo>
                  <a:lnTo>
                    <a:pt x="259" y="412"/>
                  </a:lnTo>
                  <a:lnTo>
                    <a:pt x="264" y="419"/>
                  </a:lnTo>
                  <a:lnTo>
                    <a:pt x="269" y="426"/>
                  </a:lnTo>
                  <a:lnTo>
                    <a:pt x="275" y="431"/>
                  </a:lnTo>
                  <a:lnTo>
                    <a:pt x="279" y="438"/>
                  </a:lnTo>
                  <a:lnTo>
                    <a:pt x="285" y="445"/>
                  </a:lnTo>
                  <a:lnTo>
                    <a:pt x="290" y="450"/>
                  </a:lnTo>
                  <a:lnTo>
                    <a:pt x="294" y="457"/>
                  </a:lnTo>
                  <a:lnTo>
                    <a:pt x="299" y="463"/>
                  </a:lnTo>
                  <a:lnTo>
                    <a:pt x="304" y="468"/>
                  </a:lnTo>
                  <a:lnTo>
                    <a:pt x="310" y="474"/>
                  </a:lnTo>
                  <a:lnTo>
                    <a:pt x="314" y="480"/>
                  </a:lnTo>
                  <a:lnTo>
                    <a:pt x="319" y="485"/>
                  </a:lnTo>
                  <a:lnTo>
                    <a:pt x="324" y="491"/>
                  </a:lnTo>
                  <a:lnTo>
                    <a:pt x="328" y="497"/>
                  </a:lnTo>
                  <a:lnTo>
                    <a:pt x="332" y="501"/>
                  </a:lnTo>
                  <a:lnTo>
                    <a:pt x="337" y="507"/>
                  </a:lnTo>
                  <a:lnTo>
                    <a:pt x="342" y="513"/>
                  </a:lnTo>
                  <a:lnTo>
                    <a:pt x="347" y="517"/>
                  </a:lnTo>
                  <a:lnTo>
                    <a:pt x="350" y="522"/>
                  </a:lnTo>
                  <a:lnTo>
                    <a:pt x="355" y="528"/>
                  </a:lnTo>
                  <a:lnTo>
                    <a:pt x="360" y="532"/>
                  </a:lnTo>
                  <a:lnTo>
                    <a:pt x="364" y="537"/>
                  </a:lnTo>
                  <a:lnTo>
                    <a:pt x="368" y="542"/>
                  </a:lnTo>
                  <a:lnTo>
                    <a:pt x="372" y="547"/>
                  </a:lnTo>
                  <a:lnTo>
                    <a:pt x="376" y="550"/>
                  </a:lnTo>
                  <a:lnTo>
                    <a:pt x="381" y="555"/>
                  </a:lnTo>
                  <a:lnTo>
                    <a:pt x="384" y="560"/>
                  </a:lnTo>
                  <a:lnTo>
                    <a:pt x="388" y="564"/>
                  </a:lnTo>
                  <a:lnTo>
                    <a:pt x="392" y="568"/>
                  </a:lnTo>
                  <a:lnTo>
                    <a:pt x="397" y="572"/>
                  </a:lnTo>
                  <a:lnTo>
                    <a:pt x="400" y="576"/>
                  </a:lnTo>
                  <a:lnTo>
                    <a:pt x="404" y="581"/>
                  </a:lnTo>
                  <a:lnTo>
                    <a:pt x="408" y="584"/>
                  </a:lnTo>
                  <a:lnTo>
                    <a:pt x="412" y="588"/>
                  </a:lnTo>
                  <a:lnTo>
                    <a:pt x="416" y="592"/>
                  </a:lnTo>
                  <a:lnTo>
                    <a:pt x="419" y="596"/>
                  </a:lnTo>
                  <a:lnTo>
                    <a:pt x="422" y="599"/>
                  </a:lnTo>
                  <a:lnTo>
                    <a:pt x="426" y="602"/>
                  </a:lnTo>
                  <a:lnTo>
                    <a:pt x="430" y="606"/>
                  </a:lnTo>
                  <a:lnTo>
                    <a:pt x="434" y="609"/>
                  </a:lnTo>
                  <a:lnTo>
                    <a:pt x="436" y="613"/>
                  </a:lnTo>
                  <a:lnTo>
                    <a:pt x="440" y="616"/>
                  </a:lnTo>
                  <a:lnTo>
                    <a:pt x="443" y="618"/>
                  </a:lnTo>
                  <a:lnTo>
                    <a:pt x="447" y="621"/>
                  </a:lnTo>
                  <a:lnTo>
                    <a:pt x="450" y="624"/>
                  </a:lnTo>
                  <a:lnTo>
                    <a:pt x="453" y="627"/>
                  </a:lnTo>
                  <a:lnTo>
                    <a:pt x="456" y="630"/>
                  </a:lnTo>
                  <a:lnTo>
                    <a:pt x="459" y="633"/>
                  </a:lnTo>
                  <a:lnTo>
                    <a:pt x="463" y="635"/>
                  </a:lnTo>
                  <a:lnTo>
                    <a:pt x="466" y="637"/>
                  </a:lnTo>
                  <a:lnTo>
                    <a:pt x="469" y="640"/>
                  </a:lnTo>
                  <a:lnTo>
                    <a:pt x="471" y="642"/>
                  </a:lnTo>
                  <a:lnTo>
                    <a:pt x="474" y="645"/>
                  </a:lnTo>
                  <a:lnTo>
                    <a:pt x="477" y="647"/>
                  </a:lnTo>
                  <a:lnTo>
                    <a:pt x="480" y="649"/>
                  </a:lnTo>
                  <a:lnTo>
                    <a:pt x="483" y="651"/>
                  </a:lnTo>
                  <a:lnTo>
                    <a:pt x="486" y="652"/>
                  </a:lnTo>
                  <a:lnTo>
                    <a:pt x="488" y="654"/>
                  </a:lnTo>
                  <a:lnTo>
                    <a:pt x="491" y="656"/>
                  </a:lnTo>
                  <a:lnTo>
                    <a:pt x="493" y="658"/>
                  </a:lnTo>
                  <a:lnTo>
                    <a:pt x="496" y="659"/>
                  </a:lnTo>
                  <a:lnTo>
                    <a:pt x="499" y="661"/>
                  </a:lnTo>
                  <a:lnTo>
                    <a:pt x="501" y="662"/>
                  </a:lnTo>
                  <a:lnTo>
                    <a:pt x="504" y="664"/>
                  </a:lnTo>
                  <a:lnTo>
                    <a:pt x="505" y="665"/>
                  </a:lnTo>
                  <a:lnTo>
                    <a:pt x="508" y="666"/>
                  </a:lnTo>
                  <a:lnTo>
                    <a:pt x="510" y="667"/>
                  </a:lnTo>
                  <a:lnTo>
                    <a:pt x="513" y="668"/>
                  </a:lnTo>
                  <a:lnTo>
                    <a:pt x="515" y="669"/>
                  </a:lnTo>
                  <a:lnTo>
                    <a:pt x="517" y="669"/>
                  </a:lnTo>
                  <a:lnTo>
                    <a:pt x="520" y="670"/>
                  </a:lnTo>
                  <a:lnTo>
                    <a:pt x="522" y="671"/>
                  </a:lnTo>
                  <a:lnTo>
                    <a:pt x="523" y="671"/>
                  </a:lnTo>
                  <a:lnTo>
                    <a:pt x="525" y="672"/>
                  </a:lnTo>
                  <a:lnTo>
                    <a:pt x="527" y="672"/>
                  </a:lnTo>
                  <a:lnTo>
                    <a:pt x="529" y="673"/>
                  </a:lnTo>
                  <a:lnTo>
                    <a:pt x="531" y="673"/>
                  </a:lnTo>
                  <a:lnTo>
                    <a:pt x="533" y="673"/>
                  </a:lnTo>
                  <a:lnTo>
                    <a:pt x="535" y="673"/>
                  </a:lnTo>
                  <a:lnTo>
                    <a:pt x="536" y="673"/>
                  </a:lnTo>
                  <a:lnTo>
                    <a:pt x="538" y="673"/>
                  </a:lnTo>
                  <a:lnTo>
                    <a:pt x="540" y="673"/>
                  </a:lnTo>
                  <a:lnTo>
                    <a:pt x="541" y="673"/>
                  </a:lnTo>
                </a:path>
              </a:pathLst>
            </a:custGeom>
            <a:noFill/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08" name="Freeform 114">
              <a:extLst>
                <a:ext uri="{FF2B5EF4-FFF2-40B4-BE49-F238E27FC236}">
                  <a16:creationId xmlns:a16="http://schemas.microsoft.com/office/drawing/2014/main" id="{07973905-C2B5-4992-9426-4250B6EDB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995" y="5573808"/>
              <a:ext cx="2762252" cy="131764"/>
            </a:xfrm>
            <a:custGeom>
              <a:avLst/>
              <a:gdLst>
                <a:gd name="T0" fmla="*/ 20 w 1740"/>
                <a:gd name="T1" fmla="*/ 1 h 83"/>
                <a:gd name="T2" fmla="*/ 15 w 1740"/>
                <a:gd name="T3" fmla="*/ 5 h 83"/>
                <a:gd name="T4" fmla="*/ 10 w 1740"/>
                <a:gd name="T5" fmla="*/ 9 h 83"/>
                <a:gd name="T6" fmla="*/ 6 w 1740"/>
                <a:gd name="T7" fmla="*/ 12 h 83"/>
                <a:gd name="T8" fmla="*/ 2 w 1740"/>
                <a:gd name="T9" fmla="*/ 16 h 83"/>
                <a:gd name="T10" fmla="*/ 0 w 1740"/>
                <a:gd name="T11" fmla="*/ 20 h 83"/>
                <a:gd name="T12" fmla="*/ 0 w 1740"/>
                <a:gd name="T13" fmla="*/ 25 h 83"/>
                <a:gd name="T14" fmla="*/ 1 w 1740"/>
                <a:gd name="T15" fmla="*/ 29 h 83"/>
                <a:gd name="T16" fmla="*/ 4 w 1740"/>
                <a:gd name="T17" fmla="*/ 31 h 83"/>
                <a:gd name="T18" fmla="*/ 8 w 1740"/>
                <a:gd name="T19" fmla="*/ 32 h 83"/>
                <a:gd name="T20" fmla="*/ 13 w 1740"/>
                <a:gd name="T21" fmla="*/ 33 h 83"/>
                <a:gd name="T22" fmla="*/ 18 w 1740"/>
                <a:gd name="T23" fmla="*/ 34 h 83"/>
                <a:gd name="T24" fmla="*/ 25 w 1740"/>
                <a:gd name="T25" fmla="*/ 35 h 83"/>
                <a:gd name="T26" fmla="*/ 32 w 1740"/>
                <a:gd name="T27" fmla="*/ 36 h 83"/>
                <a:gd name="T28" fmla="*/ 40 w 1740"/>
                <a:gd name="T29" fmla="*/ 36 h 83"/>
                <a:gd name="T30" fmla="*/ 50 w 1740"/>
                <a:gd name="T31" fmla="*/ 36 h 83"/>
                <a:gd name="T32" fmla="*/ 59 w 1740"/>
                <a:gd name="T33" fmla="*/ 36 h 83"/>
                <a:gd name="T34" fmla="*/ 1713 w 1740"/>
                <a:gd name="T35" fmla="*/ 82 h 83"/>
                <a:gd name="T36" fmla="*/ 1718 w 1740"/>
                <a:gd name="T37" fmla="*/ 80 h 83"/>
                <a:gd name="T38" fmla="*/ 1722 w 1740"/>
                <a:gd name="T39" fmla="*/ 77 h 83"/>
                <a:gd name="T40" fmla="*/ 1727 w 1740"/>
                <a:gd name="T41" fmla="*/ 74 h 83"/>
                <a:gd name="T42" fmla="*/ 1731 w 1740"/>
                <a:gd name="T43" fmla="*/ 72 h 83"/>
                <a:gd name="T44" fmla="*/ 1735 w 1740"/>
                <a:gd name="T45" fmla="*/ 68 h 83"/>
                <a:gd name="T46" fmla="*/ 1739 w 1740"/>
                <a:gd name="T47" fmla="*/ 64 h 83"/>
                <a:gd name="T48" fmla="*/ 1740 w 1740"/>
                <a:gd name="T49" fmla="*/ 61 h 83"/>
                <a:gd name="T50" fmla="*/ 1740 w 1740"/>
                <a:gd name="T51" fmla="*/ 56 h 83"/>
                <a:gd name="T52" fmla="*/ 1737 w 1740"/>
                <a:gd name="T53" fmla="*/ 52 h 83"/>
                <a:gd name="T54" fmla="*/ 1734 w 1740"/>
                <a:gd name="T55" fmla="*/ 50 h 83"/>
                <a:gd name="T56" fmla="*/ 1729 w 1740"/>
                <a:gd name="T57" fmla="*/ 47 h 83"/>
                <a:gd name="T58" fmla="*/ 1724 w 1740"/>
                <a:gd name="T59" fmla="*/ 46 h 83"/>
                <a:gd name="T60" fmla="*/ 1720 w 1740"/>
                <a:gd name="T61" fmla="*/ 45 h 83"/>
                <a:gd name="T62" fmla="*/ 1715 w 1740"/>
                <a:gd name="T63" fmla="*/ 43 h 83"/>
                <a:gd name="T64" fmla="*/ 1676 w 1740"/>
                <a:gd name="T65" fmla="*/ 42 h 83"/>
                <a:gd name="T66" fmla="*/ 1589 w 1740"/>
                <a:gd name="T67" fmla="*/ 42 h 83"/>
                <a:gd name="T68" fmla="*/ 1501 w 1740"/>
                <a:gd name="T69" fmla="*/ 42 h 83"/>
                <a:gd name="T70" fmla="*/ 1414 w 1740"/>
                <a:gd name="T71" fmla="*/ 41 h 83"/>
                <a:gd name="T72" fmla="*/ 1327 w 1740"/>
                <a:gd name="T73" fmla="*/ 40 h 83"/>
                <a:gd name="T74" fmla="*/ 1241 w 1740"/>
                <a:gd name="T75" fmla="*/ 39 h 83"/>
                <a:gd name="T76" fmla="*/ 1154 w 1740"/>
                <a:gd name="T77" fmla="*/ 38 h 83"/>
                <a:gd name="T78" fmla="*/ 1068 w 1740"/>
                <a:gd name="T79" fmla="*/ 36 h 83"/>
                <a:gd name="T80" fmla="*/ 983 w 1740"/>
                <a:gd name="T81" fmla="*/ 34 h 83"/>
                <a:gd name="T82" fmla="*/ 896 w 1740"/>
                <a:gd name="T83" fmla="*/ 32 h 83"/>
                <a:gd name="T84" fmla="*/ 812 w 1740"/>
                <a:gd name="T85" fmla="*/ 29 h 83"/>
                <a:gd name="T86" fmla="*/ 727 w 1740"/>
                <a:gd name="T87" fmla="*/ 28 h 83"/>
                <a:gd name="T88" fmla="*/ 643 w 1740"/>
                <a:gd name="T89" fmla="*/ 25 h 83"/>
                <a:gd name="T90" fmla="*/ 559 w 1740"/>
                <a:gd name="T91" fmla="*/ 22 h 83"/>
                <a:gd name="T92" fmla="*/ 474 w 1740"/>
                <a:gd name="T93" fmla="*/ 19 h 83"/>
                <a:gd name="T94" fmla="*/ 390 w 1740"/>
                <a:gd name="T95" fmla="*/ 15 h 83"/>
                <a:gd name="T96" fmla="*/ 307 w 1740"/>
                <a:gd name="T97" fmla="*/ 12 h 83"/>
                <a:gd name="T98" fmla="*/ 224 w 1740"/>
                <a:gd name="T99" fmla="*/ 9 h 83"/>
                <a:gd name="T100" fmla="*/ 140 w 1740"/>
                <a:gd name="T101" fmla="*/ 5 h 83"/>
                <a:gd name="T102" fmla="*/ 57 w 1740"/>
                <a:gd name="T10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0" h="83">
                  <a:moveTo>
                    <a:pt x="25" y="0"/>
                  </a:move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19" y="2"/>
                  </a:lnTo>
                  <a:lnTo>
                    <a:pt x="18" y="3"/>
                  </a:lnTo>
                  <a:lnTo>
                    <a:pt x="17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4" y="6"/>
                  </a:lnTo>
                  <a:lnTo>
                    <a:pt x="13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3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29"/>
                  </a:lnTo>
                  <a:lnTo>
                    <a:pt x="2" y="29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1"/>
                  </a:lnTo>
                  <a:lnTo>
                    <a:pt x="6" y="32"/>
                  </a:lnTo>
                  <a:lnTo>
                    <a:pt x="7" y="32"/>
                  </a:lnTo>
                  <a:lnTo>
                    <a:pt x="8" y="32"/>
                  </a:lnTo>
                  <a:lnTo>
                    <a:pt x="9" y="32"/>
                  </a:lnTo>
                  <a:lnTo>
                    <a:pt x="10" y="33"/>
                  </a:lnTo>
                  <a:lnTo>
                    <a:pt x="11" y="33"/>
                  </a:lnTo>
                  <a:lnTo>
                    <a:pt x="12" y="33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5" y="34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18" y="34"/>
                  </a:lnTo>
                  <a:lnTo>
                    <a:pt x="19" y="35"/>
                  </a:lnTo>
                  <a:lnTo>
                    <a:pt x="20" y="35"/>
                  </a:lnTo>
                  <a:lnTo>
                    <a:pt x="22" y="35"/>
                  </a:lnTo>
                  <a:lnTo>
                    <a:pt x="23" y="35"/>
                  </a:lnTo>
                  <a:lnTo>
                    <a:pt x="25" y="35"/>
                  </a:lnTo>
                  <a:lnTo>
                    <a:pt x="26" y="35"/>
                  </a:lnTo>
                  <a:lnTo>
                    <a:pt x="28" y="35"/>
                  </a:lnTo>
                  <a:lnTo>
                    <a:pt x="29" y="35"/>
                  </a:lnTo>
                  <a:lnTo>
                    <a:pt x="31" y="36"/>
                  </a:lnTo>
                  <a:lnTo>
                    <a:pt x="32" y="36"/>
                  </a:lnTo>
                  <a:lnTo>
                    <a:pt x="33" y="36"/>
                  </a:lnTo>
                  <a:lnTo>
                    <a:pt x="35" y="36"/>
                  </a:lnTo>
                  <a:lnTo>
                    <a:pt x="36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50" y="36"/>
                  </a:lnTo>
                  <a:lnTo>
                    <a:pt x="51" y="36"/>
                  </a:lnTo>
                  <a:lnTo>
                    <a:pt x="53" y="36"/>
                  </a:lnTo>
                  <a:lnTo>
                    <a:pt x="55" y="36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61" y="36"/>
                  </a:lnTo>
                  <a:lnTo>
                    <a:pt x="63" y="36"/>
                  </a:lnTo>
                  <a:lnTo>
                    <a:pt x="64" y="36"/>
                  </a:lnTo>
                  <a:lnTo>
                    <a:pt x="1712" y="83"/>
                  </a:lnTo>
                  <a:lnTo>
                    <a:pt x="1713" y="82"/>
                  </a:lnTo>
                  <a:lnTo>
                    <a:pt x="1714" y="81"/>
                  </a:lnTo>
                  <a:lnTo>
                    <a:pt x="1715" y="81"/>
                  </a:lnTo>
                  <a:lnTo>
                    <a:pt x="1716" y="81"/>
                  </a:lnTo>
                  <a:lnTo>
                    <a:pt x="1717" y="81"/>
                  </a:lnTo>
                  <a:lnTo>
                    <a:pt x="1718" y="80"/>
                  </a:lnTo>
                  <a:lnTo>
                    <a:pt x="1719" y="79"/>
                  </a:lnTo>
                  <a:lnTo>
                    <a:pt x="1720" y="79"/>
                  </a:lnTo>
                  <a:lnTo>
                    <a:pt x="1721" y="78"/>
                  </a:lnTo>
                  <a:lnTo>
                    <a:pt x="1722" y="78"/>
                  </a:lnTo>
                  <a:lnTo>
                    <a:pt x="1722" y="77"/>
                  </a:lnTo>
                  <a:lnTo>
                    <a:pt x="1723" y="77"/>
                  </a:lnTo>
                  <a:lnTo>
                    <a:pt x="1724" y="76"/>
                  </a:lnTo>
                  <a:lnTo>
                    <a:pt x="1725" y="75"/>
                  </a:lnTo>
                  <a:lnTo>
                    <a:pt x="1726" y="75"/>
                  </a:lnTo>
                  <a:lnTo>
                    <a:pt x="1727" y="74"/>
                  </a:lnTo>
                  <a:lnTo>
                    <a:pt x="1728" y="74"/>
                  </a:lnTo>
                  <a:lnTo>
                    <a:pt x="1728" y="73"/>
                  </a:lnTo>
                  <a:lnTo>
                    <a:pt x="1729" y="73"/>
                  </a:lnTo>
                  <a:lnTo>
                    <a:pt x="1730" y="72"/>
                  </a:lnTo>
                  <a:lnTo>
                    <a:pt x="1731" y="72"/>
                  </a:lnTo>
                  <a:lnTo>
                    <a:pt x="1731" y="71"/>
                  </a:lnTo>
                  <a:lnTo>
                    <a:pt x="1732" y="71"/>
                  </a:lnTo>
                  <a:lnTo>
                    <a:pt x="1733" y="70"/>
                  </a:lnTo>
                  <a:lnTo>
                    <a:pt x="1734" y="69"/>
                  </a:lnTo>
                  <a:lnTo>
                    <a:pt x="1735" y="68"/>
                  </a:lnTo>
                  <a:lnTo>
                    <a:pt x="1736" y="67"/>
                  </a:lnTo>
                  <a:lnTo>
                    <a:pt x="1737" y="66"/>
                  </a:lnTo>
                  <a:lnTo>
                    <a:pt x="1738" y="65"/>
                  </a:lnTo>
                  <a:lnTo>
                    <a:pt x="1738" y="64"/>
                  </a:lnTo>
                  <a:lnTo>
                    <a:pt x="1739" y="64"/>
                  </a:lnTo>
                  <a:lnTo>
                    <a:pt x="1739" y="63"/>
                  </a:lnTo>
                  <a:lnTo>
                    <a:pt x="1739" y="63"/>
                  </a:lnTo>
                  <a:lnTo>
                    <a:pt x="1740" y="63"/>
                  </a:lnTo>
                  <a:lnTo>
                    <a:pt x="1740" y="62"/>
                  </a:lnTo>
                  <a:lnTo>
                    <a:pt x="1740" y="61"/>
                  </a:lnTo>
                  <a:lnTo>
                    <a:pt x="1740" y="60"/>
                  </a:lnTo>
                  <a:lnTo>
                    <a:pt x="1740" y="59"/>
                  </a:lnTo>
                  <a:lnTo>
                    <a:pt x="1740" y="58"/>
                  </a:lnTo>
                  <a:lnTo>
                    <a:pt x="1740" y="57"/>
                  </a:lnTo>
                  <a:lnTo>
                    <a:pt x="1740" y="56"/>
                  </a:lnTo>
                  <a:lnTo>
                    <a:pt x="1740" y="55"/>
                  </a:lnTo>
                  <a:lnTo>
                    <a:pt x="1739" y="55"/>
                  </a:lnTo>
                  <a:lnTo>
                    <a:pt x="1739" y="54"/>
                  </a:lnTo>
                  <a:lnTo>
                    <a:pt x="1738" y="53"/>
                  </a:lnTo>
                  <a:lnTo>
                    <a:pt x="1737" y="52"/>
                  </a:lnTo>
                  <a:lnTo>
                    <a:pt x="1736" y="52"/>
                  </a:lnTo>
                  <a:lnTo>
                    <a:pt x="1736" y="51"/>
                  </a:lnTo>
                  <a:lnTo>
                    <a:pt x="1735" y="51"/>
                  </a:lnTo>
                  <a:lnTo>
                    <a:pt x="1735" y="50"/>
                  </a:lnTo>
                  <a:lnTo>
                    <a:pt x="1734" y="50"/>
                  </a:lnTo>
                  <a:lnTo>
                    <a:pt x="1733" y="49"/>
                  </a:lnTo>
                  <a:lnTo>
                    <a:pt x="1732" y="49"/>
                  </a:lnTo>
                  <a:lnTo>
                    <a:pt x="1731" y="48"/>
                  </a:lnTo>
                  <a:lnTo>
                    <a:pt x="1730" y="48"/>
                  </a:lnTo>
                  <a:lnTo>
                    <a:pt x="1729" y="47"/>
                  </a:lnTo>
                  <a:lnTo>
                    <a:pt x="1728" y="47"/>
                  </a:lnTo>
                  <a:lnTo>
                    <a:pt x="1727" y="46"/>
                  </a:lnTo>
                  <a:lnTo>
                    <a:pt x="1726" y="46"/>
                  </a:lnTo>
                  <a:lnTo>
                    <a:pt x="1725" y="46"/>
                  </a:lnTo>
                  <a:lnTo>
                    <a:pt x="1724" y="46"/>
                  </a:lnTo>
                  <a:lnTo>
                    <a:pt x="1723" y="46"/>
                  </a:lnTo>
                  <a:lnTo>
                    <a:pt x="1722" y="46"/>
                  </a:lnTo>
                  <a:lnTo>
                    <a:pt x="1722" y="45"/>
                  </a:lnTo>
                  <a:lnTo>
                    <a:pt x="1721" y="45"/>
                  </a:lnTo>
                  <a:lnTo>
                    <a:pt x="1720" y="45"/>
                  </a:lnTo>
                  <a:lnTo>
                    <a:pt x="1719" y="44"/>
                  </a:lnTo>
                  <a:lnTo>
                    <a:pt x="1718" y="44"/>
                  </a:lnTo>
                  <a:lnTo>
                    <a:pt x="1717" y="44"/>
                  </a:lnTo>
                  <a:lnTo>
                    <a:pt x="1716" y="44"/>
                  </a:lnTo>
                  <a:lnTo>
                    <a:pt x="1715" y="43"/>
                  </a:lnTo>
                  <a:lnTo>
                    <a:pt x="1714" y="43"/>
                  </a:lnTo>
                  <a:lnTo>
                    <a:pt x="1713" y="43"/>
                  </a:lnTo>
                  <a:lnTo>
                    <a:pt x="1712" y="43"/>
                  </a:lnTo>
                  <a:lnTo>
                    <a:pt x="1694" y="42"/>
                  </a:lnTo>
                  <a:lnTo>
                    <a:pt x="1676" y="42"/>
                  </a:lnTo>
                  <a:lnTo>
                    <a:pt x="1659" y="42"/>
                  </a:lnTo>
                  <a:lnTo>
                    <a:pt x="1641" y="42"/>
                  </a:lnTo>
                  <a:lnTo>
                    <a:pt x="1624" y="42"/>
                  </a:lnTo>
                  <a:lnTo>
                    <a:pt x="1606" y="42"/>
                  </a:lnTo>
                  <a:lnTo>
                    <a:pt x="1589" y="42"/>
                  </a:lnTo>
                  <a:lnTo>
                    <a:pt x="1571" y="42"/>
                  </a:lnTo>
                  <a:lnTo>
                    <a:pt x="1554" y="42"/>
                  </a:lnTo>
                  <a:lnTo>
                    <a:pt x="1536" y="42"/>
                  </a:lnTo>
                  <a:lnTo>
                    <a:pt x="1519" y="42"/>
                  </a:lnTo>
                  <a:lnTo>
                    <a:pt x="1501" y="42"/>
                  </a:lnTo>
                  <a:lnTo>
                    <a:pt x="1484" y="42"/>
                  </a:lnTo>
                  <a:lnTo>
                    <a:pt x="1466" y="42"/>
                  </a:lnTo>
                  <a:lnTo>
                    <a:pt x="1449" y="42"/>
                  </a:lnTo>
                  <a:lnTo>
                    <a:pt x="1431" y="42"/>
                  </a:lnTo>
                  <a:lnTo>
                    <a:pt x="1414" y="41"/>
                  </a:lnTo>
                  <a:lnTo>
                    <a:pt x="1397" y="41"/>
                  </a:lnTo>
                  <a:lnTo>
                    <a:pt x="1379" y="41"/>
                  </a:lnTo>
                  <a:lnTo>
                    <a:pt x="1362" y="41"/>
                  </a:lnTo>
                  <a:lnTo>
                    <a:pt x="1345" y="41"/>
                  </a:lnTo>
                  <a:lnTo>
                    <a:pt x="1327" y="40"/>
                  </a:lnTo>
                  <a:lnTo>
                    <a:pt x="1310" y="40"/>
                  </a:lnTo>
                  <a:lnTo>
                    <a:pt x="1293" y="40"/>
                  </a:lnTo>
                  <a:lnTo>
                    <a:pt x="1275" y="40"/>
                  </a:lnTo>
                  <a:lnTo>
                    <a:pt x="1258" y="39"/>
                  </a:lnTo>
                  <a:lnTo>
                    <a:pt x="1241" y="39"/>
                  </a:lnTo>
                  <a:lnTo>
                    <a:pt x="1223" y="39"/>
                  </a:lnTo>
                  <a:lnTo>
                    <a:pt x="1206" y="38"/>
                  </a:lnTo>
                  <a:lnTo>
                    <a:pt x="1189" y="38"/>
                  </a:lnTo>
                  <a:lnTo>
                    <a:pt x="1172" y="38"/>
                  </a:lnTo>
                  <a:lnTo>
                    <a:pt x="1154" y="38"/>
                  </a:lnTo>
                  <a:lnTo>
                    <a:pt x="1137" y="37"/>
                  </a:lnTo>
                  <a:lnTo>
                    <a:pt x="1120" y="37"/>
                  </a:lnTo>
                  <a:lnTo>
                    <a:pt x="1103" y="37"/>
                  </a:lnTo>
                  <a:lnTo>
                    <a:pt x="1086" y="36"/>
                  </a:lnTo>
                  <a:lnTo>
                    <a:pt x="1068" y="36"/>
                  </a:lnTo>
                  <a:lnTo>
                    <a:pt x="1051" y="35"/>
                  </a:lnTo>
                  <a:lnTo>
                    <a:pt x="1034" y="35"/>
                  </a:lnTo>
                  <a:lnTo>
                    <a:pt x="1017" y="35"/>
                  </a:lnTo>
                  <a:lnTo>
                    <a:pt x="1000" y="34"/>
                  </a:lnTo>
                  <a:lnTo>
                    <a:pt x="983" y="34"/>
                  </a:lnTo>
                  <a:lnTo>
                    <a:pt x="965" y="33"/>
                  </a:lnTo>
                  <a:lnTo>
                    <a:pt x="948" y="33"/>
                  </a:lnTo>
                  <a:lnTo>
                    <a:pt x="930" y="33"/>
                  </a:lnTo>
                  <a:lnTo>
                    <a:pt x="913" y="32"/>
                  </a:lnTo>
                  <a:lnTo>
                    <a:pt x="896" y="32"/>
                  </a:lnTo>
                  <a:lnTo>
                    <a:pt x="879" y="31"/>
                  </a:lnTo>
                  <a:lnTo>
                    <a:pt x="863" y="31"/>
                  </a:lnTo>
                  <a:lnTo>
                    <a:pt x="846" y="30"/>
                  </a:lnTo>
                  <a:lnTo>
                    <a:pt x="829" y="30"/>
                  </a:lnTo>
                  <a:lnTo>
                    <a:pt x="812" y="29"/>
                  </a:lnTo>
                  <a:lnTo>
                    <a:pt x="795" y="29"/>
                  </a:lnTo>
                  <a:lnTo>
                    <a:pt x="778" y="29"/>
                  </a:lnTo>
                  <a:lnTo>
                    <a:pt x="761" y="29"/>
                  </a:lnTo>
                  <a:lnTo>
                    <a:pt x="744" y="28"/>
                  </a:lnTo>
                  <a:lnTo>
                    <a:pt x="727" y="28"/>
                  </a:lnTo>
                  <a:lnTo>
                    <a:pt x="710" y="27"/>
                  </a:lnTo>
                  <a:lnTo>
                    <a:pt x="694" y="27"/>
                  </a:lnTo>
                  <a:lnTo>
                    <a:pt x="677" y="26"/>
                  </a:lnTo>
                  <a:lnTo>
                    <a:pt x="660" y="25"/>
                  </a:lnTo>
                  <a:lnTo>
                    <a:pt x="643" y="25"/>
                  </a:lnTo>
                  <a:lnTo>
                    <a:pt x="626" y="24"/>
                  </a:lnTo>
                  <a:lnTo>
                    <a:pt x="609" y="24"/>
                  </a:lnTo>
                  <a:lnTo>
                    <a:pt x="592" y="23"/>
                  </a:lnTo>
                  <a:lnTo>
                    <a:pt x="575" y="23"/>
                  </a:lnTo>
                  <a:lnTo>
                    <a:pt x="559" y="22"/>
                  </a:lnTo>
                  <a:lnTo>
                    <a:pt x="542" y="21"/>
                  </a:lnTo>
                  <a:lnTo>
                    <a:pt x="525" y="21"/>
                  </a:lnTo>
                  <a:lnTo>
                    <a:pt x="508" y="20"/>
                  </a:lnTo>
                  <a:lnTo>
                    <a:pt x="490" y="19"/>
                  </a:lnTo>
                  <a:lnTo>
                    <a:pt x="474" y="19"/>
                  </a:lnTo>
                  <a:lnTo>
                    <a:pt x="457" y="18"/>
                  </a:lnTo>
                  <a:lnTo>
                    <a:pt x="440" y="17"/>
                  </a:lnTo>
                  <a:lnTo>
                    <a:pt x="423" y="17"/>
                  </a:lnTo>
                  <a:lnTo>
                    <a:pt x="407" y="16"/>
                  </a:lnTo>
                  <a:lnTo>
                    <a:pt x="390" y="15"/>
                  </a:lnTo>
                  <a:lnTo>
                    <a:pt x="373" y="15"/>
                  </a:lnTo>
                  <a:lnTo>
                    <a:pt x="357" y="14"/>
                  </a:lnTo>
                  <a:lnTo>
                    <a:pt x="340" y="13"/>
                  </a:lnTo>
                  <a:lnTo>
                    <a:pt x="323" y="12"/>
                  </a:lnTo>
                  <a:lnTo>
                    <a:pt x="307" y="12"/>
                  </a:lnTo>
                  <a:lnTo>
                    <a:pt x="290" y="12"/>
                  </a:lnTo>
                  <a:lnTo>
                    <a:pt x="273" y="11"/>
                  </a:lnTo>
                  <a:lnTo>
                    <a:pt x="257" y="10"/>
                  </a:lnTo>
                  <a:lnTo>
                    <a:pt x="240" y="9"/>
                  </a:lnTo>
                  <a:lnTo>
                    <a:pt x="224" y="9"/>
                  </a:lnTo>
                  <a:lnTo>
                    <a:pt x="207" y="8"/>
                  </a:lnTo>
                  <a:lnTo>
                    <a:pt x="191" y="7"/>
                  </a:lnTo>
                  <a:lnTo>
                    <a:pt x="173" y="6"/>
                  </a:lnTo>
                  <a:lnTo>
                    <a:pt x="156" y="5"/>
                  </a:lnTo>
                  <a:lnTo>
                    <a:pt x="140" y="5"/>
                  </a:lnTo>
                  <a:lnTo>
                    <a:pt x="123" y="4"/>
                  </a:lnTo>
                  <a:lnTo>
                    <a:pt x="107" y="3"/>
                  </a:lnTo>
                  <a:lnTo>
                    <a:pt x="90" y="2"/>
                  </a:lnTo>
                  <a:lnTo>
                    <a:pt x="74" y="1"/>
                  </a:lnTo>
                  <a:lnTo>
                    <a:pt x="57" y="0"/>
                  </a:lnTo>
                  <a:lnTo>
                    <a:pt x="41" y="0"/>
                  </a:lnTo>
                  <a:lnTo>
                    <a:pt x="25" y="0"/>
                  </a:lnTo>
                  <a:close/>
                </a:path>
              </a:pathLst>
            </a:custGeom>
            <a:gradFill>
              <a:gsLst>
                <a:gs pos="100000">
                  <a:srgbClr val="0058B0"/>
                </a:gs>
                <a:gs pos="0">
                  <a:srgbClr val="3399FF"/>
                </a:gs>
              </a:gsLst>
              <a:path path="circle">
                <a:fillToRect l="50000" t="50000" r="50000" b="50000"/>
              </a:path>
            </a:gradFill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09" name="Freeform 117">
              <a:extLst>
                <a:ext uri="{FF2B5EF4-FFF2-40B4-BE49-F238E27FC236}">
                  <a16:creationId xmlns:a16="http://schemas.microsoft.com/office/drawing/2014/main" id="{EC212798-DB60-4EFE-9717-FBEC128B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6097" y="5074875"/>
              <a:ext cx="161925" cy="973143"/>
            </a:xfrm>
            <a:custGeom>
              <a:avLst/>
              <a:gdLst>
                <a:gd name="T0" fmla="*/ 2 w 102"/>
                <a:gd name="T1" fmla="*/ 0 h 613"/>
                <a:gd name="T2" fmla="*/ 10 w 102"/>
                <a:gd name="T3" fmla="*/ 2 h 613"/>
                <a:gd name="T4" fmla="*/ 17 w 102"/>
                <a:gd name="T5" fmla="*/ 5 h 613"/>
                <a:gd name="T6" fmla="*/ 23 w 102"/>
                <a:gd name="T7" fmla="*/ 7 h 613"/>
                <a:gd name="T8" fmla="*/ 29 w 102"/>
                <a:gd name="T9" fmla="*/ 11 h 613"/>
                <a:gd name="T10" fmla="*/ 36 w 102"/>
                <a:gd name="T11" fmla="*/ 14 h 613"/>
                <a:gd name="T12" fmla="*/ 41 w 102"/>
                <a:gd name="T13" fmla="*/ 18 h 613"/>
                <a:gd name="T14" fmla="*/ 47 w 102"/>
                <a:gd name="T15" fmla="*/ 22 h 613"/>
                <a:gd name="T16" fmla="*/ 52 w 102"/>
                <a:gd name="T17" fmla="*/ 28 h 613"/>
                <a:gd name="T18" fmla="*/ 56 w 102"/>
                <a:gd name="T19" fmla="*/ 32 h 613"/>
                <a:gd name="T20" fmla="*/ 61 w 102"/>
                <a:gd name="T21" fmla="*/ 38 h 613"/>
                <a:gd name="T22" fmla="*/ 66 w 102"/>
                <a:gd name="T23" fmla="*/ 45 h 613"/>
                <a:gd name="T24" fmla="*/ 70 w 102"/>
                <a:gd name="T25" fmla="*/ 51 h 613"/>
                <a:gd name="T26" fmla="*/ 74 w 102"/>
                <a:gd name="T27" fmla="*/ 59 h 613"/>
                <a:gd name="T28" fmla="*/ 77 w 102"/>
                <a:gd name="T29" fmla="*/ 66 h 613"/>
                <a:gd name="T30" fmla="*/ 81 w 102"/>
                <a:gd name="T31" fmla="*/ 74 h 613"/>
                <a:gd name="T32" fmla="*/ 84 w 102"/>
                <a:gd name="T33" fmla="*/ 83 h 613"/>
                <a:gd name="T34" fmla="*/ 87 w 102"/>
                <a:gd name="T35" fmla="*/ 92 h 613"/>
                <a:gd name="T36" fmla="*/ 89 w 102"/>
                <a:gd name="T37" fmla="*/ 100 h 613"/>
                <a:gd name="T38" fmla="*/ 92 w 102"/>
                <a:gd name="T39" fmla="*/ 111 h 613"/>
                <a:gd name="T40" fmla="*/ 94 w 102"/>
                <a:gd name="T41" fmla="*/ 121 h 613"/>
                <a:gd name="T42" fmla="*/ 96 w 102"/>
                <a:gd name="T43" fmla="*/ 132 h 613"/>
                <a:gd name="T44" fmla="*/ 98 w 102"/>
                <a:gd name="T45" fmla="*/ 143 h 613"/>
                <a:gd name="T46" fmla="*/ 99 w 102"/>
                <a:gd name="T47" fmla="*/ 154 h 613"/>
                <a:gd name="T48" fmla="*/ 100 w 102"/>
                <a:gd name="T49" fmla="*/ 167 h 613"/>
                <a:gd name="T50" fmla="*/ 101 w 102"/>
                <a:gd name="T51" fmla="*/ 179 h 613"/>
                <a:gd name="T52" fmla="*/ 102 w 102"/>
                <a:gd name="T53" fmla="*/ 192 h 613"/>
                <a:gd name="T54" fmla="*/ 102 w 102"/>
                <a:gd name="T55" fmla="*/ 205 h 613"/>
                <a:gd name="T56" fmla="*/ 102 w 102"/>
                <a:gd name="T57" fmla="*/ 219 h 613"/>
                <a:gd name="T58" fmla="*/ 102 w 102"/>
                <a:gd name="T59" fmla="*/ 234 h 613"/>
                <a:gd name="T60" fmla="*/ 101 w 102"/>
                <a:gd name="T61" fmla="*/ 248 h 613"/>
                <a:gd name="T62" fmla="*/ 101 w 102"/>
                <a:gd name="T63" fmla="*/ 263 h 613"/>
                <a:gd name="T64" fmla="*/ 100 w 102"/>
                <a:gd name="T65" fmla="*/ 279 h 613"/>
                <a:gd name="T66" fmla="*/ 98 w 102"/>
                <a:gd name="T67" fmla="*/ 295 h 613"/>
                <a:gd name="T68" fmla="*/ 97 w 102"/>
                <a:gd name="T69" fmla="*/ 311 h 613"/>
                <a:gd name="T70" fmla="*/ 95 w 102"/>
                <a:gd name="T71" fmla="*/ 328 h 613"/>
                <a:gd name="T72" fmla="*/ 93 w 102"/>
                <a:gd name="T73" fmla="*/ 345 h 613"/>
                <a:gd name="T74" fmla="*/ 90 w 102"/>
                <a:gd name="T75" fmla="*/ 363 h 613"/>
                <a:gd name="T76" fmla="*/ 89 w 102"/>
                <a:gd name="T77" fmla="*/ 382 h 613"/>
                <a:gd name="T78" fmla="*/ 86 w 102"/>
                <a:gd name="T79" fmla="*/ 400 h 613"/>
                <a:gd name="T80" fmla="*/ 83 w 102"/>
                <a:gd name="T81" fmla="*/ 420 h 613"/>
                <a:gd name="T82" fmla="*/ 79 w 102"/>
                <a:gd name="T83" fmla="*/ 439 h 613"/>
                <a:gd name="T84" fmla="*/ 75 w 102"/>
                <a:gd name="T85" fmla="*/ 460 h 613"/>
                <a:gd name="T86" fmla="*/ 71 w 102"/>
                <a:gd name="T87" fmla="*/ 479 h 613"/>
                <a:gd name="T88" fmla="*/ 68 w 102"/>
                <a:gd name="T89" fmla="*/ 501 h 613"/>
                <a:gd name="T90" fmla="*/ 64 w 102"/>
                <a:gd name="T91" fmla="*/ 522 h 613"/>
                <a:gd name="T92" fmla="*/ 59 w 102"/>
                <a:gd name="T93" fmla="*/ 544 h 613"/>
                <a:gd name="T94" fmla="*/ 54 w 102"/>
                <a:gd name="T95" fmla="*/ 566 h 613"/>
                <a:gd name="T96" fmla="*/ 49 w 102"/>
                <a:gd name="T97" fmla="*/ 589 h 613"/>
                <a:gd name="T98" fmla="*/ 44 w 102"/>
                <a:gd name="T99" fmla="*/ 61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2" h="613">
                  <a:moveTo>
                    <a:pt x="0" y="0"/>
                  </a:moveTo>
                  <a:lnTo>
                    <a:pt x="2" y="0"/>
                  </a:lnTo>
                  <a:lnTo>
                    <a:pt x="6" y="1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7" y="5"/>
                  </a:lnTo>
                  <a:lnTo>
                    <a:pt x="19" y="6"/>
                  </a:lnTo>
                  <a:lnTo>
                    <a:pt x="23" y="7"/>
                  </a:lnTo>
                  <a:lnTo>
                    <a:pt x="26" y="9"/>
                  </a:lnTo>
                  <a:lnTo>
                    <a:pt x="29" y="11"/>
                  </a:lnTo>
                  <a:lnTo>
                    <a:pt x="33" y="12"/>
                  </a:lnTo>
                  <a:lnTo>
                    <a:pt x="36" y="14"/>
                  </a:lnTo>
                  <a:lnTo>
                    <a:pt x="38" y="16"/>
                  </a:lnTo>
                  <a:lnTo>
                    <a:pt x="41" y="18"/>
                  </a:lnTo>
                  <a:lnTo>
                    <a:pt x="44" y="20"/>
                  </a:lnTo>
                  <a:lnTo>
                    <a:pt x="47" y="22"/>
                  </a:lnTo>
                  <a:lnTo>
                    <a:pt x="49" y="25"/>
                  </a:lnTo>
                  <a:lnTo>
                    <a:pt x="52" y="28"/>
                  </a:lnTo>
                  <a:lnTo>
                    <a:pt x="54" y="30"/>
                  </a:lnTo>
                  <a:lnTo>
                    <a:pt x="56" y="32"/>
                  </a:lnTo>
                  <a:lnTo>
                    <a:pt x="59" y="35"/>
                  </a:lnTo>
                  <a:lnTo>
                    <a:pt x="61" y="38"/>
                  </a:lnTo>
                  <a:lnTo>
                    <a:pt x="64" y="42"/>
                  </a:lnTo>
                  <a:lnTo>
                    <a:pt x="66" y="45"/>
                  </a:lnTo>
                  <a:lnTo>
                    <a:pt x="68" y="48"/>
                  </a:lnTo>
                  <a:lnTo>
                    <a:pt x="70" y="51"/>
                  </a:lnTo>
                  <a:lnTo>
                    <a:pt x="72" y="55"/>
                  </a:lnTo>
                  <a:lnTo>
                    <a:pt x="74" y="59"/>
                  </a:lnTo>
                  <a:lnTo>
                    <a:pt x="76" y="63"/>
                  </a:lnTo>
                  <a:lnTo>
                    <a:pt x="77" y="66"/>
                  </a:lnTo>
                  <a:lnTo>
                    <a:pt x="79" y="70"/>
                  </a:lnTo>
                  <a:lnTo>
                    <a:pt x="81" y="74"/>
                  </a:lnTo>
                  <a:lnTo>
                    <a:pt x="83" y="79"/>
                  </a:lnTo>
                  <a:lnTo>
                    <a:pt x="84" y="83"/>
                  </a:lnTo>
                  <a:lnTo>
                    <a:pt x="86" y="87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89" y="100"/>
                  </a:lnTo>
                  <a:lnTo>
                    <a:pt x="91" y="106"/>
                  </a:lnTo>
                  <a:lnTo>
                    <a:pt x="92" y="111"/>
                  </a:lnTo>
                  <a:lnTo>
                    <a:pt x="93" y="116"/>
                  </a:lnTo>
                  <a:lnTo>
                    <a:pt x="94" y="121"/>
                  </a:lnTo>
                  <a:lnTo>
                    <a:pt x="95" y="126"/>
                  </a:lnTo>
                  <a:lnTo>
                    <a:pt x="96" y="132"/>
                  </a:lnTo>
                  <a:lnTo>
                    <a:pt x="97" y="137"/>
                  </a:lnTo>
                  <a:lnTo>
                    <a:pt x="98" y="143"/>
                  </a:lnTo>
                  <a:lnTo>
                    <a:pt x="98" y="149"/>
                  </a:lnTo>
                  <a:lnTo>
                    <a:pt x="99" y="154"/>
                  </a:lnTo>
                  <a:lnTo>
                    <a:pt x="100" y="160"/>
                  </a:lnTo>
                  <a:lnTo>
                    <a:pt x="100" y="167"/>
                  </a:lnTo>
                  <a:lnTo>
                    <a:pt x="101" y="172"/>
                  </a:lnTo>
                  <a:lnTo>
                    <a:pt x="101" y="179"/>
                  </a:lnTo>
                  <a:lnTo>
                    <a:pt x="102" y="186"/>
                  </a:lnTo>
                  <a:lnTo>
                    <a:pt x="102" y="192"/>
                  </a:lnTo>
                  <a:lnTo>
                    <a:pt x="102" y="199"/>
                  </a:lnTo>
                  <a:lnTo>
                    <a:pt x="102" y="205"/>
                  </a:lnTo>
                  <a:lnTo>
                    <a:pt x="102" y="212"/>
                  </a:lnTo>
                  <a:lnTo>
                    <a:pt x="102" y="219"/>
                  </a:lnTo>
                  <a:lnTo>
                    <a:pt x="102" y="226"/>
                  </a:lnTo>
                  <a:lnTo>
                    <a:pt x="102" y="234"/>
                  </a:lnTo>
                  <a:lnTo>
                    <a:pt x="102" y="240"/>
                  </a:lnTo>
                  <a:lnTo>
                    <a:pt x="101" y="248"/>
                  </a:lnTo>
                  <a:lnTo>
                    <a:pt x="101" y="255"/>
                  </a:lnTo>
                  <a:lnTo>
                    <a:pt x="101" y="263"/>
                  </a:lnTo>
                  <a:lnTo>
                    <a:pt x="100" y="271"/>
                  </a:lnTo>
                  <a:lnTo>
                    <a:pt x="100" y="279"/>
                  </a:lnTo>
                  <a:lnTo>
                    <a:pt x="99" y="287"/>
                  </a:lnTo>
                  <a:lnTo>
                    <a:pt x="98" y="295"/>
                  </a:lnTo>
                  <a:lnTo>
                    <a:pt x="98" y="303"/>
                  </a:lnTo>
                  <a:lnTo>
                    <a:pt x="97" y="311"/>
                  </a:lnTo>
                  <a:lnTo>
                    <a:pt x="96" y="320"/>
                  </a:lnTo>
                  <a:lnTo>
                    <a:pt x="95" y="328"/>
                  </a:lnTo>
                  <a:lnTo>
                    <a:pt x="94" y="337"/>
                  </a:lnTo>
                  <a:lnTo>
                    <a:pt x="93" y="345"/>
                  </a:lnTo>
                  <a:lnTo>
                    <a:pt x="92" y="355"/>
                  </a:lnTo>
                  <a:lnTo>
                    <a:pt x="90" y="363"/>
                  </a:lnTo>
                  <a:lnTo>
                    <a:pt x="89" y="373"/>
                  </a:lnTo>
                  <a:lnTo>
                    <a:pt x="89" y="382"/>
                  </a:lnTo>
                  <a:lnTo>
                    <a:pt x="87" y="391"/>
                  </a:lnTo>
                  <a:lnTo>
                    <a:pt x="86" y="400"/>
                  </a:lnTo>
                  <a:lnTo>
                    <a:pt x="84" y="410"/>
                  </a:lnTo>
                  <a:lnTo>
                    <a:pt x="83" y="420"/>
                  </a:lnTo>
                  <a:lnTo>
                    <a:pt x="81" y="429"/>
                  </a:lnTo>
                  <a:lnTo>
                    <a:pt x="79" y="439"/>
                  </a:lnTo>
                  <a:lnTo>
                    <a:pt x="77" y="449"/>
                  </a:lnTo>
                  <a:lnTo>
                    <a:pt x="75" y="460"/>
                  </a:lnTo>
                  <a:lnTo>
                    <a:pt x="73" y="470"/>
                  </a:lnTo>
                  <a:lnTo>
                    <a:pt x="71" y="479"/>
                  </a:lnTo>
                  <a:lnTo>
                    <a:pt x="70" y="490"/>
                  </a:lnTo>
                  <a:lnTo>
                    <a:pt x="68" y="501"/>
                  </a:lnTo>
                  <a:lnTo>
                    <a:pt x="66" y="512"/>
                  </a:lnTo>
                  <a:lnTo>
                    <a:pt x="64" y="522"/>
                  </a:lnTo>
                  <a:lnTo>
                    <a:pt x="61" y="533"/>
                  </a:lnTo>
                  <a:lnTo>
                    <a:pt x="59" y="544"/>
                  </a:lnTo>
                  <a:lnTo>
                    <a:pt x="56" y="555"/>
                  </a:lnTo>
                  <a:lnTo>
                    <a:pt x="54" y="566"/>
                  </a:lnTo>
                  <a:lnTo>
                    <a:pt x="52" y="578"/>
                  </a:lnTo>
                  <a:lnTo>
                    <a:pt x="49" y="589"/>
                  </a:lnTo>
                  <a:lnTo>
                    <a:pt x="46" y="600"/>
                  </a:lnTo>
                  <a:lnTo>
                    <a:pt x="44" y="613"/>
                  </a:lnTo>
                </a:path>
              </a:pathLst>
            </a:custGeom>
            <a:noFill/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10" name="Freeform 66">
              <a:extLst>
                <a:ext uri="{FF2B5EF4-FFF2-40B4-BE49-F238E27FC236}">
                  <a16:creationId xmlns:a16="http://schemas.microsoft.com/office/drawing/2014/main" id="{A7393E4D-E689-47AD-BD1A-B4D0BACA0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7634" y="4941520"/>
              <a:ext cx="350838" cy="346077"/>
            </a:xfrm>
            <a:custGeom>
              <a:avLst/>
              <a:gdLst>
                <a:gd name="T0" fmla="*/ 221 w 221"/>
                <a:gd name="T1" fmla="*/ 69 h 218"/>
                <a:gd name="T2" fmla="*/ 217 w 221"/>
                <a:gd name="T3" fmla="*/ 65 h 218"/>
                <a:gd name="T4" fmla="*/ 213 w 221"/>
                <a:gd name="T5" fmla="*/ 62 h 218"/>
                <a:gd name="T6" fmla="*/ 208 w 221"/>
                <a:gd name="T7" fmla="*/ 58 h 218"/>
                <a:gd name="T8" fmla="*/ 204 w 221"/>
                <a:gd name="T9" fmla="*/ 54 h 218"/>
                <a:gd name="T10" fmla="*/ 200 w 221"/>
                <a:gd name="T11" fmla="*/ 50 h 218"/>
                <a:gd name="T12" fmla="*/ 196 w 221"/>
                <a:gd name="T13" fmla="*/ 47 h 218"/>
                <a:gd name="T14" fmla="*/ 192 w 221"/>
                <a:gd name="T15" fmla="*/ 44 h 218"/>
                <a:gd name="T16" fmla="*/ 187 w 221"/>
                <a:gd name="T17" fmla="*/ 41 h 218"/>
                <a:gd name="T18" fmla="*/ 183 w 221"/>
                <a:gd name="T19" fmla="*/ 38 h 218"/>
                <a:gd name="T20" fmla="*/ 179 w 221"/>
                <a:gd name="T21" fmla="*/ 34 h 218"/>
                <a:gd name="T22" fmla="*/ 175 w 221"/>
                <a:gd name="T23" fmla="*/ 31 h 218"/>
                <a:gd name="T24" fmla="*/ 170 w 221"/>
                <a:gd name="T25" fmla="*/ 29 h 218"/>
                <a:gd name="T26" fmla="*/ 166 w 221"/>
                <a:gd name="T27" fmla="*/ 27 h 218"/>
                <a:gd name="T28" fmla="*/ 162 w 221"/>
                <a:gd name="T29" fmla="*/ 24 h 218"/>
                <a:gd name="T30" fmla="*/ 158 w 221"/>
                <a:gd name="T31" fmla="*/ 22 h 218"/>
                <a:gd name="T32" fmla="*/ 153 w 221"/>
                <a:gd name="T33" fmla="*/ 19 h 218"/>
                <a:gd name="T34" fmla="*/ 148 w 221"/>
                <a:gd name="T35" fmla="*/ 17 h 218"/>
                <a:gd name="T36" fmla="*/ 145 w 221"/>
                <a:gd name="T37" fmla="*/ 15 h 218"/>
                <a:gd name="T38" fmla="*/ 140 w 221"/>
                <a:gd name="T39" fmla="*/ 13 h 218"/>
                <a:gd name="T40" fmla="*/ 136 w 221"/>
                <a:gd name="T41" fmla="*/ 12 h 218"/>
                <a:gd name="T42" fmla="*/ 131 w 221"/>
                <a:gd name="T43" fmla="*/ 10 h 218"/>
                <a:gd name="T44" fmla="*/ 127 w 221"/>
                <a:gd name="T45" fmla="*/ 9 h 218"/>
                <a:gd name="T46" fmla="*/ 123 w 221"/>
                <a:gd name="T47" fmla="*/ 7 h 218"/>
                <a:gd name="T48" fmla="*/ 118 w 221"/>
                <a:gd name="T49" fmla="*/ 6 h 218"/>
                <a:gd name="T50" fmla="*/ 113 w 221"/>
                <a:gd name="T51" fmla="*/ 4 h 218"/>
                <a:gd name="T52" fmla="*/ 109 w 221"/>
                <a:gd name="T53" fmla="*/ 3 h 218"/>
                <a:gd name="T54" fmla="*/ 105 w 221"/>
                <a:gd name="T55" fmla="*/ 2 h 218"/>
                <a:gd name="T56" fmla="*/ 100 w 221"/>
                <a:gd name="T57" fmla="*/ 1 h 218"/>
                <a:gd name="T58" fmla="*/ 95 w 221"/>
                <a:gd name="T59" fmla="*/ 1 h 218"/>
                <a:gd name="T60" fmla="*/ 91 w 221"/>
                <a:gd name="T61" fmla="*/ 0 h 218"/>
                <a:gd name="T62" fmla="*/ 86 w 221"/>
                <a:gd name="T63" fmla="*/ 0 h 218"/>
                <a:gd name="T64" fmla="*/ 82 w 221"/>
                <a:gd name="T65" fmla="*/ 0 h 218"/>
                <a:gd name="T66" fmla="*/ 77 w 221"/>
                <a:gd name="T67" fmla="*/ 0 h 218"/>
                <a:gd name="T68" fmla="*/ 73 w 221"/>
                <a:gd name="T69" fmla="*/ 0 h 218"/>
                <a:gd name="T70" fmla="*/ 68 w 221"/>
                <a:gd name="T71" fmla="*/ 0 h 218"/>
                <a:gd name="T72" fmla="*/ 63 w 221"/>
                <a:gd name="T73" fmla="*/ 0 h 218"/>
                <a:gd name="T74" fmla="*/ 59 w 221"/>
                <a:gd name="T75" fmla="*/ 0 h 218"/>
                <a:gd name="T76" fmla="*/ 54 w 221"/>
                <a:gd name="T77" fmla="*/ 0 h 218"/>
                <a:gd name="T78" fmla="*/ 49 w 221"/>
                <a:gd name="T79" fmla="*/ 0 h 218"/>
                <a:gd name="T80" fmla="*/ 44 w 221"/>
                <a:gd name="T81" fmla="*/ 1 h 218"/>
                <a:gd name="T82" fmla="*/ 40 w 221"/>
                <a:gd name="T83" fmla="*/ 2 h 218"/>
                <a:gd name="T84" fmla="*/ 35 w 221"/>
                <a:gd name="T85" fmla="*/ 3 h 218"/>
                <a:gd name="T86" fmla="*/ 30 w 221"/>
                <a:gd name="T87" fmla="*/ 4 h 218"/>
                <a:gd name="T88" fmla="*/ 25 w 221"/>
                <a:gd name="T89" fmla="*/ 5 h 218"/>
                <a:gd name="T90" fmla="*/ 21 w 221"/>
                <a:gd name="T91" fmla="*/ 6 h 218"/>
                <a:gd name="T92" fmla="*/ 16 w 221"/>
                <a:gd name="T93" fmla="*/ 8 h 218"/>
                <a:gd name="T94" fmla="*/ 11 w 221"/>
                <a:gd name="T95" fmla="*/ 9 h 218"/>
                <a:gd name="T96" fmla="*/ 6 w 221"/>
                <a:gd name="T97" fmla="*/ 11 h 218"/>
                <a:gd name="T98" fmla="*/ 2 w 221"/>
                <a:gd name="T99" fmla="*/ 12 h 218"/>
                <a:gd name="T100" fmla="*/ 0 w 221"/>
                <a:gd name="T101" fmla="*/ 13 h 218"/>
                <a:gd name="T102" fmla="*/ 221 w 221"/>
                <a:gd name="T103" fmla="*/ 7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" h="218">
                  <a:moveTo>
                    <a:pt x="221" y="70"/>
                  </a:moveTo>
                  <a:lnTo>
                    <a:pt x="221" y="69"/>
                  </a:lnTo>
                  <a:lnTo>
                    <a:pt x="218" y="67"/>
                  </a:lnTo>
                  <a:lnTo>
                    <a:pt x="217" y="65"/>
                  </a:lnTo>
                  <a:lnTo>
                    <a:pt x="215" y="63"/>
                  </a:lnTo>
                  <a:lnTo>
                    <a:pt x="213" y="62"/>
                  </a:lnTo>
                  <a:lnTo>
                    <a:pt x="211" y="60"/>
                  </a:lnTo>
                  <a:lnTo>
                    <a:pt x="208" y="58"/>
                  </a:lnTo>
                  <a:lnTo>
                    <a:pt x="206" y="56"/>
                  </a:lnTo>
                  <a:lnTo>
                    <a:pt x="204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9"/>
                  </a:lnTo>
                  <a:lnTo>
                    <a:pt x="196" y="47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0" y="42"/>
                  </a:lnTo>
                  <a:lnTo>
                    <a:pt x="187" y="41"/>
                  </a:lnTo>
                  <a:lnTo>
                    <a:pt x="185" y="39"/>
                  </a:lnTo>
                  <a:lnTo>
                    <a:pt x="183" y="38"/>
                  </a:lnTo>
                  <a:lnTo>
                    <a:pt x="182" y="36"/>
                  </a:lnTo>
                  <a:lnTo>
                    <a:pt x="179" y="34"/>
                  </a:lnTo>
                  <a:lnTo>
                    <a:pt x="177" y="33"/>
                  </a:lnTo>
                  <a:lnTo>
                    <a:pt x="175" y="31"/>
                  </a:lnTo>
                  <a:lnTo>
                    <a:pt x="173" y="30"/>
                  </a:lnTo>
                  <a:lnTo>
                    <a:pt x="170" y="29"/>
                  </a:lnTo>
                  <a:lnTo>
                    <a:pt x="168" y="28"/>
                  </a:lnTo>
                  <a:lnTo>
                    <a:pt x="166" y="27"/>
                  </a:lnTo>
                  <a:lnTo>
                    <a:pt x="164" y="25"/>
                  </a:lnTo>
                  <a:lnTo>
                    <a:pt x="162" y="24"/>
                  </a:lnTo>
                  <a:lnTo>
                    <a:pt x="160" y="23"/>
                  </a:lnTo>
                  <a:lnTo>
                    <a:pt x="158" y="22"/>
                  </a:lnTo>
                  <a:lnTo>
                    <a:pt x="155" y="20"/>
                  </a:lnTo>
                  <a:lnTo>
                    <a:pt x="153" y="19"/>
                  </a:lnTo>
                  <a:lnTo>
                    <a:pt x="151" y="18"/>
                  </a:lnTo>
                  <a:lnTo>
                    <a:pt x="148" y="17"/>
                  </a:lnTo>
                  <a:lnTo>
                    <a:pt x="147" y="16"/>
                  </a:lnTo>
                  <a:lnTo>
                    <a:pt x="145" y="15"/>
                  </a:lnTo>
                  <a:lnTo>
                    <a:pt x="143" y="14"/>
                  </a:lnTo>
                  <a:lnTo>
                    <a:pt x="140" y="13"/>
                  </a:lnTo>
                  <a:lnTo>
                    <a:pt x="138" y="12"/>
                  </a:lnTo>
                  <a:lnTo>
                    <a:pt x="136" y="12"/>
                  </a:lnTo>
                  <a:lnTo>
                    <a:pt x="133" y="11"/>
                  </a:lnTo>
                  <a:lnTo>
                    <a:pt x="131" y="10"/>
                  </a:lnTo>
                  <a:lnTo>
                    <a:pt x="129" y="9"/>
                  </a:lnTo>
                  <a:lnTo>
                    <a:pt x="127" y="9"/>
                  </a:lnTo>
                  <a:lnTo>
                    <a:pt x="125" y="8"/>
                  </a:lnTo>
                  <a:lnTo>
                    <a:pt x="123" y="7"/>
                  </a:lnTo>
                  <a:lnTo>
                    <a:pt x="120" y="6"/>
                  </a:lnTo>
                  <a:lnTo>
                    <a:pt x="118" y="6"/>
                  </a:lnTo>
                  <a:lnTo>
                    <a:pt x="115" y="5"/>
                  </a:lnTo>
                  <a:lnTo>
                    <a:pt x="113" y="4"/>
                  </a:lnTo>
                  <a:lnTo>
                    <a:pt x="111" y="4"/>
                  </a:lnTo>
                  <a:lnTo>
                    <a:pt x="109" y="3"/>
                  </a:lnTo>
                  <a:lnTo>
                    <a:pt x="107" y="3"/>
                  </a:lnTo>
                  <a:lnTo>
                    <a:pt x="105" y="2"/>
                  </a:lnTo>
                  <a:lnTo>
                    <a:pt x="102" y="2"/>
                  </a:lnTo>
                  <a:lnTo>
                    <a:pt x="100" y="1"/>
                  </a:lnTo>
                  <a:lnTo>
                    <a:pt x="97" y="1"/>
                  </a:lnTo>
                  <a:lnTo>
                    <a:pt x="95" y="1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9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1" y="6"/>
                  </a:lnTo>
                  <a:lnTo>
                    <a:pt x="19" y="7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218"/>
                  </a:lnTo>
                  <a:lnTo>
                    <a:pt x="221" y="7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11" name="Oval 112">
              <a:extLst>
                <a:ext uri="{FF2B5EF4-FFF2-40B4-BE49-F238E27FC236}">
                  <a16:creationId xmlns:a16="http://schemas.microsoft.com/office/drawing/2014/main" id="{CA716C27-1C04-4C18-8D6B-D3D94A99B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846" y="5095498"/>
              <a:ext cx="193675" cy="190500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</a:gra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12" name="Freeform 116">
              <a:extLst>
                <a:ext uri="{FF2B5EF4-FFF2-40B4-BE49-F238E27FC236}">
                  <a16:creationId xmlns:a16="http://schemas.microsoft.com/office/drawing/2014/main" id="{C224F53B-0FB5-4AF8-93D1-8816ECA8C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407" y="5158998"/>
              <a:ext cx="338137" cy="60325"/>
            </a:xfrm>
            <a:custGeom>
              <a:avLst/>
              <a:gdLst>
                <a:gd name="T0" fmla="*/ 15 w 213"/>
                <a:gd name="T1" fmla="*/ 0 h 38"/>
                <a:gd name="T2" fmla="*/ 12 w 213"/>
                <a:gd name="T3" fmla="*/ 1 h 38"/>
                <a:gd name="T4" fmla="*/ 10 w 213"/>
                <a:gd name="T5" fmla="*/ 2 h 38"/>
                <a:gd name="T6" fmla="*/ 8 w 213"/>
                <a:gd name="T7" fmla="*/ 3 h 38"/>
                <a:gd name="T8" fmla="*/ 6 w 213"/>
                <a:gd name="T9" fmla="*/ 5 h 38"/>
                <a:gd name="T10" fmla="*/ 4 w 213"/>
                <a:gd name="T11" fmla="*/ 7 h 38"/>
                <a:gd name="T12" fmla="*/ 3 w 213"/>
                <a:gd name="T13" fmla="*/ 9 h 38"/>
                <a:gd name="T14" fmla="*/ 2 w 213"/>
                <a:gd name="T15" fmla="*/ 10 h 38"/>
                <a:gd name="T16" fmla="*/ 1 w 213"/>
                <a:gd name="T17" fmla="*/ 11 h 38"/>
                <a:gd name="T18" fmla="*/ 1 w 213"/>
                <a:gd name="T19" fmla="*/ 13 h 38"/>
                <a:gd name="T20" fmla="*/ 0 w 213"/>
                <a:gd name="T21" fmla="*/ 13 h 38"/>
                <a:gd name="T22" fmla="*/ 0 w 213"/>
                <a:gd name="T23" fmla="*/ 15 h 38"/>
                <a:gd name="T24" fmla="*/ 0 w 213"/>
                <a:gd name="T25" fmla="*/ 17 h 38"/>
                <a:gd name="T26" fmla="*/ 0 w 213"/>
                <a:gd name="T27" fmla="*/ 19 h 38"/>
                <a:gd name="T28" fmla="*/ 0 w 213"/>
                <a:gd name="T29" fmla="*/ 20 h 38"/>
                <a:gd name="T30" fmla="*/ 0 w 213"/>
                <a:gd name="T31" fmla="*/ 22 h 38"/>
                <a:gd name="T32" fmla="*/ 0 w 213"/>
                <a:gd name="T33" fmla="*/ 24 h 38"/>
                <a:gd name="T34" fmla="*/ 1 w 213"/>
                <a:gd name="T35" fmla="*/ 25 h 38"/>
                <a:gd name="T36" fmla="*/ 1 w 213"/>
                <a:gd name="T37" fmla="*/ 27 h 38"/>
                <a:gd name="T38" fmla="*/ 2 w 213"/>
                <a:gd name="T39" fmla="*/ 28 h 38"/>
                <a:gd name="T40" fmla="*/ 3 w 213"/>
                <a:gd name="T41" fmla="*/ 29 h 38"/>
                <a:gd name="T42" fmla="*/ 4 w 213"/>
                <a:gd name="T43" fmla="*/ 30 h 38"/>
                <a:gd name="T44" fmla="*/ 6 w 213"/>
                <a:gd name="T45" fmla="*/ 32 h 38"/>
                <a:gd name="T46" fmla="*/ 8 w 213"/>
                <a:gd name="T47" fmla="*/ 34 h 38"/>
                <a:gd name="T48" fmla="*/ 10 w 213"/>
                <a:gd name="T49" fmla="*/ 35 h 38"/>
                <a:gd name="T50" fmla="*/ 12 w 213"/>
                <a:gd name="T51" fmla="*/ 36 h 38"/>
                <a:gd name="T52" fmla="*/ 15 w 213"/>
                <a:gd name="T53" fmla="*/ 37 h 38"/>
                <a:gd name="T54" fmla="*/ 194 w 213"/>
                <a:gd name="T55" fmla="*/ 38 h 38"/>
                <a:gd name="T56" fmla="*/ 200 w 213"/>
                <a:gd name="T57" fmla="*/ 37 h 38"/>
                <a:gd name="T58" fmla="*/ 202 w 213"/>
                <a:gd name="T59" fmla="*/ 36 h 38"/>
                <a:gd name="T60" fmla="*/ 204 w 213"/>
                <a:gd name="T61" fmla="*/ 35 h 38"/>
                <a:gd name="T62" fmla="*/ 206 w 213"/>
                <a:gd name="T63" fmla="*/ 34 h 38"/>
                <a:gd name="T64" fmla="*/ 208 w 213"/>
                <a:gd name="T65" fmla="*/ 32 h 38"/>
                <a:gd name="T66" fmla="*/ 210 w 213"/>
                <a:gd name="T67" fmla="*/ 30 h 38"/>
                <a:gd name="T68" fmla="*/ 211 w 213"/>
                <a:gd name="T69" fmla="*/ 30 h 38"/>
                <a:gd name="T70" fmla="*/ 211 w 213"/>
                <a:gd name="T71" fmla="*/ 28 h 38"/>
                <a:gd name="T72" fmla="*/ 211 w 213"/>
                <a:gd name="T73" fmla="*/ 27 h 38"/>
                <a:gd name="T74" fmla="*/ 212 w 213"/>
                <a:gd name="T75" fmla="*/ 26 h 38"/>
                <a:gd name="T76" fmla="*/ 212 w 213"/>
                <a:gd name="T77" fmla="*/ 24 h 38"/>
                <a:gd name="T78" fmla="*/ 212 w 213"/>
                <a:gd name="T79" fmla="*/ 22 h 38"/>
                <a:gd name="T80" fmla="*/ 212 w 213"/>
                <a:gd name="T81" fmla="*/ 20 h 38"/>
                <a:gd name="T82" fmla="*/ 212 w 213"/>
                <a:gd name="T83" fmla="*/ 19 h 38"/>
                <a:gd name="T84" fmla="*/ 212 w 213"/>
                <a:gd name="T85" fmla="*/ 17 h 38"/>
                <a:gd name="T86" fmla="*/ 212 w 213"/>
                <a:gd name="T87" fmla="*/ 15 h 38"/>
                <a:gd name="T88" fmla="*/ 212 w 213"/>
                <a:gd name="T89" fmla="*/ 13 h 38"/>
                <a:gd name="T90" fmla="*/ 211 w 213"/>
                <a:gd name="T91" fmla="*/ 13 h 38"/>
                <a:gd name="T92" fmla="*/ 211 w 213"/>
                <a:gd name="T93" fmla="*/ 12 h 38"/>
                <a:gd name="T94" fmla="*/ 211 w 213"/>
                <a:gd name="T95" fmla="*/ 10 h 38"/>
                <a:gd name="T96" fmla="*/ 210 w 213"/>
                <a:gd name="T97" fmla="*/ 9 h 38"/>
                <a:gd name="T98" fmla="*/ 208 w 213"/>
                <a:gd name="T99" fmla="*/ 7 h 38"/>
                <a:gd name="T100" fmla="*/ 206 w 213"/>
                <a:gd name="T101" fmla="*/ 5 h 38"/>
                <a:gd name="T102" fmla="*/ 204 w 213"/>
                <a:gd name="T103" fmla="*/ 4 h 38"/>
                <a:gd name="T104" fmla="*/ 202 w 213"/>
                <a:gd name="T105" fmla="*/ 3 h 38"/>
                <a:gd name="T106" fmla="*/ 200 w 213"/>
                <a:gd name="T107" fmla="*/ 2 h 38"/>
                <a:gd name="T108" fmla="*/ 194 w 213"/>
                <a:gd name="T10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3" h="38">
                  <a:moveTo>
                    <a:pt x="18" y="0"/>
                  </a:moveTo>
                  <a:lnTo>
                    <a:pt x="15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3"/>
                  </a:lnTo>
                  <a:lnTo>
                    <a:pt x="8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1" y="27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2" y="29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9" y="34"/>
                  </a:lnTo>
                  <a:lnTo>
                    <a:pt x="10" y="35"/>
                  </a:lnTo>
                  <a:lnTo>
                    <a:pt x="11" y="35"/>
                  </a:lnTo>
                  <a:lnTo>
                    <a:pt x="12" y="36"/>
                  </a:lnTo>
                  <a:lnTo>
                    <a:pt x="13" y="36"/>
                  </a:lnTo>
                  <a:lnTo>
                    <a:pt x="15" y="37"/>
                  </a:lnTo>
                  <a:lnTo>
                    <a:pt x="18" y="38"/>
                  </a:lnTo>
                  <a:lnTo>
                    <a:pt x="194" y="38"/>
                  </a:lnTo>
                  <a:lnTo>
                    <a:pt x="198" y="38"/>
                  </a:lnTo>
                  <a:lnTo>
                    <a:pt x="200" y="37"/>
                  </a:lnTo>
                  <a:lnTo>
                    <a:pt x="201" y="37"/>
                  </a:lnTo>
                  <a:lnTo>
                    <a:pt x="202" y="36"/>
                  </a:lnTo>
                  <a:lnTo>
                    <a:pt x="203" y="36"/>
                  </a:lnTo>
                  <a:lnTo>
                    <a:pt x="204" y="35"/>
                  </a:lnTo>
                  <a:lnTo>
                    <a:pt x="205" y="35"/>
                  </a:lnTo>
                  <a:lnTo>
                    <a:pt x="206" y="34"/>
                  </a:lnTo>
                  <a:lnTo>
                    <a:pt x="207" y="33"/>
                  </a:lnTo>
                  <a:lnTo>
                    <a:pt x="208" y="32"/>
                  </a:lnTo>
                  <a:lnTo>
                    <a:pt x="209" y="31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11" y="30"/>
                  </a:lnTo>
                  <a:lnTo>
                    <a:pt x="211" y="29"/>
                  </a:lnTo>
                  <a:lnTo>
                    <a:pt x="211" y="28"/>
                  </a:lnTo>
                  <a:lnTo>
                    <a:pt x="211" y="28"/>
                  </a:lnTo>
                  <a:lnTo>
                    <a:pt x="211" y="27"/>
                  </a:lnTo>
                  <a:lnTo>
                    <a:pt x="211" y="26"/>
                  </a:lnTo>
                  <a:lnTo>
                    <a:pt x="212" y="26"/>
                  </a:lnTo>
                  <a:lnTo>
                    <a:pt x="212" y="25"/>
                  </a:lnTo>
                  <a:lnTo>
                    <a:pt x="212" y="24"/>
                  </a:lnTo>
                  <a:lnTo>
                    <a:pt x="212" y="23"/>
                  </a:lnTo>
                  <a:lnTo>
                    <a:pt x="212" y="22"/>
                  </a:lnTo>
                  <a:lnTo>
                    <a:pt x="212" y="21"/>
                  </a:lnTo>
                  <a:lnTo>
                    <a:pt x="212" y="20"/>
                  </a:lnTo>
                  <a:lnTo>
                    <a:pt x="213" y="19"/>
                  </a:lnTo>
                  <a:lnTo>
                    <a:pt x="212" y="19"/>
                  </a:lnTo>
                  <a:lnTo>
                    <a:pt x="212" y="18"/>
                  </a:lnTo>
                  <a:lnTo>
                    <a:pt x="212" y="17"/>
                  </a:lnTo>
                  <a:lnTo>
                    <a:pt x="212" y="16"/>
                  </a:lnTo>
                  <a:lnTo>
                    <a:pt x="212" y="15"/>
                  </a:lnTo>
                  <a:lnTo>
                    <a:pt x="212" y="14"/>
                  </a:lnTo>
                  <a:lnTo>
                    <a:pt x="212" y="13"/>
                  </a:lnTo>
                  <a:lnTo>
                    <a:pt x="211" y="13"/>
                  </a:lnTo>
                  <a:lnTo>
                    <a:pt x="211" y="13"/>
                  </a:lnTo>
                  <a:lnTo>
                    <a:pt x="211" y="12"/>
                  </a:lnTo>
                  <a:lnTo>
                    <a:pt x="211" y="12"/>
                  </a:lnTo>
                  <a:lnTo>
                    <a:pt x="211" y="11"/>
                  </a:lnTo>
                  <a:lnTo>
                    <a:pt x="211" y="10"/>
                  </a:lnTo>
                  <a:lnTo>
                    <a:pt x="210" y="10"/>
                  </a:lnTo>
                  <a:lnTo>
                    <a:pt x="210" y="9"/>
                  </a:lnTo>
                  <a:lnTo>
                    <a:pt x="209" y="8"/>
                  </a:lnTo>
                  <a:lnTo>
                    <a:pt x="208" y="7"/>
                  </a:lnTo>
                  <a:lnTo>
                    <a:pt x="207" y="6"/>
                  </a:lnTo>
                  <a:lnTo>
                    <a:pt x="206" y="5"/>
                  </a:lnTo>
                  <a:lnTo>
                    <a:pt x="205" y="4"/>
                  </a:lnTo>
                  <a:lnTo>
                    <a:pt x="204" y="4"/>
                  </a:lnTo>
                  <a:lnTo>
                    <a:pt x="203" y="3"/>
                  </a:lnTo>
                  <a:lnTo>
                    <a:pt x="202" y="3"/>
                  </a:lnTo>
                  <a:lnTo>
                    <a:pt x="201" y="2"/>
                  </a:lnTo>
                  <a:lnTo>
                    <a:pt x="200" y="2"/>
                  </a:lnTo>
                  <a:lnTo>
                    <a:pt x="198" y="1"/>
                  </a:lnTo>
                  <a:lnTo>
                    <a:pt x="194" y="0"/>
                  </a:lnTo>
                  <a:lnTo>
                    <a:pt x="18" y="0"/>
                  </a:lnTo>
                  <a:close/>
                </a:path>
              </a:pathLst>
            </a:custGeom>
            <a:gradFill>
              <a:gsLst>
                <a:gs pos="100000">
                  <a:srgbClr val="0058B0"/>
                </a:gs>
                <a:gs pos="0">
                  <a:srgbClr val="3399FF"/>
                </a:gs>
              </a:gsLst>
              <a:path path="circle">
                <a:fillToRect l="50000" t="50000" r="50000" b="50000"/>
              </a:path>
            </a:gradFill>
            <a:ln w="6" cap="flat">
              <a:solidFill>
                <a:srgbClr val="00589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13" name="Oval 111">
              <a:extLst>
                <a:ext uri="{FF2B5EF4-FFF2-40B4-BE49-F238E27FC236}">
                  <a16:creationId xmlns:a16="http://schemas.microsoft.com/office/drawing/2014/main" id="{57D36130-9F75-48BD-9D50-A31114601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7508" y="5147888"/>
              <a:ext cx="190500" cy="192089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path path="circle">
                <a:fillToRect l="50000" t="50000" r="50000" b="50000"/>
              </a:path>
            </a:gradFill>
            <a:ln w="6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  <p:sp>
          <p:nvSpPr>
            <p:cNvPr id="114" name="Freeform 115">
              <a:extLst>
                <a:ext uri="{FF2B5EF4-FFF2-40B4-BE49-F238E27FC236}">
                  <a16:creationId xmlns:a16="http://schemas.microsoft.com/office/drawing/2014/main" id="{3836CC46-14AF-4EE9-A5A5-F194A5F8B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893" y="5211370"/>
              <a:ext cx="339725" cy="61913"/>
            </a:xfrm>
            <a:custGeom>
              <a:avLst/>
              <a:gdLst>
                <a:gd name="T0" fmla="*/ 15 w 214"/>
                <a:gd name="T1" fmla="*/ 0 h 39"/>
                <a:gd name="T2" fmla="*/ 13 w 214"/>
                <a:gd name="T3" fmla="*/ 1 h 39"/>
                <a:gd name="T4" fmla="*/ 11 w 214"/>
                <a:gd name="T5" fmla="*/ 2 h 39"/>
                <a:gd name="T6" fmla="*/ 9 w 214"/>
                <a:gd name="T7" fmla="*/ 3 h 39"/>
                <a:gd name="T8" fmla="*/ 7 w 214"/>
                <a:gd name="T9" fmla="*/ 5 h 39"/>
                <a:gd name="T10" fmla="*/ 5 w 214"/>
                <a:gd name="T11" fmla="*/ 7 h 39"/>
                <a:gd name="T12" fmla="*/ 4 w 214"/>
                <a:gd name="T13" fmla="*/ 9 h 39"/>
                <a:gd name="T14" fmla="*/ 3 w 214"/>
                <a:gd name="T15" fmla="*/ 10 h 39"/>
                <a:gd name="T16" fmla="*/ 2 w 214"/>
                <a:gd name="T17" fmla="*/ 11 h 39"/>
                <a:gd name="T18" fmla="*/ 2 w 214"/>
                <a:gd name="T19" fmla="*/ 13 h 39"/>
                <a:gd name="T20" fmla="*/ 1 w 214"/>
                <a:gd name="T21" fmla="*/ 14 h 39"/>
                <a:gd name="T22" fmla="*/ 1 w 214"/>
                <a:gd name="T23" fmla="*/ 15 h 39"/>
                <a:gd name="T24" fmla="*/ 1 w 214"/>
                <a:gd name="T25" fmla="*/ 17 h 39"/>
                <a:gd name="T26" fmla="*/ 0 w 214"/>
                <a:gd name="T27" fmla="*/ 19 h 39"/>
                <a:gd name="T28" fmla="*/ 1 w 214"/>
                <a:gd name="T29" fmla="*/ 20 h 39"/>
                <a:gd name="T30" fmla="*/ 1 w 214"/>
                <a:gd name="T31" fmla="*/ 22 h 39"/>
                <a:gd name="T32" fmla="*/ 1 w 214"/>
                <a:gd name="T33" fmla="*/ 24 h 39"/>
                <a:gd name="T34" fmla="*/ 1 w 214"/>
                <a:gd name="T35" fmla="*/ 26 h 39"/>
                <a:gd name="T36" fmla="*/ 2 w 214"/>
                <a:gd name="T37" fmla="*/ 27 h 39"/>
                <a:gd name="T38" fmla="*/ 3 w 214"/>
                <a:gd name="T39" fmla="*/ 28 h 39"/>
                <a:gd name="T40" fmla="*/ 3 w 214"/>
                <a:gd name="T41" fmla="*/ 30 h 39"/>
                <a:gd name="T42" fmla="*/ 4 w 214"/>
                <a:gd name="T43" fmla="*/ 31 h 39"/>
                <a:gd name="T44" fmla="*/ 6 w 214"/>
                <a:gd name="T45" fmla="*/ 32 h 39"/>
                <a:gd name="T46" fmla="*/ 8 w 214"/>
                <a:gd name="T47" fmla="*/ 34 h 39"/>
                <a:gd name="T48" fmla="*/ 10 w 214"/>
                <a:gd name="T49" fmla="*/ 35 h 39"/>
                <a:gd name="T50" fmla="*/ 12 w 214"/>
                <a:gd name="T51" fmla="*/ 36 h 39"/>
                <a:gd name="T52" fmla="*/ 13 w 214"/>
                <a:gd name="T53" fmla="*/ 37 h 39"/>
                <a:gd name="T54" fmla="*/ 19 w 214"/>
                <a:gd name="T55" fmla="*/ 39 h 39"/>
                <a:gd name="T56" fmla="*/ 199 w 214"/>
                <a:gd name="T57" fmla="*/ 39 h 39"/>
                <a:gd name="T58" fmla="*/ 202 w 214"/>
                <a:gd name="T59" fmla="*/ 38 h 39"/>
                <a:gd name="T60" fmla="*/ 204 w 214"/>
                <a:gd name="T61" fmla="*/ 37 h 39"/>
                <a:gd name="T62" fmla="*/ 206 w 214"/>
                <a:gd name="T63" fmla="*/ 36 h 39"/>
                <a:gd name="T64" fmla="*/ 207 w 214"/>
                <a:gd name="T65" fmla="*/ 34 h 39"/>
                <a:gd name="T66" fmla="*/ 209 w 214"/>
                <a:gd name="T67" fmla="*/ 32 h 39"/>
                <a:gd name="T68" fmla="*/ 210 w 214"/>
                <a:gd name="T69" fmla="*/ 31 h 39"/>
                <a:gd name="T70" fmla="*/ 211 w 214"/>
                <a:gd name="T71" fmla="*/ 30 h 39"/>
                <a:gd name="T72" fmla="*/ 212 w 214"/>
                <a:gd name="T73" fmla="*/ 29 h 39"/>
                <a:gd name="T74" fmla="*/ 212 w 214"/>
                <a:gd name="T75" fmla="*/ 27 h 39"/>
                <a:gd name="T76" fmla="*/ 213 w 214"/>
                <a:gd name="T77" fmla="*/ 26 h 39"/>
                <a:gd name="T78" fmla="*/ 213 w 214"/>
                <a:gd name="T79" fmla="*/ 24 h 39"/>
                <a:gd name="T80" fmla="*/ 213 w 214"/>
                <a:gd name="T81" fmla="*/ 22 h 39"/>
                <a:gd name="T82" fmla="*/ 214 w 214"/>
                <a:gd name="T83" fmla="*/ 20 h 39"/>
                <a:gd name="T84" fmla="*/ 213 w 214"/>
                <a:gd name="T85" fmla="*/ 19 h 39"/>
                <a:gd name="T86" fmla="*/ 213 w 214"/>
                <a:gd name="T87" fmla="*/ 17 h 39"/>
                <a:gd name="T88" fmla="*/ 213 w 214"/>
                <a:gd name="T89" fmla="*/ 15 h 39"/>
                <a:gd name="T90" fmla="*/ 213 w 214"/>
                <a:gd name="T91" fmla="*/ 14 h 39"/>
                <a:gd name="T92" fmla="*/ 212 w 214"/>
                <a:gd name="T93" fmla="*/ 13 h 39"/>
                <a:gd name="T94" fmla="*/ 211 w 214"/>
                <a:gd name="T95" fmla="*/ 12 h 39"/>
                <a:gd name="T96" fmla="*/ 211 w 214"/>
                <a:gd name="T97" fmla="*/ 10 h 39"/>
                <a:gd name="T98" fmla="*/ 210 w 214"/>
                <a:gd name="T99" fmla="*/ 9 h 39"/>
                <a:gd name="T100" fmla="*/ 208 w 214"/>
                <a:gd name="T101" fmla="*/ 7 h 39"/>
                <a:gd name="T102" fmla="*/ 207 w 214"/>
                <a:gd name="T103" fmla="*/ 5 h 39"/>
                <a:gd name="T104" fmla="*/ 205 w 214"/>
                <a:gd name="T105" fmla="*/ 4 h 39"/>
                <a:gd name="T106" fmla="*/ 203 w 214"/>
                <a:gd name="T107" fmla="*/ 3 h 39"/>
                <a:gd name="T108" fmla="*/ 201 w 214"/>
                <a:gd name="T109" fmla="*/ 2 h 39"/>
                <a:gd name="T110" fmla="*/ 195 w 214"/>
                <a:gd name="T1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" h="39">
                  <a:moveTo>
                    <a:pt x="19" y="0"/>
                  </a:moveTo>
                  <a:lnTo>
                    <a:pt x="15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9" y="3"/>
                  </a:lnTo>
                  <a:lnTo>
                    <a:pt x="8" y="4"/>
                  </a:lnTo>
                  <a:lnTo>
                    <a:pt x="7" y="5"/>
                  </a:lnTo>
                  <a:lnTo>
                    <a:pt x="6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1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6"/>
                  </a:lnTo>
                  <a:lnTo>
                    <a:pt x="1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6" y="32"/>
                  </a:lnTo>
                  <a:lnTo>
                    <a:pt x="7" y="33"/>
                  </a:lnTo>
                  <a:lnTo>
                    <a:pt x="8" y="34"/>
                  </a:lnTo>
                  <a:lnTo>
                    <a:pt x="9" y="35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2" y="36"/>
                  </a:lnTo>
                  <a:lnTo>
                    <a:pt x="13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9" y="39"/>
                  </a:lnTo>
                  <a:lnTo>
                    <a:pt x="195" y="39"/>
                  </a:lnTo>
                  <a:lnTo>
                    <a:pt x="199" y="39"/>
                  </a:lnTo>
                  <a:lnTo>
                    <a:pt x="201" y="38"/>
                  </a:lnTo>
                  <a:lnTo>
                    <a:pt x="202" y="38"/>
                  </a:lnTo>
                  <a:lnTo>
                    <a:pt x="203" y="37"/>
                  </a:lnTo>
                  <a:lnTo>
                    <a:pt x="204" y="37"/>
                  </a:lnTo>
                  <a:lnTo>
                    <a:pt x="205" y="36"/>
                  </a:lnTo>
                  <a:lnTo>
                    <a:pt x="206" y="36"/>
                  </a:lnTo>
                  <a:lnTo>
                    <a:pt x="207" y="35"/>
                  </a:lnTo>
                  <a:lnTo>
                    <a:pt x="207" y="34"/>
                  </a:lnTo>
                  <a:lnTo>
                    <a:pt x="208" y="33"/>
                  </a:lnTo>
                  <a:lnTo>
                    <a:pt x="209" y="32"/>
                  </a:lnTo>
                  <a:lnTo>
                    <a:pt x="210" y="31"/>
                  </a:lnTo>
                  <a:lnTo>
                    <a:pt x="210" y="31"/>
                  </a:lnTo>
                  <a:lnTo>
                    <a:pt x="211" y="31"/>
                  </a:lnTo>
                  <a:lnTo>
                    <a:pt x="211" y="30"/>
                  </a:lnTo>
                  <a:lnTo>
                    <a:pt x="211" y="29"/>
                  </a:lnTo>
                  <a:lnTo>
                    <a:pt x="212" y="29"/>
                  </a:lnTo>
                  <a:lnTo>
                    <a:pt x="212" y="28"/>
                  </a:lnTo>
                  <a:lnTo>
                    <a:pt x="212" y="27"/>
                  </a:lnTo>
                  <a:lnTo>
                    <a:pt x="213" y="27"/>
                  </a:lnTo>
                  <a:lnTo>
                    <a:pt x="213" y="26"/>
                  </a:lnTo>
                  <a:lnTo>
                    <a:pt x="213" y="25"/>
                  </a:lnTo>
                  <a:lnTo>
                    <a:pt x="213" y="24"/>
                  </a:lnTo>
                  <a:lnTo>
                    <a:pt x="213" y="23"/>
                  </a:lnTo>
                  <a:lnTo>
                    <a:pt x="213" y="22"/>
                  </a:lnTo>
                  <a:lnTo>
                    <a:pt x="213" y="21"/>
                  </a:lnTo>
                  <a:lnTo>
                    <a:pt x="214" y="20"/>
                  </a:lnTo>
                  <a:lnTo>
                    <a:pt x="214" y="19"/>
                  </a:lnTo>
                  <a:lnTo>
                    <a:pt x="213" y="19"/>
                  </a:lnTo>
                  <a:lnTo>
                    <a:pt x="213" y="18"/>
                  </a:lnTo>
                  <a:lnTo>
                    <a:pt x="213" y="17"/>
                  </a:lnTo>
                  <a:lnTo>
                    <a:pt x="213" y="16"/>
                  </a:lnTo>
                  <a:lnTo>
                    <a:pt x="213" y="15"/>
                  </a:lnTo>
                  <a:lnTo>
                    <a:pt x="213" y="14"/>
                  </a:lnTo>
                  <a:lnTo>
                    <a:pt x="213" y="14"/>
                  </a:lnTo>
                  <a:lnTo>
                    <a:pt x="212" y="14"/>
                  </a:lnTo>
                  <a:lnTo>
                    <a:pt x="212" y="13"/>
                  </a:lnTo>
                  <a:lnTo>
                    <a:pt x="212" y="12"/>
                  </a:lnTo>
                  <a:lnTo>
                    <a:pt x="211" y="12"/>
                  </a:lnTo>
                  <a:lnTo>
                    <a:pt x="211" y="11"/>
                  </a:lnTo>
                  <a:lnTo>
                    <a:pt x="211" y="10"/>
                  </a:lnTo>
                  <a:lnTo>
                    <a:pt x="210" y="10"/>
                  </a:lnTo>
                  <a:lnTo>
                    <a:pt x="210" y="9"/>
                  </a:lnTo>
                  <a:lnTo>
                    <a:pt x="209" y="8"/>
                  </a:lnTo>
                  <a:lnTo>
                    <a:pt x="208" y="7"/>
                  </a:lnTo>
                  <a:lnTo>
                    <a:pt x="207" y="6"/>
                  </a:lnTo>
                  <a:lnTo>
                    <a:pt x="207" y="5"/>
                  </a:lnTo>
                  <a:lnTo>
                    <a:pt x="206" y="4"/>
                  </a:lnTo>
                  <a:lnTo>
                    <a:pt x="205" y="4"/>
                  </a:lnTo>
                  <a:lnTo>
                    <a:pt x="204" y="3"/>
                  </a:lnTo>
                  <a:lnTo>
                    <a:pt x="203" y="3"/>
                  </a:lnTo>
                  <a:lnTo>
                    <a:pt x="202" y="2"/>
                  </a:lnTo>
                  <a:lnTo>
                    <a:pt x="201" y="2"/>
                  </a:lnTo>
                  <a:lnTo>
                    <a:pt x="199" y="1"/>
                  </a:lnTo>
                  <a:lnTo>
                    <a:pt x="195" y="0"/>
                  </a:lnTo>
                  <a:lnTo>
                    <a:pt x="19" y="0"/>
                  </a:lnTo>
                  <a:close/>
                </a:path>
              </a:pathLst>
            </a:custGeom>
            <a:gradFill>
              <a:gsLst>
                <a:gs pos="100000">
                  <a:srgbClr val="0058B0"/>
                </a:gs>
                <a:gs pos="0">
                  <a:srgbClr val="3399FF"/>
                </a:gs>
              </a:gsLst>
              <a:path path="circle">
                <a:fillToRect l="50000" t="50000" r="50000" b="50000"/>
              </a:path>
            </a:gradFill>
            <a:ln w="6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89408" tIns="44704" rIns="89408" bIns="4470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760" dirty="0"/>
            </a:p>
          </p:txBody>
        </p:sp>
      </p:grp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3FB0638A-38D8-40EA-888B-CC50B5D0BB09}"/>
              </a:ext>
            </a:extLst>
          </p:cNvPr>
          <p:cNvSpPr/>
          <p:nvPr/>
        </p:nvSpPr>
        <p:spPr>
          <a:xfrm>
            <a:off x="9024102" y="1892300"/>
            <a:ext cx="1863107" cy="486646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Intermedios</a:t>
            </a:r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70214DF5-03DB-43A8-A665-BA7B8C7EFE25}"/>
              </a:ext>
            </a:extLst>
          </p:cNvPr>
          <p:cNvSpPr/>
          <p:nvPr/>
        </p:nvSpPr>
        <p:spPr>
          <a:xfrm>
            <a:off x="4625342" y="3496075"/>
            <a:ext cx="1738539" cy="486646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solidFill>
                  <a:schemeClr val="bg1"/>
                </a:solidFill>
              </a:rPr>
              <a:t>Consumo (15%) y Capital (10%)</a:t>
            </a: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88E4B32C-C55E-47A0-A7E2-7C897E5A51E9}"/>
              </a:ext>
            </a:extLst>
          </p:cNvPr>
          <p:cNvSpPr/>
          <p:nvPr/>
        </p:nvSpPr>
        <p:spPr>
          <a:xfrm>
            <a:off x="4089412" y="369474"/>
            <a:ext cx="406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México: Importaciones</a:t>
            </a:r>
          </a:p>
          <a:p>
            <a:pPr algn="ctr"/>
            <a:r>
              <a:rPr lang="es-MX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tipo de bienes en 2012</a:t>
            </a:r>
          </a:p>
        </p:txBody>
      </p: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CBFC0A28-94E7-4569-99A8-20DCFB630838}"/>
              </a:ext>
            </a:extLst>
          </p:cNvPr>
          <p:cNvGrpSpPr/>
          <p:nvPr/>
        </p:nvGrpSpPr>
        <p:grpSpPr>
          <a:xfrm>
            <a:off x="6581614" y="1560122"/>
            <a:ext cx="2129600" cy="2342560"/>
            <a:chOff x="-132585" y="2484556"/>
            <a:chExt cx="1800000" cy="1800000"/>
          </a:xfrm>
        </p:grpSpPr>
        <p:graphicFrame>
          <p:nvGraphicFramePr>
            <p:cNvPr id="119" name="Gráfico 118">
              <a:extLst>
                <a:ext uri="{FF2B5EF4-FFF2-40B4-BE49-F238E27FC236}">
                  <a16:creationId xmlns:a16="http://schemas.microsoft.com/office/drawing/2014/main" id="{8EA69C9F-1EBF-433E-95B0-4420CDB0A4FF}"/>
                </a:ext>
              </a:extLst>
            </p:cNvPr>
            <p:cNvGraphicFramePr/>
            <p:nvPr>
              <p:extLst/>
            </p:nvPr>
          </p:nvGraphicFramePr>
          <p:xfrm>
            <a:off x="-132585" y="2484556"/>
            <a:ext cx="1800000" cy="18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20" name="Rectángulo 119">
              <a:extLst>
                <a:ext uri="{FF2B5EF4-FFF2-40B4-BE49-F238E27FC236}">
                  <a16:creationId xmlns:a16="http://schemas.microsoft.com/office/drawing/2014/main" id="{EAB9F221-9ECA-421C-899D-D84FE159866E}"/>
                </a:ext>
              </a:extLst>
            </p:cNvPr>
            <p:cNvSpPr/>
            <p:nvPr/>
          </p:nvSpPr>
          <p:spPr>
            <a:xfrm>
              <a:off x="544665" y="2872678"/>
              <a:ext cx="1000637" cy="360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956" b="1" dirty="0">
                  <a:solidFill>
                    <a:schemeClr val="bg1"/>
                  </a:solidFill>
                </a:rPr>
                <a:t>75%</a:t>
              </a:r>
            </a:p>
          </p:txBody>
        </p:sp>
      </p:grp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16B5D3B6-7B11-4DB9-9C6B-752804F4DC4A}"/>
              </a:ext>
            </a:extLst>
          </p:cNvPr>
          <p:cNvSpPr/>
          <p:nvPr/>
        </p:nvSpPr>
        <p:spPr>
          <a:xfrm>
            <a:off x="6740375" y="2644230"/>
            <a:ext cx="978401" cy="3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56" b="1" dirty="0">
                <a:solidFill>
                  <a:schemeClr val="bg1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41188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pasted-image.tiff">
            <a:extLst>
              <a:ext uri="{FF2B5EF4-FFF2-40B4-BE49-F238E27FC236}">
                <a16:creationId xmlns:a16="http://schemas.microsoft.com/office/drawing/2014/main" id="{FF5B538A-4FC3-4A74-8077-3414D7465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r="15714" b="27570"/>
          <a:stretch>
            <a:fillRect/>
          </a:stretch>
        </p:blipFill>
        <p:spPr bwMode="auto">
          <a:xfrm>
            <a:off x="3175" y="0"/>
            <a:ext cx="1152207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C17A887A-CC9A-494B-AE4D-12275A99ED71}"/>
              </a:ext>
            </a:extLst>
          </p:cNvPr>
          <p:cNvGrpSpPr>
            <a:grpSpLocks/>
          </p:cNvGrpSpPr>
          <p:nvPr/>
        </p:nvGrpSpPr>
        <p:grpSpPr bwMode="auto">
          <a:xfrm>
            <a:off x="7038975" y="-28575"/>
            <a:ext cx="5373688" cy="5130800"/>
            <a:chOff x="0" y="0"/>
            <a:chExt cx="5372871" cy="5131726"/>
          </a:xfrm>
        </p:grpSpPr>
        <p:pic>
          <p:nvPicPr>
            <p:cNvPr id="3" name="Picture 3" descr="Imagen 14">
              <a:extLst>
                <a:ext uri="{FF2B5EF4-FFF2-40B4-BE49-F238E27FC236}">
                  <a16:creationId xmlns:a16="http://schemas.microsoft.com/office/drawing/2014/main" id="{B3D6758D-217A-44FF-AED8-C2BBEB877545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44" y="7239"/>
              <a:ext cx="5308601" cy="508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15" name="AutoShape 4">
              <a:extLst>
                <a:ext uri="{FF2B5EF4-FFF2-40B4-BE49-F238E27FC236}">
                  <a16:creationId xmlns:a16="http://schemas.microsoft.com/office/drawing/2014/main" id="{BD45778D-E5EC-45A5-82AB-AC816307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372871" cy="5131726"/>
            </a:xfrm>
            <a:custGeom>
              <a:avLst/>
              <a:gdLst>
                <a:gd name="T0" fmla="*/ 2686436 w 21600"/>
                <a:gd name="T1" fmla="*/ 2565863 h 21600"/>
                <a:gd name="T2" fmla="*/ 2686436 w 21600"/>
                <a:gd name="T3" fmla="*/ 2565863 h 21600"/>
                <a:gd name="T4" fmla="*/ 2686436 w 21600"/>
                <a:gd name="T5" fmla="*/ 2565863 h 21600"/>
                <a:gd name="T6" fmla="*/ 2686436 w 21600"/>
                <a:gd name="T7" fmla="*/ 2565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762" y="0"/>
                  </a:moveTo>
                  <a:lnTo>
                    <a:pt x="21600" y="0"/>
                  </a:lnTo>
                  <a:lnTo>
                    <a:pt x="17904" y="21600"/>
                  </a:lnTo>
                  <a:lnTo>
                    <a:pt x="0" y="21600"/>
                  </a:lnTo>
                  <a:lnTo>
                    <a:pt x="3762" y="0"/>
                  </a:lnTo>
                  <a:close/>
                </a:path>
              </a:pathLst>
            </a:custGeom>
            <a:solidFill>
              <a:srgbClr val="FFFFFF">
                <a:alpha val="7372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</p:grpSp>
      <p:sp>
        <p:nvSpPr>
          <p:cNvPr id="25604" name="AutoShape 5">
            <a:extLst>
              <a:ext uri="{FF2B5EF4-FFF2-40B4-BE49-F238E27FC236}">
                <a16:creationId xmlns:a16="http://schemas.microsoft.com/office/drawing/2014/main" id="{0C7D9540-7DFC-4B8B-A877-51930D98D32A}"/>
              </a:ext>
            </a:extLst>
          </p:cNvPr>
          <p:cNvSpPr>
            <a:spLocks/>
          </p:cNvSpPr>
          <p:nvPr/>
        </p:nvSpPr>
        <p:spPr bwMode="auto">
          <a:xfrm>
            <a:off x="2584450" y="-4763"/>
            <a:ext cx="5424488" cy="5081588"/>
          </a:xfrm>
          <a:custGeom>
            <a:avLst/>
            <a:gdLst>
              <a:gd name="T0" fmla="*/ 2712244 w 21600"/>
              <a:gd name="T1" fmla="*/ 2540794 h 21600"/>
              <a:gd name="T2" fmla="*/ 2712244 w 21600"/>
              <a:gd name="T3" fmla="*/ 2540794 h 21600"/>
              <a:gd name="T4" fmla="*/ 2712244 w 21600"/>
              <a:gd name="T5" fmla="*/ 2540794 h 21600"/>
              <a:gd name="T6" fmla="*/ 2712244 w 21600"/>
              <a:gd name="T7" fmla="*/ 25407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670" y="0"/>
                </a:moveTo>
                <a:lnTo>
                  <a:pt x="21600" y="0"/>
                </a:lnTo>
                <a:lnTo>
                  <a:pt x="17961" y="21585"/>
                </a:lnTo>
                <a:lnTo>
                  <a:pt x="0" y="21600"/>
                </a:lnTo>
                <a:lnTo>
                  <a:pt x="3670" y="0"/>
                </a:lnTo>
                <a:close/>
              </a:path>
            </a:pathLst>
          </a:custGeom>
          <a:solidFill>
            <a:srgbClr val="387185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5605" name="AutoShape 6" descr="Shape 542">
            <a:extLst>
              <a:ext uri="{FF2B5EF4-FFF2-40B4-BE49-F238E27FC236}">
                <a16:creationId xmlns:a16="http://schemas.microsoft.com/office/drawing/2014/main" id="{8A1E07D9-5FB1-4864-9005-81CA8EBCE3F9}"/>
              </a:ext>
            </a:extLst>
          </p:cNvPr>
          <p:cNvSpPr>
            <a:spLocks/>
          </p:cNvSpPr>
          <p:nvPr/>
        </p:nvSpPr>
        <p:spPr bwMode="auto">
          <a:xfrm>
            <a:off x="-26988" y="-41275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E5B04E">
              <a:alpha val="92941"/>
            </a:srgbClr>
          </a:solidFill>
          <a:ln>
            <a:noFill/>
          </a:ln>
          <a:effectLst/>
          <a:extLst/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25607" name="Text Box 8" descr="TextBox 46">
            <a:extLst>
              <a:ext uri="{FF2B5EF4-FFF2-40B4-BE49-F238E27FC236}">
                <a16:creationId xmlns:a16="http://schemas.microsoft.com/office/drawing/2014/main" id="{267906C0-7334-4389-AB53-BFE5E852CF4B}"/>
              </a:ext>
            </a:extLst>
          </p:cNvPr>
          <p:cNvSpPr txBox="1">
            <a:spLocks/>
          </p:cNvSpPr>
          <p:nvPr/>
        </p:nvSpPr>
        <p:spPr bwMode="auto">
          <a:xfrm>
            <a:off x="304800" y="1892300"/>
            <a:ext cx="30829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3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COMERCIO Y</a:t>
            </a: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s-MX" altLang="es-MX" sz="2500">
                <a:solidFill>
                  <a:srgbClr val="FFFFFF"/>
                </a:solidFill>
              </a:rPr>
              <a:t>CRECIMIENTO</a:t>
            </a:r>
          </a:p>
          <a:p>
            <a:pPr eaLnBrk="1">
              <a:lnSpc>
                <a:spcPts val="2800"/>
              </a:lnSpc>
            </a:pPr>
            <a:r>
              <a:rPr lang="es-MX" altLang="es-MX" sz="2500">
                <a:solidFill>
                  <a:srgbClr val="FFFFFF"/>
                </a:solidFill>
              </a:rPr>
              <a:t>ECONÓMICO</a:t>
            </a:r>
            <a:endParaRPr lang="es-MX" altLang="es-MX" sz="2400">
              <a:solidFill>
                <a:srgbClr val="FFFFFF"/>
              </a:solidFill>
            </a:endParaRPr>
          </a:p>
        </p:txBody>
      </p:sp>
      <p:pic>
        <p:nvPicPr>
          <p:cNvPr id="25609" name="Picture 9" descr="Recurso 2.png">
            <a:extLst>
              <a:ext uri="{FF2B5EF4-FFF2-40B4-BE49-F238E27FC236}">
                <a16:creationId xmlns:a16="http://schemas.microsoft.com/office/drawing/2014/main" id="{38B2C503-2C7D-4F8B-B33B-0FB5A156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2605087" y="9526"/>
            <a:ext cx="1228725" cy="1231900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25610" name="Group 10">
            <a:extLst>
              <a:ext uri="{FF2B5EF4-FFF2-40B4-BE49-F238E27FC236}">
                <a16:creationId xmlns:a16="http://schemas.microsoft.com/office/drawing/2014/main" id="{93DBA937-FD1E-495C-9770-13E9C4E4301A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340505"/>
            <a:ext cx="4716681" cy="4550060"/>
            <a:chOff x="0" y="-10333"/>
            <a:chExt cx="4717129" cy="4549410"/>
          </a:xfrm>
        </p:grpSpPr>
        <p:sp>
          <p:nvSpPr>
            <p:cNvPr id="25611" name="Text Box 11" descr="Rectángulo 10">
              <a:extLst>
                <a:ext uri="{FF2B5EF4-FFF2-40B4-BE49-F238E27FC236}">
                  <a16:creationId xmlns:a16="http://schemas.microsoft.com/office/drawing/2014/main" id="{37D57095-B191-4D1C-BFCD-3E659CBC51B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90369" y="-10333"/>
              <a:ext cx="3226760" cy="569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r" eaLnBrk="1"/>
              <a:r>
                <a:rPr lang="es-MX" altLang="es-MX" sz="1700" b="1" dirty="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Exportaciones de vehículos </a:t>
              </a:r>
            </a:p>
            <a:p>
              <a:pPr algn="r" eaLnBrk="1"/>
              <a:r>
                <a:rPr lang="es-MX" altLang="es-MX" sz="1400" i="1" dirty="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(millones de unidades) </a:t>
              </a:r>
              <a:endParaRPr lang="es-MX" altLang="es-MX" sz="1700" b="1" dirty="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endParaRPr>
            </a:p>
          </p:txBody>
        </p:sp>
        <p:sp>
          <p:nvSpPr>
            <p:cNvPr id="25612" name="Text Box 12" descr="Rectángulo 45">
              <a:extLst>
                <a:ext uri="{FF2B5EF4-FFF2-40B4-BE49-F238E27FC236}">
                  <a16:creationId xmlns:a16="http://schemas.microsoft.com/office/drawing/2014/main" id="{345863D2-0BFD-41CA-A1C1-79788034C1C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0" y="4295236"/>
              <a:ext cx="3970616" cy="24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r>
                <a:rPr lang="es-MX" altLang="es-MX" sz="1100">
                  <a:solidFill>
                    <a:srgbClr val="A5D6E3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Fuente: Secretaría de Economía y OICA</a:t>
              </a:r>
            </a:p>
          </p:txBody>
        </p:sp>
      </p:grp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1563E5A-871C-4F1E-A250-144A776480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824711"/>
              </p:ext>
            </p:extLst>
          </p:nvPr>
        </p:nvGraphicFramePr>
        <p:xfrm>
          <a:off x="3331821" y="986520"/>
          <a:ext cx="7365679" cy="441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606" name="Oval 7" descr="Elipse 39">
            <a:extLst>
              <a:ext uri="{FF2B5EF4-FFF2-40B4-BE49-F238E27FC236}">
                <a16:creationId xmlns:a16="http://schemas.microsoft.com/office/drawing/2014/main" id="{396F16D5-10CA-4826-AC9A-C5980F0DE257}"/>
              </a:ext>
            </a:extLst>
          </p:cNvPr>
          <p:cNvSpPr>
            <a:spLocks/>
          </p:cNvSpPr>
          <p:nvPr/>
        </p:nvSpPr>
        <p:spPr bwMode="auto">
          <a:xfrm>
            <a:off x="10004425" y="4024313"/>
            <a:ext cx="139700" cy="1397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endParaRPr lang="es-MX" altLang="es-MX">
              <a:solidFill>
                <a:srgbClr val="FFFFFF"/>
              </a:solidFill>
            </a:endParaRPr>
          </a:p>
        </p:txBody>
      </p:sp>
      <p:sp>
        <p:nvSpPr>
          <p:cNvPr id="25614" name="AutoShape 14">
            <a:extLst>
              <a:ext uri="{FF2B5EF4-FFF2-40B4-BE49-F238E27FC236}">
                <a16:creationId xmlns:a16="http://schemas.microsoft.com/office/drawing/2014/main" id="{81DC80E0-A71B-4366-962A-C4D69D212D7B}"/>
              </a:ext>
            </a:extLst>
          </p:cNvPr>
          <p:cNvSpPr>
            <a:spLocks/>
          </p:cNvSpPr>
          <p:nvPr/>
        </p:nvSpPr>
        <p:spPr bwMode="auto">
          <a:xfrm rot="18900000">
            <a:off x="6526762" y="2927070"/>
            <a:ext cx="2559050" cy="1539875"/>
          </a:xfrm>
          <a:custGeom>
            <a:avLst/>
            <a:gdLst>
              <a:gd name="T0" fmla="*/ 10337 w 20674"/>
              <a:gd name="T1" fmla="*/ 10149 h 20299"/>
              <a:gd name="T2" fmla="*/ 10337 w 20674"/>
              <a:gd name="T3" fmla="*/ 10149 h 20299"/>
              <a:gd name="T4" fmla="*/ 10337 w 20674"/>
              <a:gd name="T5" fmla="*/ 10149 h 20299"/>
              <a:gd name="T6" fmla="*/ 10337 w 20674"/>
              <a:gd name="T7" fmla="*/ 10149 h 20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74" h="20299">
                <a:moveTo>
                  <a:pt x="0" y="3306"/>
                </a:moveTo>
                <a:lnTo>
                  <a:pt x="8321" y="16724"/>
                </a:lnTo>
                <a:cubicBezTo>
                  <a:pt x="10822" y="20985"/>
                  <a:pt x="14953" y="21600"/>
                  <a:pt x="17971" y="17684"/>
                </a:cubicBezTo>
                <a:cubicBezTo>
                  <a:pt x="21384" y="13256"/>
                  <a:pt x="21600" y="4876"/>
                  <a:pt x="18423" y="0"/>
                </a:cubicBezTo>
              </a:path>
            </a:pathLst>
          </a:custGeom>
          <a:noFill/>
          <a:ln w="50800" cap="flat" cmpd="sng">
            <a:solidFill>
              <a:srgbClr val="DC0B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/>
          <a:lstStyle/>
          <a:p>
            <a:pPr eaLnBrk="1">
              <a:defRPr/>
            </a:pPr>
            <a:endParaRPr lang="es-MX" altLang="es-MX"/>
          </a:p>
        </p:txBody>
      </p:sp>
    </p:spTree>
    <p:extLst>
      <p:ext uri="{BB962C8B-B14F-4D97-AF65-F5344CB8AC3E}">
        <p14:creationId xmlns:p14="http://schemas.microsoft.com/office/powerpoint/2010/main" val="339129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pasted-image.tiff">
            <a:extLst>
              <a:ext uri="{FF2B5EF4-FFF2-40B4-BE49-F238E27FC236}">
                <a16:creationId xmlns:a16="http://schemas.microsoft.com/office/drawing/2014/main" id="{D3849B8C-C0AC-4EFC-8644-D64F597E1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r="15714" b="27570"/>
          <a:stretch>
            <a:fillRect/>
          </a:stretch>
        </p:blipFill>
        <p:spPr bwMode="auto">
          <a:xfrm>
            <a:off x="3175" y="0"/>
            <a:ext cx="11522075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1" name="Picture 2" descr="Imagen 14">
            <a:extLst>
              <a:ext uri="{FF2B5EF4-FFF2-40B4-BE49-F238E27FC236}">
                <a16:creationId xmlns:a16="http://schemas.microsoft.com/office/drawing/2014/main" id="{B7164D2D-06CD-4B80-B922-19EF218C279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-20638"/>
            <a:ext cx="5308600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2" name="AutoShape 3">
            <a:extLst>
              <a:ext uri="{FF2B5EF4-FFF2-40B4-BE49-F238E27FC236}">
                <a16:creationId xmlns:a16="http://schemas.microsoft.com/office/drawing/2014/main" id="{2C08BBE6-2664-4629-956C-DD92D3BB4DE0}"/>
              </a:ext>
            </a:extLst>
          </p:cNvPr>
          <p:cNvSpPr>
            <a:spLocks/>
          </p:cNvSpPr>
          <p:nvPr/>
        </p:nvSpPr>
        <p:spPr bwMode="auto">
          <a:xfrm>
            <a:off x="7038975" y="-28575"/>
            <a:ext cx="5373688" cy="5130800"/>
          </a:xfrm>
          <a:custGeom>
            <a:avLst/>
            <a:gdLst>
              <a:gd name="T0" fmla="*/ 2686844 w 21600"/>
              <a:gd name="T1" fmla="*/ 2565400 h 21600"/>
              <a:gd name="T2" fmla="*/ 2686844 w 21600"/>
              <a:gd name="T3" fmla="*/ 2565400 h 21600"/>
              <a:gd name="T4" fmla="*/ 2686844 w 21600"/>
              <a:gd name="T5" fmla="*/ 2565400 h 21600"/>
              <a:gd name="T6" fmla="*/ 2686844 w 21600"/>
              <a:gd name="T7" fmla="*/ 25654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762" y="0"/>
                </a:moveTo>
                <a:lnTo>
                  <a:pt x="21600" y="0"/>
                </a:lnTo>
                <a:lnTo>
                  <a:pt x="17904" y="21600"/>
                </a:lnTo>
                <a:lnTo>
                  <a:pt x="0" y="21600"/>
                </a:lnTo>
                <a:lnTo>
                  <a:pt x="3762" y="0"/>
                </a:lnTo>
                <a:close/>
              </a:path>
            </a:pathLst>
          </a:custGeom>
          <a:solidFill>
            <a:srgbClr val="FFFFFF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7653" name="AutoShape 4" descr="Shape 542">
            <a:extLst>
              <a:ext uri="{FF2B5EF4-FFF2-40B4-BE49-F238E27FC236}">
                <a16:creationId xmlns:a16="http://schemas.microsoft.com/office/drawing/2014/main" id="{5649A7FE-4CBB-45AB-83B3-1CFA67A2ADA5}"/>
              </a:ext>
            </a:extLst>
          </p:cNvPr>
          <p:cNvSpPr>
            <a:spLocks/>
          </p:cNvSpPr>
          <p:nvPr/>
        </p:nvSpPr>
        <p:spPr bwMode="auto">
          <a:xfrm>
            <a:off x="-26988" y="-41275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E5B04E">
              <a:alpha val="93332"/>
            </a:srgbClr>
          </a:solidFill>
          <a:ln>
            <a:noFill/>
          </a:ln>
          <a:effectLst/>
          <a:extLst/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27654" name="Oval 5" descr="Elipse 39">
            <a:extLst>
              <a:ext uri="{FF2B5EF4-FFF2-40B4-BE49-F238E27FC236}">
                <a16:creationId xmlns:a16="http://schemas.microsoft.com/office/drawing/2014/main" id="{95F9D351-2C3D-44DB-98C2-4B688AF83AEB}"/>
              </a:ext>
            </a:extLst>
          </p:cNvPr>
          <p:cNvSpPr>
            <a:spLocks/>
          </p:cNvSpPr>
          <p:nvPr/>
        </p:nvSpPr>
        <p:spPr bwMode="auto">
          <a:xfrm>
            <a:off x="10004425" y="4024313"/>
            <a:ext cx="139700" cy="139700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endParaRPr lang="es-MX" altLang="es-MX">
              <a:solidFill>
                <a:srgbClr val="FFFFFF"/>
              </a:solidFill>
            </a:endParaRPr>
          </a:p>
        </p:txBody>
      </p:sp>
      <p:sp>
        <p:nvSpPr>
          <p:cNvPr id="27655" name="Text Box 6" descr="TextBox 46">
            <a:extLst>
              <a:ext uri="{FF2B5EF4-FFF2-40B4-BE49-F238E27FC236}">
                <a16:creationId xmlns:a16="http://schemas.microsoft.com/office/drawing/2014/main" id="{9B2BADCD-F07A-446E-A81E-435015511392}"/>
              </a:ext>
            </a:extLst>
          </p:cNvPr>
          <p:cNvSpPr txBox="1">
            <a:spLocks/>
          </p:cNvSpPr>
          <p:nvPr/>
        </p:nvSpPr>
        <p:spPr bwMode="auto">
          <a:xfrm>
            <a:off x="203200" y="1949450"/>
            <a:ext cx="30829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200" dirty="0">
                <a:solidFill>
                  <a:srgbClr val="FFFFFF"/>
                </a:solidFill>
              </a:rPr>
              <a:t>DESREGULACIÓN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6BC3F1D2-69F7-42DE-8C2B-64AA4A95EE4E}"/>
              </a:ext>
            </a:extLst>
          </p:cNvPr>
          <p:cNvGrpSpPr>
            <a:grpSpLocks/>
          </p:cNvGrpSpPr>
          <p:nvPr/>
        </p:nvGrpSpPr>
        <p:grpSpPr bwMode="auto">
          <a:xfrm>
            <a:off x="2584450" y="-4763"/>
            <a:ext cx="5424488" cy="5081588"/>
            <a:chOff x="0" y="0"/>
            <a:chExt cx="5424236" cy="5083440"/>
          </a:xfrm>
        </p:grpSpPr>
        <p:sp>
          <p:nvSpPr>
            <p:cNvPr id="27691" name="AutoShape 8">
              <a:extLst>
                <a:ext uri="{FF2B5EF4-FFF2-40B4-BE49-F238E27FC236}">
                  <a16:creationId xmlns:a16="http://schemas.microsoft.com/office/drawing/2014/main" id="{3AC3ABA7-5F18-43F9-B0F3-0689909ED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424236" cy="5083440"/>
            </a:xfrm>
            <a:custGeom>
              <a:avLst/>
              <a:gdLst>
                <a:gd name="T0" fmla="*/ 2712118 w 21600"/>
                <a:gd name="T1" fmla="*/ 2541720 h 21600"/>
                <a:gd name="T2" fmla="*/ 2712118 w 21600"/>
                <a:gd name="T3" fmla="*/ 2541720 h 21600"/>
                <a:gd name="T4" fmla="*/ 2712118 w 21600"/>
                <a:gd name="T5" fmla="*/ 2541720 h 21600"/>
                <a:gd name="T6" fmla="*/ 2712118 w 21600"/>
                <a:gd name="T7" fmla="*/ 254172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670" y="0"/>
                  </a:moveTo>
                  <a:lnTo>
                    <a:pt x="21600" y="0"/>
                  </a:lnTo>
                  <a:lnTo>
                    <a:pt x="17961" y="21585"/>
                  </a:lnTo>
                  <a:lnTo>
                    <a:pt x="0" y="21600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387185">
                <a:alpha val="7372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3" name="AutoShape 9" descr="Rectángulo 10">
              <a:extLst>
                <a:ext uri="{FF2B5EF4-FFF2-40B4-BE49-F238E27FC236}">
                  <a16:creationId xmlns:a16="http://schemas.microsoft.com/office/drawing/2014/main" id="{657ACBBA-FC13-481D-BD39-4495C7D9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987" y="391130"/>
              <a:ext cx="3226760" cy="1113129"/>
            </a:xfrm>
            <a:custGeom>
              <a:avLst/>
              <a:gdLst>
                <a:gd name="T0" fmla="*/ 1613380 w 21600"/>
                <a:gd name="T1" fmla="*/ 556565 h 21600"/>
                <a:gd name="T2" fmla="*/ 1613380 w 21600"/>
                <a:gd name="T3" fmla="*/ 556565 h 21600"/>
                <a:gd name="T4" fmla="*/ 1613380 w 21600"/>
                <a:gd name="T5" fmla="*/ 556565 h 21600"/>
                <a:gd name="T6" fmla="*/ 1613380 w 21600"/>
                <a:gd name="T7" fmla="*/ 55656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0429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r" eaLnBrk="1"/>
              <a:r>
                <a:rPr lang="es-MX" altLang="es-MX" sz="2100" b="1" dirty="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Tiempo requerido </a:t>
              </a:r>
            </a:p>
            <a:p>
              <a:pPr algn="r" eaLnBrk="1"/>
              <a:r>
                <a:rPr lang="es-MX" altLang="es-MX" sz="2100" b="1" dirty="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para iniciar un negocio </a:t>
              </a:r>
            </a:p>
            <a:p>
              <a:pPr algn="r" eaLnBrk="1"/>
              <a:r>
                <a:rPr lang="es-MX" altLang="es-MX" sz="1700" i="1" dirty="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(días)</a:t>
              </a:r>
            </a:p>
          </p:txBody>
        </p:sp>
        <p:sp>
          <p:nvSpPr>
            <p:cNvPr id="27693" name="Text Box 10" descr="Rectángulo 45">
              <a:extLst>
                <a:ext uri="{FF2B5EF4-FFF2-40B4-BE49-F238E27FC236}">
                  <a16:creationId xmlns:a16="http://schemas.microsoft.com/office/drawing/2014/main" id="{3ED4BF99-B247-4345-AE61-4479CC491BA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3618" y="4652500"/>
              <a:ext cx="3970617" cy="243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r>
                <a:rPr lang="es-MX" altLang="es-MX" sz="1100">
                  <a:solidFill>
                    <a:srgbClr val="A5D6E3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Fuente: Secretaría de Economía y OICA</a:t>
              </a:r>
            </a:p>
          </p:txBody>
        </p:sp>
        <p:sp>
          <p:nvSpPr>
            <p:cNvPr id="27694" name="Text Box 11" descr="Rectángulo 30">
              <a:extLst>
                <a:ext uri="{FF2B5EF4-FFF2-40B4-BE49-F238E27FC236}">
                  <a16:creationId xmlns:a16="http://schemas.microsoft.com/office/drawing/2014/main" id="{942AEA65-3D3E-4C52-9B3E-32A56881EA0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62690" y="1889074"/>
              <a:ext cx="2797045" cy="2247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2500" dirty="0">
                  <a:solidFill>
                    <a:srgbClr val="A5D6E3"/>
                  </a:solidFill>
                </a:rPr>
                <a:t>58</a:t>
              </a:r>
            </a:p>
          </p:txBody>
        </p:sp>
        <p:sp>
          <p:nvSpPr>
            <p:cNvPr id="4" name="Text Box 12" descr="Rectángulo 32">
              <a:extLst>
                <a:ext uri="{FF2B5EF4-FFF2-40B4-BE49-F238E27FC236}">
                  <a16:creationId xmlns:a16="http://schemas.microsoft.com/office/drawing/2014/main" id="{37BFF3B1-97D8-47E1-BCEC-D63050BA83C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52936" y="4045701"/>
              <a:ext cx="1032353" cy="292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2000">
                  <a:solidFill>
                    <a:srgbClr val="A5D6E3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2006</a:t>
              </a:r>
            </a:p>
          </p:txBody>
        </p:sp>
        <p:sp>
          <p:nvSpPr>
            <p:cNvPr id="27696" name="Line 13">
              <a:extLst>
                <a:ext uri="{FF2B5EF4-FFF2-40B4-BE49-F238E27FC236}">
                  <a16:creationId xmlns:a16="http://schemas.microsoft.com/office/drawing/2014/main" id="{F7EED0AB-DEB7-43C7-946A-55F653D2F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860" y="3957808"/>
              <a:ext cx="3970616" cy="1"/>
            </a:xfrm>
            <a:prstGeom prst="line">
              <a:avLst/>
            </a:prstGeom>
            <a:noFill/>
            <a:ln w="25400">
              <a:solidFill>
                <a:srgbClr val="33768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</p:grpSp>
      <p:grpSp>
        <p:nvGrpSpPr>
          <p:cNvPr id="27662" name="Group 14">
            <a:extLst>
              <a:ext uri="{FF2B5EF4-FFF2-40B4-BE49-F238E27FC236}">
                <a16:creationId xmlns:a16="http://schemas.microsoft.com/office/drawing/2014/main" id="{B6A0A3E9-FFA7-47F0-8AF8-8ECAAD5E02D6}"/>
              </a:ext>
            </a:extLst>
          </p:cNvPr>
          <p:cNvGrpSpPr>
            <a:grpSpLocks/>
          </p:cNvGrpSpPr>
          <p:nvPr/>
        </p:nvGrpSpPr>
        <p:grpSpPr bwMode="auto">
          <a:xfrm>
            <a:off x="4879975" y="1514475"/>
            <a:ext cx="2649538" cy="1998663"/>
            <a:chOff x="-1" y="-31236"/>
            <a:chExt cx="2649909" cy="1998136"/>
          </a:xfrm>
        </p:grpSpPr>
        <p:sp>
          <p:nvSpPr>
            <p:cNvPr id="5" name="Text Box 15" descr="Rectángulo 28">
              <a:extLst>
                <a:ext uri="{FF2B5EF4-FFF2-40B4-BE49-F238E27FC236}">
                  <a16:creationId xmlns:a16="http://schemas.microsoft.com/office/drawing/2014/main" id="{74DA83E1-E03E-4525-AF37-6D52A66DA8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60080" y="-31236"/>
              <a:ext cx="1589828" cy="705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3300">
                  <a:solidFill>
                    <a:srgbClr val="A5D6E3"/>
                  </a:solidFill>
                </a:rPr>
                <a:t>-85%</a:t>
              </a:r>
            </a:p>
          </p:txBody>
        </p:sp>
        <p:sp>
          <p:nvSpPr>
            <p:cNvPr id="27690" name="AutoShape 16">
              <a:extLst>
                <a:ext uri="{FF2B5EF4-FFF2-40B4-BE49-F238E27FC236}">
                  <a16:creationId xmlns:a16="http://schemas.microsoft.com/office/drawing/2014/main" id="{AD2CD61E-3E05-4D98-BF14-BD9C1BBB45F0}"/>
                </a:ext>
              </a:extLst>
            </p:cNvPr>
            <p:cNvSpPr>
              <a:spLocks/>
            </p:cNvSpPr>
            <p:nvPr/>
          </p:nvSpPr>
          <p:spPr bwMode="auto">
            <a:xfrm rot="9512527" flipH="1">
              <a:off x="227148" y="306219"/>
              <a:ext cx="1262519" cy="1481085"/>
            </a:xfrm>
            <a:custGeom>
              <a:avLst/>
              <a:gdLst>
                <a:gd name="T0" fmla="*/ 631229 w 20847"/>
                <a:gd name="T1" fmla="*/ 740543 h 20428"/>
                <a:gd name="T2" fmla="*/ 631229 w 20847"/>
                <a:gd name="T3" fmla="*/ 740543 h 20428"/>
                <a:gd name="T4" fmla="*/ 631229 w 20847"/>
                <a:gd name="T5" fmla="*/ 740543 h 20428"/>
                <a:gd name="T6" fmla="*/ 631229 w 20847"/>
                <a:gd name="T7" fmla="*/ 740543 h 204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47" h="20428">
                  <a:moveTo>
                    <a:pt x="0" y="20098"/>
                  </a:moveTo>
                  <a:cubicBezTo>
                    <a:pt x="8356" y="21600"/>
                    <a:pt x="16947" y="17865"/>
                    <a:pt x="19883" y="11160"/>
                  </a:cubicBezTo>
                  <a:cubicBezTo>
                    <a:pt x="21600" y="7239"/>
                    <a:pt x="21122" y="2727"/>
                    <a:pt x="17651" y="0"/>
                  </a:cubicBezTo>
                </a:path>
              </a:pathLst>
            </a:custGeom>
            <a:noFill/>
            <a:ln w="50800" cap="flat" cmpd="sng">
              <a:solidFill>
                <a:srgbClr val="A5D6E3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</p:grpSp>
      <p:grpSp>
        <p:nvGrpSpPr>
          <p:cNvPr id="27665" name="Group 17">
            <a:extLst>
              <a:ext uri="{FF2B5EF4-FFF2-40B4-BE49-F238E27FC236}">
                <a16:creationId xmlns:a16="http://schemas.microsoft.com/office/drawing/2014/main" id="{F91297DF-3C27-4270-A876-BF775A95A49C}"/>
              </a:ext>
            </a:extLst>
          </p:cNvPr>
          <p:cNvGrpSpPr>
            <a:grpSpLocks/>
          </p:cNvGrpSpPr>
          <p:nvPr/>
        </p:nvGrpSpPr>
        <p:grpSpPr bwMode="auto">
          <a:xfrm>
            <a:off x="7753350" y="482600"/>
            <a:ext cx="4560888" cy="919163"/>
            <a:chOff x="0" y="-1"/>
            <a:chExt cx="4561505" cy="919287"/>
          </a:xfrm>
        </p:grpSpPr>
        <p:sp>
          <p:nvSpPr>
            <p:cNvPr id="27683" name="AutoShape 18" descr="Rectángulo 8">
              <a:extLst>
                <a:ext uri="{FF2B5EF4-FFF2-40B4-BE49-F238E27FC236}">
                  <a16:creationId xmlns:a16="http://schemas.microsoft.com/office/drawing/2014/main" id="{487154A2-F504-48F3-A169-658B3D17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066" y="5970"/>
              <a:ext cx="3689439" cy="881945"/>
            </a:xfrm>
            <a:custGeom>
              <a:avLst/>
              <a:gdLst>
                <a:gd name="T0" fmla="*/ 1844720 w 21600"/>
                <a:gd name="T1" fmla="*/ 440972 h 21600"/>
                <a:gd name="T2" fmla="*/ 1844720 w 21600"/>
                <a:gd name="T3" fmla="*/ 440972 h 21600"/>
                <a:gd name="T4" fmla="*/ 1844720 w 21600"/>
                <a:gd name="T5" fmla="*/ 440972 h 21600"/>
                <a:gd name="T6" fmla="*/ 1844720 w 21600"/>
                <a:gd name="T7" fmla="*/ 44097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070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254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grpSp>
          <p:nvGrpSpPr>
            <p:cNvPr id="27684" name="Group 19">
              <a:extLst>
                <a:ext uri="{FF2B5EF4-FFF2-40B4-BE49-F238E27FC236}">
                  <a16:creationId xmlns:a16="http://schemas.microsoft.com/office/drawing/2014/main" id="{67367065-440F-4BEF-BF34-A4935B938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881945" cy="919286"/>
              <a:chOff x="0" y="0"/>
              <a:chExt cx="881945" cy="919286"/>
            </a:xfrm>
          </p:grpSpPr>
          <p:sp>
            <p:nvSpPr>
              <p:cNvPr id="27668" name="Rectangle 20" descr="Rectángulo 8">
                <a:extLst>
                  <a:ext uri="{FF2B5EF4-FFF2-40B4-BE49-F238E27FC236}">
                    <a16:creationId xmlns:a16="http://schemas.microsoft.com/office/drawing/2014/main" id="{485AC84C-5E5D-4B7D-849F-B513BABFA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"/>
                <a:ext cx="881182" cy="881182"/>
              </a:xfrm>
              <a:prstGeom prst="rect">
                <a:avLst/>
              </a:prstGeom>
              <a:solidFill>
                <a:srgbClr val="ECC73D"/>
              </a:solidFill>
              <a:ln>
                <a:noFill/>
              </a:ln>
              <a:effectLst>
                <a:outerShdw blurRad="76200" dist="83500" dir="2656855" algn="ctr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45720" rIns="45720" anchor="ctr"/>
              <a:lstStyle/>
              <a:p>
                <a:pPr algn="ctr" eaLnBrk="1">
                  <a:defRPr/>
                </a:pPr>
                <a:endParaRPr lang="es-MX" altLang="es-MX">
                  <a:solidFill>
                    <a:srgbClr val="FFFFFF"/>
                  </a:solidFill>
                </a:endParaRPr>
              </a:p>
            </p:txBody>
          </p:sp>
          <p:sp>
            <p:nvSpPr>
              <p:cNvPr id="27687" name="AutoShape 21" descr="Oval 13">
                <a:extLst>
                  <a:ext uri="{FF2B5EF4-FFF2-40B4-BE49-F238E27FC236}">
                    <a16:creationId xmlns:a16="http://schemas.microsoft.com/office/drawing/2014/main" id="{93E3C2CB-EFF6-4CA3-915F-DDBC14EB8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253" y="127942"/>
                <a:ext cx="601438" cy="568301"/>
              </a:xfrm>
              <a:custGeom>
                <a:avLst/>
                <a:gdLst>
                  <a:gd name="T0" fmla="*/ 300719 w 21258"/>
                  <a:gd name="T1" fmla="*/ 284151 h 21016"/>
                  <a:gd name="T2" fmla="*/ 300719 w 21258"/>
                  <a:gd name="T3" fmla="*/ 284151 h 21016"/>
                  <a:gd name="T4" fmla="*/ 300719 w 21258"/>
                  <a:gd name="T5" fmla="*/ 284151 h 21016"/>
                  <a:gd name="T6" fmla="*/ 300719 w 21258"/>
                  <a:gd name="T7" fmla="*/ 284151 h 210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58" h="21016">
                    <a:moveTo>
                      <a:pt x="574" y="8693"/>
                    </a:moveTo>
                    <a:cubicBezTo>
                      <a:pt x="-342" y="10523"/>
                      <a:pt x="134" y="15777"/>
                      <a:pt x="4569" y="18570"/>
                    </a:cubicBezTo>
                    <a:lnTo>
                      <a:pt x="3784" y="16145"/>
                    </a:lnTo>
                    <a:cubicBezTo>
                      <a:pt x="2785" y="15432"/>
                      <a:pt x="1144" y="12900"/>
                      <a:pt x="2500" y="11759"/>
                    </a:cubicBezTo>
                    <a:lnTo>
                      <a:pt x="574" y="8693"/>
                    </a:lnTo>
                    <a:close/>
                    <a:moveTo>
                      <a:pt x="14943" y="5640"/>
                    </a:moveTo>
                    <a:cubicBezTo>
                      <a:pt x="14282" y="5929"/>
                      <a:pt x="14022" y="6843"/>
                      <a:pt x="14698" y="7111"/>
                    </a:cubicBezTo>
                    <a:cubicBezTo>
                      <a:pt x="15218" y="6798"/>
                      <a:pt x="15404" y="6643"/>
                      <a:pt x="15523" y="7044"/>
                    </a:cubicBezTo>
                    <a:cubicBezTo>
                      <a:pt x="16578" y="7957"/>
                      <a:pt x="16920" y="7601"/>
                      <a:pt x="17284" y="7244"/>
                    </a:cubicBezTo>
                    <a:lnTo>
                      <a:pt x="18934" y="6620"/>
                    </a:lnTo>
                    <a:cubicBezTo>
                      <a:pt x="18406" y="6524"/>
                      <a:pt x="17968" y="5536"/>
                      <a:pt x="17351" y="6331"/>
                    </a:cubicBezTo>
                    <a:cubicBezTo>
                      <a:pt x="17425" y="5773"/>
                      <a:pt x="16965" y="5573"/>
                      <a:pt x="16459" y="5662"/>
                    </a:cubicBezTo>
                    <a:cubicBezTo>
                      <a:pt x="16489" y="7036"/>
                      <a:pt x="15694" y="6338"/>
                      <a:pt x="14943" y="5640"/>
                    </a:cubicBezTo>
                    <a:close/>
                    <a:moveTo>
                      <a:pt x="10334" y="212"/>
                    </a:moveTo>
                    <a:cubicBezTo>
                      <a:pt x="9245" y="237"/>
                      <a:pt x="8182" y="568"/>
                      <a:pt x="7502" y="1419"/>
                    </a:cubicBezTo>
                    <a:cubicBezTo>
                      <a:pt x="9069" y="768"/>
                      <a:pt x="10502" y="1031"/>
                      <a:pt x="10931" y="1405"/>
                    </a:cubicBezTo>
                    <a:lnTo>
                      <a:pt x="10855" y="2845"/>
                    </a:lnTo>
                    <a:lnTo>
                      <a:pt x="9250" y="3736"/>
                    </a:lnTo>
                    <a:lnTo>
                      <a:pt x="8714" y="3202"/>
                    </a:lnTo>
                    <a:lnTo>
                      <a:pt x="9178" y="2167"/>
                    </a:lnTo>
                    <a:lnTo>
                      <a:pt x="8465" y="1276"/>
                    </a:lnTo>
                    <a:lnTo>
                      <a:pt x="8001" y="3059"/>
                    </a:lnTo>
                    <a:lnTo>
                      <a:pt x="7002" y="2346"/>
                    </a:lnTo>
                    <a:lnTo>
                      <a:pt x="5861" y="2881"/>
                    </a:lnTo>
                    <a:cubicBezTo>
                      <a:pt x="5113" y="3172"/>
                      <a:pt x="5748" y="4243"/>
                      <a:pt x="6360" y="3487"/>
                    </a:cubicBezTo>
                    <a:cubicBezTo>
                      <a:pt x="6672" y="4002"/>
                      <a:pt x="7194" y="3943"/>
                      <a:pt x="7430" y="3808"/>
                    </a:cubicBezTo>
                    <a:lnTo>
                      <a:pt x="7751" y="5555"/>
                    </a:lnTo>
                    <a:cubicBezTo>
                      <a:pt x="6819" y="5489"/>
                      <a:pt x="4966" y="5543"/>
                      <a:pt x="4376" y="6888"/>
                    </a:cubicBezTo>
                    <a:cubicBezTo>
                      <a:pt x="3675" y="7185"/>
                      <a:pt x="3747" y="7049"/>
                      <a:pt x="3542" y="7338"/>
                    </a:cubicBezTo>
                    <a:cubicBezTo>
                      <a:pt x="3568" y="7766"/>
                      <a:pt x="3727" y="7948"/>
                      <a:pt x="3150" y="8621"/>
                    </a:cubicBezTo>
                    <a:cubicBezTo>
                      <a:pt x="2948" y="8075"/>
                      <a:pt x="3325" y="7194"/>
                      <a:pt x="2544" y="6981"/>
                    </a:cubicBezTo>
                    <a:cubicBezTo>
                      <a:pt x="2105" y="7139"/>
                      <a:pt x="1355" y="7229"/>
                      <a:pt x="1830" y="8122"/>
                    </a:cubicBezTo>
                    <a:cubicBezTo>
                      <a:pt x="1552" y="8448"/>
                      <a:pt x="1894" y="8763"/>
                      <a:pt x="2347" y="8916"/>
                    </a:cubicBezTo>
                    <a:cubicBezTo>
                      <a:pt x="1508" y="9403"/>
                      <a:pt x="2440" y="9620"/>
                      <a:pt x="2544" y="9976"/>
                    </a:cubicBezTo>
                    <a:cubicBezTo>
                      <a:pt x="2551" y="10299"/>
                      <a:pt x="2090" y="10621"/>
                      <a:pt x="2566" y="10944"/>
                    </a:cubicBezTo>
                    <a:cubicBezTo>
                      <a:pt x="3633" y="11181"/>
                      <a:pt x="4923" y="11063"/>
                      <a:pt x="5388" y="12348"/>
                    </a:cubicBezTo>
                    <a:cubicBezTo>
                      <a:pt x="6304" y="12678"/>
                      <a:pt x="6863" y="12940"/>
                      <a:pt x="6842" y="13939"/>
                    </a:cubicBezTo>
                    <a:cubicBezTo>
                      <a:pt x="7661" y="14643"/>
                      <a:pt x="9069" y="14380"/>
                      <a:pt x="9219" y="15218"/>
                    </a:cubicBezTo>
                    <a:cubicBezTo>
                      <a:pt x="9785" y="15607"/>
                      <a:pt x="9103" y="16041"/>
                      <a:pt x="8643" y="16252"/>
                    </a:cubicBezTo>
                    <a:cubicBezTo>
                      <a:pt x="8865" y="16483"/>
                      <a:pt x="9088" y="17518"/>
                      <a:pt x="7921" y="17518"/>
                    </a:cubicBezTo>
                    <a:cubicBezTo>
                      <a:pt x="7378" y="17696"/>
                      <a:pt x="6986" y="18006"/>
                      <a:pt x="6993" y="18525"/>
                    </a:cubicBezTo>
                    <a:cubicBezTo>
                      <a:pt x="6589" y="18790"/>
                      <a:pt x="5895" y="19010"/>
                      <a:pt x="6182" y="19319"/>
                    </a:cubicBezTo>
                    <a:lnTo>
                      <a:pt x="7466" y="19996"/>
                    </a:lnTo>
                    <a:cubicBezTo>
                      <a:pt x="8429" y="19314"/>
                      <a:pt x="8567" y="19279"/>
                      <a:pt x="9686" y="19354"/>
                    </a:cubicBezTo>
                    <a:cubicBezTo>
                      <a:pt x="13230" y="21600"/>
                      <a:pt x="14975" y="18090"/>
                      <a:pt x="18069" y="17908"/>
                    </a:cubicBezTo>
                    <a:cubicBezTo>
                      <a:pt x="17420" y="17049"/>
                      <a:pt x="17991" y="14236"/>
                      <a:pt x="16740" y="13934"/>
                    </a:cubicBezTo>
                    <a:cubicBezTo>
                      <a:pt x="16812" y="13319"/>
                      <a:pt x="17306" y="12660"/>
                      <a:pt x="15884" y="12423"/>
                    </a:cubicBezTo>
                    <a:cubicBezTo>
                      <a:pt x="14774" y="13917"/>
                      <a:pt x="11858" y="13159"/>
                      <a:pt x="12709" y="9549"/>
                    </a:cubicBezTo>
                    <a:cubicBezTo>
                      <a:pt x="14386" y="7862"/>
                      <a:pt x="13343" y="7290"/>
                      <a:pt x="12924" y="6696"/>
                    </a:cubicBezTo>
                    <a:lnTo>
                      <a:pt x="13994" y="6339"/>
                    </a:lnTo>
                    <a:lnTo>
                      <a:pt x="12745" y="4949"/>
                    </a:lnTo>
                    <a:lnTo>
                      <a:pt x="12638" y="3986"/>
                    </a:lnTo>
                    <a:lnTo>
                      <a:pt x="14029" y="4699"/>
                    </a:lnTo>
                    <a:lnTo>
                      <a:pt x="15206" y="4093"/>
                    </a:lnTo>
                    <a:lnTo>
                      <a:pt x="14814" y="2809"/>
                    </a:lnTo>
                    <a:lnTo>
                      <a:pt x="14172" y="3487"/>
                    </a:lnTo>
                    <a:cubicBezTo>
                      <a:pt x="13257" y="4362"/>
                      <a:pt x="13627" y="2313"/>
                      <a:pt x="13355" y="1726"/>
                    </a:cubicBezTo>
                    <a:cubicBezTo>
                      <a:pt x="14066" y="2252"/>
                      <a:pt x="14130" y="1976"/>
                      <a:pt x="14350" y="1633"/>
                    </a:cubicBezTo>
                    <a:cubicBezTo>
                      <a:pt x="14038" y="975"/>
                      <a:pt x="12150" y="170"/>
                      <a:pt x="10334" y="212"/>
                    </a:cubicBezTo>
                    <a:close/>
                    <a:moveTo>
                      <a:pt x="10629" y="0"/>
                    </a:moveTo>
                    <a:cubicBezTo>
                      <a:pt x="15589" y="0"/>
                      <a:pt x="19756" y="3359"/>
                      <a:pt x="20916" y="7905"/>
                    </a:cubicBezTo>
                    <a:lnTo>
                      <a:pt x="20767" y="7601"/>
                    </a:lnTo>
                    <a:cubicBezTo>
                      <a:pt x="20745" y="8470"/>
                      <a:pt x="20187" y="8448"/>
                      <a:pt x="19898" y="8871"/>
                    </a:cubicBezTo>
                    <a:lnTo>
                      <a:pt x="18894" y="7623"/>
                    </a:lnTo>
                    <a:cubicBezTo>
                      <a:pt x="18530" y="7192"/>
                      <a:pt x="18144" y="7475"/>
                      <a:pt x="18337" y="7868"/>
                    </a:cubicBezTo>
                    <a:lnTo>
                      <a:pt x="19541" y="9473"/>
                    </a:lnTo>
                    <a:cubicBezTo>
                      <a:pt x="19965" y="10158"/>
                      <a:pt x="21132" y="9329"/>
                      <a:pt x="21021" y="8309"/>
                    </a:cubicBezTo>
                    <a:cubicBezTo>
                      <a:pt x="21178" y="9018"/>
                      <a:pt x="21258" y="9754"/>
                      <a:pt x="21258" y="10508"/>
                    </a:cubicBezTo>
                    <a:cubicBezTo>
                      <a:pt x="21258" y="16311"/>
                      <a:pt x="16499" y="21016"/>
                      <a:pt x="10629" y="21016"/>
                    </a:cubicBezTo>
                    <a:cubicBezTo>
                      <a:pt x="4759" y="21016"/>
                      <a:pt x="0" y="16311"/>
                      <a:pt x="0" y="10508"/>
                    </a:cubicBezTo>
                    <a:cubicBezTo>
                      <a:pt x="0" y="4705"/>
                      <a:pt x="4759" y="0"/>
                      <a:pt x="106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  <p:sp>
            <p:nvSpPr>
              <p:cNvPr id="27688" name="Text Box 22" descr="Rectángulo 10">
                <a:extLst>
                  <a:ext uri="{FF2B5EF4-FFF2-40B4-BE49-F238E27FC236}">
                    <a16:creationId xmlns:a16="http://schemas.microsoft.com/office/drawing/2014/main" id="{AD2F8CC9-5FCA-4961-AD75-BC795B62326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3152" y="599245"/>
                <a:ext cx="682931" cy="3200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>
                <a:spAutoFit/>
              </a:bodyPr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>
                    <a:solidFill>
                      <a:srgbClr val="FFFFFF"/>
                    </a:solidFill>
                  </a:rPr>
                  <a:t>www</a:t>
                </a:r>
              </a:p>
            </p:txBody>
          </p:sp>
        </p:grpSp>
        <p:sp>
          <p:nvSpPr>
            <p:cNvPr id="27685" name="Text Box 23" descr="Rectángulo 48">
              <a:extLst>
                <a:ext uri="{FF2B5EF4-FFF2-40B4-BE49-F238E27FC236}">
                  <a16:creationId xmlns:a16="http://schemas.microsoft.com/office/drawing/2014/main" id="{5185C00B-A149-4EB1-A67C-171B1188D2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10137" y="274222"/>
              <a:ext cx="3082794" cy="320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r>
                <a:rPr lang="es-MX" altLang="es-MX" sz="1600" b="1">
                  <a:solidFill>
                    <a:srgbClr val="0F253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www.tuempresa.gob.mx</a:t>
              </a:r>
            </a:p>
          </p:txBody>
        </p:sp>
      </p:grpSp>
      <p:grpSp>
        <p:nvGrpSpPr>
          <p:cNvPr id="27672" name="Group 24">
            <a:extLst>
              <a:ext uri="{FF2B5EF4-FFF2-40B4-BE49-F238E27FC236}">
                <a16:creationId xmlns:a16="http://schemas.microsoft.com/office/drawing/2014/main" id="{9C9EB18D-77EF-4ED0-9458-A5EB50F8E388}"/>
              </a:ext>
            </a:extLst>
          </p:cNvPr>
          <p:cNvGrpSpPr>
            <a:grpSpLocks/>
          </p:cNvGrpSpPr>
          <p:nvPr/>
        </p:nvGrpSpPr>
        <p:grpSpPr bwMode="auto">
          <a:xfrm>
            <a:off x="7523163" y="1787525"/>
            <a:ext cx="4619625" cy="884238"/>
            <a:chOff x="0" y="0"/>
            <a:chExt cx="4620554" cy="884978"/>
          </a:xfrm>
        </p:grpSpPr>
        <p:sp>
          <p:nvSpPr>
            <p:cNvPr id="27670" name="AutoShape 25" descr="Rectángulo 8">
              <a:extLst>
                <a:ext uri="{FF2B5EF4-FFF2-40B4-BE49-F238E27FC236}">
                  <a16:creationId xmlns:a16="http://schemas.microsoft.com/office/drawing/2014/main" id="{531F1299-1742-40E1-9B4E-A49A6B47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637" y="0"/>
              <a:ext cx="3689439" cy="881945"/>
            </a:xfrm>
            <a:custGeom>
              <a:avLst/>
              <a:gdLst>
                <a:gd name="T0" fmla="*/ 1844720 w 21600"/>
                <a:gd name="T1" fmla="*/ 440972 h 21600"/>
                <a:gd name="T2" fmla="*/ 1844720 w 21600"/>
                <a:gd name="T3" fmla="*/ 440972 h 21600"/>
                <a:gd name="T4" fmla="*/ 1844720 w 21600"/>
                <a:gd name="T5" fmla="*/ 440972 h 21600"/>
                <a:gd name="T6" fmla="*/ 1844720 w 21600"/>
                <a:gd name="T7" fmla="*/ 44097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070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254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grpSp>
          <p:nvGrpSpPr>
            <p:cNvPr id="27671" name="Group 26">
              <a:extLst>
                <a:ext uri="{FF2B5EF4-FFF2-40B4-BE49-F238E27FC236}">
                  <a16:creationId xmlns:a16="http://schemas.microsoft.com/office/drawing/2014/main" id="{ABE63845-6CDC-49FF-8DEA-77C00FE06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033"/>
              <a:ext cx="881945" cy="881945"/>
              <a:chOff x="-1" y="-1"/>
              <a:chExt cx="881946" cy="881946"/>
            </a:xfrm>
          </p:grpSpPr>
          <p:sp>
            <p:nvSpPr>
              <p:cNvPr id="27675" name="Rectangle 27" descr="Rectángulo 31">
                <a:extLst>
                  <a:ext uri="{FF2B5EF4-FFF2-40B4-BE49-F238E27FC236}">
                    <a16:creationId xmlns:a16="http://schemas.microsoft.com/office/drawing/2014/main" id="{03A1BDCA-F193-46FF-8BB0-7F3EB1C10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144"/>
                <a:ext cx="881240" cy="881801"/>
              </a:xfrm>
              <a:prstGeom prst="rect">
                <a:avLst/>
              </a:prstGeom>
              <a:solidFill>
                <a:srgbClr val="ECC73D"/>
              </a:solidFill>
              <a:ln>
                <a:noFill/>
              </a:ln>
              <a:effectLst>
                <a:outerShdw blurRad="76200" dist="83500" dir="2656855" algn="ctr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45720" rIns="45720" anchor="ctr"/>
              <a:lstStyle/>
              <a:p>
                <a:pPr algn="ctr" eaLnBrk="1">
                  <a:defRPr/>
                </a:pPr>
                <a:endParaRPr lang="es-MX" altLang="es-MX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7674" name="Group 28">
                <a:extLst>
                  <a:ext uri="{FF2B5EF4-FFF2-40B4-BE49-F238E27FC236}">
                    <a16:creationId xmlns:a16="http://schemas.microsoft.com/office/drawing/2014/main" id="{6CF7508F-94DF-44BB-9B61-2E0233C1A8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448" y="153484"/>
                <a:ext cx="345475" cy="371847"/>
                <a:chOff x="0" y="-1"/>
                <a:chExt cx="345474" cy="371848"/>
              </a:xfrm>
            </p:grpSpPr>
            <p:sp>
              <p:nvSpPr>
                <p:cNvPr id="27681" name="Rectangle 29">
                  <a:extLst>
                    <a:ext uri="{FF2B5EF4-FFF2-40B4-BE49-F238E27FC236}">
                      <a16:creationId xmlns:a16="http://schemas.microsoft.com/office/drawing/2014/main" id="{F7A4D076-A0B1-4710-B7A7-A74D18D090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-1"/>
                  <a:ext cx="345474" cy="371848"/>
                </a:xfrm>
                <a:prstGeom prst="rect">
                  <a:avLst/>
                </a:prstGeom>
                <a:solidFill>
                  <a:srgbClr val="143656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 anchor="ctr"/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endParaRPr lang="es-MX" altLang="es-MX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682" name="Text Box 30">
                  <a:extLst>
                    <a:ext uri="{FF2B5EF4-FFF2-40B4-BE49-F238E27FC236}">
                      <a16:creationId xmlns:a16="http://schemas.microsoft.com/office/drawing/2014/main" id="{3ED5BF42-0163-4964-8FF3-F27575167DB6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0" y="25903"/>
                  <a:ext cx="345474" cy="3200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 anchor="ctr">
                  <a:spAutoFit/>
                </a:bodyPr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r>
                    <a:rPr lang="es-MX" altLang="es-MX">
                      <a:solidFill>
                        <a:srgbClr val="FFFFFF"/>
                      </a:solidFill>
                    </a:rPr>
                    <a:t>c</a:t>
                  </a:r>
                </a:p>
              </p:txBody>
            </p:sp>
          </p:grpSp>
          <p:grpSp>
            <p:nvGrpSpPr>
              <p:cNvPr id="6" name="Group 31">
                <a:extLst>
                  <a:ext uri="{FF2B5EF4-FFF2-40B4-BE49-F238E27FC236}">
                    <a16:creationId xmlns:a16="http://schemas.microsoft.com/office/drawing/2014/main" id="{7AF8B11B-8766-4166-9288-2819317A10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276" y="268814"/>
                <a:ext cx="345475" cy="371847"/>
                <a:chOff x="0" y="-1"/>
                <a:chExt cx="345474" cy="371848"/>
              </a:xfrm>
            </p:grpSpPr>
            <p:sp>
              <p:nvSpPr>
                <p:cNvPr id="27679" name="Rectangle 32">
                  <a:extLst>
                    <a:ext uri="{FF2B5EF4-FFF2-40B4-BE49-F238E27FC236}">
                      <a16:creationId xmlns:a16="http://schemas.microsoft.com/office/drawing/2014/main" id="{B72525F3-65F2-4AC4-852F-B1BAC150B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-1"/>
                  <a:ext cx="345474" cy="371848"/>
                </a:xfrm>
                <a:prstGeom prst="rect">
                  <a:avLst/>
                </a:prstGeom>
                <a:solidFill>
                  <a:srgbClr val="143656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 anchor="ctr"/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endParaRPr lang="es-MX" altLang="es-MX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680" name="Text Box 33">
                  <a:extLst>
                    <a:ext uri="{FF2B5EF4-FFF2-40B4-BE49-F238E27FC236}">
                      <a16:creationId xmlns:a16="http://schemas.microsoft.com/office/drawing/2014/main" id="{2C7CF539-E0E4-4A1B-9C32-3444066C1C2E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0" y="25903"/>
                  <a:ext cx="345474" cy="3200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 anchor="ctr">
                  <a:spAutoFit/>
                </a:bodyPr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r>
                    <a:rPr lang="es-MX" altLang="es-MX">
                      <a:solidFill>
                        <a:srgbClr val="FFFFFF"/>
                      </a:solidFill>
                    </a:rPr>
                    <a:t>b</a:t>
                  </a:r>
                </a:p>
              </p:txBody>
            </p:sp>
          </p:grpSp>
          <p:grpSp>
            <p:nvGrpSpPr>
              <p:cNvPr id="27676" name="Group 34">
                <a:extLst>
                  <a:ext uri="{FF2B5EF4-FFF2-40B4-BE49-F238E27FC236}">
                    <a16:creationId xmlns:a16="http://schemas.microsoft.com/office/drawing/2014/main" id="{6CA0F673-487F-4DC2-A7CD-7F37E0A8D1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9717" y="410000"/>
                <a:ext cx="345475" cy="371847"/>
                <a:chOff x="0" y="-1"/>
                <a:chExt cx="345474" cy="371848"/>
              </a:xfrm>
            </p:grpSpPr>
            <p:sp>
              <p:nvSpPr>
                <p:cNvPr id="27677" name="Rectangle 35">
                  <a:extLst>
                    <a:ext uri="{FF2B5EF4-FFF2-40B4-BE49-F238E27FC236}">
                      <a16:creationId xmlns:a16="http://schemas.microsoft.com/office/drawing/2014/main" id="{8A67EC21-F331-470F-8A0E-8F75A85362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-1"/>
                  <a:ext cx="345474" cy="371848"/>
                </a:xfrm>
                <a:prstGeom prst="rect">
                  <a:avLst/>
                </a:prstGeom>
                <a:solidFill>
                  <a:srgbClr val="143656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 anchor="ctr"/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endParaRPr lang="es-MX" altLang="es-MX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7678" name="Text Box 36">
                  <a:extLst>
                    <a:ext uri="{FF2B5EF4-FFF2-40B4-BE49-F238E27FC236}">
                      <a16:creationId xmlns:a16="http://schemas.microsoft.com/office/drawing/2014/main" id="{3461BD06-A13D-4C4A-9C59-5235F345FCA6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0" y="25903"/>
                  <a:ext cx="345474" cy="3200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20" rIns="45720" anchor="ctr">
                  <a:spAutoFit/>
                </a:bodyPr>
                <a:lstStyle>
                  <a:lvl1pPr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algn="ctr" eaLnBrk="1"/>
                  <a:r>
                    <a:rPr lang="es-MX" altLang="es-MX">
                      <a:solidFill>
                        <a:srgbClr val="FFFFFF"/>
                      </a:solidFill>
                    </a:rPr>
                    <a:t>a</a:t>
                  </a:r>
                </a:p>
              </p:txBody>
            </p:sp>
          </p:grpSp>
        </p:grpSp>
        <p:sp>
          <p:nvSpPr>
            <p:cNvPr id="7" name="Text Box 37" descr="Rectángulo 49">
              <a:extLst>
                <a:ext uri="{FF2B5EF4-FFF2-40B4-BE49-F238E27FC236}">
                  <a16:creationId xmlns:a16="http://schemas.microsoft.com/office/drawing/2014/main" id="{39181002-212C-430D-B8E6-7CA6C6FED3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41722" y="283985"/>
              <a:ext cx="3578832" cy="320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>
                <a:lnSpc>
                  <a:spcPct val="90000"/>
                </a:lnSpc>
              </a:pPr>
              <a:r>
                <a:rPr lang="es-MX" altLang="es-MX" sz="1600" b="1" dirty="0">
                  <a:solidFill>
                    <a:srgbClr val="0F253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Eliminación de 16,000 reglas federales</a:t>
              </a:r>
            </a:p>
          </p:txBody>
        </p:sp>
      </p:grpSp>
      <p:grpSp>
        <p:nvGrpSpPr>
          <p:cNvPr id="27686" name="Group 38">
            <a:extLst>
              <a:ext uri="{FF2B5EF4-FFF2-40B4-BE49-F238E27FC236}">
                <a16:creationId xmlns:a16="http://schemas.microsoft.com/office/drawing/2014/main" id="{330477FC-5BA3-4B7D-83D8-0A391AD4ACAC}"/>
              </a:ext>
            </a:extLst>
          </p:cNvPr>
          <p:cNvGrpSpPr>
            <a:grpSpLocks/>
          </p:cNvGrpSpPr>
          <p:nvPr/>
        </p:nvGrpSpPr>
        <p:grpSpPr bwMode="auto">
          <a:xfrm>
            <a:off x="7204075" y="3509963"/>
            <a:ext cx="4668838" cy="882373"/>
            <a:chOff x="0" y="368236"/>
            <a:chExt cx="4669676" cy="882222"/>
          </a:xfrm>
        </p:grpSpPr>
        <p:sp>
          <p:nvSpPr>
            <p:cNvPr id="8" name="AutoShape 39" descr="Rectángulo 8">
              <a:extLst>
                <a:ext uri="{FF2B5EF4-FFF2-40B4-BE49-F238E27FC236}">
                  <a16:creationId xmlns:a16="http://schemas.microsoft.com/office/drawing/2014/main" id="{2BC2258E-397B-4428-B7F8-66D3CE280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8" y="368236"/>
              <a:ext cx="3798448" cy="880912"/>
            </a:xfrm>
            <a:custGeom>
              <a:avLst/>
              <a:gdLst>
                <a:gd name="T0" fmla="*/ 1899224 w 21600"/>
                <a:gd name="T1" fmla="*/ 809487 h 21600"/>
                <a:gd name="T2" fmla="*/ 1899224 w 21600"/>
                <a:gd name="T3" fmla="*/ 809487 h 21600"/>
                <a:gd name="T4" fmla="*/ 1899224 w 21600"/>
                <a:gd name="T5" fmla="*/ 809487 h 21600"/>
                <a:gd name="T6" fmla="*/ 1899224 w 21600"/>
                <a:gd name="T7" fmla="*/ 8094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991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254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grpSp>
          <p:nvGrpSpPr>
            <p:cNvPr id="27666" name="Group 40">
              <a:extLst>
                <a:ext uri="{FF2B5EF4-FFF2-40B4-BE49-F238E27FC236}">
                  <a16:creationId xmlns:a16="http://schemas.microsoft.com/office/drawing/2014/main" id="{09A9F8E4-C66C-42AD-AC4F-7A373BC200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68513"/>
              <a:ext cx="881945" cy="881945"/>
              <a:chOff x="-1" y="-1"/>
              <a:chExt cx="881946" cy="881946"/>
            </a:xfrm>
          </p:grpSpPr>
          <p:sp>
            <p:nvSpPr>
              <p:cNvPr id="27689" name="Rectangle 41" descr="Rectángulo 35">
                <a:extLst>
                  <a:ext uri="{FF2B5EF4-FFF2-40B4-BE49-F238E27FC236}">
                    <a16:creationId xmlns:a16="http://schemas.microsoft.com/office/drawing/2014/main" id="{C09C75AD-C507-4BA4-BD56-8AC884FE8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78"/>
                <a:ext cx="881222" cy="882500"/>
              </a:xfrm>
              <a:prstGeom prst="rect">
                <a:avLst/>
              </a:prstGeom>
              <a:solidFill>
                <a:srgbClr val="ECC73D"/>
              </a:solidFill>
              <a:ln>
                <a:noFill/>
              </a:ln>
              <a:effectLst>
                <a:outerShdw blurRad="76200" dist="83500" dir="2656855" algn="ctr" rotWithShape="0">
                  <a:srgbClr val="000000">
                    <a:alpha val="37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45720" rIns="45720" anchor="ctr"/>
              <a:lstStyle/>
              <a:p>
                <a:pPr algn="ctr" eaLnBrk="1">
                  <a:defRPr/>
                </a:pPr>
                <a:endParaRPr lang="es-MX" altLang="es-MX">
                  <a:solidFill>
                    <a:srgbClr val="FFFFFF"/>
                  </a:solidFill>
                </a:endParaRPr>
              </a:p>
            </p:txBody>
          </p:sp>
          <p:sp>
            <p:nvSpPr>
              <p:cNvPr id="27669" name="AutoShape 42" descr="Flecha: hacia abajo 46">
                <a:extLst>
                  <a:ext uri="{FF2B5EF4-FFF2-40B4-BE49-F238E27FC236}">
                    <a16:creationId xmlns:a16="http://schemas.microsoft.com/office/drawing/2014/main" id="{C45377BC-6ACA-42F8-8606-216DD64E8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862" y="158718"/>
                <a:ext cx="374220" cy="564507"/>
              </a:xfrm>
              <a:custGeom>
                <a:avLst/>
                <a:gdLst>
                  <a:gd name="T0" fmla="*/ 187110 w 21600"/>
                  <a:gd name="T1" fmla="*/ 282254 h 21600"/>
                  <a:gd name="T2" fmla="*/ 187110 w 21600"/>
                  <a:gd name="T3" fmla="*/ 282254 h 21600"/>
                  <a:gd name="T4" fmla="*/ 187110 w 21600"/>
                  <a:gd name="T5" fmla="*/ 282254 h 21600"/>
                  <a:gd name="T6" fmla="*/ 187110 w 21600"/>
                  <a:gd name="T7" fmla="*/ 282254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4441"/>
                    </a:moveTo>
                    <a:lnTo>
                      <a:pt x="5400" y="14441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16200" y="14441"/>
                    </a:lnTo>
                    <a:lnTo>
                      <a:pt x="21600" y="14441"/>
                    </a:lnTo>
                    <a:lnTo>
                      <a:pt x="10800" y="21600"/>
                    </a:lnTo>
                    <a:lnTo>
                      <a:pt x="0" y="14441"/>
                    </a:lnTo>
                    <a:close/>
                  </a:path>
                </a:pathLst>
              </a:custGeom>
              <a:noFill/>
              <a:ln w="2540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</p:grpSp>
        <p:sp>
          <p:nvSpPr>
            <p:cNvPr id="27667" name="Text Box 43" descr="Rectángulo 50">
              <a:extLst>
                <a:ext uri="{FF2B5EF4-FFF2-40B4-BE49-F238E27FC236}">
                  <a16:creationId xmlns:a16="http://schemas.microsoft.com/office/drawing/2014/main" id="{FA3B32D2-804A-4CBF-A68F-B4BDDF52044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18447" y="517148"/>
              <a:ext cx="2986164" cy="584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 marL="185738" indent="-185738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r>
                <a:rPr lang="es-MX" altLang="es-MX" sz="1600" b="1" dirty="0"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Concurso del trámite más inútil</a:t>
              </a:r>
            </a:p>
            <a:p>
              <a:pPr eaLnBrk="1"/>
              <a:endParaRPr lang="es-MX" altLang="es-MX" sz="16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endParaRPr>
            </a:p>
          </p:txBody>
        </p:sp>
      </p:grpSp>
      <p:grpSp>
        <p:nvGrpSpPr>
          <p:cNvPr id="27692" name="Group 44">
            <a:extLst>
              <a:ext uri="{FF2B5EF4-FFF2-40B4-BE49-F238E27FC236}">
                <a16:creationId xmlns:a16="http://schemas.microsoft.com/office/drawing/2014/main" id="{182E9B5A-00E4-4D05-B6D8-C13B5EF4CBBC}"/>
              </a:ext>
            </a:extLst>
          </p:cNvPr>
          <p:cNvGrpSpPr>
            <a:grpSpLocks/>
          </p:cNvGrpSpPr>
          <p:nvPr/>
        </p:nvGrpSpPr>
        <p:grpSpPr bwMode="auto">
          <a:xfrm>
            <a:off x="5832475" y="2981325"/>
            <a:ext cx="1031875" cy="1350963"/>
            <a:chOff x="0" y="0"/>
            <a:chExt cx="1032352" cy="1350536"/>
          </a:xfrm>
        </p:grpSpPr>
        <p:sp>
          <p:nvSpPr>
            <p:cNvPr id="27663" name="Text Box 45" descr="Rectángulo 34">
              <a:extLst>
                <a:ext uri="{FF2B5EF4-FFF2-40B4-BE49-F238E27FC236}">
                  <a16:creationId xmlns:a16="http://schemas.microsoft.com/office/drawing/2014/main" id="{FE7AD321-BD6C-4AFA-B5FD-5D778EE053E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8663" y="0"/>
              <a:ext cx="891225" cy="812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4500">
                  <a:solidFill>
                    <a:srgbClr val="FFFFFF"/>
                  </a:solidFill>
                </a:rPr>
                <a:t>9</a:t>
              </a:r>
            </a:p>
          </p:txBody>
        </p:sp>
        <p:sp>
          <p:nvSpPr>
            <p:cNvPr id="27664" name="Text Box 46" descr="Rectángulo 33">
              <a:extLst>
                <a:ext uri="{FF2B5EF4-FFF2-40B4-BE49-F238E27FC236}">
                  <a16:creationId xmlns:a16="http://schemas.microsoft.com/office/drawing/2014/main" id="{99410F0F-C5E5-4E50-AB42-E1BEE05897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0" y="1058435"/>
              <a:ext cx="1032352" cy="2921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200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2013</a:t>
              </a:r>
            </a:p>
          </p:txBody>
        </p:sp>
      </p:grpSp>
      <p:pic>
        <p:nvPicPr>
          <p:cNvPr id="50" name="Picture 9" descr="Recurso 2.png">
            <a:extLst>
              <a:ext uri="{FF2B5EF4-FFF2-40B4-BE49-F238E27FC236}">
                <a16:creationId xmlns:a16="http://schemas.microsoft.com/office/drawing/2014/main" id="{7A7F876E-BCD9-4CFE-A17E-978B1515C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2605087" y="9526"/>
            <a:ext cx="1228725" cy="1231900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pasted-image.tiff">
            <a:extLst>
              <a:ext uri="{FF2B5EF4-FFF2-40B4-BE49-F238E27FC236}">
                <a16:creationId xmlns:a16="http://schemas.microsoft.com/office/drawing/2014/main" id="{A02EF5EA-2238-40B7-919E-A10867248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b="27570"/>
          <a:stretch>
            <a:fillRect/>
          </a:stretch>
        </p:blipFill>
        <p:spPr bwMode="auto">
          <a:xfrm>
            <a:off x="3175" y="0"/>
            <a:ext cx="13669963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AutoShape 2">
            <a:extLst>
              <a:ext uri="{FF2B5EF4-FFF2-40B4-BE49-F238E27FC236}">
                <a16:creationId xmlns:a16="http://schemas.microsoft.com/office/drawing/2014/main" id="{A601C8A7-DD01-4E00-86CD-549707DF9A97}"/>
              </a:ext>
            </a:extLst>
          </p:cNvPr>
          <p:cNvSpPr>
            <a:spLocks/>
          </p:cNvSpPr>
          <p:nvPr/>
        </p:nvSpPr>
        <p:spPr bwMode="auto">
          <a:xfrm>
            <a:off x="2587625" y="4992"/>
            <a:ext cx="11109325" cy="5129213"/>
          </a:xfrm>
          <a:custGeom>
            <a:avLst/>
            <a:gdLst>
              <a:gd name="T0" fmla="*/ 5554663 w 21600"/>
              <a:gd name="T1" fmla="*/ 2564607 h 21600"/>
              <a:gd name="T2" fmla="*/ 5554663 w 21600"/>
              <a:gd name="T3" fmla="*/ 2564607 h 21600"/>
              <a:gd name="T4" fmla="*/ 5554663 w 21600"/>
              <a:gd name="T5" fmla="*/ 2564607 h 21600"/>
              <a:gd name="T6" fmla="*/ 5554663 w 21600"/>
              <a:gd name="T7" fmla="*/ 25646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2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367"/>
                </a:lnTo>
                <a:lnTo>
                  <a:pt x="1821" y="0"/>
                </a:lnTo>
                <a:close/>
              </a:path>
            </a:pathLst>
          </a:custGeom>
          <a:solidFill>
            <a:srgbClr val="FFFFFF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8676" name="AutoShape 3" descr="Shape 542">
            <a:extLst>
              <a:ext uri="{FF2B5EF4-FFF2-40B4-BE49-F238E27FC236}">
                <a16:creationId xmlns:a16="http://schemas.microsoft.com/office/drawing/2014/main" id="{F01D52BA-7F62-4EF8-A0FF-2E4D78B8186C}"/>
              </a:ext>
            </a:extLst>
          </p:cNvPr>
          <p:cNvSpPr>
            <a:spLocks/>
          </p:cNvSpPr>
          <p:nvPr/>
        </p:nvSpPr>
        <p:spPr bwMode="auto">
          <a:xfrm>
            <a:off x="5296" y="-40430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41546D">
              <a:alpha val="9333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28679" name="Text Box 6" descr="TextBox 46">
            <a:extLst>
              <a:ext uri="{FF2B5EF4-FFF2-40B4-BE49-F238E27FC236}">
                <a16:creationId xmlns:a16="http://schemas.microsoft.com/office/drawing/2014/main" id="{D953CF97-1C81-4B3B-A888-C7F3956628C6}"/>
              </a:ext>
            </a:extLst>
          </p:cNvPr>
          <p:cNvSpPr txBox="1">
            <a:spLocks/>
          </p:cNvSpPr>
          <p:nvPr/>
        </p:nvSpPr>
        <p:spPr bwMode="auto">
          <a:xfrm>
            <a:off x="146584" y="797770"/>
            <a:ext cx="293370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>
              <a:lnSpc>
                <a:spcPts val="2800"/>
              </a:lnSpc>
            </a:pP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FACTORES QUE DETONAN EL </a:t>
            </a:r>
            <a:r>
              <a:rPr lang="es-MX" altLang="es-MX" sz="2900">
                <a:solidFill>
                  <a:srgbClr val="FFFFFF"/>
                </a:solidFill>
              </a:rPr>
              <a:t>DESARROLLO</a:t>
            </a:r>
            <a:endParaRPr lang="es-MX" altLang="es-MX" sz="2400">
              <a:solidFill>
                <a:srgbClr val="FFFFFF"/>
              </a:solidFill>
            </a:endParaRPr>
          </a:p>
        </p:txBody>
      </p:sp>
      <p:pic>
        <p:nvPicPr>
          <p:cNvPr id="28691" name="Picture 19" descr="Recurso 2.png">
            <a:extLst>
              <a:ext uri="{FF2B5EF4-FFF2-40B4-BE49-F238E27FC236}">
                <a16:creationId xmlns:a16="http://schemas.microsoft.com/office/drawing/2014/main" id="{A17CA130-F3E6-4921-8E18-621876564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1203">
            <a:off x="7300574" y="-272733"/>
            <a:ext cx="3600000" cy="3614436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8696" name="Picture 24" descr="Recurso 1.png">
            <a:extLst>
              <a:ext uri="{FF2B5EF4-FFF2-40B4-BE49-F238E27FC236}">
                <a16:creationId xmlns:a16="http://schemas.microsoft.com/office/drawing/2014/main" id="{B77E11B2-5F03-4B81-A127-BAD42955E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8175">
            <a:off x="9220880" y="1724778"/>
            <a:ext cx="3600000" cy="3614424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4" name="Picture 17" descr="Recurso 3.png">
            <a:extLst>
              <a:ext uri="{FF2B5EF4-FFF2-40B4-BE49-F238E27FC236}">
                <a16:creationId xmlns:a16="http://schemas.microsoft.com/office/drawing/2014/main" id="{5DA3DF0F-3058-4B33-9DFF-FB7A727B4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7250">
            <a:off x="3367643" y="-467999"/>
            <a:ext cx="3600000" cy="3602877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5" name="Picture 18" descr="Recurso 4.png">
            <a:extLst>
              <a:ext uri="{FF2B5EF4-FFF2-40B4-BE49-F238E27FC236}">
                <a16:creationId xmlns:a16="http://schemas.microsoft.com/office/drawing/2014/main" id="{081A3E44-0F00-4140-8D12-9DCAFA399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6501">
            <a:off x="5275826" y="1566256"/>
            <a:ext cx="3600000" cy="3611538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" name="Text Box 8" descr="Elipse 9">
            <a:extLst>
              <a:ext uri="{FF2B5EF4-FFF2-40B4-BE49-F238E27FC236}">
                <a16:creationId xmlns:a16="http://schemas.microsoft.com/office/drawing/2014/main" id="{921F8627-256E-4488-B51F-64F0F9FC1787}"/>
              </a:ext>
            </a:extLst>
          </p:cNvPr>
          <p:cNvSpPr txBox="1">
            <a:spLocks/>
          </p:cNvSpPr>
          <p:nvPr/>
        </p:nvSpPr>
        <p:spPr bwMode="auto">
          <a:xfrm>
            <a:off x="4450923" y="993033"/>
            <a:ext cx="175895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DESARROLLO INSTITUCIONAL Y ESTADO DE DERECHO</a:t>
            </a:r>
          </a:p>
        </p:txBody>
      </p:sp>
      <p:sp>
        <p:nvSpPr>
          <p:cNvPr id="11" name="Text Box 9" descr="Elipse 9">
            <a:extLst>
              <a:ext uri="{FF2B5EF4-FFF2-40B4-BE49-F238E27FC236}">
                <a16:creationId xmlns:a16="http://schemas.microsoft.com/office/drawing/2014/main" id="{6A466A8F-6E78-470A-A1E4-925CE62D14B3}"/>
              </a:ext>
            </a:extLst>
          </p:cNvPr>
          <p:cNvSpPr txBox="1">
            <a:spLocks/>
          </p:cNvSpPr>
          <p:nvPr/>
        </p:nvSpPr>
        <p:spPr bwMode="auto">
          <a:xfrm>
            <a:off x="6092825" y="2876029"/>
            <a:ext cx="20494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INVERSIÓN EN CAPITAL</a:t>
            </a:r>
          </a:p>
        </p:txBody>
      </p:sp>
      <p:sp>
        <p:nvSpPr>
          <p:cNvPr id="12" name="Text Box 12" descr="Elipse 9">
            <a:extLst>
              <a:ext uri="{FF2B5EF4-FFF2-40B4-BE49-F238E27FC236}">
                <a16:creationId xmlns:a16="http://schemas.microsoft.com/office/drawing/2014/main" id="{BDE157E1-378A-48AF-8CB1-7F972D13B0F3}"/>
              </a:ext>
            </a:extLst>
          </p:cNvPr>
          <p:cNvSpPr txBox="1">
            <a:spLocks/>
          </p:cNvSpPr>
          <p:nvPr/>
        </p:nvSpPr>
        <p:spPr bwMode="auto">
          <a:xfrm>
            <a:off x="8063638" y="1096598"/>
            <a:ext cx="2297112" cy="13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AMBIENTE DE NEGOCIOS ABIERTO </a:t>
            </a:r>
          </a:p>
          <a:p>
            <a:pPr algn="ctr" eaLnBrk="1"/>
            <a:r>
              <a:rPr lang="es-MX" altLang="es-MX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 COMPETITIVO</a:t>
            </a:r>
          </a:p>
          <a:p>
            <a:pPr algn="ctr" eaLnBrk="1"/>
            <a:r>
              <a:rPr lang="es-MX" altLang="es-MX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Apertura comercial y</a:t>
            </a:r>
          </a:p>
          <a:p>
            <a:pPr algn="ctr" eaLnBrk="1"/>
            <a:r>
              <a:rPr lang="es-MX" altLang="es-MX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desregulación</a:t>
            </a:r>
          </a:p>
        </p:txBody>
      </p:sp>
      <p:sp>
        <p:nvSpPr>
          <p:cNvPr id="13" name="Text Box 14" descr="Elipse 9">
            <a:extLst>
              <a:ext uri="{FF2B5EF4-FFF2-40B4-BE49-F238E27FC236}">
                <a16:creationId xmlns:a16="http://schemas.microsoft.com/office/drawing/2014/main" id="{F2239171-97B2-4604-855C-073AC9B13860}"/>
              </a:ext>
            </a:extLst>
          </p:cNvPr>
          <p:cNvSpPr txBox="1">
            <a:spLocks/>
          </p:cNvSpPr>
          <p:nvPr/>
        </p:nvSpPr>
        <p:spPr bwMode="auto">
          <a:xfrm>
            <a:off x="9786621" y="3142878"/>
            <a:ext cx="2419350" cy="96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Transición </a:t>
            </a:r>
          </a:p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Nueva Economía</a:t>
            </a:r>
          </a:p>
          <a:p>
            <a:pPr marL="285750" indent="-285750" algn="ctr" eaLnBrk="1">
              <a:buFont typeface="Arial" panose="020B0604020202020204" pitchFamily="34" charset="0"/>
              <a:buChar char="•"/>
            </a:pPr>
            <a:r>
              <a:rPr lang="es-MX" altLang="es-MX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Del conocimiento</a:t>
            </a:r>
          </a:p>
          <a:p>
            <a:pPr marL="285750" indent="-285750" algn="ctr" eaLnBrk="1">
              <a:buFont typeface="Arial" panose="020B0604020202020204" pitchFamily="34" charset="0"/>
              <a:buChar char="•"/>
            </a:pPr>
            <a:r>
              <a:rPr lang="es-MX" altLang="es-MX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Sustentable</a:t>
            </a:r>
          </a:p>
        </p:txBody>
      </p:sp>
      <p:sp>
        <p:nvSpPr>
          <p:cNvPr id="14" name="Text Box 10" descr="Elipse 9">
            <a:extLst>
              <a:ext uri="{FF2B5EF4-FFF2-40B4-BE49-F238E27FC236}">
                <a16:creationId xmlns:a16="http://schemas.microsoft.com/office/drawing/2014/main" id="{5F3E7FAA-BD0C-43CC-8CF8-C6F4248FDAB2}"/>
              </a:ext>
            </a:extLst>
          </p:cNvPr>
          <p:cNvSpPr txBox="1">
            <a:spLocks/>
          </p:cNvSpPr>
          <p:nvPr/>
        </p:nvSpPr>
        <p:spPr bwMode="auto">
          <a:xfrm>
            <a:off x="6355904" y="3392379"/>
            <a:ext cx="1560513" cy="42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Físico</a:t>
            </a:r>
          </a:p>
        </p:txBody>
      </p:sp>
      <p:sp>
        <p:nvSpPr>
          <p:cNvPr id="15" name="Text Box 16" descr="Elipse 9">
            <a:extLst>
              <a:ext uri="{FF2B5EF4-FFF2-40B4-BE49-F238E27FC236}">
                <a16:creationId xmlns:a16="http://schemas.microsoft.com/office/drawing/2014/main" id="{D9108773-1637-463C-88AD-F8A3B7CDA2DF}"/>
              </a:ext>
            </a:extLst>
          </p:cNvPr>
          <p:cNvSpPr txBox="1">
            <a:spLocks/>
          </p:cNvSpPr>
          <p:nvPr/>
        </p:nvSpPr>
        <p:spPr bwMode="auto">
          <a:xfrm>
            <a:off x="6101209" y="3776127"/>
            <a:ext cx="2049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Humano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BF8A603-E36D-4BC1-8E64-F2143EAEC061}"/>
              </a:ext>
            </a:extLst>
          </p:cNvPr>
          <p:cNvSpPr/>
          <p:nvPr/>
        </p:nvSpPr>
        <p:spPr bwMode="auto">
          <a:xfrm>
            <a:off x="9937583" y="3629834"/>
            <a:ext cx="2161523" cy="25473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  <a:sym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764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pasted-image.tiff">
            <a:extLst>
              <a:ext uri="{FF2B5EF4-FFF2-40B4-BE49-F238E27FC236}">
                <a16:creationId xmlns:a16="http://schemas.microsoft.com/office/drawing/2014/main" id="{795AF84C-5340-4B7F-8FEC-2C3CF2AEE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5917"/>
          <a:stretch>
            <a:fillRect/>
          </a:stretch>
        </p:blipFill>
        <p:spPr bwMode="auto">
          <a:xfrm>
            <a:off x="-19050" y="0"/>
            <a:ext cx="13716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47" descr="Recurso 1.png">
            <a:extLst>
              <a:ext uri="{FF2B5EF4-FFF2-40B4-BE49-F238E27FC236}">
                <a16:creationId xmlns:a16="http://schemas.microsoft.com/office/drawing/2014/main" id="{43523727-609F-47BC-AF20-AC80F1F434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2771775" y="-171450"/>
            <a:ext cx="1273175" cy="1276350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75B1C8FF-E7B3-488A-B115-8D38913B840A}"/>
              </a:ext>
            </a:extLst>
          </p:cNvPr>
          <p:cNvSpPr>
            <a:spLocks/>
          </p:cNvSpPr>
          <p:nvPr/>
        </p:nvSpPr>
        <p:spPr bwMode="auto">
          <a:xfrm>
            <a:off x="4858991" y="2658616"/>
            <a:ext cx="2246313" cy="1364177"/>
          </a:xfrm>
          <a:prstGeom prst="upArrowCallout">
            <a:avLst/>
          </a:prstGeom>
          <a:solidFill>
            <a:srgbClr val="36426C">
              <a:alpha val="79214"/>
            </a:srgbClr>
          </a:solidFill>
          <a:ln w="12700">
            <a:solidFill>
              <a:schemeClr val="bg1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2000" dirty="0">
                <a:solidFill>
                  <a:schemeClr val="bg1"/>
                </a:solidFill>
              </a:rPr>
              <a:t>Manufacura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56B84C1-491C-6347-B7B0-5C109EC9C0A4}"/>
              </a:ext>
            </a:extLst>
          </p:cNvPr>
          <p:cNvSpPr>
            <a:spLocks/>
          </p:cNvSpPr>
          <p:nvPr/>
        </p:nvSpPr>
        <p:spPr bwMode="auto">
          <a:xfrm>
            <a:off x="4840388" y="1399718"/>
            <a:ext cx="2246313" cy="837952"/>
          </a:xfrm>
          <a:prstGeom prst="rect">
            <a:avLst/>
          </a:prstGeom>
          <a:solidFill>
            <a:srgbClr val="00B050">
              <a:alpha val="79214"/>
            </a:srgbClr>
          </a:solidFill>
          <a:ln>
            <a:noFill/>
          </a:ln>
          <a:effectLst/>
          <a:extLst/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2000" dirty="0">
                <a:solidFill>
                  <a:schemeClr val="bg1"/>
                </a:solidFill>
              </a:rPr>
              <a:t>Conocimiento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C21158D-3B3E-4943-8A15-CFF05A4EFB61}"/>
              </a:ext>
            </a:extLst>
          </p:cNvPr>
          <p:cNvSpPr>
            <a:spLocks/>
          </p:cNvSpPr>
          <p:nvPr/>
        </p:nvSpPr>
        <p:spPr bwMode="auto">
          <a:xfrm>
            <a:off x="8525330" y="894600"/>
            <a:ext cx="4320000" cy="3240000"/>
          </a:xfrm>
          <a:prstGeom prst="rect">
            <a:avLst/>
          </a:prstGeom>
          <a:solidFill>
            <a:srgbClr val="FF9300">
              <a:alpha val="73725"/>
            </a:srgbClr>
          </a:solidFill>
          <a:ln>
            <a:noFill/>
          </a:ln>
          <a:effectLst/>
          <a:extLst/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Impulsar el talento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s-MX" alt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 a la gente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s-MX" alt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Universidades de investigación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s-MX" alt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Atracción de talento externo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s-MX" alt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Gobierno amigable con el emprendimiento e inclusión</a:t>
            </a:r>
          </a:p>
          <a:p>
            <a:pPr eaLnBrk="1"/>
            <a:endParaRPr lang="es-MX" altLang="es-MX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/>
            <a:r>
              <a:rPr lang="es-MX" alt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basada en el mérito</a:t>
            </a:r>
          </a:p>
          <a:p>
            <a:pPr marL="285750" indent="-285750" eaLnBrk="1">
              <a:buFont typeface="Arial" panose="020B0604020202020204" pitchFamily="34" charset="0"/>
              <a:buChar char="•"/>
            </a:pPr>
            <a:r>
              <a:rPr lang="es-MX" alt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Acceso a la mejor educación sin importar la condición socioeconómica</a:t>
            </a:r>
          </a:p>
          <a:p>
            <a:pPr eaLnBrk="1"/>
            <a:endParaRPr lang="es-MX" altLang="es-MX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1AAD948-311E-174D-A0D2-7C0FFBEF6281}"/>
              </a:ext>
            </a:extLst>
          </p:cNvPr>
          <p:cNvSpPr>
            <a:spLocks/>
          </p:cNvSpPr>
          <p:nvPr/>
        </p:nvSpPr>
        <p:spPr bwMode="auto">
          <a:xfrm>
            <a:off x="765115" y="2663964"/>
            <a:ext cx="2246313" cy="1364177"/>
          </a:xfrm>
          <a:prstGeom prst="upArrowCallout">
            <a:avLst/>
          </a:prstGeom>
          <a:solidFill>
            <a:srgbClr val="36426C">
              <a:alpha val="79214"/>
            </a:srgbClr>
          </a:solidFill>
          <a:ln w="12700">
            <a:solidFill>
              <a:schemeClr val="bg1"/>
            </a:solidFill>
            <a:miter lim="4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2000" dirty="0">
                <a:solidFill>
                  <a:schemeClr val="bg1"/>
                </a:solidFill>
              </a:rPr>
              <a:t>Mano de obra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D036896-CD89-D143-8266-73CCB7D14DF0}"/>
              </a:ext>
            </a:extLst>
          </p:cNvPr>
          <p:cNvSpPr>
            <a:spLocks/>
          </p:cNvSpPr>
          <p:nvPr/>
        </p:nvSpPr>
        <p:spPr bwMode="auto">
          <a:xfrm>
            <a:off x="765114" y="1413132"/>
            <a:ext cx="2246313" cy="837952"/>
          </a:xfrm>
          <a:prstGeom prst="rect">
            <a:avLst/>
          </a:prstGeom>
          <a:solidFill>
            <a:srgbClr val="00B050">
              <a:alpha val="79214"/>
            </a:srgbClr>
          </a:solidFill>
          <a:ln>
            <a:noFill/>
          </a:ln>
          <a:effectLst/>
          <a:extLst/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2000" dirty="0">
                <a:solidFill>
                  <a:schemeClr val="bg1"/>
                </a:solidFill>
              </a:rPr>
              <a:t>Capacidad creadora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E402AAEB-FD31-8E49-8D96-9E8EE8F0DFBD}"/>
              </a:ext>
            </a:extLst>
          </p:cNvPr>
          <p:cNvSpPr>
            <a:spLocks/>
          </p:cNvSpPr>
          <p:nvPr/>
        </p:nvSpPr>
        <p:spPr bwMode="auto">
          <a:xfrm>
            <a:off x="4858990" y="0"/>
            <a:ext cx="2340000" cy="1080000"/>
          </a:xfrm>
          <a:prstGeom prst="parallelogram">
            <a:avLst/>
          </a:prstGeom>
          <a:solidFill>
            <a:schemeClr val="accent5">
              <a:lumMod val="75000"/>
              <a:alpha val="79214"/>
            </a:schemeClr>
          </a:solidFill>
          <a:ln>
            <a:noFill/>
          </a:ln>
          <a:effectLst/>
          <a:extLst/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2000" dirty="0">
                <a:solidFill>
                  <a:schemeClr val="bg1"/>
                </a:solidFill>
              </a:rPr>
              <a:t>Transición económica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0158DCC-151E-704C-963D-CC5FD3179EE2}"/>
              </a:ext>
            </a:extLst>
          </p:cNvPr>
          <p:cNvSpPr>
            <a:spLocks/>
          </p:cNvSpPr>
          <p:nvPr/>
        </p:nvSpPr>
        <p:spPr bwMode="auto">
          <a:xfrm>
            <a:off x="718270" y="0"/>
            <a:ext cx="2340000" cy="1080000"/>
          </a:xfrm>
          <a:prstGeom prst="parallelogram">
            <a:avLst/>
          </a:prstGeom>
          <a:solidFill>
            <a:schemeClr val="accent5">
              <a:lumMod val="75000"/>
              <a:alpha val="79214"/>
            </a:schemeClr>
          </a:solidFill>
          <a:ln>
            <a:noFill/>
          </a:ln>
          <a:effectLst/>
          <a:extLst/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2000" dirty="0">
                <a:solidFill>
                  <a:schemeClr val="bg1"/>
                </a:solidFill>
              </a:rPr>
              <a:t>Cambio de</a:t>
            </a:r>
          </a:p>
          <a:p>
            <a:pPr algn="ctr" eaLnBrk="1"/>
            <a:r>
              <a:rPr lang="es-MX" altLang="es-MX" sz="2000" dirty="0">
                <a:solidFill>
                  <a:schemeClr val="bg1"/>
                </a:solidFill>
              </a:rPr>
              <a:t>paradigma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C9D75C5-BF67-4137-A42D-EB4CE500947B}"/>
              </a:ext>
            </a:extLst>
          </p:cNvPr>
          <p:cNvSpPr>
            <a:spLocks/>
          </p:cNvSpPr>
          <p:nvPr/>
        </p:nvSpPr>
        <p:spPr bwMode="auto">
          <a:xfrm>
            <a:off x="142206" y="4592750"/>
            <a:ext cx="10357136" cy="3230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Alva, S, y Fernández J. A. (2018). Un México posible. Una visión disruptiva para transformar a México. Ed. Debate</a:t>
            </a:r>
          </a:p>
        </p:txBody>
      </p:sp>
    </p:spTree>
    <p:extLst>
      <p:ext uri="{BB962C8B-B14F-4D97-AF65-F5344CB8AC3E}">
        <p14:creationId xmlns:p14="http://schemas.microsoft.com/office/powerpoint/2010/main" val="1505932725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pasted-image.tiff">
            <a:extLst>
              <a:ext uri="{FF2B5EF4-FFF2-40B4-BE49-F238E27FC236}">
                <a16:creationId xmlns:a16="http://schemas.microsoft.com/office/drawing/2014/main" id="{A02EF5EA-2238-40B7-919E-A10867248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b="27570"/>
          <a:stretch>
            <a:fillRect/>
          </a:stretch>
        </p:blipFill>
        <p:spPr bwMode="auto">
          <a:xfrm>
            <a:off x="3175" y="0"/>
            <a:ext cx="13669963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AutoShape 2">
            <a:extLst>
              <a:ext uri="{FF2B5EF4-FFF2-40B4-BE49-F238E27FC236}">
                <a16:creationId xmlns:a16="http://schemas.microsoft.com/office/drawing/2014/main" id="{A601C8A7-DD01-4E00-86CD-549707DF9A97}"/>
              </a:ext>
            </a:extLst>
          </p:cNvPr>
          <p:cNvSpPr>
            <a:spLocks/>
          </p:cNvSpPr>
          <p:nvPr/>
        </p:nvSpPr>
        <p:spPr bwMode="auto">
          <a:xfrm>
            <a:off x="2587625" y="4992"/>
            <a:ext cx="11109325" cy="5129213"/>
          </a:xfrm>
          <a:custGeom>
            <a:avLst/>
            <a:gdLst>
              <a:gd name="T0" fmla="*/ 5554663 w 21600"/>
              <a:gd name="T1" fmla="*/ 2564607 h 21600"/>
              <a:gd name="T2" fmla="*/ 5554663 w 21600"/>
              <a:gd name="T3" fmla="*/ 2564607 h 21600"/>
              <a:gd name="T4" fmla="*/ 5554663 w 21600"/>
              <a:gd name="T5" fmla="*/ 2564607 h 21600"/>
              <a:gd name="T6" fmla="*/ 5554663 w 21600"/>
              <a:gd name="T7" fmla="*/ 25646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2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367"/>
                </a:lnTo>
                <a:lnTo>
                  <a:pt x="1821" y="0"/>
                </a:lnTo>
                <a:close/>
              </a:path>
            </a:pathLst>
          </a:custGeom>
          <a:solidFill>
            <a:srgbClr val="FFFFFF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8676" name="AutoShape 3" descr="Shape 542">
            <a:extLst>
              <a:ext uri="{FF2B5EF4-FFF2-40B4-BE49-F238E27FC236}">
                <a16:creationId xmlns:a16="http://schemas.microsoft.com/office/drawing/2014/main" id="{F01D52BA-7F62-4EF8-A0FF-2E4D78B8186C}"/>
              </a:ext>
            </a:extLst>
          </p:cNvPr>
          <p:cNvSpPr>
            <a:spLocks/>
          </p:cNvSpPr>
          <p:nvPr/>
        </p:nvSpPr>
        <p:spPr bwMode="auto">
          <a:xfrm>
            <a:off x="5296" y="-40430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41546D">
              <a:alpha val="9333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28679" name="Text Box 6" descr="TextBox 46">
            <a:extLst>
              <a:ext uri="{FF2B5EF4-FFF2-40B4-BE49-F238E27FC236}">
                <a16:creationId xmlns:a16="http://schemas.microsoft.com/office/drawing/2014/main" id="{D953CF97-1C81-4B3B-A888-C7F3956628C6}"/>
              </a:ext>
            </a:extLst>
          </p:cNvPr>
          <p:cNvSpPr txBox="1">
            <a:spLocks/>
          </p:cNvSpPr>
          <p:nvPr/>
        </p:nvSpPr>
        <p:spPr bwMode="auto">
          <a:xfrm>
            <a:off x="146584" y="797770"/>
            <a:ext cx="293370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>
              <a:lnSpc>
                <a:spcPts val="2800"/>
              </a:lnSpc>
            </a:pP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FACTORES QUE DETONAN EL </a:t>
            </a:r>
            <a:r>
              <a:rPr lang="es-MX" altLang="es-MX" sz="2900">
                <a:solidFill>
                  <a:srgbClr val="FFFFFF"/>
                </a:solidFill>
              </a:rPr>
              <a:t>DESARROLLO</a:t>
            </a:r>
            <a:endParaRPr lang="es-MX" altLang="es-MX" sz="2400">
              <a:solidFill>
                <a:srgbClr val="FFFFFF"/>
              </a:solidFill>
            </a:endParaRPr>
          </a:p>
        </p:txBody>
      </p:sp>
      <p:pic>
        <p:nvPicPr>
          <p:cNvPr id="28691" name="Picture 19" descr="Recurso 2.png">
            <a:extLst>
              <a:ext uri="{FF2B5EF4-FFF2-40B4-BE49-F238E27FC236}">
                <a16:creationId xmlns:a16="http://schemas.microsoft.com/office/drawing/2014/main" id="{A17CA130-F3E6-4921-8E18-621876564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1203">
            <a:off x="7300574" y="-272733"/>
            <a:ext cx="3600000" cy="3614436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8696" name="Picture 24" descr="Recurso 1.png">
            <a:extLst>
              <a:ext uri="{FF2B5EF4-FFF2-40B4-BE49-F238E27FC236}">
                <a16:creationId xmlns:a16="http://schemas.microsoft.com/office/drawing/2014/main" id="{B77E11B2-5F03-4B81-A127-BAD42955E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8175">
            <a:off x="9220880" y="1724778"/>
            <a:ext cx="3600000" cy="3614424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4" name="Picture 17" descr="Recurso 3.png">
            <a:extLst>
              <a:ext uri="{FF2B5EF4-FFF2-40B4-BE49-F238E27FC236}">
                <a16:creationId xmlns:a16="http://schemas.microsoft.com/office/drawing/2014/main" id="{5DA3DF0F-3058-4B33-9DFF-FB7A727B4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7250">
            <a:off x="3367643" y="-467999"/>
            <a:ext cx="3600000" cy="3602877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5" name="Picture 18" descr="Recurso 4.png">
            <a:extLst>
              <a:ext uri="{FF2B5EF4-FFF2-40B4-BE49-F238E27FC236}">
                <a16:creationId xmlns:a16="http://schemas.microsoft.com/office/drawing/2014/main" id="{081A3E44-0F00-4140-8D12-9DCAFA399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6501">
            <a:off x="5275826" y="1566256"/>
            <a:ext cx="3600000" cy="3611538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" name="Text Box 8" descr="Elipse 9">
            <a:extLst>
              <a:ext uri="{FF2B5EF4-FFF2-40B4-BE49-F238E27FC236}">
                <a16:creationId xmlns:a16="http://schemas.microsoft.com/office/drawing/2014/main" id="{921F8627-256E-4488-B51F-64F0F9FC1787}"/>
              </a:ext>
            </a:extLst>
          </p:cNvPr>
          <p:cNvSpPr txBox="1">
            <a:spLocks/>
          </p:cNvSpPr>
          <p:nvPr/>
        </p:nvSpPr>
        <p:spPr bwMode="auto">
          <a:xfrm>
            <a:off x="4450923" y="993033"/>
            <a:ext cx="175895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DESARROLLO INSTITUCIONAL Y ESTADO DE DERECHO</a:t>
            </a:r>
          </a:p>
        </p:txBody>
      </p:sp>
      <p:sp>
        <p:nvSpPr>
          <p:cNvPr id="11" name="Text Box 9" descr="Elipse 9">
            <a:extLst>
              <a:ext uri="{FF2B5EF4-FFF2-40B4-BE49-F238E27FC236}">
                <a16:creationId xmlns:a16="http://schemas.microsoft.com/office/drawing/2014/main" id="{6A466A8F-6E78-470A-A1E4-925CE62D14B3}"/>
              </a:ext>
            </a:extLst>
          </p:cNvPr>
          <p:cNvSpPr txBox="1">
            <a:spLocks/>
          </p:cNvSpPr>
          <p:nvPr/>
        </p:nvSpPr>
        <p:spPr bwMode="auto">
          <a:xfrm>
            <a:off x="6092825" y="2876029"/>
            <a:ext cx="20494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INVERSIÓN EN CAPITAL</a:t>
            </a:r>
          </a:p>
        </p:txBody>
      </p:sp>
      <p:sp>
        <p:nvSpPr>
          <p:cNvPr id="12" name="Text Box 12" descr="Elipse 9">
            <a:extLst>
              <a:ext uri="{FF2B5EF4-FFF2-40B4-BE49-F238E27FC236}">
                <a16:creationId xmlns:a16="http://schemas.microsoft.com/office/drawing/2014/main" id="{BDE157E1-378A-48AF-8CB1-7F972D13B0F3}"/>
              </a:ext>
            </a:extLst>
          </p:cNvPr>
          <p:cNvSpPr txBox="1">
            <a:spLocks/>
          </p:cNvSpPr>
          <p:nvPr/>
        </p:nvSpPr>
        <p:spPr bwMode="auto">
          <a:xfrm>
            <a:off x="8063638" y="1096598"/>
            <a:ext cx="2297112" cy="13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AMBIENTE DE NEGOCIOS ABIERTO </a:t>
            </a:r>
          </a:p>
          <a:p>
            <a:pPr algn="ctr" eaLnBrk="1"/>
            <a:r>
              <a:rPr lang="es-MX" altLang="es-MX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 COMPETITIVO</a:t>
            </a:r>
          </a:p>
          <a:p>
            <a:pPr algn="ctr" eaLnBrk="1"/>
            <a:r>
              <a:rPr lang="es-MX" altLang="es-MX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Apertura comercial y</a:t>
            </a:r>
          </a:p>
          <a:p>
            <a:pPr algn="ctr" eaLnBrk="1"/>
            <a:r>
              <a:rPr lang="es-MX" altLang="es-MX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desregulación</a:t>
            </a:r>
          </a:p>
        </p:txBody>
      </p:sp>
      <p:sp>
        <p:nvSpPr>
          <p:cNvPr id="13" name="Text Box 14" descr="Elipse 9">
            <a:extLst>
              <a:ext uri="{FF2B5EF4-FFF2-40B4-BE49-F238E27FC236}">
                <a16:creationId xmlns:a16="http://schemas.microsoft.com/office/drawing/2014/main" id="{F2239171-97B2-4604-855C-073AC9B13860}"/>
              </a:ext>
            </a:extLst>
          </p:cNvPr>
          <p:cNvSpPr txBox="1">
            <a:spLocks/>
          </p:cNvSpPr>
          <p:nvPr/>
        </p:nvSpPr>
        <p:spPr bwMode="auto">
          <a:xfrm>
            <a:off x="9786621" y="3142878"/>
            <a:ext cx="2419350" cy="96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Transición </a:t>
            </a:r>
          </a:p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Nueva Economía</a:t>
            </a:r>
          </a:p>
          <a:p>
            <a:pPr marL="285750" indent="-285750" algn="ctr" eaLnBrk="1">
              <a:buFont typeface="Arial" panose="020B0604020202020204" pitchFamily="34" charset="0"/>
              <a:buChar char="•"/>
            </a:pPr>
            <a:r>
              <a:rPr lang="es-MX" altLang="es-MX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Del conocimiento</a:t>
            </a:r>
          </a:p>
          <a:p>
            <a:pPr marL="285750" indent="-285750" algn="ctr" eaLnBrk="1">
              <a:buFont typeface="Arial" panose="020B0604020202020204" pitchFamily="34" charset="0"/>
              <a:buChar char="•"/>
            </a:pPr>
            <a:r>
              <a:rPr lang="es-MX" altLang="es-MX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Sustentable</a:t>
            </a:r>
          </a:p>
        </p:txBody>
      </p:sp>
      <p:sp>
        <p:nvSpPr>
          <p:cNvPr id="14" name="Text Box 10" descr="Elipse 9">
            <a:extLst>
              <a:ext uri="{FF2B5EF4-FFF2-40B4-BE49-F238E27FC236}">
                <a16:creationId xmlns:a16="http://schemas.microsoft.com/office/drawing/2014/main" id="{5F3E7FAA-BD0C-43CC-8CF8-C6F4248FDAB2}"/>
              </a:ext>
            </a:extLst>
          </p:cNvPr>
          <p:cNvSpPr txBox="1">
            <a:spLocks/>
          </p:cNvSpPr>
          <p:nvPr/>
        </p:nvSpPr>
        <p:spPr bwMode="auto">
          <a:xfrm>
            <a:off x="6355904" y="3392379"/>
            <a:ext cx="1560513" cy="42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Físico</a:t>
            </a:r>
          </a:p>
        </p:txBody>
      </p:sp>
      <p:sp>
        <p:nvSpPr>
          <p:cNvPr id="15" name="Text Box 16" descr="Elipse 9">
            <a:extLst>
              <a:ext uri="{FF2B5EF4-FFF2-40B4-BE49-F238E27FC236}">
                <a16:creationId xmlns:a16="http://schemas.microsoft.com/office/drawing/2014/main" id="{D9108773-1637-463C-88AD-F8A3B7CDA2DF}"/>
              </a:ext>
            </a:extLst>
          </p:cNvPr>
          <p:cNvSpPr txBox="1">
            <a:spLocks/>
          </p:cNvSpPr>
          <p:nvPr/>
        </p:nvSpPr>
        <p:spPr bwMode="auto">
          <a:xfrm>
            <a:off x="6101209" y="3776127"/>
            <a:ext cx="2049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Humano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BF8A603-E36D-4BC1-8E64-F2143EAEC061}"/>
              </a:ext>
            </a:extLst>
          </p:cNvPr>
          <p:cNvSpPr/>
          <p:nvPr/>
        </p:nvSpPr>
        <p:spPr bwMode="auto">
          <a:xfrm>
            <a:off x="9937583" y="3882752"/>
            <a:ext cx="2161523" cy="25473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6858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  <a:sym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46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pasted-image.tiff">
            <a:extLst>
              <a:ext uri="{FF2B5EF4-FFF2-40B4-BE49-F238E27FC236}">
                <a16:creationId xmlns:a16="http://schemas.microsoft.com/office/drawing/2014/main" id="{45857443-D0E5-459B-801D-43FFE21EB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r="11688" b="27570"/>
          <a:stretch>
            <a:fillRect/>
          </a:stretch>
        </p:blipFill>
        <p:spPr bwMode="auto">
          <a:xfrm>
            <a:off x="3175" y="0"/>
            <a:ext cx="12071350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AutoShape 2">
            <a:extLst>
              <a:ext uri="{FF2B5EF4-FFF2-40B4-BE49-F238E27FC236}">
                <a16:creationId xmlns:a16="http://schemas.microsoft.com/office/drawing/2014/main" id="{91192F54-9FAC-45CC-82BE-2A435AA8B036}"/>
              </a:ext>
            </a:extLst>
          </p:cNvPr>
          <p:cNvSpPr>
            <a:spLocks/>
          </p:cNvSpPr>
          <p:nvPr/>
        </p:nvSpPr>
        <p:spPr bwMode="auto">
          <a:xfrm>
            <a:off x="2562225" y="-30163"/>
            <a:ext cx="9577388" cy="5129213"/>
          </a:xfrm>
          <a:custGeom>
            <a:avLst/>
            <a:gdLst>
              <a:gd name="T0" fmla="*/ 4788694 w 21600"/>
              <a:gd name="T1" fmla="*/ 2564607 h 21600"/>
              <a:gd name="T2" fmla="*/ 4788694 w 21600"/>
              <a:gd name="T3" fmla="*/ 2564607 h 21600"/>
              <a:gd name="T4" fmla="*/ 4788694 w 21600"/>
              <a:gd name="T5" fmla="*/ 2564607 h 21600"/>
              <a:gd name="T6" fmla="*/ 4788694 w 21600"/>
              <a:gd name="T7" fmla="*/ 25646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2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367"/>
                </a:lnTo>
                <a:lnTo>
                  <a:pt x="1821" y="0"/>
                </a:lnTo>
                <a:close/>
              </a:path>
            </a:pathLst>
          </a:custGeom>
          <a:solidFill>
            <a:srgbClr val="FFFFFF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9700" name="AutoShape 3" descr="Shape 542">
            <a:extLst>
              <a:ext uri="{FF2B5EF4-FFF2-40B4-BE49-F238E27FC236}">
                <a16:creationId xmlns:a16="http://schemas.microsoft.com/office/drawing/2014/main" id="{5644862E-DD3D-473F-B812-1DF955C91754}"/>
              </a:ext>
            </a:extLst>
          </p:cNvPr>
          <p:cNvSpPr>
            <a:spLocks/>
          </p:cNvSpPr>
          <p:nvPr/>
        </p:nvSpPr>
        <p:spPr bwMode="auto">
          <a:xfrm>
            <a:off x="-26988" y="-41275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72A346">
              <a:alpha val="92941"/>
            </a:srgbClr>
          </a:solidFill>
          <a:ln>
            <a:noFill/>
          </a:ln>
          <a:effectLst/>
          <a:extLst/>
        </p:spPr>
        <p:txBody>
          <a:bodyPr lIns="60958" tIns="60958" rIns="60958" bIns="60958" anchor="ctr"/>
          <a:lstStyle/>
          <a:p>
            <a:endParaRPr lang="es-MX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62ED453-4D69-4E5B-A18B-80B21C361C19}"/>
              </a:ext>
            </a:extLst>
          </p:cNvPr>
          <p:cNvGrpSpPr>
            <a:grpSpLocks/>
          </p:cNvGrpSpPr>
          <p:nvPr/>
        </p:nvGrpSpPr>
        <p:grpSpPr bwMode="auto">
          <a:xfrm>
            <a:off x="7137400" y="1895475"/>
            <a:ext cx="4678363" cy="3192463"/>
            <a:chOff x="262334" y="2046596"/>
            <a:chExt cx="4677443" cy="3192847"/>
          </a:xfrm>
        </p:grpSpPr>
        <p:pic>
          <p:nvPicPr>
            <p:cNvPr id="3" name="Picture 5" descr="Imagen 14">
              <a:extLst>
                <a:ext uri="{FF2B5EF4-FFF2-40B4-BE49-F238E27FC236}">
                  <a16:creationId xmlns:a16="http://schemas.microsoft.com/office/drawing/2014/main" id="{9B4D45D6-B9C7-41D1-B17A-2CF18E3D5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334" y="2064838"/>
              <a:ext cx="4670029" cy="3174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" name="AutoShape 6" descr="Rectangle 8">
              <a:extLst>
                <a:ext uri="{FF2B5EF4-FFF2-40B4-BE49-F238E27FC236}">
                  <a16:creationId xmlns:a16="http://schemas.microsoft.com/office/drawing/2014/main" id="{E7BF41DC-8E9D-4CE0-8D33-EA6E8D8A6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900" y="2046596"/>
              <a:ext cx="4228877" cy="651855"/>
            </a:xfrm>
            <a:custGeom>
              <a:avLst/>
              <a:gdLst>
                <a:gd name="T0" fmla="*/ 2114439 w 21600"/>
                <a:gd name="T1" fmla="*/ 325928 h 21600"/>
                <a:gd name="T2" fmla="*/ 2114439 w 21600"/>
                <a:gd name="T3" fmla="*/ 325928 h 21600"/>
                <a:gd name="T4" fmla="*/ 2114439 w 21600"/>
                <a:gd name="T5" fmla="*/ 325928 h 21600"/>
                <a:gd name="T6" fmla="*/ 2114439 w 21600"/>
                <a:gd name="T7" fmla="*/ 325928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686" y="0"/>
                  </a:moveTo>
                  <a:lnTo>
                    <a:pt x="16991" y="185"/>
                  </a:lnTo>
                  <a:lnTo>
                    <a:pt x="21600" y="0"/>
                  </a:lnTo>
                  <a:lnTo>
                    <a:pt x="21009" y="21600"/>
                  </a:lnTo>
                  <a:lnTo>
                    <a:pt x="0" y="21600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F7F7F9">
                <a:alpha val="8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/>
            <a:lstStyle/>
            <a:p>
              <a:endParaRPr lang="es-MX"/>
            </a:p>
          </p:txBody>
        </p:sp>
        <p:sp>
          <p:nvSpPr>
            <p:cNvPr id="29716" name="Text Box 7" descr="Text Box 9">
              <a:extLst>
                <a:ext uri="{FF2B5EF4-FFF2-40B4-BE49-F238E27FC236}">
                  <a16:creationId xmlns:a16="http://schemas.microsoft.com/office/drawing/2014/main" id="{7F4BB813-F4DA-4C69-9F84-1D531B33B83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59827" y="2170351"/>
              <a:ext cx="3372175" cy="404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lnSpc>
                  <a:spcPct val="80000"/>
                </a:lnSpc>
              </a:pPr>
              <a:r>
                <a:rPr lang="es-MX" altLang="es-MX" sz="1600" b="1">
                  <a:solidFill>
                    <a:srgbClr val="483D45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COMBATIR EL CAMBIO CLIMÁTICO</a:t>
              </a:r>
            </a:p>
          </p:txBody>
        </p:sp>
        <p:sp>
          <p:nvSpPr>
            <p:cNvPr id="29717" name="Oval 8" descr="Elipse 39">
              <a:extLst>
                <a:ext uri="{FF2B5EF4-FFF2-40B4-BE49-F238E27FC236}">
                  <a16:creationId xmlns:a16="http://schemas.microsoft.com/office/drawing/2014/main" id="{EDBF160C-6CAD-4625-8E2D-A1873DC42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304" y="4174744"/>
              <a:ext cx="141113" cy="14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endParaRPr lang="es-MX" altLang="es-MX">
                <a:solidFill>
                  <a:srgbClr val="FFFFFF"/>
                </a:solidFill>
              </a:endParaRPr>
            </a:p>
          </p:txBody>
        </p:sp>
      </p:grpSp>
      <p:sp>
        <p:nvSpPr>
          <p:cNvPr id="29702" name="Text Box 9" descr="TextBox 46">
            <a:extLst>
              <a:ext uri="{FF2B5EF4-FFF2-40B4-BE49-F238E27FC236}">
                <a16:creationId xmlns:a16="http://schemas.microsoft.com/office/drawing/2014/main" id="{15433D87-3798-46E5-90B0-99A9D873C815}"/>
              </a:ext>
            </a:extLst>
          </p:cNvPr>
          <p:cNvSpPr txBox="1">
            <a:spLocks/>
          </p:cNvSpPr>
          <p:nvPr/>
        </p:nvSpPr>
        <p:spPr bwMode="auto">
          <a:xfrm>
            <a:off x="627063" y="2081213"/>
            <a:ext cx="16589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FALSO</a:t>
            </a:r>
            <a:r>
              <a:rPr lang="es-MX" altLang="es-MX" sz="2600">
                <a:solidFill>
                  <a:srgbClr val="FFFFFF"/>
                </a:solidFill>
              </a:rPr>
              <a:t> DILEMA</a:t>
            </a:r>
          </a:p>
        </p:txBody>
      </p:sp>
      <p:grpSp>
        <p:nvGrpSpPr>
          <p:cNvPr id="29706" name="Group 10">
            <a:extLst>
              <a:ext uri="{FF2B5EF4-FFF2-40B4-BE49-F238E27FC236}">
                <a16:creationId xmlns:a16="http://schemas.microsoft.com/office/drawing/2014/main" id="{E99C569D-8411-42EB-B23F-6E364C2B7275}"/>
              </a:ext>
            </a:extLst>
          </p:cNvPr>
          <p:cNvGrpSpPr>
            <a:grpSpLocks/>
          </p:cNvGrpSpPr>
          <p:nvPr/>
        </p:nvGrpSpPr>
        <p:grpSpPr bwMode="auto">
          <a:xfrm>
            <a:off x="3159125" y="569913"/>
            <a:ext cx="8953500" cy="1328737"/>
            <a:chOff x="-12836" y="-1"/>
            <a:chExt cx="8954461" cy="1328731"/>
          </a:xfrm>
        </p:grpSpPr>
        <p:sp>
          <p:nvSpPr>
            <p:cNvPr id="29712" name="AutoShape 11" descr="Rectangle 11">
              <a:extLst>
                <a:ext uri="{FF2B5EF4-FFF2-40B4-BE49-F238E27FC236}">
                  <a16:creationId xmlns:a16="http://schemas.microsoft.com/office/drawing/2014/main" id="{888E55C1-D44E-4965-BFD0-B0C615C19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6" y="-1"/>
              <a:ext cx="8954461" cy="1328731"/>
            </a:xfrm>
            <a:custGeom>
              <a:avLst/>
              <a:gdLst>
                <a:gd name="T0" fmla="*/ 4477231 w 21600"/>
                <a:gd name="T1" fmla="*/ 664366 h 21600"/>
                <a:gd name="T2" fmla="*/ 4477231 w 21600"/>
                <a:gd name="T3" fmla="*/ 664366 h 21600"/>
                <a:gd name="T4" fmla="*/ 4477231 w 21600"/>
                <a:gd name="T5" fmla="*/ 664366 h 21600"/>
                <a:gd name="T6" fmla="*/ 4477231 w 21600"/>
                <a:gd name="T7" fmla="*/ 66436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614" y="0"/>
                  </a:moveTo>
                  <a:lnTo>
                    <a:pt x="21595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596E36">
                <a:alpha val="7450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/>
            <a:lstStyle/>
            <a:p>
              <a:endParaRPr lang="es-MX"/>
            </a:p>
          </p:txBody>
        </p:sp>
        <p:sp>
          <p:nvSpPr>
            <p:cNvPr id="29713" name="Text Box 12" descr="Text Box 12">
              <a:extLst>
                <a:ext uri="{FF2B5EF4-FFF2-40B4-BE49-F238E27FC236}">
                  <a16:creationId xmlns:a16="http://schemas.microsoft.com/office/drawing/2014/main" id="{CF8B959A-6F24-4FB5-B8EF-01E20613BA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57134" y="161599"/>
              <a:ext cx="5916122" cy="1005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lnSpc>
                  <a:spcPct val="90000"/>
                </a:lnSpc>
              </a:pPr>
              <a:r>
                <a:rPr lang="es-MX" altLang="es-MX" sz="19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Es posible </a:t>
              </a:r>
            </a:p>
            <a:p>
              <a:pPr algn="ctr" eaLnBrk="1">
                <a:lnSpc>
                  <a:spcPct val="90000"/>
                </a:lnSpc>
              </a:pPr>
              <a:r>
                <a:rPr lang="es-MX" altLang="es-MX" sz="19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GENERAR CRECIMIENTO ECONÓMICO</a:t>
              </a:r>
            </a:p>
            <a:p>
              <a:pPr algn="ctr" eaLnBrk="1">
                <a:lnSpc>
                  <a:spcPct val="90000"/>
                </a:lnSpc>
              </a:pPr>
              <a:r>
                <a:rPr lang="es-MX" altLang="es-MX" sz="19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y combatir el cambio climático al mismo tiempo</a:t>
              </a:r>
            </a:p>
          </p:txBody>
        </p:sp>
      </p:grpSp>
      <p:grpSp>
        <p:nvGrpSpPr>
          <p:cNvPr id="29710" name="Group 14">
            <a:extLst>
              <a:ext uri="{FF2B5EF4-FFF2-40B4-BE49-F238E27FC236}">
                <a16:creationId xmlns:a16="http://schemas.microsoft.com/office/drawing/2014/main" id="{32646614-F5A2-4CE3-ABFA-CF4992CB3901}"/>
              </a:ext>
            </a:extLst>
          </p:cNvPr>
          <p:cNvGrpSpPr>
            <a:grpSpLocks/>
          </p:cNvGrpSpPr>
          <p:nvPr/>
        </p:nvGrpSpPr>
        <p:grpSpPr bwMode="auto">
          <a:xfrm>
            <a:off x="2944813" y="1895475"/>
            <a:ext cx="4752975" cy="3178175"/>
            <a:chOff x="283765" y="0"/>
            <a:chExt cx="4752182" cy="3179069"/>
          </a:xfrm>
        </p:grpSpPr>
        <p:pic>
          <p:nvPicPr>
            <p:cNvPr id="5" name="Picture 15" descr="Imagen 14">
              <a:extLst>
                <a:ext uri="{FF2B5EF4-FFF2-40B4-BE49-F238E27FC236}">
                  <a16:creationId xmlns:a16="http://schemas.microsoft.com/office/drawing/2014/main" id="{E95EABE8-3D38-4D1B-B3D5-9FA0A648E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65" y="24308"/>
              <a:ext cx="4752182" cy="315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AutoShape 16" descr="Rectangle 6">
              <a:extLst>
                <a:ext uri="{FF2B5EF4-FFF2-40B4-BE49-F238E27FC236}">
                  <a16:creationId xmlns:a16="http://schemas.microsoft.com/office/drawing/2014/main" id="{573EAD32-8D4D-468F-B1CC-2B54B3419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35" y="0"/>
              <a:ext cx="4631929" cy="652050"/>
            </a:xfrm>
            <a:custGeom>
              <a:avLst/>
              <a:gdLst>
                <a:gd name="T0" fmla="*/ 2315965 w 21600"/>
                <a:gd name="T1" fmla="*/ 326025 h 21600"/>
                <a:gd name="T2" fmla="*/ 2315965 w 21600"/>
                <a:gd name="T3" fmla="*/ 326025 h 21600"/>
                <a:gd name="T4" fmla="*/ 2315965 w 21600"/>
                <a:gd name="T5" fmla="*/ 326025 h 21600"/>
                <a:gd name="T6" fmla="*/ 2315965 w 21600"/>
                <a:gd name="T7" fmla="*/ 32602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515" y="0"/>
                  </a:moveTo>
                  <a:lnTo>
                    <a:pt x="21600" y="0"/>
                  </a:lnTo>
                  <a:lnTo>
                    <a:pt x="20957" y="21600"/>
                  </a:lnTo>
                  <a:lnTo>
                    <a:pt x="0" y="21600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rgbClr val="F7F7F9">
                <a:alpha val="85097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/>
            <a:lstStyle/>
            <a:p>
              <a:endParaRPr lang="es-MX"/>
            </a:p>
          </p:txBody>
        </p:sp>
        <p:sp>
          <p:nvSpPr>
            <p:cNvPr id="29711" name="Text Box 17" descr="Text Box 7">
              <a:extLst>
                <a:ext uri="{FF2B5EF4-FFF2-40B4-BE49-F238E27FC236}">
                  <a16:creationId xmlns:a16="http://schemas.microsoft.com/office/drawing/2014/main" id="{7BA95ADC-D315-46CB-8271-A99500C77D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21096" y="145035"/>
              <a:ext cx="2738835" cy="388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lnSpc>
                  <a:spcPct val="80000"/>
                </a:lnSpc>
              </a:pPr>
              <a:r>
                <a:rPr lang="es-MX" altLang="es-MX" sz="1600" b="1">
                  <a:solidFill>
                    <a:srgbClr val="483D45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CRECIMIENTO ECONÓMICO</a:t>
              </a:r>
            </a:p>
          </p:txBody>
        </p:sp>
      </p:grpSp>
      <p:grpSp>
        <p:nvGrpSpPr>
          <p:cNvPr id="29714" name="Group 18">
            <a:extLst>
              <a:ext uri="{FF2B5EF4-FFF2-40B4-BE49-F238E27FC236}">
                <a16:creationId xmlns:a16="http://schemas.microsoft.com/office/drawing/2014/main" id="{874C7666-C1CF-42F1-90C8-D706EFF8CB68}"/>
              </a:ext>
            </a:extLst>
          </p:cNvPr>
          <p:cNvGrpSpPr>
            <a:grpSpLocks/>
          </p:cNvGrpSpPr>
          <p:nvPr/>
        </p:nvGrpSpPr>
        <p:grpSpPr bwMode="auto">
          <a:xfrm>
            <a:off x="7078663" y="1905000"/>
            <a:ext cx="601662" cy="3243263"/>
            <a:chOff x="24484" y="0"/>
            <a:chExt cx="601491" cy="3242734"/>
          </a:xfrm>
        </p:grpSpPr>
        <p:sp>
          <p:nvSpPr>
            <p:cNvPr id="29715" name="Line 19">
              <a:extLst>
                <a:ext uri="{FF2B5EF4-FFF2-40B4-BE49-F238E27FC236}">
                  <a16:creationId xmlns:a16="http://schemas.microsoft.com/office/drawing/2014/main" id="{E9B20010-DA41-457F-A2D1-90BD71F23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4" y="0"/>
              <a:ext cx="601491" cy="3242734"/>
            </a:xfrm>
            <a:prstGeom prst="line">
              <a:avLst/>
            </a:prstGeom>
            <a:noFill/>
            <a:ln w="889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pPr eaLnBrk="1">
                <a:defRPr/>
              </a:pPr>
              <a:endParaRPr lang="es-MX" altLang="es-MX"/>
            </a:p>
          </p:txBody>
        </p:sp>
        <p:sp>
          <p:nvSpPr>
            <p:cNvPr id="29708" name="Text Box 20" descr="Text Box 10">
              <a:extLst>
                <a:ext uri="{FF2B5EF4-FFF2-40B4-BE49-F238E27FC236}">
                  <a16:creationId xmlns:a16="http://schemas.microsoft.com/office/drawing/2014/main" id="{6F89C084-A181-4772-A60E-829AFAEC37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881" y="1603971"/>
              <a:ext cx="534413" cy="4666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tIns="91440" bIns="91440">
              <a:spAutoFit/>
            </a:bodyPr>
            <a:lstStyle>
              <a:lvl1pPr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2000" b="1"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VS</a:t>
              </a:r>
            </a:p>
          </p:txBody>
        </p:sp>
      </p:grpSp>
      <p:pic>
        <p:nvPicPr>
          <p:cNvPr id="23" name="Picture 47" descr="Recurso 1.png">
            <a:extLst>
              <a:ext uri="{FF2B5EF4-FFF2-40B4-BE49-F238E27FC236}">
                <a16:creationId xmlns:a16="http://schemas.microsoft.com/office/drawing/2014/main" id="{B4A829F5-2700-4507-A8E3-C6A02A79F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2771775" y="-171450"/>
            <a:ext cx="1273175" cy="1276350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pasted-image.tiff">
            <a:extLst>
              <a:ext uri="{FF2B5EF4-FFF2-40B4-BE49-F238E27FC236}">
                <a16:creationId xmlns:a16="http://schemas.microsoft.com/office/drawing/2014/main" id="{1064DE4E-F264-40F6-8E26-198A4DCA7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r="11688" b="27570"/>
          <a:stretch>
            <a:fillRect/>
          </a:stretch>
        </p:blipFill>
        <p:spPr bwMode="auto">
          <a:xfrm>
            <a:off x="3175" y="0"/>
            <a:ext cx="12071350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AutoShape 2">
            <a:extLst>
              <a:ext uri="{FF2B5EF4-FFF2-40B4-BE49-F238E27FC236}">
                <a16:creationId xmlns:a16="http://schemas.microsoft.com/office/drawing/2014/main" id="{2031D937-4D14-4BF2-B006-F5A644FEEBA6}"/>
              </a:ext>
            </a:extLst>
          </p:cNvPr>
          <p:cNvSpPr>
            <a:spLocks/>
          </p:cNvSpPr>
          <p:nvPr/>
        </p:nvSpPr>
        <p:spPr bwMode="auto">
          <a:xfrm>
            <a:off x="2587625" y="-30163"/>
            <a:ext cx="9577388" cy="5129213"/>
          </a:xfrm>
          <a:custGeom>
            <a:avLst/>
            <a:gdLst>
              <a:gd name="T0" fmla="*/ 4788694 w 21600"/>
              <a:gd name="T1" fmla="*/ 2564607 h 21600"/>
              <a:gd name="T2" fmla="*/ 4788694 w 21600"/>
              <a:gd name="T3" fmla="*/ 2564607 h 21600"/>
              <a:gd name="T4" fmla="*/ 4788694 w 21600"/>
              <a:gd name="T5" fmla="*/ 2564607 h 21600"/>
              <a:gd name="T6" fmla="*/ 4788694 w 21600"/>
              <a:gd name="T7" fmla="*/ 25646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2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367"/>
                </a:lnTo>
                <a:lnTo>
                  <a:pt x="1821" y="0"/>
                </a:lnTo>
                <a:close/>
              </a:path>
            </a:pathLst>
          </a:custGeom>
          <a:solidFill>
            <a:srgbClr val="FFFFFF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30724" name="AutoShape 3" descr="Shape 542">
            <a:extLst>
              <a:ext uri="{FF2B5EF4-FFF2-40B4-BE49-F238E27FC236}">
                <a16:creationId xmlns:a16="http://schemas.microsoft.com/office/drawing/2014/main" id="{C5964945-237E-48D4-BB21-DF8D3353C2E8}"/>
              </a:ext>
            </a:extLst>
          </p:cNvPr>
          <p:cNvSpPr>
            <a:spLocks/>
          </p:cNvSpPr>
          <p:nvPr/>
        </p:nvSpPr>
        <p:spPr bwMode="auto">
          <a:xfrm>
            <a:off x="-26988" y="-41275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72A346">
              <a:alpha val="93332"/>
            </a:srgbClr>
          </a:solidFill>
          <a:ln>
            <a:noFill/>
          </a:ln>
          <a:effectLst/>
          <a:extLst/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30726" name="Text Box 5" descr="TextBox 46">
            <a:extLst>
              <a:ext uri="{FF2B5EF4-FFF2-40B4-BE49-F238E27FC236}">
                <a16:creationId xmlns:a16="http://schemas.microsoft.com/office/drawing/2014/main" id="{31A410EF-F3D0-41A7-87A2-DA115EC14770}"/>
              </a:ext>
            </a:extLst>
          </p:cNvPr>
          <p:cNvSpPr txBox="1">
            <a:spLocks/>
          </p:cNvSpPr>
          <p:nvPr/>
        </p:nvSpPr>
        <p:spPr bwMode="auto">
          <a:xfrm>
            <a:off x="627063" y="1734109"/>
            <a:ext cx="2202252" cy="155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SISTEMAS CLAVE</a:t>
            </a:r>
          </a:p>
          <a:p>
            <a:pPr eaLnBrk="1">
              <a:lnSpc>
                <a:spcPts val="2800"/>
              </a:lnSpc>
            </a:pPr>
            <a:r>
              <a:rPr lang="es-MX" altLang="es-MX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PARA LA TRANSICIÓN</a:t>
            </a:r>
            <a:endParaRPr lang="es-MX" altLang="es-MX" sz="2600" dirty="0">
              <a:solidFill>
                <a:srgbClr val="FFFFFF"/>
              </a:solidFill>
            </a:endParaRPr>
          </a:p>
        </p:txBody>
      </p:sp>
      <p:sp>
        <p:nvSpPr>
          <p:cNvPr id="30729" name="Oval 8">
            <a:extLst>
              <a:ext uri="{FF2B5EF4-FFF2-40B4-BE49-F238E27FC236}">
                <a16:creationId xmlns:a16="http://schemas.microsoft.com/office/drawing/2014/main" id="{6A0DC784-1AE7-474A-86F5-8B5A55046522}"/>
              </a:ext>
            </a:extLst>
          </p:cNvPr>
          <p:cNvSpPr>
            <a:spLocks/>
          </p:cNvSpPr>
          <p:nvPr/>
        </p:nvSpPr>
        <p:spPr bwMode="auto">
          <a:xfrm>
            <a:off x="6334797" y="2101500"/>
            <a:ext cx="2584039" cy="2583213"/>
          </a:xfrm>
          <a:prstGeom prst="ellipse">
            <a:avLst/>
          </a:prstGeom>
          <a:solidFill>
            <a:srgbClr val="9BBB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endParaRPr lang="es-MX" altLang="es-MX"/>
          </a:p>
        </p:txBody>
      </p:sp>
      <p:sp>
        <p:nvSpPr>
          <p:cNvPr id="30730" name="AutoShape 9" descr="Text Box 7">
            <a:extLst>
              <a:ext uri="{FF2B5EF4-FFF2-40B4-BE49-F238E27FC236}">
                <a16:creationId xmlns:a16="http://schemas.microsoft.com/office/drawing/2014/main" id="{11C0A1EF-F778-4A89-BD88-813E8D482AA8}"/>
              </a:ext>
            </a:extLst>
          </p:cNvPr>
          <p:cNvSpPr>
            <a:spLocks/>
          </p:cNvSpPr>
          <p:nvPr/>
        </p:nvSpPr>
        <p:spPr bwMode="auto">
          <a:xfrm>
            <a:off x="6518393" y="2451130"/>
            <a:ext cx="2216847" cy="1731603"/>
          </a:xfrm>
          <a:custGeom>
            <a:avLst/>
            <a:gdLst>
              <a:gd name="T0" fmla="*/ 1108430 w 21600"/>
              <a:gd name="T1" fmla="*/ 866084 h 21600"/>
              <a:gd name="T2" fmla="*/ 1108430 w 21600"/>
              <a:gd name="T3" fmla="*/ 866084 h 21600"/>
              <a:gd name="T4" fmla="*/ 1108430 w 21600"/>
              <a:gd name="T5" fmla="*/ 866084 h 21600"/>
              <a:gd name="T6" fmla="*/ 1108430 w 21600"/>
              <a:gd name="T7" fmla="*/ 86608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541" y="21600"/>
                </a:lnTo>
                <a:lnTo>
                  <a:pt x="14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/>
          <a:lstStyle>
            <a:lvl1pPr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7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OBJETIVO</a:t>
            </a:r>
          </a:p>
          <a:p>
            <a:pPr algn="ctr" eaLnBrk="1"/>
            <a:endParaRPr lang="es-MX" altLang="es-MX" sz="1700" b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 eaLnBrk="1"/>
            <a:r>
              <a:rPr lang="es-MX" altLang="es-MX" sz="17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Crecimiento de mejor calidad, más resistente e incluyente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22B8D27-62B5-4520-9FA0-B7E0943609B4}"/>
              </a:ext>
            </a:extLst>
          </p:cNvPr>
          <p:cNvGrpSpPr/>
          <p:nvPr/>
        </p:nvGrpSpPr>
        <p:grpSpPr>
          <a:xfrm>
            <a:off x="3636963" y="2641793"/>
            <a:ext cx="2718691" cy="1350277"/>
            <a:chOff x="3636963" y="2641793"/>
            <a:chExt cx="2718691" cy="1350277"/>
          </a:xfrm>
        </p:grpSpPr>
        <p:sp>
          <p:nvSpPr>
            <p:cNvPr id="30732" name="Rectangle 11" descr="Rectangle 12">
              <a:extLst>
                <a:ext uri="{FF2B5EF4-FFF2-40B4-BE49-F238E27FC236}">
                  <a16:creationId xmlns:a16="http://schemas.microsoft.com/office/drawing/2014/main" id="{1C49A800-B68F-499D-9C08-9B6875C81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6963" y="2641793"/>
              <a:ext cx="1905035" cy="1350277"/>
            </a:xfrm>
            <a:prstGeom prst="rect">
              <a:avLst/>
            </a:prstGeom>
            <a:solidFill>
              <a:srgbClr val="30516E">
                <a:alpha val="7882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/>
            <a:lstStyle>
              <a:lvl1pPr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 sz="36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733" name="Text Box 12" descr="Text Box 13">
              <a:extLst>
                <a:ext uri="{FF2B5EF4-FFF2-40B4-BE49-F238E27FC236}">
                  <a16:creationId xmlns:a16="http://schemas.microsoft.com/office/drawing/2014/main" id="{318018F2-9F71-4A32-A77B-677007F02A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712025" y="3125721"/>
              <a:ext cx="1719503" cy="382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7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CIUDADES</a:t>
              </a:r>
            </a:p>
          </p:txBody>
        </p:sp>
        <p:sp>
          <p:nvSpPr>
            <p:cNvPr id="30736" name="AutoShape 15">
              <a:extLst>
                <a:ext uri="{FF2B5EF4-FFF2-40B4-BE49-F238E27FC236}">
                  <a16:creationId xmlns:a16="http://schemas.microsoft.com/office/drawing/2014/main" id="{C57C81B8-95B6-496E-AA9A-22925E448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606" y="2907753"/>
              <a:ext cx="823048" cy="818356"/>
            </a:xfrm>
            <a:prstGeom prst="rightArrow">
              <a:avLst>
                <a:gd name="adj1" fmla="val 32000"/>
                <a:gd name="adj2" fmla="val 64002"/>
              </a:avLst>
            </a:prstGeom>
            <a:solidFill>
              <a:srgbClr val="5B76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5D93CDB-5242-4D44-A29E-6DFB92DFC891}"/>
              </a:ext>
            </a:extLst>
          </p:cNvPr>
          <p:cNvGrpSpPr/>
          <p:nvPr/>
        </p:nvGrpSpPr>
        <p:grpSpPr>
          <a:xfrm>
            <a:off x="8889620" y="2641793"/>
            <a:ext cx="2697543" cy="1350277"/>
            <a:chOff x="8889620" y="2641793"/>
            <a:chExt cx="2697543" cy="1350277"/>
          </a:xfrm>
        </p:grpSpPr>
        <p:sp>
          <p:nvSpPr>
            <p:cNvPr id="30734" name="Rectangle 13" descr="Rectangle 12">
              <a:extLst>
                <a:ext uri="{FF2B5EF4-FFF2-40B4-BE49-F238E27FC236}">
                  <a16:creationId xmlns:a16="http://schemas.microsoft.com/office/drawing/2014/main" id="{CE648B24-E67C-4E70-8502-91057734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2128" y="2641793"/>
              <a:ext cx="1905035" cy="1350277"/>
            </a:xfrm>
            <a:prstGeom prst="rect">
              <a:avLst/>
            </a:prstGeom>
            <a:solidFill>
              <a:srgbClr val="30516E">
                <a:alpha val="7882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/>
            <a:lstStyle>
              <a:lvl1pPr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 sz="36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735" name="Text Box 14" descr="Text Box 5">
              <a:extLst>
                <a:ext uri="{FF2B5EF4-FFF2-40B4-BE49-F238E27FC236}">
                  <a16:creationId xmlns:a16="http://schemas.microsoft.com/office/drawing/2014/main" id="{563AE1D5-9CEA-4A0C-8C21-2E56FD65DB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786628" y="3125721"/>
              <a:ext cx="1719502" cy="382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7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ENERGÍA</a:t>
              </a:r>
            </a:p>
          </p:txBody>
        </p:sp>
        <p:sp>
          <p:nvSpPr>
            <p:cNvPr id="30737" name="AutoShape 16">
              <a:extLst>
                <a:ext uri="{FF2B5EF4-FFF2-40B4-BE49-F238E27FC236}">
                  <a16:creationId xmlns:a16="http://schemas.microsoft.com/office/drawing/2014/main" id="{CBCE8C14-3950-47AD-A81A-2EB4D6577F1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889620" y="2907753"/>
              <a:ext cx="823048" cy="818356"/>
            </a:xfrm>
            <a:prstGeom prst="rightArrow">
              <a:avLst>
                <a:gd name="adj1" fmla="val 32000"/>
                <a:gd name="adj2" fmla="val 64002"/>
              </a:avLst>
            </a:prstGeom>
            <a:solidFill>
              <a:srgbClr val="5B76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6BD68B81-6334-4558-8597-FD32479146D3}"/>
              </a:ext>
            </a:extLst>
          </p:cNvPr>
          <p:cNvGrpSpPr/>
          <p:nvPr/>
        </p:nvGrpSpPr>
        <p:grpSpPr>
          <a:xfrm>
            <a:off x="6674298" y="-15875"/>
            <a:ext cx="1905036" cy="2140289"/>
            <a:chOff x="6674298" y="-15875"/>
            <a:chExt cx="1905036" cy="2140289"/>
          </a:xfrm>
        </p:grpSpPr>
        <p:sp>
          <p:nvSpPr>
            <p:cNvPr id="30728" name="Rectangle 7" descr="Rectangle 12">
              <a:extLst>
                <a:ext uri="{FF2B5EF4-FFF2-40B4-BE49-F238E27FC236}">
                  <a16:creationId xmlns:a16="http://schemas.microsoft.com/office/drawing/2014/main" id="{38CF3FDA-FBBA-41D6-B289-71B1BEA0C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298" y="-15875"/>
              <a:ext cx="1905036" cy="1350277"/>
            </a:xfrm>
            <a:prstGeom prst="rect">
              <a:avLst/>
            </a:prstGeom>
            <a:solidFill>
              <a:srgbClr val="30516E">
                <a:alpha val="7882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 anchor="ctr"/>
            <a:lstStyle>
              <a:lvl1pPr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 sz="36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0731" name="AutoShape 10" descr="Text Box 10">
              <a:extLst>
                <a:ext uri="{FF2B5EF4-FFF2-40B4-BE49-F238E27FC236}">
                  <a16:creationId xmlns:a16="http://schemas.microsoft.com/office/drawing/2014/main" id="{F20F9BF5-3772-4BD1-8F5B-F0AE6BCD3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278" y="301606"/>
              <a:ext cx="1779077" cy="715315"/>
            </a:xfrm>
            <a:custGeom>
              <a:avLst/>
              <a:gdLst>
                <a:gd name="T0" fmla="*/ 889544 w 21600"/>
                <a:gd name="T1" fmla="*/ 357774 h 21600"/>
                <a:gd name="T2" fmla="*/ 889544 w 21600"/>
                <a:gd name="T3" fmla="*/ 357774 h 21600"/>
                <a:gd name="T4" fmla="*/ 889544 w 21600"/>
                <a:gd name="T5" fmla="*/ 357774 h 21600"/>
                <a:gd name="T6" fmla="*/ 889544 w 21600"/>
                <a:gd name="T7" fmla="*/ 35777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446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tIns="91440" bIns="91440"/>
            <a:lstStyle>
              <a:lvl1pPr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 defTabSz="18288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1828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7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USO DE SUELO</a:t>
              </a:r>
            </a:p>
          </p:txBody>
        </p:sp>
        <p:sp>
          <p:nvSpPr>
            <p:cNvPr id="30738" name="AutoShape 17">
              <a:extLst>
                <a:ext uri="{FF2B5EF4-FFF2-40B4-BE49-F238E27FC236}">
                  <a16:creationId xmlns:a16="http://schemas.microsoft.com/office/drawing/2014/main" id="{59018FAA-33E1-47CE-BD7A-6BB7C02B95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215424" y="1303712"/>
              <a:ext cx="822786" cy="818617"/>
            </a:xfrm>
            <a:prstGeom prst="rightArrow">
              <a:avLst>
                <a:gd name="adj1" fmla="val 32000"/>
                <a:gd name="adj2" fmla="val 64002"/>
              </a:avLst>
            </a:prstGeom>
            <a:solidFill>
              <a:srgbClr val="5B768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/>
            </a:p>
          </p:txBody>
        </p:sp>
      </p:grpSp>
      <p:pic>
        <p:nvPicPr>
          <p:cNvPr id="19" name="Picture 47" descr="Recurso 1.png">
            <a:extLst>
              <a:ext uri="{FF2B5EF4-FFF2-40B4-BE49-F238E27FC236}">
                <a16:creationId xmlns:a16="http://schemas.microsoft.com/office/drawing/2014/main" id="{53BB2CBA-E4FB-414B-B7EB-A529CBA5F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2771775" y="-171450"/>
            <a:ext cx="1273175" cy="1276350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Picture 1">
            <a:extLst>
              <a:ext uri="{FF2B5EF4-FFF2-40B4-BE49-F238E27FC236}">
                <a16:creationId xmlns:a16="http://schemas.microsoft.com/office/drawing/2014/main" id="{E127422B-7665-4AEE-9D75-13140ECCD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b="26393"/>
          <a:stretch>
            <a:fillRect/>
          </a:stretch>
        </p:blipFill>
        <p:spPr bwMode="auto">
          <a:xfrm>
            <a:off x="-34925" y="-19050"/>
            <a:ext cx="121348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509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52" name="Rectangle 22" descr="Rectangle 14">
            <a:extLst>
              <a:ext uri="{FF2B5EF4-FFF2-40B4-BE49-F238E27FC236}">
                <a16:creationId xmlns:a16="http://schemas.microsoft.com/office/drawing/2014/main" id="{26030438-CFB3-4FFD-ACF9-6EE3FB634D0E}"/>
              </a:ext>
            </a:extLst>
          </p:cNvPr>
          <p:cNvSpPr>
            <a:spLocks/>
          </p:cNvSpPr>
          <p:nvPr/>
        </p:nvSpPr>
        <p:spPr bwMode="auto">
          <a:xfrm>
            <a:off x="8467836" y="733246"/>
            <a:ext cx="3390288" cy="3457854"/>
          </a:xfrm>
          <a:prstGeom prst="rect">
            <a:avLst/>
          </a:prstGeom>
          <a:solidFill>
            <a:srgbClr val="182939">
              <a:alpha val="7137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>
            <a:lvl1pPr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endParaRPr lang="es-MX" altLang="es-MX" sz="36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747" name="AutoShape 2" descr="Shape 542">
            <a:extLst>
              <a:ext uri="{FF2B5EF4-FFF2-40B4-BE49-F238E27FC236}">
                <a16:creationId xmlns:a16="http://schemas.microsoft.com/office/drawing/2014/main" id="{8767A7A5-3C56-4F4B-8588-794EBBABD9E4}"/>
              </a:ext>
            </a:extLst>
          </p:cNvPr>
          <p:cNvSpPr>
            <a:spLocks/>
          </p:cNvSpPr>
          <p:nvPr/>
        </p:nvSpPr>
        <p:spPr bwMode="auto">
          <a:xfrm>
            <a:off x="-26988" y="-41275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72A346">
              <a:alpha val="93332"/>
            </a:srgbClr>
          </a:solidFill>
          <a:ln>
            <a:noFill/>
          </a:ln>
          <a:effectLst/>
          <a:extLst/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31749" name="Text Box 4" descr="TextBox 46">
            <a:extLst>
              <a:ext uri="{FF2B5EF4-FFF2-40B4-BE49-F238E27FC236}">
                <a16:creationId xmlns:a16="http://schemas.microsoft.com/office/drawing/2014/main" id="{B797D0EF-2411-4104-A98C-583E1C441DDE}"/>
              </a:ext>
            </a:extLst>
          </p:cNvPr>
          <p:cNvSpPr txBox="1">
            <a:spLocks/>
          </p:cNvSpPr>
          <p:nvPr/>
        </p:nvSpPr>
        <p:spPr bwMode="auto">
          <a:xfrm>
            <a:off x="373063" y="1209675"/>
            <a:ext cx="27432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LOS COSTOS DE LAS RENOVABLES YA SON </a:t>
            </a:r>
            <a:r>
              <a:rPr lang="es-MX" altLang="es-MX" sz="2200">
                <a:solidFill>
                  <a:srgbClr val="FFFFFF"/>
                </a:solidFill>
              </a:rPr>
              <a:t>COMPETITIVOS</a:t>
            </a:r>
            <a:endParaRPr lang="es-MX" altLang="es-MX" sz="2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79DD18E9-264A-41DB-93FF-F9F1CEACD546}"/>
              </a:ext>
            </a:extLst>
          </p:cNvPr>
          <p:cNvGrpSpPr>
            <a:grpSpLocks/>
          </p:cNvGrpSpPr>
          <p:nvPr/>
        </p:nvGrpSpPr>
        <p:grpSpPr bwMode="auto">
          <a:xfrm>
            <a:off x="3230563" y="244475"/>
            <a:ext cx="8462962" cy="4576763"/>
            <a:chOff x="0" y="0"/>
            <a:chExt cx="8462362" cy="4577599"/>
          </a:xfrm>
        </p:grpSpPr>
        <p:sp>
          <p:nvSpPr>
            <p:cNvPr id="31761" name="Text Box 6" descr="Text Box 23">
              <a:extLst>
                <a:ext uri="{FF2B5EF4-FFF2-40B4-BE49-F238E27FC236}">
                  <a16:creationId xmlns:a16="http://schemas.microsoft.com/office/drawing/2014/main" id="{25D528AD-45F5-47C3-8118-BEFBD5533A7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0" y="4088663"/>
              <a:ext cx="8462362" cy="488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182562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182562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182562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182562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just" eaLnBrk="1">
                <a:lnSpc>
                  <a:spcPct val="140000"/>
                </a:lnSpc>
              </a:pPr>
              <a:r>
                <a:rPr lang="es-MX" altLang="es-MX" sz="7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Fuente: Citi Research 2012; Bloomberg NEF (Turner 2013); IEA World Energy Outlook 2013, WEO 2012; Citi Research 2012; G. F Nemet, “Beyond the learning curve”, Energy Policy 34, 3218-3232 (2006) </a:t>
              </a:r>
            </a:p>
            <a:p>
              <a:pPr algn="just" eaLnBrk="1">
                <a:lnSpc>
                  <a:spcPct val="140000"/>
                </a:lnSpc>
              </a:pPr>
              <a:r>
                <a:rPr lang="es-MX" altLang="es-MX" sz="7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Actualización de cifras para combustibles fósiles de Carbon Tracker 2016. Asume un precio de carbon de 80 USD/tonelada y un precio de gas de 7 USD/Mmbtu. Assumiendo un 38% de factor de capacidad de eólico y 15% de capacidad para solar.</a:t>
              </a:r>
            </a:p>
          </p:txBody>
        </p:sp>
        <p:sp>
          <p:nvSpPr>
            <p:cNvPr id="31762" name="Text Box 7" descr="Text Box 13">
              <a:extLst>
                <a:ext uri="{FF2B5EF4-FFF2-40B4-BE49-F238E27FC236}">
                  <a16:creationId xmlns:a16="http://schemas.microsoft.com/office/drawing/2014/main" id="{DD43FDB7-A41F-493A-92E1-54AA0A4874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12881" y="0"/>
              <a:ext cx="3582210" cy="40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182562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182562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182562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182562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Costo de la energía solar</a:t>
              </a:r>
            </a:p>
            <a:p>
              <a:pPr algn="ctr" eaLnBrk="1"/>
              <a:r>
                <a:rPr lang="es-MX" altLang="es-MX" b="1" dirty="0">
                  <a:solidFill>
                    <a:srgbClr val="CDDDA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USD/</a:t>
              </a:r>
              <a:r>
                <a:rPr lang="es-MX" altLang="es-MX" b="1" dirty="0" err="1">
                  <a:solidFill>
                    <a:srgbClr val="CDDDA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MWh</a:t>
              </a:r>
              <a:endParaRPr lang="es-MX" altLang="es-MX" b="1" dirty="0">
                <a:solidFill>
                  <a:srgbClr val="CDDDA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31763" name="Group 8">
              <a:extLst>
                <a:ext uri="{FF2B5EF4-FFF2-40B4-BE49-F238E27FC236}">
                  <a16:creationId xmlns:a16="http://schemas.microsoft.com/office/drawing/2014/main" id="{90C1B8C4-4AF9-40A4-A94A-91FFB21DD7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651" y="499461"/>
              <a:ext cx="3971970" cy="3615029"/>
              <a:chOff x="-389760" y="0"/>
              <a:chExt cx="3971969" cy="3615028"/>
            </a:xfrm>
          </p:grpSpPr>
          <p:sp>
            <p:nvSpPr>
              <p:cNvPr id="31774" name="Rectangle 9" descr="Rectangle 5">
                <a:extLst>
                  <a:ext uri="{FF2B5EF4-FFF2-40B4-BE49-F238E27FC236}">
                    <a16:creationId xmlns:a16="http://schemas.microsoft.com/office/drawing/2014/main" id="{2AAE7F84-E915-4D7B-A49B-A74BF3FF5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3582209" cy="3405680"/>
              </a:xfrm>
              <a:prstGeom prst="rect">
                <a:avLst/>
              </a:prstGeom>
              <a:solidFill>
                <a:srgbClr val="182939">
                  <a:alpha val="7137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91440" bIns="91440" anchor="ctr"/>
              <a:lstStyle>
                <a:lvl1pPr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endParaRPr lang="es-MX" altLang="es-MX" sz="36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graphicFrame>
            <p:nvGraphicFramePr>
              <p:cNvPr id="31775" name="Object 10">
                <a:extLst>
                  <a:ext uri="{FF2B5EF4-FFF2-40B4-BE49-F238E27FC236}">
                    <a16:creationId xmlns:a16="http://schemas.microsoft.com/office/drawing/2014/main" id="{00CF5383-13E0-49CC-943F-8A0CB443EF1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89760" y="9850"/>
              <a:ext cx="3928289" cy="36051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949" name="Chart" r:id="rId4" imgW="0" imgH="0" progId="MSGraph.Chart.8">
                      <p:embed/>
                    </p:oleObj>
                  </mc:Choice>
                  <mc:Fallback>
                    <p:oleObj name="Chart" r:id="rId4" imgW="0" imgH="0" progId="MSGraph.Chart.8">
                      <p:embed/>
                      <p:pic>
                        <p:nvPicPr>
                          <p:cNvPr id="31775" name="Object 10">
                            <a:extLst>
                              <a:ext uri="{FF2B5EF4-FFF2-40B4-BE49-F238E27FC236}">
                                <a16:creationId xmlns:a16="http://schemas.microsoft.com/office/drawing/2014/main" id="{00CF5383-13E0-49CC-943F-8A0CB443EF1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389760" y="9850"/>
                            <a:ext cx="3928289" cy="360517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764" name="Group 11">
              <a:extLst>
                <a:ext uri="{FF2B5EF4-FFF2-40B4-BE49-F238E27FC236}">
                  <a16:creationId xmlns:a16="http://schemas.microsoft.com/office/drawing/2014/main" id="{D210917B-87C4-42AC-B6B0-A79B04F8DC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6355" y="2775408"/>
              <a:ext cx="2975261" cy="750924"/>
              <a:chOff x="-393" y="91439"/>
              <a:chExt cx="2975260" cy="750924"/>
            </a:xfrm>
          </p:grpSpPr>
          <p:grpSp>
            <p:nvGrpSpPr>
              <p:cNvPr id="31766" name="Group 12">
                <a:extLst>
                  <a:ext uri="{FF2B5EF4-FFF2-40B4-BE49-F238E27FC236}">
                    <a16:creationId xmlns:a16="http://schemas.microsoft.com/office/drawing/2014/main" id="{14B095EC-3C3B-4747-9CB6-477B2A9E0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93" y="91439"/>
                <a:ext cx="1896557" cy="518066"/>
                <a:chOff x="0" y="111860"/>
                <a:chExt cx="1896557" cy="518066"/>
              </a:xfrm>
            </p:grpSpPr>
            <p:sp>
              <p:nvSpPr>
                <p:cNvPr id="31770" name="Oval 13" descr="Oval 9">
                  <a:extLst>
                    <a:ext uri="{FF2B5EF4-FFF2-40B4-BE49-F238E27FC236}">
                      <a16:creationId xmlns:a16="http://schemas.microsoft.com/office/drawing/2014/main" id="{8BCD2D16-4681-45E5-A015-960F415A0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02" y="173067"/>
                  <a:ext cx="96911" cy="96911"/>
                </a:xfrm>
                <a:prstGeom prst="ellipse">
                  <a:avLst/>
                </a:prstGeom>
                <a:solidFill>
                  <a:srgbClr val="80542F"/>
                </a:solidFill>
                <a:ln w="50800">
                  <a:solidFill>
                    <a:srgbClr val="F7964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tIns="91440" bIns="91440" anchor="ctr"/>
                <a:lstStyle>
                  <a:lvl1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eaLnBrk="1"/>
                  <a:endParaRPr lang="es-MX" altLang="es-MX" sz="280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4" name="Line 14" descr="Line 10">
                  <a:extLst>
                    <a:ext uri="{FF2B5EF4-FFF2-40B4-BE49-F238E27FC236}">
                      <a16:creationId xmlns:a16="http://schemas.microsoft.com/office/drawing/2014/main" id="{6B438742-9861-4F2B-8AC4-4A18F0A1F8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416" y="421529"/>
                  <a:ext cx="150801" cy="0"/>
                </a:xfrm>
                <a:prstGeom prst="line">
                  <a:avLst/>
                </a:prstGeom>
                <a:noFill/>
                <a:ln w="25400" cap="flat" cmpd="sng">
                  <a:solidFill>
                    <a:srgbClr val="F79646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>
                  <a:outerShdw blurRad="76200" dist="38100" dir="5400000" algn="ctr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91440" bIns="91440" anchor="ctr"/>
                <a:lstStyle>
                  <a:lvl1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457200" indent="1371600" defTabSz="18288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914400" indent="1371600" defTabSz="18288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1371600" indent="1371600" defTabSz="18288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1828800" indent="1371600" defTabSz="18288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eaLnBrk="1">
                    <a:defRPr/>
                  </a:pPr>
                  <a:endParaRPr lang="es-MX" altLang="es-MX" sz="360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5" name="Text Box 15" descr="Text Box 11">
                  <a:extLst>
                    <a:ext uri="{FF2B5EF4-FFF2-40B4-BE49-F238E27FC236}">
                      <a16:creationId xmlns:a16="http://schemas.microsoft.com/office/drawing/2014/main" id="{CFC41B1B-5A58-44E3-824C-4B943013185B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9569" y="111860"/>
                  <a:ext cx="1609413" cy="3425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tIns="91440" bIns="91440"/>
                <a:lstStyle>
                  <a:lvl1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eaLnBrk="1"/>
                  <a:r>
                    <a:rPr lang="es-MX" altLang="es-MX" sz="600" b="1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rPr>
                    <a:t>Solar fotovoltaica</a:t>
                  </a:r>
                </a:p>
              </p:txBody>
            </p:sp>
            <p:sp>
              <p:nvSpPr>
                <p:cNvPr id="6" name="Text Box 16" descr="Text Box 12">
                  <a:extLst>
                    <a:ext uri="{FF2B5EF4-FFF2-40B4-BE49-F238E27FC236}">
                      <a16:creationId xmlns:a16="http://schemas.microsoft.com/office/drawing/2014/main" id="{D72ADB6C-76E2-4D59-B81B-A0856C072330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189569" y="290729"/>
                  <a:ext cx="1706988" cy="3391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tIns="91440" bIns="91440"/>
                <a:lstStyle>
                  <a:lvl1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marL="742950" indent="-285750"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marL="1143000"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marL="1600200" indent="-228600"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marL="2057400" indent="-228600"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2514600" indent="-228600" defTabSz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2971800" indent="-228600" defTabSz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3429000" indent="-228600" defTabSz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3886200" indent="-228600" defTabSz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eaLnBrk="1"/>
                  <a:r>
                    <a:rPr lang="es-MX" altLang="es-MX" sz="600" b="1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rPr>
                    <a:t>Rango actual de combustibles</a:t>
                  </a:r>
                </a:p>
                <a:p>
                  <a:pPr eaLnBrk="1"/>
                  <a:r>
                    <a:rPr lang="es-MX" altLang="es-MX" sz="600" b="1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rPr>
                    <a:t>fósiles (indicativo)</a:t>
                  </a:r>
                </a:p>
              </p:txBody>
            </p:sp>
          </p:grpSp>
          <p:grpSp>
            <p:nvGrpSpPr>
              <p:cNvPr id="31767" name="Group 17">
                <a:extLst>
                  <a:ext uri="{FF2B5EF4-FFF2-40B4-BE49-F238E27FC236}">
                    <a16:creationId xmlns:a16="http://schemas.microsoft.com/office/drawing/2014/main" id="{9D1881A6-60F4-45B6-A28B-C120BE0421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786770"/>
                <a:ext cx="2974867" cy="55593"/>
                <a:chOff x="0" y="-1"/>
                <a:chExt cx="2974867" cy="55593"/>
              </a:xfrm>
            </p:grpSpPr>
            <p:sp>
              <p:nvSpPr>
                <p:cNvPr id="7" name="Line 18" descr="Line 7">
                  <a:extLst>
                    <a:ext uri="{FF2B5EF4-FFF2-40B4-BE49-F238E27FC236}">
                      <a16:creationId xmlns:a16="http://schemas.microsoft.com/office/drawing/2014/main" id="{21C8500E-3D28-446B-99B3-D619F18DC6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09" y="169"/>
                  <a:ext cx="2976350" cy="0"/>
                </a:xfrm>
                <a:prstGeom prst="line">
                  <a:avLst/>
                </a:prstGeom>
                <a:noFill/>
                <a:ln w="6350" cap="flat" cmpd="sng">
                  <a:solidFill>
                    <a:srgbClr val="F9B074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>
                  <a:outerShdw blurRad="76200" dist="38100" dir="5400000" algn="ctr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91440" bIns="91440" anchor="ctr"/>
                <a:lstStyle>
                  <a:lvl1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457200" indent="1371600" defTabSz="18288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914400" indent="1371600" defTabSz="18288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1371600" indent="1371600" defTabSz="18288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1828800" indent="1371600" defTabSz="18288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eaLnBrk="1">
                    <a:defRPr/>
                  </a:pPr>
                  <a:endParaRPr lang="es-MX" altLang="es-MX" sz="360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8" name="Line 19" descr="Line 8">
                  <a:extLst>
                    <a:ext uri="{FF2B5EF4-FFF2-40B4-BE49-F238E27FC236}">
                      <a16:creationId xmlns:a16="http://schemas.microsoft.com/office/drawing/2014/main" id="{C3BEAD3E-0348-43EB-A580-268BBD7DAF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809" y="55742"/>
                  <a:ext cx="2976350" cy="0"/>
                </a:xfrm>
                <a:prstGeom prst="line">
                  <a:avLst/>
                </a:prstGeom>
                <a:noFill/>
                <a:ln w="6350" cap="flat" cmpd="sng">
                  <a:solidFill>
                    <a:srgbClr val="F9B074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>
                  <a:outerShdw blurRad="76200" dist="38100" dir="5400000" algn="ctr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tIns="91440" bIns="91440" anchor="ctr"/>
                <a:lstStyle>
                  <a:lvl1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1pPr>
                  <a:lvl2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2pPr>
                  <a:lvl3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3pPr>
                  <a:lvl4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4pPr>
                  <a:lvl5pPr defTabSz="1828800"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5pPr>
                  <a:lvl6pPr marL="457200" indent="1371600" defTabSz="18288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6pPr>
                  <a:lvl7pPr marL="914400" indent="1371600" defTabSz="18288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7pPr>
                  <a:lvl8pPr marL="1371600" indent="1371600" defTabSz="18288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8pPr>
                  <a:lvl9pPr marL="1828800" indent="1371600" defTabSz="182880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rgbClr val="000000"/>
                      </a:solidFill>
                      <a:latin typeface="Arial Black" panose="020B0A04020102020204" pitchFamily="34" charset="0"/>
                      <a:ea typeface="Arial Black" panose="020B0A04020102020204" pitchFamily="34" charset="0"/>
                      <a:cs typeface="Arial Black" panose="020B0A04020102020204" pitchFamily="34" charset="0"/>
                      <a:sym typeface="Arial Black" panose="020B0A04020102020204" pitchFamily="34" charset="0"/>
                    </a:defRPr>
                  </a:lvl9pPr>
                </a:lstStyle>
                <a:p>
                  <a:pPr eaLnBrk="1">
                    <a:defRPr/>
                  </a:pPr>
                  <a:endParaRPr lang="es-MX" altLang="es-MX" sz="3600"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</p:grpSp>
      </p:grp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5095301-641E-400A-9386-1288137C906D}"/>
              </a:ext>
            </a:extLst>
          </p:cNvPr>
          <p:cNvGraphicFramePr>
            <a:graphicFrameLocks noGrp="1"/>
          </p:cNvGraphicFramePr>
          <p:nvPr/>
        </p:nvGraphicFramePr>
        <p:xfrm>
          <a:off x="5022904" y="732408"/>
          <a:ext cx="27208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839">
                  <a:extLst>
                    <a:ext uri="{9D8B030D-6E8A-4147-A177-3AD203B41FA5}">
                      <a16:colId xmlns:a16="http://schemas.microsoft.com/office/drawing/2014/main" val="3345164138"/>
                    </a:ext>
                  </a:extLst>
                </a:gridCol>
                <a:gridCol w="472017">
                  <a:extLst>
                    <a:ext uri="{9D8B030D-6E8A-4147-A177-3AD203B41FA5}">
                      <a16:colId xmlns:a16="http://schemas.microsoft.com/office/drawing/2014/main" val="123744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Abril 2016 (México)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246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 2016 (</a:t>
                      </a:r>
                      <a:r>
                        <a:rPr lang="es-MX" sz="11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Dubai</a:t>
                      </a:r>
                      <a:r>
                        <a:rPr lang="es-MX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56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 2016 (Chile)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891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Septiembre 2016 (Abu Dabi)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12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069196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4D40D693-D9C4-4D65-AD3F-479780E8CCB8}"/>
              </a:ext>
            </a:extLst>
          </p:cNvPr>
          <p:cNvGrpSpPr/>
          <p:nvPr/>
        </p:nvGrpSpPr>
        <p:grpSpPr>
          <a:xfrm>
            <a:off x="8104219" y="244475"/>
            <a:ext cx="3586923" cy="4075113"/>
            <a:chOff x="8104219" y="244475"/>
            <a:chExt cx="3586923" cy="4075113"/>
          </a:xfrm>
        </p:grpSpPr>
        <p:sp>
          <p:nvSpPr>
            <p:cNvPr id="31753" name="Text Box 23" descr="Text Box 18">
              <a:extLst>
                <a:ext uri="{FF2B5EF4-FFF2-40B4-BE49-F238E27FC236}">
                  <a16:creationId xmlns:a16="http://schemas.microsoft.com/office/drawing/2014/main" id="{05B9525A-1064-47FC-8DB1-6DC280D812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22865" y="244475"/>
              <a:ext cx="3197160" cy="40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 defTabSz="1825625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182562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182562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182562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1825625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Costo de la energía eólica</a:t>
              </a:r>
            </a:p>
            <a:p>
              <a:pPr algn="ctr" eaLnBrk="1"/>
              <a:r>
                <a:rPr lang="es-MX" altLang="es-MX" b="1">
                  <a:solidFill>
                    <a:srgbClr val="CDDDA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USD/MWh</a:t>
              </a:r>
            </a:p>
          </p:txBody>
        </p: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030B075-7746-49CC-BEE2-0CB93BD64537}"/>
                </a:ext>
              </a:extLst>
            </p:cNvPr>
            <p:cNvGrpSpPr/>
            <p:nvPr/>
          </p:nvGrpSpPr>
          <p:grpSpPr>
            <a:xfrm>
              <a:off x="8587052" y="1650504"/>
              <a:ext cx="3104090" cy="1068591"/>
              <a:chOff x="8567472" y="1650504"/>
              <a:chExt cx="3143250" cy="1068591"/>
            </a:xfrm>
          </p:grpSpPr>
          <p:sp>
            <p:nvSpPr>
              <p:cNvPr id="31757" name="Text Box 26" descr="Text Box 16">
                <a:extLst>
                  <a:ext uri="{FF2B5EF4-FFF2-40B4-BE49-F238E27FC236}">
                    <a16:creationId xmlns:a16="http://schemas.microsoft.com/office/drawing/2014/main" id="{4D1D317E-4EC3-4F29-A7E3-50BB72B36F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474114" y="1650504"/>
                <a:ext cx="1071761" cy="4677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91440" bIns="91440"/>
              <a:lstStyle>
                <a:lvl1pPr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100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Gas natural</a:t>
                </a:r>
              </a:p>
            </p:txBody>
          </p:sp>
          <p:sp>
            <p:nvSpPr>
              <p:cNvPr id="31758" name="Text Box 27" descr="Text Box 17">
                <a:extLst>
                  <a:ext uri="{FF2B5EF4-FFF2-40B4-BE49-F238E27FC236}">
                    <a16:creationId xmlns:a16="http://schemas.microsoft.com/office/drawing/2014/main" id="{DD6699FE-9432-4800-A919-5087974A63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517284" y="2390590"/>
                <a:ext cx="783803" cy="3285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tIns="91440" bIns="91440"/>
              <a:lstStyle>
                <a:lvl1pPr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r>
                  <a:rPr lang="es-MX" altLang="es-MX" sz="100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Carbón</a:t>
                </a:r>
              </a:p>
            </p:txBody>
          </p:sp>
          <p:sp>
            <p:nvSpPr>
              <p:cNvPr id="31772" name="Line 28" descr="Line 21">
                <a:extLst>
                  <a:ext uri="{FF2B5EF4-FFF2-40B4-BE49-F238E27FC236}">
                    <a16:creationId xmlns:a16="http://schemas.microsoft.com/office/drawing/2014/main" id="{9486CE39-7ABF-43FF-BE32-920043378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67472" y="1949749"/>
                <a:ext cx="3143250" cy="0"/>
              </a:xfrm>
              <a:prstGeom prst="line">
                <a:avLst/>
              </a:prstGeom>
              <a:noFill/>
              <a:ln w="9525" cap="flat" cmpd="sng">
                <a:solidFill>
                  <a:srgbClr val="4BACC6"/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76200" dist="38100" dir="5400000" algn="ctr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91440" bIns="91440" anchor="ctr"/>
              <a:lstStyle>
                <a:lvl1pPr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457200" indent="1371600" defTabSz="182880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914400" indent="1371600" defTabSz="182880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1371600" indent="1371600" defTabSz="182880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1828800" indent="1371600" defTabSz="182880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>
                  <a:defRPr/>
                </a:pPr>
                <a:endParaRPr lang="es-MX" altLang="es-MX" sz="36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1773" name="Line 29" descr="Line 22">
                <a:extLst>
                  <a:ext uri="{FF2B5EF4-FFF2-40B4-BE49-F238E27FC236}">
                    <a16:creationId xmlns:a16="http://schemas.microsoft.com/office/drawing/2014/main" id="{1A16DD90-83E1-4BF7-BB2E-40F54A028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67472" y="2392661"/>
                <a:ext cx="3143250" cy="0"/>
              </a:xfrm>
              <a:prstGeom prst="line">
                <a:avLst/>
              </a:prstGeom>
              <a:noFill/>
              <a:ln w="9525" cap="flat" cmpd="sng">
                <a:solidFill>
                  <a:srgbClr val="4BACC6"/>
                </a:solidFill>
                <a:prstDash val="dash"/>
                <a:round/>
                <a:headEnd type="none" w="med" len="med"/>
                <a:tailEnd type="none" w="med" len="med"/>
              </a:ln>
              <a:effectLst>
                <a:outerShdw blurRad="76200" dist="38100" dir="5400000" algn="ctr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tIns="91440" bIns="91440" anchor="ctr"/>
              <a:lstStyle>
                <a:lvl1pPr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defTabSz="18288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457200" indent="1371600" defTabSz="182880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914400" indent="1371600" defTabSz="182880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1371600" indent="1371600" defTabSz="182880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1828800" indent="1371600" defTabSz="182880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>
                  <a:defRPr/>
                </a:pPr>
                <a:endParaRPr lang="es-MX" altLang="es-MX" sz="3600"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aphicFrame>
          <p:nvGraphicFramePr>
            <p:cNvPr id="11" name="Object 24" descr="Object 15">
              <a:extLst>
                <a:ext uri="{FF2B5EF4-FFF2-40B4-BE49-F238E27FC236}">
                  <a16:creationId xmlns:a16="http://schemas.microsoft.com/office/drawing/2014/main" id="{391F025A-2CA2-42C5-9EA2-6A9662222BB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4171270"/>
                </p:ext>
              </p:extLst>
            </p:nvPr>
          </p:nvGraphicFramePr>
          <p:xfrm>
            <a:off x="8104219" y="659285"/>
            <a:ext cx="3528292" cy="36603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7063907B-E8E8-4A21-BAB5-292599112E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30640" y="1043368"/>
          <a:ext cx="268695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0822">
                  <a:extLst>
                    <a:ext uri="{9D8B030D-6E8A-4147-A177-3AD203B41FA5}">
                      <a16:colId xmlns:a16="http://schemas.microsoft.com/office/drawing/2014/main" val="3345164138"/>
                    </a:ext>
                  </a:extLst>
                </a:gridCol>
                <a:gridCol w="466136">
                  <a:extLst>
                    <a:ext uri="{9D8B030D-6E8A-4147-A177-3AD203B41FA5}">
                      <a16:colId xmlns:a16="http://schemas.microsoft.com/office/drawing/2014/main" val="1237447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 (USA)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1246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MX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1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569578"/>
                  </a:ext>
                </a:extLst>
              </a:tr>
            </a:tbl>
          </a:graphicData>
        </a:graphic>
      </p:graphicFrame>
      <p:pic>
        <p:nvPicPr>
          <p:cNvPr id="34" name="Picture 47" descr="Recurso 1.png">
            <a:extLst>
              <a:ext uri="{FF2B5EF4-FFF2-40B4-BE49-F238E27FC236}">
                <a16:creationId xmlns:a16="http://schemas.microsoft.com/office/drawing/2014/main" id="{D62857B3-6FEE-4A49-AC5B-2C6E574A45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2771775" y="-171450"/>
            <a:ext cx="1273175" cy="1276350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6" name="Rectangle 2">
            <a:extLst>
              <a:ext uri="{FF2B5EF4-FFF2-40B4-BE49-F238E27FC236}">
                <a16:creationId xmlns:a16="http://schemas.microsoft.com/office/drawing/2014/main" id="{1C182AA6-0757-4262-8B66-E7699C42CB45}"/>
              </a:ext>
            </a:extLst>
          </p:cNvPr>
          <p:cNvSpPr>
            <a:spLocks/>
          </p:cNvSpPr>
          <p:nvPr/>
        </p:nvSpPr>
        <p:spPr bwMode="auto">
          <a:xfrm>
            <a:off x="5110758" y="2231233"/>
            <a:ext cx="2778444" cy="355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 2017 (Chile)	    21.5</a:t>
            </a:r>
          </a:p>
        </p:txBody>
      </p:sp>
      <p:sp>
        <p:nvSpPr>
          <p:cNvPr id="37" name="Oval 20" descr="Grupo 11">
            <a:extLst>
              <a:ext uri="{FF2B5EF4-FFF2-40B4-BE49-F238E27FC236}">
                <a16:creationId xmlns:a16="http://schemas.microsoft.com/office/drawing/2014/main" id="{6F86E3A8-9262-417C-AB74-8BB0F1ADC65B}"/>
              </a:ext>
            </a:extLst>
          </p:cNvPr>
          <p:cNvSpPr>
            <a:spLocks/>
          </p:cNvSpPr>
          <p:nvPr/>
        </p:nvSpPr>
        <p:spPr bwMode="auto">
          <a:xfrm>
            <a:off x="7672314" y="3984247"/>
            <a:ext cx="78531" cy="79901"/>
          </a:xfrm>
          <a:prstGeom prst="ellipse">
            <a:avLst/>
          </a:prstGeom>
          <a:solidFill>
            <a:srgbClr val="80542F"/>
          </a:solidFill>
          <a:ln w="25400">
            <a:solidFill>
              <a:srgbClr val="F7964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>
            <a:lvl1pPr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endParaRPr lang="es-MX" altLang="es-MX" sz="36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71A41F3D-D29E-461B-A4C8-EE5C7B1DDB62}"/>
              </a:ext>
            </a:extLst>
          </p:cNvPr>
          <p:cNvSpPr>
            <a:spLocks/>
          </p:cNvSpPr>
          <p:nvPr/>
        </p:nvSpPr>
        <p:spPr bwMode="auto">
          <a:xfrm>
            <a:off x="8999190" y="1367187"/>
            <a:ext cx="2778444" cy="355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(Marruecos)  	   	  </a:t>
            </a:r>
            <a:r>
              <a:rPr lang="es-MX" altLang="es-MX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</a:t>
            </a:r>
          </a:p>
        </p:txBody>
      </p:sp>
      <p:sp>
        <p:nvSpPr>
          <p:cNvPr id="39" name="Oval 30" descr="Oval 20">
            <a:extLst>
              <a:ext uri="{FF2B5EF4-FFF2-40B4-BE49-F238E27FC236}">
                <a16:creationId xmlns:a16="http://schemas.microsoft.com/office/drawing/2014/main" id="{DA77A052-E546-4B02-ABDB-9B18B8CE7F95}"/>
              </a:ext>
            </a:extLst>
          </p:cNvPr>
          <p:cNvSpPr>
            <a:spLocks/>
          </p:cNvSpPr>
          <p:nvPr/>
        </p:nvSpPr>
        <p:spPr bwMode="auto">
          <a:xfrm>
            <a:off x="11204710" y="3717528"/>
            <a:ext cx="77528" cy="79896"/>
          </a:xfrm>
          <a:prstGeom prst="ellipse">
            <a:avLst/>
          </a:prstGeom>
          <a:solidFill>
            <a:srgbClr val="294550"/>
          </a:solidFill>
          <a:ln w="25400">
            <a:solidFill>
              <a:srgbClr val="78C1D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>
            <a:lvl1pPr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8288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endParaRPr lang="es-MX" altLang="es-MX" sz="11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 animBg="1"/>
      <p:bldP spid="36" grpId="0"/>
      <p:bldP spid="37" grpId="0" animBg="1"/>
      <p:bldP spid="38" grpId="0"/>
      <p:bldP spid="3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Picture 1">
            <a:extLst>
              <a:ext uri="{FF2B5EF4-FFF2-40B4-BE49-F238E27FC236}">
                <a16:creationId xmlns:a16="http://schemas.microsoft.com/office/drawing/2014/main" id="{28841B3E-AEBE-46D7-8A57-D031F551B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b="26393"/>
          <a:stretch>
            <a:fillRect/>
          </a:stretch>
        </p:blipFill>
        <p:spPr bwMode="auto">
          <a:xfrm>
            <a:off x="-34925" y="-19050"/>
            <a:ext cx="121348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AutoShape 2" descr="Shape 542">
            <a:extLst>
              <a:ext uri="{FF2B5EF4-FFF2-40B4-BE49-F238E27FC236}">
                <a16:creationId xmlns:a16="http://schemas.microsoft.com/office/drawing/2014/main" id="{8B95988D-D93B-4FC5-A7F4-175E881282F4}"/>
              </a:ext>
            </a:extLst>
          </p:cNvPr>
          <p:cNvSpPr>
            <a:spLocks/>
          </p:cNvSpPr>
          <p:nvPr/>
        </p:nvSpPr>
        <p:spPr bwMode="auto">
          <a:xfrm>
            <a:off x="-26988" y="-41275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72A346">
              <a:alpha val="93332"/>
            </a:srgbClr>
          </a:solidFill>
          <a:ln>
            <a:noFill/>
          </a:ln>
          <a:effectLst/>
          <a:extLst/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32772" name="Text Box 3" descr="TextBox 46">
            <a:extLst>
              <a:ext uri="{FF2B5EF4-FFF2-40B4-BE49-F238E27FC236}">
                <a16:creationId xmlns:a16="http://schemas.microsoft.com/office/drawing/2014/main" id="{FB22F47B-1026-4F95-8429-E5495AAC4DD7}"/>
              </a:ext>
            </a:extLst>
          </p:cNvPr>
          <p:cNvSpPr txBox="1">
            <a:spLocks/>
          </p:cNvSpPr>
          <p:nvPr/>
        </p:nvSpPr>
        <p:spPr bwMode="auto">
          <a:xfrm>
            <a:off x="450850" y="1118094"/>
            <a:ext cx="2789238" cy="190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LAS ENERGÍAS RENOVABLES </a:t>
            </a:r>
          </a:p>
          <a:p>
            <a:pPr eaLnBrk="1">
              <a:lnSpc>
                <a:spcPts val="2800"/>
              </a:lnSpc>
            </a:pPr>
            <a:r>
              <a:rPr lang="es-MX" altLang="es-MX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SON UNA FUENTE</a:t>
            </a:r>
          </a:p>
          <a:p>
            <a:pPr eaLnBrk="1">
              <a:lnSpc>
                <a:spcPts val="2800"/>
              </a:lnSpc>
            </a:pPr>
            <a:r>
              <a:rPr lang="es-MX" altLang="es-MX" sz="2200" dirty="0">
                <a:solidFill>
                  <a:srgbClr val="FFFFFF"/>
                </a:solidFill>
              </a:rPr>
              <a:t>VIGOROSA</a:t>
            </a:r>
          </a:p>
          <a:p>
            <a:pPr eaLnBrk="1">
              <a:lnSpc>
                <a:spcPts val="2800"/>
              </a:lnSpc>
            </a:pPr>
            <a:r>
              <a:rPr lang="es-MX" altLang="es-MX" sz="2200" dirty="0">
                <a:solidFill>
                  <a:srgbClr val="FFFFFF"/>
                </a:solidFill>
              </a:rPr>
              <a:t>DE EMPLEO</a:t>
            </a:r>
            <a:endParaRPr lang="es-MX" altLang="es-MX" sz="2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773" name="Text Box 4" descr="Marcador de pie de página 2">
            <a:extLst>
              <a:ext uri="{FF2B5EF4-FFF2-40B4-BE49-F238E27FC236}">
                <a16:creationId xmlns:a16="http://schemas.microsoft.com/office/drawing/2014/main" id="{ACCCE3D1-2137-4947-AC8C-880F4D9804C1}"/>
              </a:ext>
            </a:extLst>
          </p:cNvPr>
          <p:cNvSpPr txBox="1">
            <a:spLocks/>
          </p:cNvSpPr>
          <p:nvPr/>
        </p:nvSpPr>
        <p:spPr bwMode="auto">
          <a:xfrm>
            <a:off x="268288" y="4732338"/>
            <a:ext cx="86169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900">
                <a:solidFill>
                  <a:srgbClr val="C0B2D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Fuente: IRENA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B2BC4EEE-D611-484D-9DB1-F519AD7F4272}"/>
              </a:ext>
            </a:extLst>
          </p:cNvPr>
          <p:cNvGrpSpPr>
            <a:grpSpLocks/>
          </p:cNvGrpSpPr>
          <p:nvPr/>
        </p:nvGrpSpPr>
        <p:grpSpPr bwMode="auto">
          <a:xfrm>
            <a:off x="8166100" y="266700"/>
            <a:ext cx="4878388" cy="4625975"/>
            <a:chOff x="0" y="0"/>
            <a:chExt cx="4879178" cy="4626123"/>
          </a:xfrm>
        </p:grpSpPr>
        <p:sp>
          <p:nvSpPr>
            <p:cNvPr id="3" name="Text Box 6" descr="Título 7">
              <a:extLst>
                <a:ext uri="{FF2B5EF4-FFF2-40B4-BE49-F238E27FC236}">
                  <a16:creationId xmlns:a16="http://schemas.microsoft.com/office/drawing/2014/main" id="{24887203-1629-4881-B951-2BE93ECDE8C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26973" y="0"/>
              <a:ext cx="2522563" cy="942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 defTabSz="671513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 defTabSz="671513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 defTabSz="671513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 defTabSz="671513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 defTabSz="671513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715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715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715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71513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200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Empleo a nivel mundial en energías renovables</a:t>
              </a:r>
              <a:br>
                <a:rPr lang="es-MX" altLang="es-MX" sz="200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</a:br>
              <a:r>
                <a:rPr lang="es-MX" altLang="es-MX" sz="180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(millones)</a:t>
              </a:r>
              <a:endParaRPr lang="es-MX" altLang="es-MX" sz="2000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endParaRPr>
            </a:p>
          </p:txBody>
        </p:sp>
        <p:graphicFrame>
          <p:nvGraphicFramePr>
            <p:cNvPr id="32783" name="Object 7">
              <a:extLst>
                <a:ext uri="{FF2B5EF4-FFF2-40B4-BE49-F238E27FC236}">
                  <a16:creationId xmlns:a16="http://schemas.microsoft.com/office/drawing/2014/main" id="{142C2621-BECD-4F1A-AB7B-62100DEA556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0" y="1233156"/>
            <a:ext cx="4879178" cy="3392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813" name="Chart" r:id="rId4" imgW="0" imgH="0" progId="MSGraph.Chart.8">
                    <p:embed/>
                  </p:oleObj>
                </mc:Choice>
                <mc:Fallback>
                  <p:oleObj name="Chart" r:id="rId4" imgW="0" imgH="0" progId="MSGraph.Chart.8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233156"/>
                          <a:ext cx="4879178" cy="33929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2776" name="Picture 8" descr="Imagen 14">
            <a:extLst>
              <a:ext uri="{FF2B5EF4-FFF2-40B4-BE49-F238E27FC236}">
                <a16:creationId xmlns:a16="http://schemas.microsoft.com/office/drawing/2014/main" id="{8410EA3C-4F37-4D2D-A0B8-B90FAC0C31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0"/>
            <a:ext cx="5405437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2778" name="Group 10">
            <a:extLst>
              <a:ext uri="{FF2B5EF4-FFF2-40B4-BE49-F238E27FC236}">
                <a16:creationId xmlns:a16="http://schemas.microsoft.com/office/drawing/2014/main" id="{8EB9E78A-BA99-4C85-9FEC-00DBB1686672}"/>
              </a:ext>
            </a:extLst>
          </p:cNvPr>
          <p:cNvGrpSpPr>
            <a:grpSpLocks/>
          </p:cNvGrpSpPr>
          <p:nvPr/>
        </p:nvGrpSpPr>
        <p:grpSpPr bwMode="auto">
          <a:xfrm>
            <a:off x="5929313" y="-68263"/>
            <a:ext cx="3224212" cy="5165726"/>
            <a:chOff x="0" y="-1"/>
            <a:chExt cx="3225061" cy="5166652"/>
          </a:xfrm>
        </p:grpSpPr>
        <p:sp>
          <p:nvSpPr>
            <p:cNvPr id="4" name="AutoShape 11">
              <a:extLst>
                <a:ext uri="{FF2B5EF4-FFF2-40B4-BE49-F238E27FC236}">
                  <a16:creationId xmlns:a16="http://schemas.microsoft.com/office/drawing/2014/main" id="{7B802504-F393-4619-82B5-F6D8E19F0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02" y="51439"/>
              <a:ext cx="3082338" cy="5063773"/>
            </a:xfrm>
            <a:custGeom>
              <a:avLst/>
              <a:gdLst>
                <a:gd name="T0" fmla="*/ 1541169 w 21600"/>
                <a:gd name="T1" fmla="*/ 2531887 h 21600"/>
                <a:gd name="T2" fmla="*/ 1541169 w 21600"/>
                <a:gd name="T3" fmla="*/ 2531887 h 21600"/>
                <a:gd name="T4" fmla="*/ 1541169 w 21600"/>
                <a:gd name="T5" fmla="*/ 2531887 h 21600"/>
                <a:gd name="T6" fmla="*/ 1541169 w 21600"/>
                <a:gd name="T7" fmla="*/ 253188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6648" y="0"/>
                  </a:lnTo>
                  <a:cubicBezTo>
                    <a:pt x="9634" y="0"/>
                    <a:pt x="12620" y="0"/>
                    <a:pt x="15606" y="0"/>
                  </a:cubicBezTo>
                  <a:cubicBezTo>
                    <a:pt x="17604" y="0"/>
                    <a:pt x="19602" y="0"/>
                    <a:pt x="21600" y="0"/>
                  </a:cubicBezTo>
                  <a:lnTo>
                    <a:pt x="15056" y="21565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F679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32779" name="Text Box 12">
              <a:extLst>
                <a:ext uri="{FF2B5EF4-FFF2-40B4-BE49-F238E27FC236}">
                  <a16:creationId xmlns:a16="http://schemas.microsoft.com/office/drawing/2014/main" id="{6444B3A5-86CA-4911-90F3-CBC0240DC61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74201" y="1862868"/>
              <a:ext cx="1197339" cy="1713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5278" tIns="35278" rIns="35278" bIns="35278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2300">
                  <a:solidFill>
                    <a:srgbClr val="FFFFFF"/>
                  </a:solidFill>
                </a:rPr>
                <a:t>500 mil</a:t>
              </a:r>
            </a:p>
            <a:p>
              <a:pPr algn="ctr" eaLnBrk="1"/>
              <a:r>
                <a:rPr lang="es-MX" altLang="es-MX" sz="19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nuevos empleos en 2017</a:t>
              </a:r>
            </a:p>
          </p:txBody>
        </p:sp>
        <p:sp>
          <p:nvSpPr>
            <p:cNvPr id="32781" name="Line 13">
              <a:extLst>
                <a:ext uri="{FF2B5EF4-FFF2-40B4-BE49-F238E27FC236}">
                  <a16:creationId xmlns:a16="http://schemas.microsoft.com/office/drawing/2014/main" id="{6C265147-8202-4729-804E-6F35E360E5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-1"/>
              <a:ext cx="1027382" cy="5166652"/>
            </a:xfrm>
            <a:prstGeom prst="line">
              <a:avLst/>
            </a:prstGeom>
            <a:noFill/>
            <a:ln w="889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pPr eaLnBrk="1">
                <a:defRPr/>
              </a:pPr>
              <a:endParaRPr lang="es-MX" altLang="es-MX"/>
            </a:p>
          </p:txBody>
        </p:sp>
        <p:sp>
          <p:nvSpPr>
            <p:cNvPr id="32782" name="Line 14">
              <a:extLst>
                <a:ext uri="{FF2B5EF4-FFF2-40B4-BE49-F238E27FC236}">
                  <a16:creationId xmlns:a16="http://schemas.microsoft.com/office/drawing/2014/main" id="{0BB0C7F0-1255-4E88-B89B-E0F2BF77C8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7679" y="-1"/>
              <a:ext cx="1027382" cy="5166652"/>
            </a:xfrm>
            <a:prstGeom prst="line">
              <a:avLst/>
            </a:prstGeom>
            <a:noFill/>
            <a:ln w="889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pPr eaLnBrk="1">
                <a:defRPr/>
              </a:pPr>
              <a:endParaRPr lang="es-MX" altLang="es-MX"/>
            </a:p>
          </p:txBody>
        </p:sp>
      </p:grpSp>
      <p:pic>
        <p:nvPicPr>
          <p:cNvPr id="16" name="Picture 47" descr="Recurso 1.png">
            <a:extLst>
              <a:ext uri="{FF2B5EF4-FFF2-40B4-BE49-F238E27FC236}">
                <a16:creationId xmlns:a16="http://schemas.microsoft.com/office/drawing/2014/main" id="{BF255499-5615-4211-B71C-E010C52C22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2771775" y="-171450"/>
            <a:ext cx="1273175" cy="1276350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Imagen 14">
            <a:extLst>
              <a:ext uri="{FF2B5EF4-FFF2-40B4-BE49-F238E27FC236}">
                <a16:creationId xmlns:a16="http://schemas.microsoft.com/office/drawing/2014/main" id="{4A50DC35-12B8-4B0A-97BF-65EB323BE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575" y="0"/>
            <a:ext cx="5405438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AutoShape 2" descr="Shape 542">
            <a:extLst>
              <a:ext uri="{FF2B5EF4-FFF2-40B4-BE49-F238E27FC236}">
                <a16:creationId xmlns:a16="http://schemas.microsoft.com/office/drawing/2014/main" id="{F42E8D72-3A04-4802-A23B-EC23F6BF2707}"/>
              </a:ext>
            </a:extLst>
          </p:cNvPr>
          <p:cNvSpPr>
            <a:spLocks/>
          </p:cNvSpPr>
          <p:nvPr/>
        </p:nvSpPr>
        <p:spPr bwMode="auto">
          <a:xfrm>
            <a:off x="-3175" y="-25400"/>
            <a:ext cx="3890963" cy="5080000"/>
          </a:xfrm>
          <a:custGeom>
            <a:avLst/>
            <a:gdLst>
              <a:gd name="T0" fmla="*/ 1945482 w 21600"/>
              <a:gd name="T1" fmla="*/ 2540000 h 21600"/>
              <a:gd name="T2" fmla="*/ 1945482 w 21600"/>
              <a:gd name="T3" fmla="*/ 2540000 h 21600"/>
              <a:gd name="T4" fmla="*/ 1945482 w 21600"/>
              <a:gd name="T5" fmla="*/ 2540000 h 21600"/>
              <a:gd name="T6" fmla="*/ 1945482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37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2A48">
              <a:alpha val="7646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7172" name="Text Box 3" descr="TextBox 46">
            <a:extLst>
              <a:ext uri="{FF2B5EF4-FFF2-40B4-BE49-F238E27FC236}">
                <a16:creationId xmlns:a16="http://schemas.microsoft.com/office/drawing/2014/main" id="{82A2FE0C-4EBC-47B7-BA84-F206215E9FC2}"/>
              </a:ext>
            </a:extLst>
          </p:cNvPr>
          <p:cNvSpPr txBox="1">
            <a:spLocks/>
          </p:cNvSpPr>
          <p:nvPr/>
        </p:nvSpPr>
        <p:spPr bwMode="auto">
          <a:xfrm>
            <a:off x="241300" y="666750"/>
            <a:ext cx="29337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>
              <a:lnSpc>
                <a:spcPts val="3300"/>
              </a:lnSpc>
              <a:spcBef>
                <a:spcPts val="1200"/>
              </a:spcBef>
            </a:pPr>
            <a:r>
              <a:rPr lang="es-MX" altLang="es-MX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DIVERSAS TEORÍAS TRATAN DE EXPLICAR EL </a:t>
            </a:r>
            <a:r>
              <a:rPr lang="es-MX" altLang="es-MX" sz="3200">
                <a:solidFill>
                  <a:srgbClr val="FFFFFF"/>
                </a:solidFill>
              </a:rPr>
              <a:t>ÉXITO O EL FRACASO</a:t>
            </a:r>
          </a:p>
        </p:txBody>
      </p:sp>
      <p:sp>
        <p:nvSpPr>
          <p:cNvPr id="7173" name="Text Box 4" descr="Marcador de pie de página 3">
            <a:extLst>
              <a:ext uri="{FF2B5EF4-FFF2-40B4-BE49-F238E27FC236}">
                <a16:creationId xmlns:a16="http://schemas.microsoft.com/office/drawing/2014/main" id="{F8E4D60A-D160-49E8-9612-75166E8D9225}"/>
              </a:ext>
            </a:extLst>
          </p:cNvPr>
          <p:cNvSpPr txBox="1">
            <a:spLocks/>
          </p:cNvSpPr>
          <p:nvPr/>
        </p:nvSpPr>
        <p:spPr bwMode="auto">
          <a:xfrm>
            <a:off x="268288" y="4087813"/>
            <a:ext cx="23891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100">
                <a:solidFill>
                  <a:srgbClr val="DDDDD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Fuente: Daron Acemoglu y James A Robinson. (2012). Why Nations Fail. Crown Publishers: New York. 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9953F628-D38B-4C67-9EA5-0F6EB16F392E}"/>
              </a:ext>
            </a:extLst>
          </p:cNvPr>
          <p:cNvGrpSpPr>
            <a:grpSpLocks/>
          </p:cNvGrpSpPr>
          <p:nvPr/>
        </p:nvGrpSpPr>
        <p:grpSpPr bwMode="auto">
          <a:xfrm>
            <a:off x="2905125" y="0"/>
            <a:ext cx="5421313" cy="5035550"/>
            <a:chOff x="0" y="0"/>
            <a:chExt cx="5421267" cy="5034389"/>
          </a:xfrm>
        </p:grpSpPr>
        <p:pic>
          <p:nvPicPr>
            <p:cNvPr id="7190" name="Picture 6" descr="Imagen 14">
              <a:extLst>
                <a:ext uri="{FF2B5EF4-FFF2-40B4-BE49-F238E27FC236}">
                  <a16:creationId xmlns:a16="http://schemas.microsoft.com/office/drawing/2014/main" id="{909E5F70-E986-48B5-814F-E5F5876C1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5" y="0"/>
              <a:ext cx="5406232" cy="5026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" name="AutoShape 7">
              <a:extLst>
                <a:ext uri="{FF2B5EF4-FFF2-40B4-BE49-F238E27FC236}">
                  <a16:creationId xmlns:a16="http://schemas.microsoft.com/office/drawing/2014/main" id="{1A5881D2-4D92-4477-97D6-29ED848ED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007150"/>
              <a:ext cx="2960140" cy="2027239"/>
            </a:xfrm>
            <a:custGeom>
              <a:avLst/>
              <a:gdLst>
                <a:gd name="T0" fmla="*/ 1480070 w 21600"/>
                <a:gd name="T1" fmla="*/ 1013620 h 21600"/>
                <a:gd name="T2" fmla="*/ 1480070 w 21600"/>
                <a:gd name="T3" fmla="*/ 1013620 h 21600"/>
                <a:gd name="T4" fmla="*/ 1480070 w 21600"/>
                <a:gd name="T5" fmla="*/ 1013620 h 21600"/>
                <a:gd name="T6" fmla="*/ 1480070 w 21600"/>
                <a:gd name="T7" fmla="*/ 101362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696" y="0"/>
                  </a:moveTo>
                  <a:lnTo>
                    <a:pt x="21600" y="220"/>
                  </a:lnTo>
                  <a:lnTo>
                    <a:pt x="18289" y="21600"/>
                  </a:lnTo>
                  <a:lnTo>
                    <a:pt x="0" y="21600"/>
                  </a:lnTo>
                  <a:lnTo>
                    <a:pt x="2696" y="0"/>
                  </a:lnTo>
                  <a:close/>
                </a:path>
              </a:pathLst>
            </a:custGeom>
            <a:solidFill>
              <a:srgbClr val="001B38">
                <a:alpha val="6941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7192" name="Text Box 8">
              <a:extLst>
                <a:ext uri="{FF2B5EF4-FFF2-40B4-BE49-F238E27FC236}">
                  <a16:creationId xmlns:a16="http://schemas.microsoft.com/office/drawing/2014/main" id="{76C82DDB-E315-4114-9594-3D2A30437C6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28954" y="3621542"/>
              <a:ext cx="1820177" cy="596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5278" tIns="35278" rIns="35278" bIns="35278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¿LA </a:t>
              </a:r>
            </a:p>
            <a:p>
              <a:pPr algn="ctr" eaLnBrk="1"/>
              <a:r>
                <a:rPr lang="es-MX" altLang="es-MX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GEOGRAFÍA?</a:t>
              </a:r>
            </a:p>
          </p:txBody>
        </p:sp>
      </p:grpSp>
      <p:grpSp>
        <p:nvGrpSpPr>
          <p:cNvPr id="7177" name="Group 9">
            <a:extLst>
              <a:ext uri="{FF2B5EF4-FFF2-40B4-BE49-F238E27FC236}">
                <a16:creationId xmlns:a16="http://schemas.microsoft.com/office/drawing/2014/main" id="{1273BDFB-266E-4CB4-905F-1AFED5EB4B13}"/>
              </a:ext>
            </a:extLst>
          </p:cNvPr>
          <p:cNvGrpSpPr>
            <a:grpSpLocks/>
          </p:cNvGrpSpPr>
          <p:nvPr/>
        </p:nvGrpSpPr>
        <p:grpSpPr bwMode="auto">
          <a:xfrm>
            <a:off x="5424488" y="-68263"/>
            <a:ext cx="5413375" cy="5165726"/>
            <a:chOff x="61084" y="0"/>
            <a:chExt cx="5413337" cy="5166651"/>
          </a:xfrm>
        </p:grpSpPr>
        <p:pic>
          <p:nvPicPr>
            <p:cNvPr id="4" name="Picture 10" descr="Imagen 14">
              <a:extLst>
                <a:ext uri="{FF2B5EF4-FFF2-40B4-BE49-F238E27FC236}">
                  <a16:creationId xmlns:a16="http://schemas.microsoft.com/office/drawing/2014/main" id="{5B7505FA-0E37-4ABC-BC5E-639F34D17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8" y="69916"/>
              <a:ext cx="5406233" cy="5026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" name="AutoShape 11">
              <a:extLst>
                <a:ext uri="{FF2B5EF4-FFF2-40B4-BE49-F238E27FC236}">
                  <a16:creationId xmlns:a16="http://schemas.microsoft.com/office/drawing/2014/main" id="{C999FD4E-05F2-4758-BB8B-24DE781A3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8" y="3097704"/>
              <a:ext cx="2941615" cy="2006601"/>
            </a:xfrm>
            <a:custGeom>
              <a:avLst/>
              <a:gdLst>
                <a:gd name="T0" fmla="*/ 1470808 w 21600"/>
                <a:gd name="T1" fmla="*/ 1003301 h 21600"/>
                <a:gd name="T2" fmla="*/ 1470808 w 21600"/>
                <a:gd name="T3" fmla="*/ 1003301 h 21600"/>
                <a:gd name="T4" fmla="*/ 1470808 w 21600"/>
                <a:gd name="T5" fmla="*/ 1003301 h 21600"/>
                <a:gd name="T6" fmla="*/ 1470808 w 21600"/>
                <a:gd name="T7" fmla="*/ 10033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056" y="0"/>
                  </a:moveTo>
                  <a:lnTo>
                    <a:pt x="21600" y="0"/>
                  </a:lnTo>
                  <a:lnTo>
                    <a:pt x="18501" y="21600"/>
                  </a:lnTo>
                  <a:lnTo>
                    <a:pt x="0" y="21600"/>
                  </a:lnTo>
                  <a:lnTo>
                    <a:pt x="3056" y="0"/>
                  </a:lnTo>
                  <a:close/>
                </a:path>
              </a:pathLst>
            </a:custGeom>
            <a:solidFill>
              <a:srgbClr val="003813">
                <a:alpha val="8470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7188" name="Text Box 12">
              <a:extLst>
                <a:ext uri="{FF2B5EF4-FFF2-40B4-BE49-F238E27FC236}">
                  <a16:creationId xmlns:a16="http://schemas.microsoft.com/office/drawing/2014/main" id="{D2774679-CCC0-4A1A-9BE7-132E33AD82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4251" y="3669415"/>
              <a:ext cx="1946317" cy="863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5278" tIns="35278" rIns="35278" bIns="35278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¿LOS</a:t>
              </a:r>
            </a:p>
            <a:p>
              <a:pPr algn="ctr" eaLnBrk="1"/>
              <a:r>
                <a:rPr lang="es-MX" altLang="es-MX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RECURSOS</a:t>
              </a:r>
            </a:p>
            <a:p>
              <a:pPr algn="ctr" eaLnBrk="1"/>
              <a:r>
                <a:rPr lang="es-MX" altLang="es-MX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NATURALES?</a:t>
              </a:r>
            </a:p>
          </p:txBody>
        </p:sp>
        <p:sp>
          <p:nvSpPr>
            <p:cNvPr id="7181" name="Line 13">
              <a:extLst>
                <a:ext uri="{FF2B5EF4-FFF2-40B4-BE49-F238E27FC236}">
                  <a16:creationId xmlns:a16="http://schemas.microsoft.com/office/drawing/2014/main" id="{6D8227D6-8082-4667-BDD3-76ED8EC88F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084" y="0"/>
              <a:ext cx="963605" cy="5166651"/>
            </a:xfrm>
            <a:prstGeom prst="line">
              <a:avLst/>
            </a:prstGeom>
            <a:noFill/>
            <a:ln w="889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pPr eaLnBrk="1">
                <a:defRPr/>
              </a:pPr>
              <a:endParaRPr lang="es-MX" altLang="es-MX"/>
            </a:p>
          </p:txBody>
        </p:sp>
      </p:grpSp>
      <p:grpSp>
        <p:nvGrpSpPr>
          <p:cNvPr id="7182" name="Group 14">
            <a:extLst>
              <a:ext uri="{FF2B5EF4-FFF2-40B4-BE49-F238E27FC236}">
                <a16:creationId xmlns:a16="http://schemas.microsoft.com/office/drawing/2014/main" id="{E2B9630C-3D3D-4924-9624-2E73F0C91653}"/>
              </a:ext>
            </a:extLst>
          </p:cNvPr>
          <p:cNvGrpSpPr>
            <a:grpSpLocks/>
          </p:cNvGrpSpPr>
          <p:nvPr/>
        </p:nvGrpSpPr>
        <p:grpSpPr bwMode="auto">
          <a:xfrm>
            <a:off x="7981950" y="-68263"/>
            <a:ext cx="5422900" cy="5165726"/>
            <a:chOff x="61084" y="0"/>
            <a:chExt cx="5422375" cy="5166651"/>
          </a:xfrm>
        </p:grpSpPr>
        <p:pic>
          <p:nvPicPr>
            <p:cNvPr id="6" name="Picture 15" descr="Imagen 14">
              <a:extLst>
                <a:ext uri="{FF2B5EF4-FFF2-40B4-BE49-F238E27FC236}">
                  <a16:creationId xmlns:a16="http://schemas.microsoft.com/office/drawing/2014/main" id="{B610F1AA-41FE-4A2F-8317-43D22FF58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27" y="69916"/>
              <a:ext cx="5406232" cy="5026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83" name="AutoShape 16">
              <a:extLst>
                <a:ext uri="{FF2B5EF4-FFF2-40B4-BE49-F238E27FC236}">
                  <a16:creationId xmlns:a16="http://schemas.microsoft.com/office/drawing/2014/main" id="{935B1171-CD0B-4BD6-931B-3E578A1E2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55" y="3097704"/>
              <a:ext cx="3026047" cy="2006601"/>
            </a:xfrm>
            <a:custGeom>
              <a:avLst/>
              <a:gdLst>
                <a:gd name="T0" fmla="*/ 1513024 w 21600"/>
                <a:gd name="T1" fmla="*/ 1003301 h 21600"/>
                <a:gd name="T2" fmla="*/ 1513024 w 21600"/>
                <a:gd name="T3" fmla="*/ 1003301 h 21600"/>
                <a:gd name="T4" fmla="*/ 1513024 w 21600"/>
                <a:gd name="T5" fmla="*/ 1003301 h 21600"/>
                <a:gd name="T6" fmla="*/ 1513024 w 21600"/>
                <a:gd name="T7" fmla="*/ 10033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095" y="0"/>
                  </a:moveTo>
                  <a:lnTo>
                    <a:pt x="21600" y="268"/>
                  </a:lnTo>
                  <a:lnTo>
                    <a:pt x="18653" y="21600"/>
                  </a:lnTo>
                  <a:lnTo>
                    <a:pt x="0" y="21600"/>
                  </a:lnTo>
                  <a:lnTo>
                    <a:pt x="3095" y="0"/>
                  </a:lnTo>
                  <a:close/>
                </a:path>
              </a:pathLst>
            </a:custGeom>
            <a:solidFill>
              <a:srgbClr val="75000C">
                <a:alpha val="7333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7184" name="Text Box 17">
              <a:extLst>
                <a:ext uri="{FF2B5EF4-FFF2-40B4-BE49-F238E27FC236}">
                  <a16:creationId xmlns:a16="http://schemas.microsoft.com/office/drawing/2014/main" id="{9A0FE5FD-8C4B-4521-AF23-EBBEBF0E4C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7192" y="3802765"/>
              <a:ext cx="1483098" cy="596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5278" tIns="35278" rIns="35278" bIns="35278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¿LA CULTURA?</a:t>
              </a:r>
            </a:p>
          </p:txBody>
        </p:sp>
        <p:sp>
          <p:nvSpPr>
            <p:cNvPr id="7186" name="Line 18">
              <a:extLst>
                <a:ext uri="{FF2B5EF4-FFF2-40B4-BE49-F238E27FC236}">
                  <a16:creationId xmlns:a16="http://schemas.microsoft.com/office/drawing/2014/main" id="{2BC91244-93D2-4544-A7D4-AD3D65042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084" y="0"/>
              <a:ext cx="963520" cy="5166651"/>
            </a:xfrm>
            <a:prstGeom prst="line">
              <a:avLst/>
            </a:prstGeom>
            <a:noFill/>
            <a:ln w="889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pPr eaLnBrk="1">
                <a:defRPr/>
              </a:pPr>
              <a:endParaRPr lang="es-MX" altLang="es-MX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185C004D-5713-46FC-8ECC-D2EE9F450456}"/>
              </a:ext>
            </a:extLst>
          </p:cNvPr>
          <p:cNvGrpSpPr/>
          <p:nvPr/>
        </p:nvGrpSpPr>
        <p:grpSpPr>
          <a:xfrm>
            <a:off x="10564813" y="-154855"/>
            <a:ext cx="4699073" cy="5252318"/>
            <a:chOff x="10564813" y="-154855"/>
            <a:chExt cx="4699073" cy="5252318"/>
          </a:xfrm>
        </p:grpSpPr>
        <p:sp>
          <p:nvSpPr>
            <p:cNvPr id="7191" name="Line 23">
              <a:extLst>
                <a:ext uri="{FF2B5EF4-FFF2-40B4-BE49-F238E27FC236}">
                  <a16:creationId xmlns:a16="http://schemas.microsoft.com/office/drawing/2014/main" id="{B23B3E27-928A-4C1E-8002-CB4569AD53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4813" y="-68263"/>
              <a:ext cx="963612" cy="5165726"/>
            </a:xfrm>
            <a:prstGeom prst="line">
              <a:avLst/>
            </a:prstGeom>
            <a:noFill/>
            <a:ln w="889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pPr eaLnBrk="1">
                <a:defRPr/>
              </a:pPr>
              <a:endParaRPr lang="es-MX" alt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36680DA2-E84A-4D4B-92CF-DAE1E103AD6A}"/>
                </a:ext>
              </a:extLst>
            </p:cNvPr>
            <p:cNvSpPr/>
            <p:nvPr/>
          </p:nvSpPr>
          <p:spPr bwMode="auto">
            <a:xfrm>
              <a:off x="10655374" y="-16197"/>
              <a:ext cx="4608512" cy="5113660"/>
            </a:xfrm>
            <a:prstGeom prst="parallelogram">
              <a:avLst>
                <a:gd name="adj" fmla="val 20061"/>
              </a:avLst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6858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endParaRPr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71D10C03-B353-48B0-A74D-CCF662223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73099" y="99307"/>
              <a:ext cx="1502817" cy="22399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7672BE47-15B7-4281-8048-2418B75FC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96790" y="-154855"/>
              <a:ext cx="1800225" cy="24003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179" name="AutoShape 21">
              <a:extLst>
                <a:ext uri="{FF2B5EF4-FFF2-40B4-BE49-F238E27FC236}">
                  <a16:creationId xmlns:a16="http://schemas.microsoft.com/office/drawing/2014/main" id="{BAD75146-A4D5-4EF2-93C1-EF649E4D7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0799" y="3028886"/>
              <a:ext cx="3244996" cy="2006242"/>
            </a:xfrm>
            <a:custGeom>
              <a:avLst/>
              <a:gdLst>
                <a:gd name="T0" fmla="*/ 1622499 w 21600"/>
                <a:gd name="T1" fmla="*/ 1003301 h 21600"/>
                <a:gd name="T2" fmla="*/ 1622499 w 21600"/>
                <a:gd name="T3" fmla="*/ 1003301 h 21600"/>
                <a:gd name="T4" fmla="*/ 1622499 w 21600"/>
                <a:gd name="T5" fmla="*/ 1003301 h 21600"/>
                <a:gd name="T6" fmla="*/ 1622499 w 21600"/>
                <a:gd name="T7" fmla="*/ 10033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32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322" y="0"/>
                  </a:lnTo>
                  <a:close/>
                </a:path>
              </a:pathLst>
            </a:custGeom>
            <a:solidFill>
              <a:srgbClr val="262729">
                <a:alpha val="5647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7180" name="Text Box 22">
              <a:extLst>
                <a:ext uri="{FF2B5EF4-FFF2-40B4-BE49-F238E27FC236}">
                  <a16:creationId xmlns:a16="http://schemas.microsoft.com/office/drawing/2014/main" id="{D5F16D97-EB12-46D1-8FC5-2A43283866A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177054" y="3600495"/>
              <a:ext cx="1870448" cy="863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5278" tIns="35278" rIns="35278" bIns="35278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CAPACIDAD</a:t>
              </a:r>
            </a:p>
            <a:p>
              <a:pPr algn="ctr" eaLnBrk="1"/>
              <a:r>
                <a:rPr lang="es-MX" altLang="es-MX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DE LOS GOBERNANTES</a:t>
              </a: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BC9E2E-11CA-4337-AEA5-8091F89EA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grayscl/>
            </a:blip>
            <a:srcRect l="56754"/>
            <a:stretch/>
          </p:blipFill>
          <p:spPr>
            <a:xfrm>
              <a:off x="11720114" y="1369191"/>
              <a:ext cx="1684736" cy="20097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59804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pasted-image.tiff">
            <a:extLst>
              <a:ext uri="{FF2B5EF4-FFF2-40B4-BE49-F238E27FC236}">
                <a16:creationId xmlns:a16="http://schemas.microsoft.com/office/drawing/2014/main" id="{6E2472AF-4685-43F4-9AA6-F4FE9729D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r="11688" b="27570"/>
          <a:stretch>
            <a:fillRect/>
          </a:stretch>
        </p:blipFill>
        <p:spPr bwMode="auto">
          <a:xfrm>
            <a:off x="3175" y="0"/>
            <a:ext cx="12071350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5" name="Text Box 2" descr="Marcador de número de diapositiva 3">
            <a:extLst>
              <a:ext uri="{FF2B5EF4-FFF2-40B4-BE49-F238E27FC236}">
                <a16:creationId xmlns:a16="http://schemas.microsoft.com/office/drawing/2014/main" id="{EACC75F7-0BD1-4D38-91FB-4688206514ED}"/>
              </a:ext>
            </a:extLst>
          </p:cNvPr>
          <p:cNvSpPr txBox="1">
            <a:spLocks/>
          </p:cNvSpPr>
          <p:nvPr/>
        </p:nvSpPr>
        <p:spPr bwMode="auto">
          <a:xfrm>
            <a:off x="13287375" y="4835525"/>
            <a:ext cx="203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fld id="{FF84068D-C6FE-48DD-8C4B-0180A064E381}" type="slidenum">
              <a:rPr lang="es-MX" altLang="es-MX" sz="700"/>
              <a:pPr algn="ctr" eaLnBrk="1"/>
              <a:t>30</a:t>
            </a:fld>
            <a:endParaRPr lang="es-MX" altLang="es-MX" sz="700"/>
          </a:p>
        </p:txBody>
      </p:sp>
      <p:sp>
        <p:nvSpPr>
          <p:cNvPr id="33796" name="AutoShape 3" descr="Shape 542">
            <a:extLst>
              <a:ext uri="{FF2B5EF4-FFF2-40B4-BE49-F238E27FC236}">
                <a16:creationId xmlns:a16="http://schemas.microsoft.com/office/drawing/2014/main" id="{DC8406B6-FE21-4DCA-BE2E-ECFD458294DA}"/>
              </a:ext>
            </a:extLst>
          </p:cNvPr>
          <p:cNvSpPr>
            <a:spLocks/>
          </p:cNvSpPr>
          <p:nvPr/>
        </p:nvSpPr>
        <p:spPr bwMode="auto">
          <a:xfrm>
            <a:off x="-26988" y="-41275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72A346">
              <a:alpha val="93332"/>
            </a:srgbClr>
          </a:solidFill>
          <a:ln>
            <a:noFill/>
          </a:ln>
          <a:effectLst/>
          <a:extLst/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33797" name="Text Box 4" descr="TextBox 46">
            <a:extLst>
              <a:ext uri="{FF2B5EF4-FFF2-40B4-BE49-F238E27FC236}">
                <a16:creationId xmlns:a16="http://schemas.microsoft.com/office/drawing/2014/main" id="{66600362-09AE-4E32-B685-9694AC5884CF}"/>
              </a:ext>
            </a:extLst>
          </p:cNvPr>
          <p:cNvSpPr txBox="1">
            <a:spLocks/>
          </p:cNvSpPr>
          <p:nvPr/>
        </p:nvSpPr>
        <p:spPr bwMode="auto">
          <a:xfrm>
            <a:off x="260350" y="882650"/>
            <a:ext cx="2789238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2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 ECONOMÍA </a:t>
            </a:r>
            <a:r>
              <a:rPr lang="es-MX" altLang="es-MX" sz="2200">
                <a:solidFill>
                  <a:srgbClr val="FFFFFF"/>
                </a:solidFill>
              </a:rPr>
              <a:t>BAJA EN CARBONO</a:t>
            </a:r>
          </a:p>
          <a:p>
            <a:pPr eaLnBrk="1"/>
            <a:r>
              <a:rPr lang="es-MX" altLang="es-MX" sz="2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PUEDE GENERAR UN CRECIMIENTO ADICIONAL DEL </a:t>
            </a:r>
          </a:p>
          <a:p>
            <a:pPr eaLnBrk="1"/>
            <a:r>
              <a:rPr lang="es-MX" altLang="es-MX" sz="2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3% HACIA 2050,</a:t>
            </a:r>
          </a:p>
          <a:p>
            <a:pPr eaLnBrk="1"/>
            <a:r>
              <a:rPr lang="es-MX" altLang="es-MX" sz="2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EN PAÍSES DEL </a:t>
            </a:r>
            <a:r>
              <a:rPr lang="es-MX" altLang="es-MX" sz="2200">
                <a:solidFill>
                  <a:srgbClr val="FFFFFF"/>
                </a:solidFill>
              </a:rPr>
              <a:t>G20</a:t>
            </a:r>
            <a:endParaRPr lang="es-MX" altLang="es-MX" sz="2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65B0D230-9B7E-4B18-9CE4-2CCC28BA82B7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-119063"/>
            <a:ext cx="9623425" cy="5267326"/>
            <a:chOff x="0" y="0"/>
            <a:chExt cx="9623392" cy="5267723"/>
          </a:xfrm>
        </p:grpSpPr>
        <p:pic>
          <p:nvPicPr>
            <p:cNvPr id="3" name="Picture 6" descr="Imagen 14">
              <a:extLst>
                <a:ext uri="{FF2B5EF4-FFF2-40B4-BE49-F238E27FC236}">
                  <a16:creationId xmlns:a16="http://schemas.microsoft.com/office/drawing/2014/main" id="{657C700B-0BE7-471D-A00E-CEC8C97B1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60170" cy="5267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14" name="AutoShape 7">
              <a:extLst>
                <a:ext uri="{FF2B5EF4-FFF2-40B4-BE49-F238E27FC236}">
                  <a16:creationId xmlns:a16="http://schemas.microsoft.com/office/drawing/2014/main" id="{F78A1CC0-C785-48C3-8262-22E7B8E6A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809" y="88167"/>
              <a:ext cx="7385583" cy="5131727"/>
            </a:xfrm>
            <a:custGeom>
              <a:avLst/>
              <a:gdLst>
                <a:gd name="T0" fmla="*/ 3692792 w 21600"/>
                <a:gd name="T1" fmla="*/ 2565864 h 21600"/>
                <a:gd name="T2" fmla="*/ 3692792 w 21600"/>
                <a:gd name="T3" fmla="*/ 2565864 h 21600"/>
                <a:gd name="T4" fmla="*/ 3692792 w 21600"/>
                <a:gd name="T5" fmla="*/ 2565864 h 21600"/>
                <a:gd name="T6" fmla="*/ 3692792 w 21600"/>
                <a:gd name="T7" fmla="*/ 2565864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770" y="0"/>
                  </a:moveTo>
                  <a:lnTo>
                    <a:pt x="21561" y="0"/>
                  </a:lnTo>
                  <a:lnTo>
                    <a:pt x="21600" y="21600"/>
                  </a:lnTo>
                  <a:lnTo>
                    <a:pt x="0" y="21367"/>
                  </a:lnTo>
                  <a:lnTo>
                    <a:pt x="27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</p:grpSp>
      <p:sp>
        <p:nvSpPr>
          <p:cNvPr id="4" name="AutoShape 9">
            <a:extLst>
              <a:ext uri="{FF2B5EF4-FFF2-40B4-BE49-F238E27FC236}">
                <a16:creationId xmlns:a16="http://schemas.microsoft.com/office/drawing/2014/main" id="{C00B85AF-91EB-404A-A60C-E274ADFC1B36}"/>
              </a:ext>
            </a:extLst>
          </p:cNvPr>
          <p:cNvSpPr>
            <a:spLocks/>
          </p:cNvSpPr>
          <p:nvPr/>
        </p:nvSpPr>
        <p:spPr bwMode="auto">
          <a:xfrm>
            <a:off x="4892675" y="-30163"/>
            <a:ext cx="7272338" cy="5129213"/>
          </a:xfrm>
          <a:custGeom>
            <a:avLst/>
            <a:gdLst>
              <a:gd name="T0" fmla="*/ 3636169 w 21600"/>
              <a:gd name="T1" fmla="*/ 2564607 h 21600"/>
              <a:gd name="T2" fmla="*/ 3636169 w 21600"/>
              <a:gd name="T3" fmla="*/ 2564607 h 21600"/>
              <a:gd name="T4" fmla="*/ 3636169 w 21600"/>
              <a:gd name="T5" fmla="*/ 2564607 h 21600"/>
              <a:gd name="T6" fmla="*/ 3636169 w 21600"/>
              <a:gd name="T7" fmla="*/ 25646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398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367"/>
                </a:lnTo>
                <a:lnTo>
                  <a:pt x="2398" y="0"/>
                </a:lnTo>
                <a:close/>
              </a:path>
            </a:pathLst>
          </a:custGeom>
          <a:solidFill>
            <a:srgbClr val="FFFFFF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grpSp>
        <p:nvGrpSpPr>
          <p:cNvPr id="33802" name="Group 10">
            <a:extLst>
              <a:ext uri="{FF2B5EF4-FFF2-40B4-BE49-F238E27FC236}">
                <a16:creationId xmlns:a16="http://schemas.microsoft.com/office/drawing/2014/main" id="{3270164A-6B42-4EE9-935C-63F2A24D4241}"/>
              </a:ext>
            </a:extLst>
          </p:cNvPr>
          <p:cNvGrpSpPr>
            <a:grpSpLocks/>
          </p:cNvGrpSpPr>
          <p:nvPr/>
        </p:nvGrpSpPr>
        <p:grpSpPr bwMode="auto">
          <a:xfrm>
            <a:off x="4684713" y="-68263"/>
            <a:ext cx="5424487" cy="5165726"/>
            <a:chOff x="-19179" y="-1"/>
            <a:chExt cx="5425411" cy="5166652"/>
          </a:xfrm>
        </p:grpSpPr>
        <p:pic>
          <p:nvPicPr>
            <p:cNvPr id="5" name="Picture 11" descr="Imagen 14">
              <a:extLst>
                <a:ext uri="{FF2B5EF4-FFF2-40B4-BE49-F238E27FC236}">
                  <a16:creationId xmlns:a16="http://schemas.microsoft.com/office/drawing/2014/main" id="{BECC81B2-C648-4396-9C87-DE51DF978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9916"/>
              <a:ext cx="5406232" cy="5026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04" name="Line 12">
              <a:extLst>
                <a:ext uri="{FF2B5EF4-FFF2-40B4-BE49-F238E27FC236}">
                  <a16:creationId xmlns:a16="http://schemas.microsoft.com/office/drawing/2014/main" id="{7B1F9CB2-144F-460E-84BE-0F7A354EB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19179" y="-1"/>
              <a:ext cx="1027287" cy="5166652"/>
            </a:xfrm>
            <a:prstGeom prst="line">
              <a:avLst/>
            </a:prstGeom>
            <a:noFill/>
            <a:ln w="889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pPr eaLnBrk="1">
                <a:defRPr/>
              </a:pPr>
              <a:endParaRPr lang="es-MX" altLang="es-MX"/>
            </a:p>
          </p:txBody>
        </p:sp>
      </p:grpSp>
      <p:grpSp>
        <p:nvGrpSpPr>
          <p:cNvPr id="33805" name="Group 13">
            <a:extLst>
              <a:ext uri="{FF2B5EF4-FFF2-40B4-BE49-F238E27FC236}">
                <a16:creationId xmlns:a16="http://schemas.microsoft.com/office/drawing/2014/main" id="{4C1026C7-CDF7-439F-907F-4D31099214DF}"/>
              </a:ext>
            </a:extLst>
          </p:cNvPr>
          <p:cNvGrpSpPr>
            <a:grpSpLocks/>
          </p:cNvGrpSpPr>
          <p:nvPr/>
        </p:nvGrpSpPr>
        <p:grpSpPr bwMode="auto">
          <a:xfrm>
            <a:off x="6835775" y="-68263"/>
            <a:ext cx="5434013" cy="5165726"/>
            <a:chOff x="0" y="-1"/>
            <a:chExt cx="5434204" cy="5166652"/>
          </a:xfrm>
        </p:grpSpPr>
        <p:pic>
          <p:nvPicPr>
            <p:cNvPr id="33809" name="Picture 14" descr="Imagen 14">
              <a:extLst>
                <a:ext uri="{FF2B5EF4-FFF2-40B4-BE49-F238E27FC236}">
                  <a16:creationId xmlns:a16="http://schemas.microsoft.com/office/drawing/2014/main" id="{E8E270B7-2C68-41B1-9752-46E6DB7BB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2" y="69916"/>
              <a:ext cx="5406232" cy="5026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A1FE85FE-AEBD-42AA-BEEC-0DA3CCEB42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-1"/>
              <a:ext cx="1027149" cy="5166652"/>
            </a:xfrm>
            <a:prstGeom prst="line">
              <a:avLst/>
            </a:prstGeom>
            <a:noFill/>
            <a:ln w="889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pPr eaLnBrk="1">
                <a:defRPr/>
              </a:pPr>
              <a:endParaRPr lang="es-MX" altLang="es-MX"/>
            </a:p>
          </p:txBody>
        </p:sp>
      </p:grpSp>
      <p:grpSp>
        <p:nvGrpSpPr>
          <p:cNvPr id="33808" name="Group 16">
            <a:extLst>
              <a:ext uri="{FF2B5EF4-FFF2-40B4-BE49-F238E27FC236}">
                <a16:creationId xmlns:a16="http://schemas.microsoft.com/office/drawing/2014/main" id="{2D1B5CE3-4C0F-4436-8E31-8C23BFE4954A}"/>
              </a:ext>
            </a:extLst>
          </p:cNvPr>
          <p:cNvGrpSpPr>
            <a:grpSpLocks/>
          </p:cNvGrpSpPr>
          <p:nvPr/>
        </p:nvGrpSpPr>
        <p:grpSpPr bwMode="auto">
          <a:xfrm>
            <a:off x="8986838" y="-87313"/>
            <a:ext cx="5668962" cy="5203826"/>
            <a:chOff x="0" y="-19385"/>
            <a:chExt cx="5668792" cy="5205413"/>
          </a:xfrm>
        </p:grpSpPr>
        <p:pic>
          <p:nvPicPr>
            <p:cNvPr id="33807" name="Picture 17" descr="Imagen 14">
              <a:extLst>
                <a:ext uri="{FF2B5EF4-FFF2-40B4-BE49-F238E27FC236}">
                  <a16:creationId xmlns:a16="http://schemas.microsoft.com/office/drawing/2014/main" id="{F2143DFF-F83E-4C72-AE6F-F6309BD2D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73" y="-19385"/>
              <a:ext cx="5598319" cy="5205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10" name="Line 18">
              <a:extLst>
                <a:ext uri="{FF2B5EF4-FFF2-40B4-BE49-F238E27FC236}">
                  <a16:creationId xmlns:a16="http://schemas.microsoft.com/office/drawing/2014/main" id="{2F50B98B-83E3-46DB-B3C9-55B0938A05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-329"/>
              <a:ext cx="1027081" cy="5167301"/>
            </a:xfrm>
            <a:prstGeom prst="line">
              <a:avLst/>
            </a:prstGeom>
            <a:noFill/>
            <a:ln w="889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pPr eaLnBrk="1">
                <a:defRPr/>
              </a:pPr>
              <a:endParaRPr lang="es-MX" altLang="es-MX"/>
            </a:p>
          </p:txBody>
        </p:sp>
      </p:grpSp>
      <p:grpSp>
        <p:nvGrpSpPr>
          <p:cNvPr id="33811" name="Group 19">
            <a:extLst>
              <a:ext uri="{FF2B5EF4-FFF2-40B4-BE49-F238E27FC236}">
                <a16:creationId xmlns:a16="http://schemas.microsoft.com/office/drawing/2014/main" id="{EE3CC259-3F0C-4610-885C-9116341C5B7A}"/>
              </a:ext>
            </a:extLst>
          </p:cNvPr>
          <p:cNvGrpSpPr>
            <a:grpSpLocks/>
          </p:cNvGrpSpPr>
          <p:nvPr/>
        </p:nvGrpSpPr>
        <p:grpSpPr bwMode="auto">
          <a:xfrm>
            <a:off x="11139488" y="-55563"/>
            <a:ext cx="5459412" cy="5165726"/>
            <a:chOff x="0" y="-1"/>
            <a:chExt cx="5460581" cy="5166652"/>
          </a:xfrm>
        </p:grpSpPr>
        <p:pic>
          <p:nvPicPr>
            <p:cNvPr id="7" name="Picture 20" descr="Imagen 14">
              <a:extLst>
                <a:ext uri="{FF2B5EF4-FFF2-40B4-BE49-F238E27FC236}">
                  <a16:creationId xmlns:a16="http://schemas.microsoft.com/office/drawing/2014/main" id="{81D26728-EE06-408B-9C89-679ED4074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9" y="69916"/>
              <a:ext cx="5406232" cy="5026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13" name="Line 21">
              <a:extLst>
                <a:ext uri="{FF2B5EF4-FFF2-40B4-BE49-F238E27FC236}">
                  <a16:creationId xmlns:a16="http://schemas.microsoft.com/office/drawing/2014/main" id="{AF224299-4130-40CC-855E-7C5C72375A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-1"/>
              <a:ext cx="1027332" cy="5166652"/>
            </a:xfrm>
            <a:prstGeom prst="line">
              <a:avLst/>
            </a:prstGeom>
            <a:noFill/>
            <a:ln w="889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pPr eaLnBrk="1">
                <a:defRPr/>
              </a:pPr>
              <a:endParaRPr lang="es-MX" altLang="es-MX"/>
            </a:p>
          </p:txBody>
        </p:sp>
      </p:grpSp>
      <p:pic>
        <p:nvPicPr>
          <p:cNvPr id="23" name="Picture 47" descr="Recurso 1.png">
            <a:extLst>
              <a:ext uri="{FF2B5EF4-FFF2-40B4-BE49-F238E27FC236}">
                <a16:creationId xmlns:a16="http://schemas.microsoft.com/office/drawing/2014/main" id="{16EDD9C3-57D9-4A00-877D-62851E99C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2771775" y="-171450"/>
            <a:ext cx="1273175" cy="1276350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pasted-image.tiff">
            <a:extLst>
              <a:ext uri="{FF2B5EF4-FFF2-40B4-BE49-F238E27FC236}">
                <a16:creationId xmlns:a16="http://schemas.microsoft.com/office/drawing/2014/main" id="{A02EF5EA-2238-40B7-919E-A10867248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b="27570"/>
          <a:stretch>
            <a:fillRect/>
          </a:stretch>
        </p:blipFill>
        <p:spPr bwMode="auto">
          <a:xfrm>
            <a:off x="3175" y="0"/>
            <a:ext cx="13669963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AutoShape 2">
            <a:extLst>
              <a:ext uri="{FF2B5EF4-FFF2-40B4-BE49-F238E27FC236}">
                <a16:creationId xmlns:a16="http://schemas.microsoft.com/office/drawing/2014/main" id="{A601C8A7-DD01-4E00-86CD-549707DF9A97}"/>
              </a:ext>
            </a:extLst>
          </p:cNvPr>
          <p:cNvSpPr>
            <a:spLocks/>
          </p:cNvSpPr>
          <p:nvPr/>
        </p:nvSpPr>
        <p:spPr bwMode="auto">
          <a:xfrm>
            <a:off x="2587625" y="4992"/>
            <a:ext cx="11109325" cy="5129213"/>
          </a:xfrm>
          <a:custGeom>
            <a:avLst/>
            <a:gdLst>
              <a:gd name="T0" fmla="*/ 5554663 w 21600"/>
              <a:gd name="T1" fmla="*/ 2564607 h 21600"/>
              <a:gd name="T2" fmla="*/ 5554663 w 21600"/>
              <a:gd name="T3" fmla="*/ 2564607 h 21600"/>
              <a:gd name="T4" fmla="*/ 5554663 w 21600"/>
              <a:gd name="T5" fmla="*/ 2564607 h 21600"/>
              <a:gd name="T6" fmla="*/ 5554663 w 21600"/>
              <a:gd name="T7" fmla="*/ 25646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2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367"/>
                </a:lnTo>
                <a:lnTo>
                  <a:pt x="1821" y="0"/>
                </a:lnTo>
                <a:close/>
              </a:path>
            </a:pathLst>
          </a:custGeom>
          <a:solidFill>
            <a:srgbClr val="FFFFFF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8676" name="AutoShape 3" descr="Shape 542">
            <a:extLst>
              <a:ext uri="{FF2B5EF4-FFF2-40B4-BE49-F238E27FC236}">
                <a16:creationId xmlns:a16="http://schemas.microsoft.com/office/drawing/2014/main" id="{F01D52BA-7F62-4EF8-A0FF-2E4D78B8186C}"/>
              </a:ext>
            </a:extLst>
          </p:cNvPr>
          <p:cNvSpPr>
            <a:spLocks/>
          </p:cNvSpPr>
          <p:nvPr/>
        </p:nvSpPr>
        <p:spPr bwMode="auto">
          <a:xfrm>
            <a:off x="5296" y="-40430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41546D">
              <a:alpha val="9333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28679" name="Text Box 6" descr="TextBox 46">
            <a:extLst>
              <a:ext uri="{FF2B5EF4-FFF2-40B4-BE49-F238E27FC236}">
                <a16:creationId xmlns:a16="http://schemas.microsoft.com/office/drawing/2014/main" id="{D953CF97-1C81-4B3B-A888-C7F3956628C6}"/>
              </a:ext>
            </a:extLst>
          </p:cNvPr>
          <p:cNvSpPr txBox="1">
            <a:spLocks/>
          </p:cNvSpPr>
          <p:nvPr/>
        </p:nvSpPr>
        <p:spPr bwMode="auto">
          <a:xfrm>
            <a:off x="146584" y="797770"/>
            <a:ext cx="293370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>
              <a:lnSpc>
                <a:spcPts val="2800"/>
              </a:lnSpc>
            </a:pP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FACTORES QUE DETONAN EL </a:t>
            </a:r>
            <a:r>
              <a:rPr lang="es-MX" altLang="es-MX" sz="2900">
                <a:solidFill>
                  <a:srgbClr val="FFFFFF"/>
                </a:solidFill>
              </a:rPr>
              <a:t>DESARROLLO</a:t>
            </a:r>
            <a:endParaRPr lang="es-MX" altLang="es-MX" sz="2400">
              <a:solidFill>
                <a:srgbClr val="FFFFFF"/>
              </a:solidFill>
            </a:endParaRPr>
          </a:p>
        </p:txBody>
      </p:sp>
      <p:pic>
        <p:nvPicPr>
          <p:cNvPr id="28691" name="Picture 19" descr="Recurso 2.png">
            <a:extLst>
              <a:ext uri="{FF2B5EF4-FFF2-40B4-BE49-F238E27FC236}">
                <a16:creationId xmlns:a16="http://schemas.microsoft.com/office/drawing/2014/main" id="{A17CA130-F3E6-4921-8E18-621876564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1203">
            <a:off x="7300574" y="-272733"/>
            <a:ext cx="3600000" cy="3614436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8696" name="Picture 24" descr="Recurso 1.png">
            <a:extLst>
              <a:ext uri="{FF2B5EF4-FFF2-40B4-BE49-F238E27FC236}">
                <a16:creationId xmlns:a16="http://schemas.microsoft.com/office/drawing/2014/main" id="{B77E11B2-5F03-4B81-A127-BAD42955E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8175">
            <a:off x="9220880" y="1724778"/>
            <a:ext cx="3600000" cy="3614424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4" name="Picture 17" descr="Recurso 3.png">
            <a:extLst>
              <a:ext uri="{FF2B5EF4-FFF2-40B4-BE49-F238E27FC236}">
                <a16:creationId xmlns:a16="http://schemas.microsoft.com/office/drawing/2014/main" id="{5DA3DF0F-3058-4B33-9DFF-FB7A727B4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7250">
            <a:off x="3367643" y="-467999"/>
            <a:ext cx="3600000" cy="3602877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5" name="Picture 18" descr="Recurso 4.png">
            <a:extLst>
              <a:ext uri="{FF2B5EF4-FFF2-40B4-BE49-F238E27FC236}">
                <a16:creationId xmlns:a16="http://schemas.microsoft.com/office/drawing/2014/main" id="{081A3E44-0F00-4140-8D12-9DCAFA399A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36501">
            <a:off x="5275826" y="1566256"/>
            <a:ext cx="3600000" cy="3611538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" name="Text Box 8" descr="Elipse 9">
            <a:extLst>
              <a:ext uri="{FF2B5EF4-FFF2-40B4-BE49-F238E27FC236}">
                <a16:creationId xmlns:a16="http://schemas.microsoft.com/office/drawing/2014/main" id="{921F8627-256E-4488-B51F-64F0F9FC1787}"/>
              </a:ext>
            </a:extLst>
          </p:cNvPr>
          <p:cNvSpPr txBox="1">
            <a:spLocks/>
          </p:cNvSpPr>
          <p:nvPr/>
        </p:nvSpPr>
        <p:spPr bwMode="auto">
          <a:xfrm>
            <a:off x="4450923" y="993033"/>
            <a:ext cx="175895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DESARROLLO INSTITUCIONAL Y ESTADO DE DERECHO</a:t>
            </a:r>
          </a:p>
        </p:txBody>
      </p:sp>
      <p:sp>
        <p:nvSpPr>
          <p:cNvPr id="11" name="Text Box 9" descr="Elipse 9">
            <a:extLst>
              <a:ext uri="{FF2B5EF4-FFF2-40B4-BE49-F238E27FC236}">
                <a16:creationId xmlns:a16="http://schemas.microsoft.com/office/drawing/2014/main" id="{6A466A8F-6E78-470A-A1E4-925CE62D14B3}"/>
              </a:ext>
            </a:extLst>
          </p:cNvPr>
          <p:cNvSpPr txBox="1">
            <a:spLocks/>
          </p:cNvSpPr>
          <p:nvPr/>
        </p:nvSpPr>
        <p:spPr bwMode="auto">
          <a:xfrm>
            <a:off x="6092825" y="2876029"/>
            <a:ext cx="20494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INVERSIÓN EN CAPITAL</a:t>
            </a:r>
          </a:p>
        </p:txBody>
      </p:sp>
      <p:sp>
        <p:nvSpPr>
          <p:cNvPr id="12" name="Text Box 12" descr="Elipse 9">
            <a:extLst>
              <a:ext uri="{FF2B5EF4-FFF2-40B4-BE49-F238E27FC236}">
                <a16:creationId xmlns:a16="http://schemas.microsoft.com/office/drawing/2014/main" id="{BDE157E1-378A-48AF-8CB1-7F972D13B0F3}"/>
              </a:ext>
            </a:extLst>
          </p:cNvPr>
          <p:cNvSpPr txBox="1">
            <a:spLocks/>
          </p:cNvSpPr>
          <p:nvPr/>
        </p:nvSpPr>
        <p:spPr bwMode="auto">
          <a:xfrm>
            <a:off x="8063638" y="1096598"/>
            <a:ext cx="2297112" cy="138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AMBIENTE DE NEGOCIOS ABIERTO </a:t>
            </a:r>
          </a:p>
          <a:p>
            <a:pPr algn="ctr" eaLnBrk="1"/>
            <a:r>
              <a:rPr lang="es-MX" altLang="es-MX" sz="1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 COMPETITIVO</a:t>
            </a:r>
          </a:p>
          <a:p>
            <a:pPr algn="ctr" eaLnBrk="1"/>
            <a:r>
              <a:rPr lang="es-MX" altLang="es-MX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Apertura comercial y</a:t>
            </a:r>
          </a:p>
          <a:p>
            <a:pPr algn="ctr" eaLnBrk="1"/>
            <a:r>
              <a:rPr lang="es-MX" altLang="es-MX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desregulación</a:t>
            </a:r>
          </a:p>
        </p:txBody>
      </p:sp>
      <p:sp>
        <p:nvSpPr>
          <p:cNvPr id="13" name="Text Box 14" descr="Elipse 9">
            <a:extLst>
              <a:ext uri="{FF2B5EF4-FFF2-40B4-BE49-F238E27FC236}">
                <a16:creationId xmlns:a16="http://schemas.microsoft.com/office/drawing/2014/main" id="{F2239171-97B2-4604-855C-073AC9B13860}"/>
              </a:ext>
            </a:extLst>
          </p:cNvPr>
          <p:cNvSpPr txBox="1">
            <a:spLocks/>
          </p:cNvSpPr>
          <p:nvPr/>
        </p:nvSpPr>
        <p:spPr bwMode="auto">
          <a:xfrm>
            <a:off x="9786621" y="3142878"/>
            <a:ext cx="2419350" cy="96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Transición </a:t>
            </a:r>
          </a:p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Nueva Economía</a:t>
            </a:r>
          </a:p>
          <a:p>
            <a:pPr marL="285750" indent="-285750" algn="ctr" eaLnBrk="1">
              <a:buFont typeface="Arial" panose="020B0604020202020204" pitchFamily="34" charset="0"/>
              <a:buChar char="•"/>
            </a:pPr>
            <a:r>
              <a:rPr lang="es-MX" altLang="es-MX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Del conocimiento</a:t>
            </a:r>
          </a:p>
          <a:p>
            <a:pPr marL="285750" indent="-285750" algn="ctr" eaLnBrk="1">
              <a:buFont typeface="Arial" panose="020B0604020202020204" pitchFamily="34" charset="0"/>
              <a:buChar char="•"/>
            </a:pPr>
            <a:r>
              <a:rPr lang="es-MX" altLang="es-MX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Sustentable</a:t>
            </a:r>
          </a:p>
        </p:txBody>
      </p:sp>
      <p:sp>
        <p:nvSpPr>
          <p:cNvPr id="14" name="Text Box 10" descr="Elipse 9">
            <a:extLst>
              <a:ext uri="{FF2B5EF4-FFF2-40B4-BE49-F238E27FC236}">
                <a16:creationId xmlns:a16="http://schemas.microsoft.com/office/drawing/2014/main" id="{5F3E7FAA-BD0C-43CC-8CF8-C6F4248FDAB2}"/>
              </a:ext>
            </a:extLst>
          </p:cNvPr>
          <p:cNvSpPr txBox="1">
            <a:spLocks/>
          </p:cNvSpPr>
          <p:nvPr/>
        </p:nvSpPr>
        <p:spPr bwMode="auto">
          <a:xfrm>
            <a:off x="6355904" y="3392379"/>
            <a:ext cx="1560513" cy="42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Físico</a:t>
            </a:r>
          </a:p>
        </p:txBody>
      </p:sp>
      <p:sp>
        <p:nvSpPr>
          <p:cNvPr id="15" name="Text Box 16" descr="Elipse 9">
            <a:extLst>
              <a:ext uri="{FF2B5EF4-FFF2-40B4-BE49-F238E27FC236}">
                <a16:creationId xmlns:a16="http://schemas.microsoft.com/office/drawing/2014/main" id="{D9108773-1637-463C-88AD-F8A3B7CDA2DF}"/>
              </a:ext>
            </a:extLst>
          </p:cNvPr>
          <p:cNvSpPr txBox="1">
            <a:spLocks/>
          </p:cNvSpPr>
          <p:nvPr/>
        </p:nvSpPr>
        <p:spPr bwMode="auto">
          <a:xfrm>
            <a:off x="6101209" y="3776127"/>
            <a:ext cx="2049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Humano</a:t>
            </a:r>
          </a:p>
        </p:txBody>
      </p:sp>
    </p:spTree>
    <p:extLst>
      <p:ext uri="{BB962C8B-B14F-4D97-AF65-F5344CB8AC3E}">
        <p14:creationId xmlns:p14="http://schemas.microsoft.com/office/powerpoint/2010/main" val="474493391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 descr="Título 5">
            <a:extLst>
              <a:ext uri="{FF2B5EF4-FFF2-40B4-BE49-F238E27FC236}">
                <a16:creationId xmlns:a16="http://schemas.microsoft.com/office/drawing/2014/main" id="{AFA58555-D9A0-4EB6-93AF-CEF6A1111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4375" y="1827213"/>
            <a:ext cx="4146550" cy="1382712"/>
          </a:xfrm>
        </p:spPr>
        <p:txBody>
          <a:bodyPr anchor="ctr"/>
          <a:lstStyle/>
          <a:p>
            <a:pPr algn="r" eaLnBrk="1">
              <a:lnSpc>
                <a:spcPct val="80000"/>
              </a:lnSpc>
            </a:pPr>
            <a:r>
              <a:rPr lang="es-MX" altLang="es-MX" sz="2400">
                <a:solidFill>
                  <a:srgbClr val="A7A7A7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Gracias</a:t>
            </a:r>
            <a:br>
              <a:rPr lang="es-MX" altLang="es-MX" sz="3000"/>
            </a:br>
            <a:r>
              <a:rPr lang="es-MX" altLang="es-MX" sz="3000"/>
              <a:t>@FelipeCalderon</a:t>
            </a:r>
          </a:p>
        </p:txBody>
      </p:sp>
      <p:sp>
        <p:nvSpPr>
          <p:cNvPr id="34819" name="Text Box 2" descr="Marcador de número de diapositiva 4">
            <a:extLst>
              <a:ext uri="{FF2B5EF4-FFF2-40B4-BE49-F238E27FC236}">
                <a16:creationId xmlns:a16="http://schemas.microsoft.com/office/drawing/2014/main" id="{5F4EFB09-539B-4DA3-AECF-35EEEC5C5667}"/>
              </a:ext>
            </a:extLst>
          </p:cNvPr>
          <p:cNvSpPr txBox="1">
            <a:spLocks/>
          </p:cNvSpPr>
          <p:nvPr/>
        </p:nvSpPr>
        <p:spPr bwMode="auto">
          <a:xfrm>
            <a:off x="13287375" y="4835525"/>
            <a:ext cx="2032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fld id="{73398806-68DB-4905-94B1-920437170BEF}" type="slidenum">
              <a:rPr lang="es-MX" altLang="es-MX" sz="700"/>
              <a:pPr algn="ctr" eaLnBrk="1"/>
              <a:t>32</a:t>
            </a:fld>
            <a:endParaRPr lang="es-MX" altLang="es-MX" sz="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pasted-image.tiff">
            <a:extLst>
              <a:ext uri="{FF2B5EF4-FFF2-40B4-BE49-F238E27FC236}">
                <a16:creationId xmlns:a16="http://schemas.microsoft.com/office/drawing/2014/main" id="{E235F893-12F2-4138-8428-3C046A233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" b="12154"/>
          <a:stretch>
            <a:fillRect/>
          </a:stretch>
        </p:blipFill>
        <p:spPr bwMode="auto">
          <a:xfrm>
            <a:off x="3408363" y="-34925"/>
            <a:ext cx="8709025" cy="509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2" descr="Imagen 14">
            <a:extLst>
              <a:ext uri="{FF2B5EF4-FFF2-40B4-BE49-F238E27FC236}">
                <a16:creationId xmlns:a16="http://schemas.microsoft.com/office/drawing/2014/main" id="{6CA3736C-9C72-4327-BBEC-E5F8A5B55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88" y="-4763"/>
            <a:ext cx="5408612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 descr="Imagen 14">
            <a:extLst>
              <a:ext uri="{FF2B5EF4-FFF2-40B4-BE49-F238E27FC236}">
                <a16:creationId xmlns:a16="http://schemas.microsoft.com/office/drawing/2014/main" id="{BC0124C6-EA99-4528-93DE-8AC2A7638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0" y="-4763"/>
            <a:ext cx="5546725" cy="515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AutoShape 4">
            <a:extLst>
              <a:ext uri="{FF2B5EF4-FFF2-40B4-BE49-F238E27FC236}">
                <a16:creationId xmlns:a16="http://schemas.microsoft.com/office/drawing/2014/main" id="{4F32458B-C6E7-47AF-BBCF-7AB87EB8BA6D}"/>
              </a:ext>
            </a:extLst>
          </p:cNvPr>
          <p:cNvSpPr>
            <a:spLocks/>
          </p:cNvSpPr>
          <p:nvPr/>
        </p:nvSpPr>
        <p:spPr bwMode="auto">
          <a:xfrm>
            <a:off x="-11113" y="-25400"/>
            <a:ext cx="3530601" cy="5080000"/>
          </a:xfrm>
          <a:custGeom>
            <a:avLst/>
            <a:gdLst>
              <a:gd name="T0" fmla="*/ 1765301 w 21600"/>
              <a:gd name="T1" fmla="*/ 2540000 h 21600"/>
              <a:gd name="T2" fmla="*/ 1765301 w 21600"/>
              <a:gd name="T3" fmla="*/ 2540000 h 21600"/>
              <a:gd name="T4" fmla="*/ 1765301 w 21600"/>
              <a:gd name="T5" fmla="*/ 2540000 h 21600"/>
              <a:gd name="T6" fmla="*/ 1765301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5916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2A48">
              <a:alpha val="7333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8198" name="Text Box 5" descr="TextBox 46">
            <a:extLst>
              <a:ext uri="{FF2B5EF4-FFF2-40B4-BE49-F238E27FC236}">
                <a16:creationId xmlns:a16="http://schemas.microsoft.com/office/drawing/2014/main" id="{07CBF8B8-6374-4228-930B-CB645D9396C8}"/>
              </a:ext>
            </a:extLst>
          </p:cNvPr>
          <p:cNvSpPr txBox="1">
            <a:spLocks/>
          </p:cNvSpPr>
          <p:nvPr/>
        </p:nvSpPr>
        <p:spPr bwMode="auto">
          <a:xfrm>
            <a:off x="177800" y="201613"/>
            <a:ext cx="2933700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>
              <a:lnSpc>
                <a:spcPts val="3300"/>
              </a:lnSpc>
              <a:spcBef>
                <a:spcPts val="1200"/>
              </a:spcBef>
            </a:pPr>
            <a:r>
              <a:rPr lang="es-MX" altLang="es-MX" sz="1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ACEMOGLU Y ROBINSON:</a:t>
            </a:r>
            <a:r>
              <a:rPr lang="es-MX" altLang="es-MX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s-MX" altLang="es-MX" sz="3100">
                <a:solidFill>
                  <a:srgbClr val="FFFFFF"/>
                </a:solidFill>
              </a:rPr>
              <a:t>“POR QUÉ FRACASAN LOS PAÍSES”</a:t>
            </a:r>
            <a:endParaRPr lang="es-MX" altLang="es-MX" sz="3200">
              <a:solidFill>
                <a:srgbClr val="FFFFFF"/>
              </a:solidFill>
            </a:endParaRPr>
          </a:p>
        </p:txBody>
      </p:sp>
      <p:sp>
        <p:nvSpPr>
          <p:cNvPr id="8199" name="Text Box 6" descr="Marcador de pie de página 3">
            <a:extLst>
              <a:ext uri="{FF2B5EF4-FFF2-40B4-BE49-F238E27FC236}">
                <a16:creationId xmlns:a16="http://schemas.microsoft.com/office/drawing/2014/main" id="{26DE19EB-2EE2-4FEB-B105-ABBCF778C2E4}"/>
              </a:ext>
            </a:extLst>
          </p:cNvPr>
          <p:cNvSpPr txBox="1">
            <a:spLocks/>
          </p:cNvSpPr>
          <p:nvPr/>
        </p:nvSpPr>
        <p:spPr bwMode="auto">
          <a:xfrm>
            <a:off x="249238" y="4037013"/>
            <a:ext cx="197485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100">
                <a:solidFill>
                  <a:srgbClr val="DDDDD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Fuente: Daron Acemoglu y James A Robinson. (2012). Why Nations Fail. Crown Publishers: New York.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DF1C5E97-E93C-404A-8D62-8D9FBE657C8B}"/>
              </a:ext>
            </a:extLst>
          </p:cNvPr>
          <p:cNvGrpSpPr>
            <a:grpSpLocks/>
          </p:cNvGrpSpPr>
          <p:nvPr/>
        </p:nvGrpSpPr>
        <p:grpSpPr bwMode="auto">
          <a:xfrm>
            <a:off x="2571750" y="-42863"/>
            <a:ext cx="5424488" cy="5157788"/>
            <a:chOff x="0" y="0"/>
            <a:chExt cx="5424236" cy="5158582"/>
          </a:xfrm>
        </p:grpSpPr>
        <p:sp>
          <p:nvSpPr>
            <p:cNvPr id="3" name="AutoShape 8">
              <a:extLst>
                <a:ext uri="{FF2B5EF4-FFF2-40B4-BE49-F238E27FC236}">
                  <a16:creationId xmlns:a16="http://schemas.microsoft.com/office/drawing/2014/main" id="{8954F424-F781-4488-8F62-83AD75653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424236" cy="5158582"/>
            </a:xfrm>
            <a:custGeom>
              <a:avLst/>
              <a:gdLst>
                <a:gd name="T0" fmla="*/ 2712118 w 21600"/>
                <a:gd name="T1" fmla="*/ 2579291 h 21600"/>
                <a:gd name="T2" fmla="*/ 2712118 w 21600"/>
                <a:gd name="T3" fmla="*/ 2579291 h 21600"/>
                <a:gd name="T4" fmla="*/ 2712118 w 21600"/>
                <a:gd name="T5" fmla="*/ 2579291 h 21600"/>
                <a:gd name="T6" fmla="*/ 2712118 w 21600"/>
                <a:gd name="T7" fmla="*/ 257929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772" y="0"/>
                  </a:moveTo>
                  <a:lnTo>
                    <a:pt x="21600" y="0"/>
                  </a:lnTo>
                  <a:lnTo>
                    <a:pt x="17961" y="21585"/>
                  </a:lnTo>
                  <a:lnTo>
                    <a:pt x="0" y="21600"/>
                  </a:lnTo>
                  <a:lnTo>
                    <a:pt x="3772" y="0"/>
                  </a:lnTo>
                  <a:close/>
                </a:path>
              </a:pathLst>
            </a:custGeom>
            <a:solidFill>
              <a:srgbClr val="387185">
                <a:alpha val="7372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pic>
          <p:nvPicPr>
            <p:cNvPr id="8201" name="Picture 9" descr="Imagen 6">
              <a:extLst>
                <a:ext uri="{FF2B5EF4-FFF2-40B4-BE49-F238E27FC236}">
                  <a16:creationId xmlns:a16="http://schemas.microsoft.com/office/drawing/2014/main" id="{6BAA993C-8564-4FEE-9861-3CF5BAB6F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43521">
              <a:off x="1214382" y="338190"/>
              <a:ext cx="2958963" cy="4402816"/>
            </a:xfrm>
            <a:prstGeom prst="rect">
              <a:avLst/>
            </a:prstGeom>
            <a:noFill/>
            <a:ln>
              <a:noFill/>
            </a:ln>
            <a:effectLst>
              <a:outerShdw blurRad="152400" dist="98022" dir="2700000" algn="ct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</p:pic>
      </p:grpSp>
      <p:grpSp>
        <p:nvGrpSpPr>
          <p:cNvPr id="8202" name="Group 10">
            <a:extLst>
              <a:ext uri="{FF2B5EF4-FFF2-40B4-BE49-F238E27FC236}">
                <a16:creationId xmlns:a16="http://schemas.microsoft.com/office/drawing/2014/main" id="{9D357A8B-4111-45BD-A777-9CF2A4C98069}"/>
              </a:ext>
            </a:extLst>
          </p:cNvPr>
          <p:cNvGrpSpPr>
            <a:grpSpLocks/>
          </p:cNvGrpSpPr>
          <p:nvPr/>
        </p:nvGrpSpPr>
        <p:grpSpPr bwMode="auto">
          <a:xfrm>
            <a:off x="7083425" y="-77788"/>
            <a:ext cx="5033963" cy="5175251"/>
            <a:chOff x="38787" y="-9327"/>
            <a:chExt cx="5034532" cy="5175978"/>
          </a:xfrm>
        </p:grpSpPr>
        <p:sp>
          <p:nvSpPr>
            <p:cNvPr id="4" name="AutoShape 11">
              <a:extLst>
                <a:ext uri="{FF2B5EF4-FFF2-40B4-BE49-F238E27FC236}">
                  <a16:creationId xmlns:a16="http://schemas.microsoft.com/office/drawing/2014/main" id="{7B4D15BC-2E98-433B-9164-2046D6E15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7" y="68725"/>
              <a:ext cx="5034532" cy="5029201"/>
            </a:xfrm>
            <a:custGeom>
              <a:avLst/>
              <a:gdLst>
                <a:gd name="T0" fmla="*/ 2517266 w 21600"/>
                <a:gd name="T1" fmla="*/ 2514601 h 21600"/>
                <a:gd name="T2" fmla="*/ 2517266 w 21600"/>
                <a:gd name="T3" fmla="*/ 2514601 h 21600"/>
                <a:gd name="T4" fmla="*/ 2517266 w 21600"/>
                <a:gd name="T5" fmla="*/ 2514601 h 21600"/>
                <a:gd name="T6" fmla="*/ 2517266 w 21600"/>
                <a:gd name="T7" fmla="*/ 25146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8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FFFFFF">
                <a:alpha val="8470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8203" name="AutoShape 12">
              <a:extLst>
                <a:ext uri="{FF2B5EF4-FFF2-40B4-BE49-F238E27FC236}">
                  <a16:creationId xmlns:a16="http://schemas.microsoft.com/office/drawing/2014/main" id="{6CFD6A93-6837-409F-92DD-B1FE94D82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95" y="2503952"/>
              <a:ext cx="2829515" cy="2006601"/>
            </a:xfrm>
            <a:custGeom>
              <a:avLst/>
              <a:gdLst>
                <a:gd name="T0" fmla="*/ 1414758 w 21600"/>
                <a:gd name="T1" fmla="*/ 1003301 h 21600"/>
                <a:gd name="T2" fmla="*/ 1414758 w 21600"/>
                <a:gd name="T3" fmla="*/ 1003301 h 21600"/>
                <a:gd name="T4" fmla="*/ 1414758 w 21600"/>
                <a:gd name="T5" fmla="*/ 1003301 h 21600"/>
                <a:gd name="T6" fmla="*/ 1414758 w 21600"/>
                <a:gd name="T7" fmla="*/ 10033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755" y="71"/>
                  </a:moveTo>
                  <a:lnTo>
                    <a:pt x="21600" y="0"/>
                  </a:lnTo>
                  <a:lnTo>
                    <a:pt x="18889" y="21600"/>
                  </a:lnTo>
                  <a:lnTo>
                    <a:pt x="0" y="21600"/>
                  </a:lnTo>
                  <a:lnTo>
                    <a:pt x="2755" y="71"/>
                  </a:lnTo>
                  <a:close/>
                </a:path>
              </a:pathLst>
            </a:custGeom>
            <a:solidFill>
              <a:srgbClr val="001B38">
                <a:alpha val="6941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8204" name="AutoShape 13">
              <a:extLst>
                <a:ext uri="{FF2B5EF4-FFF2-40B4-BE49-F238E27FC236}">
                  <a16:creationId xmlns:a16="http://schemas.microsoft.com/office/drawing/2014/main" id="{57572A5F-09EF-4E81-B0AC-D4FAC669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503952"/>
              <a:ext cx="2452314" cy="2006601"/>
            </a:xfrm>
            <a:custGeom>
              <a:avLst/>
              <a:gdLst>
                <a:gd name="T0" fmla="*/ 1226157 w 21600"/>
                <a:gd name="T1" fmla="*/ 1003301 h 21600"/>
                <a:gd name="T2" fmla="*/ 1226157 w 21600"/>
                <a:gd name="T3" fmla="*/ 1003301 h 21600"/>
                <a:gd name="T4" fmla="*/ 1226157 w 21600"/>
                <a:gd name="T5" fmla="*/ 1003301 h 21600"/>
                <a:gd name="T6" fmla="*/ 1226157 w 21600"/>
                <a:gd name="T7" fmla="*/ 10033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13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132" y="0"/>
                  </a:lnTo>
                  <a:close/>
                </a:path>
              </a:pathLst>
            </a:custGeom>
            <a:solidFill>
              <a:srgbClr val="75000C">
                <a:alpha val="7333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8205" name="Text Box 14" descr="Rectángulo 5">
              <a:extLst>
                <a:ext uri="{FF2B5EF4-FFF2-40B4-BE49-F238E27FC236}">
                  <a16:creationId xmlns:a16="http://schemas.microsoft.com/office/drawing/2014/main" id="{3D6E02EE-8705-42A0-A12E-A9AF134C2B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5662" y="518450"/>
              <a:ext cx="4192148" cy="1730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lnSpc>
                  <a:spcPct val="80000"/>
                </a:lnSpc>
              </a:pPr>
              <a:r>
                <a:rPr lang="es-MX" altLang="es-MX" sz="2000">
                  <a:solidFill>
                    <a:srgbClr val="383B4D"/>
                  </a:solidFill>
                </a:rPr>
                <a:t>INSTITUCIONES</a:t>
              </a:r>
            </a:p>
            <a:p>
              <a:pPr algn="ctr" eaLnBrk="1">
                <a:lnSpc>
                  <a:spcPct val="80000"/>
                </a:lnSpc>
              </a:pPr>
              <a:r>
                <a:rPr lang="es-MX" altLang="es-MX" sz="1800" i="1">
                  <a:solidFill>
                    <a:srgbClr val="383B4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(prácticas dentro de la sociedad,</a:t>
              </a:r>
            </a:p>
            <a:p>
              <a:pPr algn="ctr" eaLnBrk="1">
                <a:lnSpc>
                  <a:spcPct val="80000"/>
                </a:lnSpc>
              </a:pPr>
              <a:r>
                <a:rPr lang="es-MX" altLang="es-MX" sz="1800" i="1">
                  <a:solidFill>
                    <a:srgbClr val="383B4D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escritas y no escritas) </a:t>
              </a:r>
            </a:p>
            <a:p>
              <a:pPr algn="ctr" eaLnBrk="1">
                <a:lnSpc>
                  <a:spcPct val="80000"/>
                </a:lnSpc>
              </a:pPr>
              <a:r>
                <a:rPr lang="es-MX" altLang="es-MX" sz="2000">
                  <a:solidFill>
                    <a:srgbClr val="383B4D"/>
                  </a:solidFill>
                </a:rPr>
                <a:t>CREAN INCENTIVOS PARA LA PROSPERIDAD O POBREZA</a:t>
              </a:r>
            </a:p>
          </p:txBody>
        </p:sp>
        <p:sp>
          <p:nvSpPr>
            <p:cNvPr id="8206" name="Text Box 15">
              <a:extLst>
                <a:ext uri="{FF2B5EF4-FFF2-40B4-BE49-F238E27FC236}">
                  <a16:creationId xmlns:a16="http://schemas.microsoft.com/office/drawing/2014/main" id="{5191960B-62F2-4E1E-999F-E4F40726EE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79092" y="3128058"/>
              <a:ext cx="1848891" cy="758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INCLUYENTES</a:t>
              </a:r>
            </a:p>
          </p:txBody>
        </p:sp>
        <p:sp>
          <p:nvSpPr>
            <p:cNvPr id="8207" name="Text Box 16">
              <a:extLst>
                <a:ext uri="{FF2B5EF4-FFF2-40B4-BE49-F238E27FC236}">
                  <a16:creationId xmlns:a16="http://schemas.microsoft.com/office/drawing/2014/main" id="{BE2A8CDA-81C8-404B-8D3E-A9A327E158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32114" y="3128058"/>
              <a:ext cx="1933029" cy="758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8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EXTRACTIVAS</a:t>
              </a:r>
            </a:p>
          </p:txBody>
        </p:sp>
        <p:sp>
          <p:nvSpPr>
            <p:cNvPr id="8209" name="Line 17">
              <a:extLst>
                <a:ext uri="{FF2B5EF4-FFF2-40B4-BE49-F238E27FC236}">
                  <a16:creationId xmlns:a16="http://schemas.microsoft.com/office/drawing/2014/main" id="{82B983B7-4758-40FB-A1CA-A670A67990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015" y="-9327"/>
              <a:ext cx="941494" cy="5175978"/>
            </a:xfrm>
            <a:prstGeom prst="line">
              <a:avLst/>
            </a:prstGeom>
            <a:noFill/>
            <a:ln w="889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45720" rIns="45720"/>
            <a:lstStyle/>
            <a:p>
              <a:pPr eaLnBrk="1">
                <a:defRPr/>
              </a:pPr>
              <a:endParaRPr lang="es-MX" altLang="es-MX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Imagen 14">
            <a:extLst>
              <a:ext uri="{FF2B5EF4-FFF2-40B4-BE49-F238E27FC236}">
                <a16:creationId xmlns:a16="http://schemas.microsoft.com/office/drawing/2014/main" id="{87342CA2-EDB1-43ED-B91B-340955025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-2349500"/>
            <a:ext cx="10453687" cy="971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AutoShape 2">
            <a:extLst>
              <a:ext uri="{FF2B5EF4-FFF2-40B4-BE49-F238E27FC236}">
                <a16:creationId xmlns:a16="http://schemas.microsoft.com/office/drawing/2014/main" id="{4CC9C4C6-4C08-405F-8D0D-455AC5FA9B4E}"/>
              </a:ext>
            </a:extLst>
          </p:cNvPr>
          <p:cNvSpPr>
            <a:spLocks/>
          </p:cNvSpPr>
          <p:nvPr/>
        </p:nvSpPr>
        <p:spPr bwMode="auto">
          <a:xfrm>
            <a:off x="2600325" y="0"/>
            <a:ext cx="9580563" cy="5029200"/>
          </a:xfrm>
          <a:custGeom>
            <a:avLst/>
            <a:gdLst>
              <a:gd name="T0" fmla="*/ 4790282 w 21600"/>
              <a:gd name="T1" fmla="*/ 2514600 h 21600"/>
              <a:gd name="T2" fmla="*/ 4790282 w 21600"/>
              <a:gd name="T3" fmla="*/ 2514600 h 21600"/>
              <a:gd name="T4" fmla="*/ 4790282 w 21600"/>
              <a:gd name="T5" fmla="*/ 2514600 h 21600"/>
              <a:gd name="T6" fmla="*/ 4790282 w 21600"/>
              <a:gd name="T7" fmla="*/ 25146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93" y="0"/>
                </a:moveTo>
                <a:lnTo>
                  <a:pt x="21600" y="0"/>
                </a:lnTo>
                <a:lnTo>
                  <a:pt x="21457" y="21600"/>
                </a:lnTo>
                <a:lnTo>
                  <a:pt x="0" y="21600"/>
                </a:lnTo>
                <a:lnTo>
                  <a:pt x="2093" y="0"/>
                </a:lnTo>
                <a:close/>
              </a:path>
            </a:pathLst>
          </a:custGeom>
          <a:solidFill>
            <a:srgbClr val="FFFFFF">
              <a:alpha val="8470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EA2F054-7321-4728-91AF-3E55714D5496}"/>
              </a:ext>
            </a:extLst>
          </p:cNvPr>
          <p:cNvGrpSpPr>
            <a:grpSpLocks/>
          </p:cNvGrpSpPr>
          <p:nvPr/>
        </p:nvGrpSpPr>
        <p:grpSpPr bwMode="auto">
          <a:xfrm>
            <a:off x="3948114" y="704850"/>
            <a:ext cx="2368499" cy="3617913"/>
            <a:chOff x="0" y="-1"/>
            <a:chExt cx="2368724" cy="3618025"/>
          </a:xfrm>
        </p:grpSpPr>
        <p:sp>
          <p:nvSpPr>
            <p:cNvPr id="9247" name="AutoShape 4">
              <a:extLst>
                <a:ext uri="{FF2B5EF4-FFF2-40B4-BE49-F238E27FC236}">
                  <a16:creationId xmlns:a16="http://schemas.microsoft.com/office/drawing/2014/main" id="{04613AF5-187D-4A9A-9B69-E9A05930F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"/>
              <a:ext cx="2298917" cy="3618025"/>
            </a:xfrm>
            <a:custGeom>
              <a:avLst/>
              <a:gdLst>
                <a:gd name="T0" fmla="*/ 1149401 w 20163"/>
                <a:gd name="T1" fmla="*/ 1822800 h 21518"/>
                <a:gd name="T2" fmla="*/ 1149401 w 20163"/>
                <a:gd name="T3" fmla="*/ 1822800 h 21518"/>
                <a:gd name="T4" fmla="*/ 1149401 w 20163"/>
                <a:gd name="T5" fmla="*/ 1822800 h 21518"/>
                <a:gd name="T6" fmla="*/ 1149401 w 20163"/>
                <a:gd name="T7" fmla="*/ 1822800 h 215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63" h="21518">
                  <a:moveTo>
                    <a:pt x="15912" y="3169"/>
                  </a:moveTo>
                  <a:cubicBezTo>
                    <a:pt x="21600" y="7378"/>
                    <a:pt x="21560" y="14088"/>
                    <a:pt x="15912" y="18352"/>
                  </a:cubicBezTo>
                  <a:cubicBezTo>
                    <a:pt x="13849" y="19911"/>
                    <a:pt x="11274" y="20955"/>
                    <a:pt x="8515" y="21487"/>
                  </a:cubicBezTo>
                  <a:lnTo>
                    <a:pt x="0" y="21518"/>
                  </a:lnTo>
                  <a:lnTo>
                    <a:pt x="5194" y="5"/>
                  </a:lnTo>
                  <a:cubicBezTo>
                    <a:pt x="9083" y="-82"/>
                    <a:pt x="12985" y="1002"/>
                    <a:pt x="15912" y="3169"/>
                  </a:cubicBezTo>
                  <a:close/>
                </a:path>
              </a:pathLst>
            </a:custGeom>
            <a:solidFill>
              <a:srgbClr val="495A6D">
                <a:alpha val="6941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9248" name="AutoShape 5">
              <a:extLst>
                <a:ext uri="{FF2B5EF4-FFF2-40B4-BE49-F238E27FC236}">
                  <a16:creationId xmlns:a16="http://schemas.microsoft.com/office/drawing/2014/main" id="{EC9D9777-3F45-4CC2-91A5-AA2371E6A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25" y="952999"/>
              <a:ext cx="2018999" cy="2157349"/>
            </a:xfrm>
            <a:custGeom>
              <a:avLst/>
              <a:gdLst>
                <a:gd name="T0" fmla="*/ 917966 w 21600"/>
                <a:gd name="T1" fmla="*/ 685972 h 21600"/>
                <a:gd name="T2" fmla="*/ 917966 w 21600"/>
                <a:gd name="T3" fmla="*/ 685972 h 21600"/>
                <a:gd name="T4" fmla="*/ 917966 w 21600"/>
                <a:gd name="T5" fmla="*/ 685972 h 21600"/>
                <a:gd name="T6" fmla="*/ 917966 w 21600"/>
                <a:gd name="T7" fmla="*/ 68597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667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667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>
                <a:lnSpc>
                  <a:spcPct val="90000"/>
                </a:lnSpc>
              </a:pPr>
              <a:r>
                <a:rPr lang="es-MX" altLang="es-MX" sz="19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Incentivos para: </a:t>
              </a:r>
            </a:p>
            <a:p>
              <a:pPr marL="342900" indent="-342900" eaLnBrk="1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s-MX" altLang="es-MX" sz="19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Inversión</a:t>
              </a:r>
            </a:p>
            <a:p>
              <a:pPr marL="342900" indent="-342900" eaLnBrk="1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s-MX" altLang="es-MX" sz="19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Trabajo</a:t>
              </a:r>
            </a:p>
            <a:p>
              <a:pPr marL="342900" indent="-342900" eaLnBrk="1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s-MX" altLang="es-MX" sz="19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Ahorro</a:t>
              </a:r>
            </a:p>
            <a:p>
              <a:pPr marL="342900" indent="-342900" eaLnBrk="1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s-MX" altLang="es-MX" sz="19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Innovación</a:t>
              </a:r>
            </a:p>
          </p:txBody>
        </p:sp>
      </p:grpSp>
      <p:grpSp>
        <p:nvGrpSpPr>
          <p:cNvPr id="9222" name="Group 6">
            <a:extLst>
              <a:ext uri="{FF2B5EF4-FFF2-40B4-BE49-F238E27FC236}">
                <a16:creationId xmlns:a16="http://schemas.microsoft.com/office/drawing/2014/main" id="{3F6121FB-77B1-4710-A80E-DA0764AFB899}"/>
              </a:ext>
            </a:extLst>
          </p:cNvPr>
          <p:cNvGrpSpPr>
            <a:grpSpLocks/>
          </p:cNvGrpSpPr>
          <p:nvPr/>
        </p:nvGrpSpPr>
        <p:grpSpPr bwMode="auto">
          <a:xfrm>
            <a:off x="2722563" y="708025"/>
            <a:ext cx="1824037" cy="3611563"/>
            <a:chOff x="0" y="0"/>
            <a:chExt cx="1824596" cy="3612489"/>
          </a:xfrm>
        </p:grpSpPr>
        <p:sp>
          <p:nvSpPr>
            <p:cNvPr id="9245" name="AutoShape 7">
              <a:extLst>
                <a:ext uri="{FF2B5EF4-FFF2-40B4-BE49-F238E27FC236}">
                  <a16:creationId xmlns:a16="http://schemas.microsoft.com/office/drawing/2014/main" id="{3BE3DCBE-E07E-4619-A4BF-D9E8786DA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596" cy="3612489"/>
            </a:xfrm>
            <a:custGeom>
              <a:avLst/>
              <a:gdLst>
                <a:gd name="T0" fmla="*/ 912298 w 21600"/>
                <a:gd name="T1" fmla="*/ 1806245 h 21600"/>
                <a:gd name="T2" fmla="*/ 912298 w 21600"/>
                <a:gd name="T3" fmla="*/ 1806245 h 21600"/>
                <a:gd name="T4" fmla="*/ 912298 w 21600"/>
                <a:gd name="T5" fmla="*/ 1806245 h 21600"/>
                <a:gd name="T6" fmla="*/ 912298 w 21600"/>
                <a:gd name="T7" fmla="*/ 180624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7850" y="0"/>
                  </a:moveTo>
                  <a:lnTo>
                    <a:pt x="21600" y="0"/>
                  </a:lnTo>
                  <a:lnTo>
                    <a:pt x="14596" y="21600"/>
                  </a:lnTo>
                  <a:lnTo>
                    <a:pt x="0" y="21600"/>
                  </a:lnTo>
                  <a:lnTo>
                    <a:pt x="7850" y="0"/>
                  </a:lnTo>
                  <a:close/>
                </a:path>
              </a:pathLst>
            </a:custGeom>
            <a:solidFill>
              <a:srgbClr val="001B38">
                <a:alpha val="6941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9246" name="Text Box 8">
              <a:extLst>
                <a:ext uri="{FF2B5EF4-FFF2-40B4-BE49-F238E27FC236}">
                  <a16:creationId xmlns:a16="http://schemas.microsoft.com/office/drawing/2014/main" id="{F50FBA3B-FCE0-4847-9294-AC55269F1CAF}"/>
                </a:ext>
              </a:extLst>
            </p:cNvPr>
            <p:cNvSpPr txBox="1">
              <a:spLocks/>
            </p:cNvSpPr>
            <p:nvPr/>
          </p:nvSpPr>
          <p:spPr bwMode="auto">
            <a:xfrm rot="-4800000">
              <a:off x="-556263" y="1427049"/>
              <a:ext cx="2962522" cy="758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21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INCLUYENTES</a:t>
              </a:r>
            </a:p>
          </p:txBody>
        </p:sp>
      </p:grpSp>
      <p:pic>
        <p:nvPicPr>
          <p:cNvPr id="9223" name="Picture 28" descr="Imagen 14">
            <a:extLst>
              <a:ext uri="{FF2B5EF4-FFF2-40B4-BE49-F238E27FC236}">
                <a16:creationId xmlns:a16="http://schemas.microsoft.com/office/drawing/2014/main" id="{0C193D13-9877-4B1F-88E3-8046C287D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0" y="-4763"/>
            <a:ext cx="5546725" cy="515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4" name="AutoShape 29">
            <a:extLst>
              <a:ext uri="{FF2B5EF4-FFF2-40B4-BE49-F238E27FC236}">
                <a16:creationId xmlns:a16="http://schemas.microsoft.com/office/drawing/2014/main" id="{02B4822F-EAA5-4237-8B81-B112AE481499}"/>
              </a:ext>
            </a:extLst>
          </p:cNvPr>
          <p:cNvSpPr>
            <a:spLocks/>
          </p:cNvSpPr>
          <p:nvPr/>
        </p:nvSpPr>
        <p:spPr bwMode="auto">
          <a:xfrm>
            <a:off x="-11113" y="-25400"/>
            <a:ext cx="3530601" cy="5080000"/>
          </a:xfrm>
          <a:custGeom>
            <a:avLst/>
            <a:gdLst>
              <a:gd name="T0" fmla="*/ 1765301 w 21600"/>
              <a:gd name="T1" fmla="*/ 2540000 h 21600"/>
              <a:gd name="T2" fmla="*/ 1765301 w 21600"/>
              <a:gd name="T3" fmla="*/ 2540000 h 21600"/>
              <a:gd name="T4" fmla="*/ 1765301 w 21600"/>
              <a:gd name="T5" fmla="*/ 2540000 h 21600"/>
              <a:gd name="T6" fmla="*/ 1765301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5916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2A48">
              <a:alpha val="7333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3" name="Text Box 30" descr="TextBox 46">
            <a:extLst>
              <a:ext uri="{FF2B5EF4-FFF2-40B4-BE49-F238E27FC236}">
                <a16:creationId xmlns:a16="http://schemas.microsoft.com/office/drawing/2014/main" id="{C35D2846-7FFA-42AB-88E2-EEC8CCA5350F}"/>
              </a:ext>
            </a:extLst>
          </p:cNvPr>
          <p:cNvSpPr txBox="1">
            <a:spLocks/>
          </p:cNvSpPr>
          <p:nvPr/>
        </p:nvSpPr>
        <p:spPr bwMode="auto">
          <a:xfrm>
            <a:off x="177800" y="201613"/>
            <a:ext cx="2933700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>
              <a:lnSpc>
                <a:spcPts val="3300"/>
              </a:lnSpc>
              <a:spcBef>
                <a:spcPts val="1200"/>
              </a:spcBef>
            </a:pPr>
            <a:r>
              <a:rPr lang="es-MX" altLang="es-MX" sz="1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ACEMOGLU Y ROBINSON:</a:t>
            </a:r>
            <a:r>
              <a:rPr lang="es-MX" altLang="es-MX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s-MX" altLang="es-MX" sz="3100">
                <a:solidFill>
                  <a:srgbClr val="FFFFFF"/>
                </a:solidFill>
              </a:rPr>
              <a:t>“POR QUÉ FRACASAN LOS PAÍSES”</a:t>
            </a:r>
            <a:endParaRPr lang="es-MX" altLang="es-MX" sz="3200">
              <a:solidFill>
                <a:srgbClr val="FFFFFF"/>
              </a:solidFill>
            </a:endParaRPr>
          </a:p>
        </p:txBody>
      </p:sp>
      <p:sp>
        <p:nvSpPr>
          <p:cNvPr id="9226" name="Text Box 31" descr="Marcador de pie de página 3">
            <a:extLst>
              <a:ext uri="{FF2B5EF4-FFF2-40B4-BE49-F238E27FC236}">
                <a16:creationId xmlns:a16="http://schemas.microsoft.com/office/drawing/2014/main" id="{68A5ED99-6459-40BE-BCBA-7128E9A2B485}"/>
              </a:ext>
            </a:extLst>
          </p:cNvPr>
          <p:cNvSpPr txBox="1">
            <a:spLocks/>
          </p:cNvSpPr>
          <p:nvPr/>
        </p:nvSpPr>
        <p:spPr bwMode="auto">
          <a:xfrm>
            <a:off x="249238" y="4037013"/>
            <a:ext cx="197485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100">
                <a:solidFill>
                  <a:srgbClr val="DDDDD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Fuente: Daron Acemoglu y James A Robinson. (2012). Why Nations Fail. Crown Publishers: New York.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B8DA9E6-D65D-4414-82CB-87B572BA25F9}"/>
              </a:ext>
            </a:extLst>
          </p:cNvPr>
          <p:cNvGrpSpPr/>
          <p:nvPr/>
        </p:nvGrpSpPr>
        <p:grpSpPr>
          <a:xfrm>
            <a:off x="6232039" y="513094"/>
            <a:ext cx="5267944" cy="4002334"/>
            <a:chOff x="6232039" y="513094"/>
            <a:chExt cx="5267944" cy="4002334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B8374995-3290-48D2-8C52-11BB9F8A68C7}"/>
                </a:ext>
              </a:extLst>
            </p:cNvPr>
            <p:cNvGrpSpPr/>
            <p:nvPr/>
          </p:nvGrpSpPr>
          <p:grpSpPr>
            <a:xfrm>
              <a:off x="6341473" y="513094"/>
              <a:ext cx="1543199" cy="1544608"/>
              <a:chOff x="6341473" y="513094"/>
              <a:chExt cx="1543199" cy="1544608"/>
            </a:xfrm>
          </p:grpSpPr>
          <p:sp>
            <p:nvSpPr>
              <p:cNvPr id="9243" name="Rectangle 11">
                <a:extLst>
                  <a:ext uri="{FF2B5EF4-FFF2-40B4-BE49-F238E27FC236}">
                    <a16:creationId xmlns:a16="http://schemas.microsoft.com/office/drawing/2014/main" id="{50954EEB-D55F-49F7-8671-9063C59C0184}"/>
                  </a:ext>
                </a:extLst>
              </p:cNvPr>
              <p:cNvSpPr>
                <a:spLocks/>
              </p:cNvSpPr>
              <p:nvPr/>
            </p:nvSpPr>
            <p:spPr bwMode="auto">
              <a:xfrm rot="18900000">
                <a:off x="6341473" y="513094"/>
                <a:ext cx="1543199" cy="1544608"/>
              </a:xfrm>
              <a:prstGeom prst="rect">
                <a:avLst/>
              </a:prstGeom>
              <a:solidFill>
                <a:srgbClr val="75818D">
                  <a:alpha val="80000"/>
                </a:srgbClr>
              </a:solidFill>
              <a:ln>
                <a:noFill/>
              </a:ln>
              <a:effectLst/>
              <a:extLst/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endParaRPr lang="es-MX" altLang="es-MX">
                  <a:solidFill>
                    <a:srgbClr val="3F6797"/>
                  </a:solidFill>
                </a:endParaRPr>
              </a:p>
            </p:txBody>
          </p:sp>
          <p:sp>
            <p:nvSpPr>
              <p:cNvPr id="9244" name="Text Box 12">
                <a:extLst>
                  <a:ext uri="{FF2B5EF4-FFF2-40B4-BE49-F238E27FC236}">
                    <a16:creationId xmlns:a16="http://schemas.microsoft.com/office/drawing/2014/main" id="{D4CF32BD-39A9-4076-A595-5CF450A355B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01919" y="1029949"/>
                <a:ext cx="1222309" cy="50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>
                  <a:spcBef>
                    <a:spcPts val="3000"/>
                  </a:spcBef>
                </a:pPr>
                <a:r>
                  <a:rPr lang="es-MX" altLang="es-MX" sz="1600" b="1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Propiedad privada</a:t>
                </a:r>
              </a:p>
            </p:txBody>
          </p:sp>
        </p:grpSp>
        <p:sp>
          <p:nvSpPr>
            <p:cNvPr id="9241" name="Rectangle 14">
              <a:extLst>
                <a:ext uri="{FF2B5EF4-FFF2-40B4-BE49-F238E27FC236}">
                  <a16:creationId xmlns:a16="http://schemas.microsoft.com/office/drawing/2014/main" id="{2791E7D8-DD15-4C51-9E1E-BC9B2499A50D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7517449" y="1737068"/>
              <a:ext cx="1543252" cy="1544555"/>
            </a:xfrm>
            <a:prstGeom prst="rect">
              <a:avLst/>
            </a:prstGeom>
            <a:solidFill>
              <a:srgbClr val="75818D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>
                <a:solidFill>
                  <a:srgbClr val="3F6797"/>
                </a:solidFill>
              </a:endParaRPr>
            </a:p>
          </p:txBody>
        </p:sp>
        <p:sp>
          <p:nvSpPr>
            <p:cNvPr id="9242" name="Text Box 15">
              <a:extLst>
                <a:ext uri="{FF2B5EF4-FFF2-40B4-BE49-F238E27FC236}">
                  <a16:creationId xmlns:a16="http://schemas.microsoft.com/office/drawing/2014/main" id="{B929368F-A7C8-4B3C-94FC-9AE3A56B42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67554" y="2241860"/>
              <a:ext cx="1443042" cy="507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spcBef>
                  <a:spcPts val="3000"/>
                </a:spcBef>
              </a:pPr>
              <a:r>
                <a:rPr lang="es-MX" altLang="es-MX"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Libertad económica</a:t>
              </a:r>
            </a:p>
          </p:txBody>
        </p:sp>
        <p:sp>
          <p:nvSpPr>
            <p:cNvPr id="9239" name="Rectangle 17">
              <a:extLst>
                <a:ext uri="{FF2B5EF4-FFF2-40B4-BE49-F238E27FC236}">
                  <a16:creationId xmlns:a16="http://schemas.microsoft.com/office/drawing/2014/main" id="{BB0D6155-C534-4C18-8C75-42D60B6194B6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341447" y="2971524"/>
              <a:ext cx="1543253" cy="1544555"/>
            </a:xfrm>
            <a:prstGeom prst="rect">
              <a:avLst/>
            </a:prstGeom>
            <a:solidFill>
              <a:srgbClr val="75818D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>
                <a:solidFill>
                  <a:srgbClr val="3F6797"/>
                </a:solidFill>
              </a:endParaRPr>
            </a:p>
          </p:txBody>
        </p:sp>
        <p:sp>
          <p:nvSpPr>
            <p:cNvPr id="9240" name="Text Box 18">
              <a:extLst>
                <a:ext uri="{FF2B5EF4-FFF2-40B4-BE49-F238E27FC236}">
                  <a16:creationId xmlns:a16="http://schemas.microsoft.com/office/drawing/2014/main" id="{78F1D719-EF4D-42B8-BD5B-D9D7E7D44E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232039" y="3380233"/>
              <a:ext cx="1762070" cy="818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spcBef>
                  <a:spcPts val="3000"/>
                </a:spcBef>
              </a:pPr>
              <a:r>
                <a:rPr lang="es-MX" altLang="es-MX"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Pluralidad y contrapesos de poder</a:t>
              </a:r>
            </a:p>
          </p:txBody>
        </p:sp>
        <p:sp>
          <p:nvSpPr>
            <p:cNvPr id="9237" name="Rectangle 20">
              <a:extLst>
                <a:ext uri="{FF2B5EF4-FFF2-40B4-BE49-F238E27FC236}">
                  <a16:creationId xmlns:a16="http://schemas.microsoft.com/office/drawing/2014/main" id="{01B247AF-2635-4FF1-9B85-4713890D2A70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8690322" y="527324"/>
              <a:ext cx="1543252" cy="1544555"/>
            </a:xfrm>
            <a:prstGeom prst="rect">
              <a:avLst/>
            </a:prstGeom>
            <a:solidFill>
              <a:srgbClr val="75818D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>
                <a:solidFill>
                  <a:srgbClr val="3F6797"/>
                </a:solidFill>
              </a:endParaRPr>
            </a:p>
          </p:txBody>
        </p:sp>
        <p:sp>
          <p:nvSpPr>
            <p:cNvPr id="9238" name="Text Box 21">
              <a:extLst>
                <a:ext uri="{FF2B5EF4-FFF2-40B4-BE49-F238E27FC236}">
                  <a16:creationId xmlns:a16="http://schemas.microsoft.com/office/drawing/2014/main" id="{47DA0D0D-3828-4462-9891-6F2C54D7AB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645727" y="814735"/>
              <a:ext cx="1632441" cy="969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spcBef>
                  <a:spcPts val="3000"/>
                </a:spcBef>
              </a:pPr>
              <a:r>
                <a:rPr lang="es-MX" altLang="es-MX"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Seguridad pública y estado de derecho</a:t>
              </a:r>
            </a:p>
          </p:txBody>
        </p:sp>
        <p:sp>
          <p:nvSpPr>
            <p:cNvPr id="9235" name="Rectangle 23">
              <a:extLst>
                <a:ext uri="{FF2B5EF4-FFF2-40B4-BE49-F238E27FC236}">
                  <a16:creationId xmlns:a16="http://schemas.microsoft.com/office/drawing/2014/main" id="{02A5EBDB-C83F-4971-9AB5-6242A1F21777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9865138" y="1747194"/>
              <a:ext cx="1543252" cy="1544555"/>
            </a:xfrm>
            <a:prstGeom prst="rect">
              <a:avLst/>
            </a:prstGeom>
            <a:solidFill>
              <a:srgbClr val="75818D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>
                <a:solidFill>
                  <a:srgbClr val="3F6797"/>
                </a:solidFill>
              </a:endParaRPr>
            </a:p>
          </p:txBody>
        </p:sp>
        <p:sp>
          <p:nvSpPr>
            <p:cNvPr id="9236" name="Text Box 24">
              <a:extLst>
                <a:ext uri="{FF2B5EF4-FFF2-40B4-BE49-F238E27FC236}">
                  <a16:creationId xmlns:a16="http://schemas.microsoft.com/office/drawing/2014/main" id="{F00B65D8-AF7F-4EFE-921F-A1E27AC2C8D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773545" y="2262380"/>
              <a:ext cx="1726438" cy="507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spcBef>
                  <a:spcPts val="3000"/>
                </a:spcBef>
              </a:pPr>
              <a:r>
                <a:rPr lang="es-MX" altLang="es-MX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Igualdad de oportunidades</a:t>
              </a:r>
            </a:p>
          </p:txBody>
        </p:sp>
        <p:sp>
          <p:nvSpPr>
            <p:cNvPr id="9233" name="Rectangle 26">
              <a:extLst>
                <a:ext uri="{FF2B5EF4-FFF2-40B4-BE49-F238E27FC236}">
                  <a16:creationId xmlns:a16="http://schemas.microsoft.com/office/drawing/2014/main" id="{DF25526F-DC19-4D9F-A874-949A76DAD241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8690322" y="2967064"/>
              <a:ext cx="1543252" cy="1544555"/>
            </a:xfrm>
            <a:prstGeom prst="rect">
              <a:avLst/>
            </a:prstGeom>
            <a:solidFill>
              <a:srgbClr val="75818D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>
                <a:solidFill>
                  <a:srgbClr val="3F6797"/>
                </a:solidFill>
              </a:endParaRPr>
            </a:p>
          </p:txBody>
        </p:sp>
        <p:sp>
          <p:nvSpPr>
            <p:cNvPr id="9234" name="Text Box 27">
              <a:extLst>
                <a:ext uri="{FF2B5EF4-FFF2-40B4-BE49-F238E27FC236}">
                  <a16:creationId xmlns:a16="http://schemas.microsoft.com/office/drawing/2014/main" id="{5AA9C280-D2FA-4A6D-B6D1-B654238BCDE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74569" y="3386654"/>
              <a:ext cx="1974759" cy="87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spcBef>
                  <a:spcPts val="3000"/>
                </a:spcBef>
              </a:pPr>
              <a:r>
                <a:rPr lang="es-MX" altLang="es-MX"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Transparencia y acceso a la información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2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Imagen 14">
            <a:extLst>
              <a:ext uri="{FF2B5EF4-FFF2-40B4-BE49-F238E27FC236}">
                <a16:creationId xmlns:a16="http://schemas.microsoft.com/office/drawing/2014/main" id="{73BD357E-E719-47D1-970C-45FC005DC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-2344738"/>
            <a:ext cx="10453687" cy="971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AutoShape 2">
            <a:extLst>
              <a:ext uri="{FF2B5EF4-FFF2-40B4-BE49-F238E27FC236}">
                <a16:creationId xmlns:a16="http://schemas.microsoft.com/office/drawing/2014/main" id="{1059ECDF-5F95-4C6A-9483-4CCC73A45FED}"/>
              </a:ext>
            </a:extLst>
          </p:cNvPr>
          <p:cNvSpPr>
            <a:spLocks/>
          </p:cNvSpPr>
          <p:nvPr/>
        </p:nvSpPr>
        <p:spPr bwMode="auto">
          <a:xfrm>
            <a:off x="2613025" y="0"/>
            <a:ext cx="9567863" cy="5029200"/>
          </a:xfrm>
          <a:custGeom>
            <a:avLst/>
            <a:gdLst>
              <a:gd name="T0" fmla="*/ 4783932 w 21600"/>
              <a:gd name="T1" fmla="*/ 2514600 h 21600"/>
              <a:gd name="T2" fmla="*/ 4783932 w 21600"/>
              <a:gd name="T3" fmla="*/ 2514600 h 21600"/>
              <a:gd name="T4" fmla="*/ 4783932 w 21600"/>
              <a:gd name="T5" fmla="*/ 2514600 h 21600"/>
              <a:gd name="T6" fmla="*/ 4783932 w 21600"/>
              <a:gd name="T7" fmla="*/ 25146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067" y="0"/>
                </a:moveTo>
                <a:lnTo>
                  <a:pt x="21600" y="0"/>
                </a:lnTo>
                <a:lnTo>
                  <a:pt x="21457" y="21600"/>
                </a:lnTo>
                <a:lnTo>
                  <a:pt x="0" y="21600"/>
                </a:lnTo>
                <a:lnTo>
                  <a:pt x="2067" y="0"/>
                </a:lnTo>
                <a:close/>
              </a:path>
            </a:pathLst>
          </a:custGeom>
          <a:solidFill>
            <a:srgbClr val="FFFFFF">
              <a:alpha val="8470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64A6D9D-A186-4947-AE20-BCC26B1D5322}"/>
              </a:ext>
            </a:extLst>
          </p:cNvPr>
          <p:cNvGrpSpPr>
            <a:grpSpLocks/>
          </p:cNvGrpSpPr>
          <p:nvPr/>
        </p:nvGrpSpPr>
        <p:grpSpPr bwMode="auto">
          <a:xfrm>
            <a:off x="3948113" y="704850"/>
            <a:ext cx="2292491" cy="3617913"/>
            <a:chOff x="0" y="18"/>
            <a:chExt cx="2293273" cy="3617460"/>
          </a:xfrm>
        </p:grpSpPr>
        <p:sp>
          <p:nvSpPr>
            <p:cNvPr id="10267" name="AutoShape 4">
              <a:extLst>
                <a:ext uri="{FF2B5EF4-FFF2-40B4-BE49-F238E27FC236}">
                  <a16:creationId xmlns:a16="http://schemas.microsoft.com/office/drawing/2014/main" id="{851BF0E0-4CC0-4A94-BD85-581EB1FCE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"/>
              <a:ext cx="2274076" cy="3617460"/>
            </a:xfrm>
            <a:custGeom>
              <a:avLst/>
              <a:gdLst>
                <a:gd name="T0" fmla="*/ 1137038 w 20152"/>
                <a:gd name="T1" fmla="*/ 1816450 h 21554"/>
                <a:gd name="T2" fmla="*/ 1137038 w 20152"/>
                <a:gd name="T3" fmla="*/ 1816450 h 21554"/>
                <a:gd name="T4" fmla="*/ 1137038 w 20152"/>
                <a:gd name="T5" fmla="*/ 1816450 h 21554"/>
                <a:gd name="T6" fmla="*/ 1137038 w 20152"/>
                <a:gd name="T7" fmla="*/ 1816450 h 215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152" h="21554">
                  <a:moveTo>
                    <a:pt x="15856" y="3171"/>
                  </a:moveTo>
                  <a:cubicBezTo>
                    <a:pt x="21600" y="7388"/>
                    <a:pt x="21569" y="14121"/>
                    <a:pt x="15856" y="18382"/>
                  </a:cubicBezTo>
                  <a:cubicBezTo>
                    <a:pt x="13782" y="19929"/>
                    <a:pt x="11203" y="20976"/>
                    <a:pt x="8457" y="21525"/>
                  </a:cubicBezTo>
                  <a:lnTo>
                    <a:pt x="0" y="21554"/>
                  </a:lnTo>
                  <a:lnTo>
                    <a:pt x="5252" y="1"/>
                  </a:lnTo>
                  <a:cubicBezTo>
                    <a:pt x="9102" y="-46"/>
                    <a:pt x="12949" y="1037"/>
                    <a:pt x="15856" y="3171"/>
                  </a:cubicBezTo>
                  <a:close/>
                </a:path>
              </a:pathLst>
            </a:custGeom>
            <a:solidFill>
              <a:srgbClr val="934545">
                <a:alpha val="6941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0268" name="AutoShape 5">
              <a:extLst>
                <a:ext uri="{FF2B5EF4-FFF2-40B4-BE49-F238E27FC236}">
                  <a16:creationId xmlns:a16="http://schemas.microsoft.com/office/drawing/2014/main" id="{FAB6B9B8-79F5-4295-A73B-4139B2124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16" y="1100963"/>
              <a:ext cx="1850557" cy="1371945"/>
            </a:xfrm>
            <a:custGeom>
              <a:avLst/>
              <a:gdLst>
                <a:gd name="T0" fmla="*/ 925279 w 21600"/>
                <a:gd name="T1" fmla="*/ 685973 h 21600"/>
                <a:gd name="T2" fmla="*/ 925279 w 21600"/>
                <a:gd name="T3" fmla="*/ 685973 h 21600"/>
                <a:gd name="T4" fmla="*/ 925279 w 21600"/>
                <a:gd name="T5" fmla="*/ 685973 h 21600"/>
                <a:gd name="T6" fmla="*/ 925279 w 21600"/>
                <a:gd name="T7" fmla="*/ 68597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816" y="0"/>
                  </a:moveTo>
                  <a:lnTo>
                    <a:pt x="21600" y="0"/>
                  </a:lnTo>
                  <a:lnTo>
                    <a:pt x="18932" y="21600"/>
                  </a:lnTo>
                  <a:lnTo>
                    <a:pt x="0" y="21600"/>
                  </a:lnTo>
                  <a:lnTo>
                    <a:pt x="2816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>
                <a:lnSpc>
                  <a:spcPct val="90000"/>
                </a:lnSpc>
              </a:pPr>
              <a:r>
                <a:rPr lang="es-MX" altLang="es-MX" sz="19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Extraen ingresos de la sociedad</a:t>
              </a:r>
            </a:p>
            <a:p>
              <a:pPr eaLnBrk="1">
                <a:lnSpc>
                  <a:spcPct val="90000"/>
                </a:lnSpc>
              </a:pPr>
              <a:r>
                <a:rPr lang="es-MX" altLang="es-MX" sz="19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en favor de un grupo</a:t>
              </a:r>
            </a:p>
          </p:txBody>
        </p:sp>
      </p:grpSp>
      <p:grpSp>
        <p:nvGrpSpPr>
          <p:cNvPr id="10246" name="Group 6">
            <a:extLst>
              <a:ext uri="{FF2B5EF4-FFF2-40B4-BE49-F238E27FC236}">
                <a16:creationId xmlns:a16="http://schemas.microsoft.com/office/drawing/2014/main" id="{935DCB2C-2602-48DA-BD27-1A9C1FCCE3D3}"/>
              </a:ext>
            </a:extLst>
          </p:cNvPr>
          <p:cNvGrpSpPr>
            <a:grpSpLocks/>
          </p:cNvGrpSpPr>
          <p:nvPr/>
        </p:nvGrpSpPr>
        <p:grpSpPr bwMode="auto">
          <a:xfrm>
            <a:off x="2722563" y="708025"/>
            <a:ext cx="1824037" cy="3611563"/>
            <a:chOff x="0" y="0"/>
            <a:chExt cx="1824596" cy="3612489"/>
          </a:xfrm>
        </p:grpSpPr>
        <p:sp>
          <p:nvSpPr>
            <p:cNvPr id="10265" name="AutoShape 7">
              <a:extLst>
                <a:ext uri="{FF2B5EF4-FFF2-40B4-BE49-F238E27FC236}">
                  <a16:creationId xmlns:a16="http://schemas.microsoft.com/office/drawing/2014/main" id="{EBB2992A-BF31-440A-8388-22D1CBB5D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596" cy="3612489"/>
            </a:xfrm>
            <a:custGeom>
              <a:avLst/>
              <a:gdLst>
                <a:gd name="T0" fmla="*/ 912298 w 21600"/>
                <a:gd name="T1" fmla="*/ 1806245 h 21600"/>
                <a:gd name="T2" fmla="*/ 912298 w 21600"/>
                <a:gd name="T3" fmla="*/ 1806245 h 21600"/>
                <a:gd name="T4" fmla="*/ 912298 w 21600"/>
                <a:gd name="T5" fmla="*/ 1806245 h 21600"/>
                <a:gd name="T6" fmla="*/ 912298 w 21600"/>
                <a:gd name="T7" fmla="*/ 180624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7850" y="0"/>
                  </a:moveTo>
                  <a:lnTo>
                    <a:pt x="21600" y="0"/>
                  </a:lnTo>
                  <a:lnTo>
                    <a:pt x="14596" y="21600"/>
                  </a:lnTo>
                  <a:lnTo>
                    <a:pt x="0" y="21600"/>
                  </a:lnTo>
                  <a:lnTo>
                    <a:pt x="7850" y="0"/>
                  </a:lnTo>
                  <a:close/>
                </a:path>
              </a:pathLst>
            </a:custGeom>
            <a:solidFill>
              <a:srgbClr val="944047">
                <a:alpha val="9176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0266" name="Text Box 8">
              <a:extLst>
                <a:ext uri="{FF2B5EF4-FFF2-40B4-BE49-F238E27FC236}">
                  <a16:creationId xmlns:a16="http://schemas.microsoft.com/office/drawing/2014/main" id="{62556136-2C9D-4561-818D-51ABBC7C6C64}"/>
                </a:ext>
              </a:extLst>
            </p:cNvPr>
            <p:cNvSpPr txBox="1">
              <a:spLocks/>
            </p:cNvSpPr>
            <p:nvPr/>
          </p:nvSpPr>
          <p:spPr bwMode="auto">
            <a:xfrm rot="-4860000">
              <a:off x="-142322" y="1427049"/>
              <a:ext cx="2160040" cy="758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21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EXTRACTIVAS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6A2AA07-90B2-469A-B3A5-82D76963EBDA}"/>
              </a:ext>
            </a:extLst>
          </p:cNvPr>
          <p:cNvGrpSpPr/>
          <p:nvPr/>
        </p:nvGrpSpPr>
        <p:grpSpPr>
          <a:xfrm>
            <a:off x="5981700" y="606425"/>
            <a:ext cx="5624513" cy="3841750"/>
            <a:chOff x="5981700" y="606425"/>
            <a:chExt cx="5624513" cy="3841750"/>
          </a:xfrm>
        </p:grpSpPr>
        <p:sp>
          <p:nvSpPr>
            <p:cNvPr id="10251" name="Rectangle 10">
              <a:extLst>
                <a:ext uri="{FF2B5EF4-FFF2-40B4-BE49-F238E27FC236}">
                  <a16:creationId xmlns:a16="http://schemas.microsoft.com/office/drawing/2014/main" id="{6B8211E6-62B8-403C-B1F9-6631667BC86B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7154021" y="1836674"/>
              <a:ext cx="1378195" cy="1379537"/>
            </a:xfrm>
            <a:prstGeom prst="rect">
              <a:avLst/>
            </a:prstGeom>
            <a:solidFill>
              <a:schemeClr val="accent6">
                <a:lumMod val="75000"/>
                <a:alpha val="85000"/>
              </a:schemeClr>
            </a:solidFill>
            <a:ln>
              <a:noFill/>
            </a:ln>
            <a:effectLst/>
            <a:extLst/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>
                <a:solidFill>
                  <a:srgbClr val="3F6797"/>
                </a:solidFill>
              </a:endParaRPr>
            </a:p>
          </p:txBody>
        </p:sp>
        <p:sp>
          <p:nvSpPr>
            <p:cNvPr id="10252" name="Rectangle 11">
              <a:extLst>
                <a:ext uri="{FF2B5EF4-FFF2-40B4-BE49-F238E27FC236}">
                  <a16:creationId xmlns:a16="http://schemas.microsoft.com/office/drawing/2014/main" id="{FDC20565-B33B-40F3-B849-10BC839A3C91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173766" y="3069310"/>
              <a:ext cx="1378194" cy="1379536"/>
            </a:xfrm>
            <a:prstGeom prst="rect">
              <a:avLst/>
            </a:prstGeom>
            <a:solidFill>
              <a:schemeClr val="accent6">
                <a:lumMod val="75000"/>
                <a:alpha val="85000"/>
              </a:schemeClr>
            </a:solidFill>
            <a:ln>
              <a:noFill/>
            </a:ln>
            <a:effectLst/>
            <a:extLst/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>
                <a:solidFill>
                  <a:srgbClr val="3F6797"/>
                </a:solidFill>
              </a:endParaRPr>
            </a:p>
          </p:txBody>
        </p:sp>
        <p:sp>
          <p:nvSpPr>
            <p:cNvPr id="10253" name="Rectangle 12">
              <a:extLst>
                <a:ext uri="{FF2B5EF4-FFF2-40B4-BE49-F238E27FC236}">
                  <a16:creationId xmlns:a16="http://schemas.microsoft.com/office/drawing/2014/main" id="{99A3CAA9-45FC-4F30-BABA-CF8C723B561F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6173702" y="606425"/>
              <a:ext cx="1378324" cy="1379406"/>
            </a:xfrm>
            <a:prstGeom prst="rect">
              <a:avLst/>
            </a:prstGeom>
            <a:solidFill>
              <a:schemeClr val="accent6">
                <a:lumMod val="75000"/>
                <a:alpha val="85000"/>
              </a:schemeClr>
            </a:solidFill>
            <a:ln>
              <a:noFill/>
            </a:ln>
            <a:effectLst/>
            <a:extLst/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>
                <a:solidFill>
                  <a:srgbClr val="3F6797"/>
                </a:solidFill>
              </a:endParaRPr>
            </a:p>
          </p:txBody>
        </p:sp>
        <p:sp>
          <p:nvSpPr>
            <p:cNvPr id="10254" name="Text Box 13">
              <a:extLst>
                <a:ext uri="{FF2B5EF4-FFF2-40B4-BE49-F238E27FC236}">
                  <a16:creationId xmlns:a16="http://schemas.microsoft.com/office/drawing/2014/main" id="{39F93621-6DA9-4FD9-80DF-09A6B62C6FF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182749" y="1042262"/>
              <a:ext cx="1434946" cy="507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spcBef>
                  <a:spcPts val="3000"/>
                </a:spcBef>
              </a:pPr>
              <a:r>
                <a:rPr lang="es-MX" altLang="es-MX"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Monopolios</a:t>
              </a:r>
            </a:p>
          </p:txBody>
        </p:sp>
        <p:sp>
          <p:nvSpPr>
            <p:cNvPr id="10255" name="Text Box 14">
              <a:extLst>
                <a:ext uri="{FF2B5EF4-FFF2-40B4-BE49-F238E27FC236}">
                  <a16:creationId xmlns:a16="http://schemas.microsoft.com/office/drawing/2014/main" id="{2412A659-A3CC-4E11-BE81-5B8229762F0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121441" y="2272577"/>
              <a:ext cx="1443252" cy="507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spcBef>
                  <a:spcPts val="3000"/>
                </a:spcBef>
              </a:pPr>
              <a:r>
                <a:rPr lang="es-MX" altLang="es-MX"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Pesadas burocracias</a:t>
              </a:r>
            </a:p>
          </p:txBody>
        </p:sp>
        <p:sp>
          <p:nvSpPr>
            <p:cNvPr id="10256" name="Text Box 15">
              <a:extLst>
                <a:ext uri="{FF2B5EF4-FFF2-40B4-BE49-F238E27FC236}">
                  <a16:creationId xmlns:a16="http://schemas.microsoft.com/office/drawing/2014/main" id="{8192AC04-753F-4A25-990C-B36B046346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81700" y="3466364"/>
              <a:ext cx="1762327" cy="585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spcBef>
                  <a:spcPts val="3000"/>
                </a:spcBef>
              </a:pPr>
              <a:r>
                <a:rPr lang="es-MX" altLang="es-MX"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Concentración del poder</a:t>
              </a:r>
            </a:p>
          </p:txBody>
        </p:sp>
        <p:sp>
          <p:nvSpPr>
            <p:cNvPr id="10257" name="Rectangle 16">
              <a:extLst>
                <a:ext uri="{FF2B5EF4-FFF2-40B4-BE49-F238E27FC236}">
                  <a16:creationId xmlns:a16="http://schemas.microsoft.com/office/drawing/2014/main" id="{A953BCC4-D611-4123-B2B0-9485E66EBD26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9108630" y="1836674"/>
              <a:ext cx="1378195" cy="1379537"/>
            </a:xfrm>
            <a:prstGeom prst="rect">
              <a:avLst/>
            </a:prstGeom>
            <a:solidFill>
              <a:schemeClr val="accent6">
                <a:lumMod val="75000"/>
                <a:alpha val="85000"/>
              </a:schemeClr>
            </a:solidFill>
            <a:ln>
              <a:noFill/>
            </a:ln>
            <a:effectLst/>
            <a:extLst/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>
                <a:solidFill>
                  <a:srgbClr val="3F6797"/>
                </a:solidFill>
              </a:endParaRPr>
            </a:p>
          </p:txBody>
        </p:sp>
        <p:sp>
          <p:nvSpPr>
            <p:cNvPr id="10258" name="Rectangle 18">
              <a:extLst>
                <a:ext uri="{FF2B5EF4-FFF2-40B4-BE49-F238E27FC236}">
                  <a16:creationId xmlns:a16="http://schemas.microsoft.com/office/drawing/2014/main" id="{965FB2CF-E2A0-4828-B426-38B3ABD40FD5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8143646" y="606359"/>
              <a:ext cx="1378195" cy="1379536"/>
            </a:xfrm>
            <a:prstGeom prst="rect">
              <a:avLst/>
            </a:prstGeom>
            <a:solidFill>
              <a:schemeClr val="accent6">
                <a:lumMod val="75000"/>
                <a:alpha val="85000"/>
              </a:schemeClr>
            </a:solidFill>
            <a:ln>
              <a:noFill/>
            </a:ln>
            <a:effectLst/>
            <a:extLst/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>
                <a:solidFill>
                  <a:srgbClr val="3F6797"/>
                </a:solidFill>
              </a:endParaRPr>
            </a:p>
          </p:txBody>
        </p:sp>
        <p:sp>
          <p:nvSpPr>
            <p:cNvPr id="10259" name="Text Box 19">
              <a:extLst>
                <a:ext uri="{FF2B5EF4-FFF2-40B4-BE49-F238E27FC236}">
                  <a16:creationId xmlns:a16="http://schemas.microsoft.com/office/drawing/2014/main" id="{BD237212-4A4F-4AAE-A6BC-F8173199B0C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16404" y="811252"/>
              <a:ext cx="1632679" cy="96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spcBef>
                  <a:spcPts val="3000"/>
                </a:spcBef>
              </a:pPr>
              <a:r>
                <a:rPr lang="es-MX" altLang="es-MX"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Sindicatos rentistas</a:t>
              </a:r>
            </a:p>
          </p:txBody>
        </p:sp>
        <p:sp>
          <p:nvSpPr>
            <p:cNvPr id="10260" name="Text Box 20">
              <a:extLst>
                <a:ext uri="{FF2B5EF4-FFF2-40B4-BE49-F238E27FC236}">
                  <a16:creationId xmlns:a16="http://schemas.microsoft.com/office/drawing/2014/main" id="{3F61BC55-BFAA-4C13-A100-4C481780535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934332" y="2272577"/>
              <a:ext cx="1726689" cy="507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spcBef>
                  <a:spcPts val="3000"/>
                </a:spcBef>
              </a:pPr>
              <a:r>
                <a:rPr lang="es-MX" altLang="es-MX"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Crimen organizado</a:t>
              </a:r>
            </a:p>
          </p:txBody>
        </p:sp>
        <p:sp>
          <p:nvSpPr>
            <p:cNvPr id="10261" name="Rectangle 22">
              <a:extLst>
                <a:ext uri="{FF2B5EF4-FFF2-40B4-BE49-F238E27FC236}">
                  <a16:creationId xmlns:a16="http://schemas.microsoft.com/office/drawing/2014/main" id="{321C8ECD-3C87-4598-9D48-D758ACB3349F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8145390" y="3069309"/>
              <a:ext cx="1378195" cy="1379536"/>
            </a:xfrm>
            <a:prstGeom prst="rect">
              <a:avLst/>
            </a:prstGeom>
            <a:solidFill>
              <a:schemeClr val="accent6">
                <a:lumMod val="75000"/>
                <a:alpha val="85000"/>
              </a:schemeClr>
            </a:solidFill>
            <a:ln>
              <a:noFill/>
            </a:ln>
            <a:effectLst/>
            <a:extLst/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>
                <a:solidFill>
                  <a:srgbClr val="3F6797"/>
                </a:solidFill>
              </a:endParaRPr>
            </a:p>
          </p:txBody>
        </p:sp>
        <p:sp>
          <p:nvSpPr>
            <p:cNvPr id="10262" name="Rectangle 23">
              <a:extLst>
                <a:ext uri="{FF2B5EF4-FFF2-40B4-BE49-F238E27FC236}">
                  <a16:creationId xmlns:a16="http://schemas.microsoft.com/office/drawing/2014/main" id="{0CDC0B45-FF2B-45CB-977F-CD3DBD116588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10100827" y="606359"/>
              <a:ext cx="1378195" cy="1379536"/>
            </a:xfrm>
            <a:prstGeom prst="rect">
              <a:avLst/>
            </a:prstGeom>
            <a:solidFill>
              <a:schemeClr val="accent6">
                <a:lumMod val="75000"/>
                <a:alpha val="85000"/>
              </a:schemeClr>
            </a:solidFill>
            <a:ln>
              <a:noFill/>
            </a:ln>
            <a:effectLst/>
            <a:extLst/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eaLnBrk="1"/>
              <a:endParaRPr lang="es-MX" altLang="es-MX">
                <a:solidFill>
                  <a:srgbClr val="3F6797"/>
                </a:solidFill>
              </a:endParaRPr>
            </a:p>
          </p:txBody>
        </p:sp>
        <p:sp>
          <p:nvSpPr>
            <p:cNvPr id="10263" name="Text Box 24">
              <a:extLst>
                <a:ext uri="{FF2B5EF4-FFF2-40B4-BE49-F238E27FC236}">
                  <a16:creationId xmlns:a16="http://schemas.microsoft.com/office/drawing/2014/main" id="{8786FEEE-2BA4-4CE6-AAF3-9F0F00C9261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973534" y="862047"/>
              <a:ext cx="1632679" cy="96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spcBef>
                  <a:spcPts val="3000"/>
                </a:spcBef>
              </a:pPr>
              <a:r>
                <a:rPr lang="es-MX" altLang="es-MX"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Incumplimiento de la ley</a:t>
              </a:r>
            </a:p>
          </p:txBody>
        </p:sp>
        <p:sp>
          <p:nvSpPr>
            <p:cNvPr id="10264" name="Text Box 25">
              <a:extLst>
                <a:ext uri="{FF2B5EF4-FFF2-40B4-BE49-F238E27FC236}">
                  <a16:creationId xmlns:a16="http://schemas.microsoft.com/office/drawing/2014/main" id="{8E3B2337-3D17-4DDC-BC9F-2BCF22C9E1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46915" y="3321188"/>
              <a:ext cx="1975046" cy="8757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spcBef>
                  <a:spcPts val="3000"/>
                </a:spcBef>
              </a:pPr>
              <a:r>
                <a:rPr lang="es-MX" altLang="es-MX" sz="16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Corrupción y extorsión </a:t>
              </a:r>
            </a:p>
          </p:txBody>
        </p:sp>
      </p:grpSp>
      <p:pic>
        <p:nvPicPr>
          <p:cNvPr id="10247" name="Picture 26" descr="Imagen 14">
            <a:extLst>
              <a:ext uri="{FF2B5EF4-FFF2-40B4-BE49-F238E27FC236}">
                <a16:creationId xmlns:a16="http://schemas.microsoft.com/office/drawing/2014/main" id="{E91F91BB-F859-4250-A174-EF9D059B7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0" y="-4763"/>
            <a:ext cx="5546725" cy="515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8" name="AutoShape 27">
            <a:extLst>
              <a:ext uri="{FF2B5EF4-FFF2-40B4-BE49-F238E27FC236}">
                <a16:creationId xmlns:a16="http://schemas.microsoft.com/office/drawing/2014/main" id="{A7DA5D5D-DB26-40E0-948B-96B4B3D4249A}"/>
              </a:ext>
            </a:extLst>
          </p:cNvPr>
          <p:cNvSpPr>
            <a:spLocks/>
          </p:cNvSpPr>
          <p:nvPr/>
        </p:nvSpPr>
        <p:spPr bwMode="auto">
          <a:xfrm>
            <a:off x="-11113" y="-25400"/>
            <a:ext cx="3530601" cy="5080000"/>
          </a:xfrm>
          <a:custGeom>
            <a:avLst/>
            <a:gdLst>
              <a:gd name="T0" fmla="*/ 1765301 w 21600"/>
              <a:gd name="T1" fmla="*/ 2540000 h 21600"/>
              <a:gd name="T2" fmla="*/ 1765301 w 21600"/>
              <a:gd name="T3" fmla="*/ 2540000 h 21600"/>
              <a:gd name="T4" fmla="*/ 1765301 w 21600"/>
              <a:gd name="T5" fmla="*/ 2540000 h 21600"/>
              <a:gd name="T6" fmla="*/ 1765301 w 21600"/>
              <a:gd name="T7" fmla="*/ 25400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5916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F2A48">
              <a:alpha val="7333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3" name="Text Box 28" descr="TextBox 46">
            <a:extLst>
              <a:ext uri="{FF2B5EF4-FFF2-40B4-BE49-F238E27FC236}">
                <a16:creationId xmlns:a16="http://schemas.microsoft.com/office/drawing/2014/main" id="{9EBB9262-ADD1-4915-9B20-5BED891EAF3B}"/>
              </a:ext>
            </a:extLst>
          </p:cNvPr>
          <p:cNvSpPr txBox="1">
            <a:spLocks/>
          </p:cNvSpPr>
          <p:nvPr/>
        </p:nvSpPr>
        <p:spPr bwMode="auto">
          <a:xfrm>
            <a:off x="177800" y="201613"/>
            <a:ext cx="2933700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>
              <a:lnSpc>
                <a:spcPts val="3300"/>
              </a:lnSpc>
              <a:spcBef>
                <a:spcPts val="1200"/>
              </a:spcBef>
            </a:pPr>
            <a:r>
              <a:rPr lang="es-MX" altLang="es-MX" sz="17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ACEMOGLU Y ROBINSON:</a:t>
            </a:r>
            <a:r>
              <a:rPr lang="es-MX" altLang="es-MX" sz="3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s-MX" altLang="es-MX" sz="3100">
                <a:solidFill>
                  <a:srgbClr val="FFFFFF"/>
                </a:solidFill>
              </a:rPr>
              <a:t>“POR QUÉ FRACASAN LOS PAÍSES”</a:t>
            </a:r>
            <a:endParaRPr lang="es-MX" altLang="es-MX" sz="3200">
              <a:solidFill>
                <a:srgbClr val="FFFFFF"/>
              </a:solidFill>
            </a:endParaRPr>
          </a:p>
        </p:txBody>
      </p:sp>
      <p:sp>
        <p:nvSpPr>
          <p:cNvPr id="10250" name="Text Box 29" descr="Marcador de pie de página 3">
            <a:extLst>
              <a:ext uri="{FF2B5EF4-FFF2-40B4-BE49-F238E27FC236}">
                <a16:creationId xmlns:a16="http://schemas.microsoft.com/office/drawing/2014/main" id="{F411E843-2A00-4164-A7DF-B966EAAF1D6E}"/>
              </a:ext>
            </a:extLst>
          </p:cNvPr>
          <p:cNvSpPr txBox="1">
            <a:spLocks/>
          </p:cNvSpPr>
          <p:nvPr/>
        </p:nvSpPr>
        <p:spPr bwMode="auto">
          <a:xfrm>
            <a:off x="249238" y="4037013"/>
            <a:ext cx="197485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100">
                <a:solidFill>
                  <a:srgbClr val="DDDDDD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Fuente: Daron Acemoglu y James A Robinson. (2012). Why Nations Fail. Crown Publishers: New York.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pasted-image.tiff">
            <a:extLst>
              <a:ext uri="{FF2B5EF4-FFF2-40B4-BE49-F238E27FC236}">
                <a16:creationId xmlns:a16="http://schemas.microsoft.com/office/drawing/2014/main" id="{099D7244-2F1D-4863-A2D4-6B8B7D33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b="27570"/>
          <a:stretch>
            <a:fillRect/>
          </a:stretch>
        </p:blipFill>
        <p:spPr bwMode="auto">
          <a:xfrm>
            <a:off x="3175" y="0"/>
            <a:ext cx="13669963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53758A2A-1A72-4098-8FC0-13A28F437A0E}"/>
              </a:ext>
            </a:extLst>
          </p:cNvPr>
          <p:cNvSpPr>
            <a:spLocks/>
          </p:cNvSpPr>
          <p:nvPr/>
        </p:nvSpPr>
        <p:spPr bwMode="auto">
          <a:xfrm>
            <a:off x="-15875" y="1873250"/>
            <a:ext cx="13709650" cy="1535113"/>
          </a:xfrm>
          <a:prstGeom prst="rect">
            <a:avLst/>
          </a:prstGeom>
          <a:solidFill>
            <a:srgbClr val="43717B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endParaRPr lang="es-MX" altLang="es-MX"/>
          </a:p>
        </p:txBody>
      </p:sp>
      <p:sp>
        <p:nvSpPr>
          <p:cNvPr id="11268" name="Rectangle 3" descr="Título 1">
            <a:extLst>
              <a:ext uri="{FF2B5EF4-FFF2-40B4-BE49-F238E27FC236}">
                <a16:creationId xmlns:a16="http://schemas.microsoft.com/office/drawing/2014/main" id="{A1875517-6A8D-40E5-8603-44B40A34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" y="1903413"/>
            <a:ext cx="12898437" cy="1423987"/>
          </a:xfrm>
        </p:spPr>
        <p:txBody>
          <a:bodyPr/>
          <a:lstStyle/>
          <a:p>
            <a:pPr eaLnBrk="1">
              <a:lnSpc>
                <a:spcPct val="80000"/>
              </a:lnSpc>
            </a:pPr>
            <a:r>
              <a:rPr lang="es-MX" altLang="es-MX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El desarrollo lo impulsan las instituciones y las políticas que propician</a:t>
            </a:r>
            <a:r>
              <a:rPr lang="es-MX" altLang="es-MX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s-MX" altLang="es-MX" sz="25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</a:t>
            </a:r>
            <a:r>
              <a:rPr lang="es-MX" altLang="es-MX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br>
              <a:rPr lang="es-MX" altLang="es-MX" sz="25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s-MX" altLang="es-MX" sz="2500" dirty="0">
                <a:solidFill>
                  <a:srgbClr val="FFFFFF"/>
                </a:solidFill>
              </a:rPr>
              <a:t>inclusión y generan incentivos al trabajo, a la inversión y al ahorro</a:t>
            </a:r>
            <a:endParaRPr lang="es-MX" altLang="es-MX" sz="25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pasted-image.tiff">
            <a:extLst>
              <a:ext uri="{FF2B5EF4-FFF2-40B4-BE49-F238E27FC236}">
                <a16:creationId xmlns:a16="http://schemas.microsoft.com/office/drawing/2014/main" id="{A02EF5EA-2238-40B7-919E-A10867248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5" b="27570"/>
          <a:stretch>
            <a:fillRect/>
          </a:stretch>
        </p:blipFill>
        <p:spPr bwMode="auto">
          <a:xfrm>
            <a:off x="3175" y="0"/>
            <a:ext cx="13669963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5" name="AutoShape 2">
            <a:extLst>
              <a:ext uri="{FF2B5EF4-FFF2-40B4-BE49-F238E27FC236}">
                <a16:creationId xmlns:a16="http://schemas.microsoft.com/office/drawing/2014/main" id="{A601C8A7-DD01-4E00-86CD-549707DF9A97}"/>
              </a:ext>
            </a:extLst>
          </p:cNvPr>
          <p:cNvSpPr>
            <a:spLocks/>
          </p:cNvSpPr>
          <p:nvPr/>
        </p:nvSpPr>
        <p:spPr bwMode="auto">
          <a:xfrm>
            <a:off x="2587625" y="4992"/>
            <a:ext cx="11109325" cy="5129213"/>
          </a:xfrm>
          <a:custGeom>
            <a:avLst/>
            <a:gdLst>
              <a:gd name="T0" fmla="*/ 5554663 w 21600"/>
              <a:gd name="T1" fmla="*/ 2564607 h 21600"/>
              <a:gd name="T2" fmla="*/ 5554663 w 21600"/>
              <a:gd name="T3" fmla="*/ 2564607 h 21600"/>
              <a:gd name="T4" fmla="*/ 5554663 w 21600"/>
              <a:gd name="T5" fmla="*/ 2564607 h 21600"/>
              <a:gd name="T6" fmla="*/ 5554663 w 21600"/>
              <a:gd name="T7" fmla="*/ 25646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2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367"/>
                </a:lnTo>
                <a:lnTo>
                  <a:pt x="1821" y="0"/>
                </a:lnTo>
                <a:close/>
              </a:path>
            </a:pathLst>
          </a:custGeom>
          <a:solidFill>
            <a:srgbClr val="FFFFFF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sp>
        <p:nvSpPr>
          <p:cNvPr id="28676" name="AutoShape 3" descr="Shape 542">
            <a:extLst>
              <a:ext uri="{FF2B5EF4-FFF2-40B4-BE49-F238E27FC236}">
                <a16:creationId xmlns:a16="http://schemas.microsoft.com/office/drawing/2014/main" id="{F01D52BA-7F62-4EF8-A0FF-2E4D78B8186C}"/>
              </a:ext>
            </a:extLst>
          </p:cNvPr>
          <p:cNvSpPr>
            <a:spLocks/>
          </p:cNvSpPr>
          <p:nvPr/>
        </p:nvSpPr>
        <p:spPr bwMode="auto">
          <a:xfrm>
            <a:off x="5296" y="-40430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41546D">
              <a:alpha val="9333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28679" name="Text Box 6" descr="TextBox 46">
            <a:extLst>
              <a:ext uri="{FF2B5EF4-FFF2-40B4-BE49-F238E27FC236}">
                <a16:creationId xmlns:a16="http://schemas.microsoft.com/office/drawing/2014/main" id="{D953CF97-1C81-4B3B-A888-C7F3956628C6}"/>
              </a:ext>
            </a:extLst>
          </p:cNvPr>
          <p:cNvSpPr txBox="1">
            <a:spLocks/>
          </p:cNvSpPr>
          <p:nvPr/>
        </p:nvSpPr>
        <p:spPr bwMode="auto">
          <a:xfrm>
            <a:off x="146584" y="797770"/>
            <a:ext cx="2933700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>
              <a:lnSpc>
                <a:spcPts val="2800"/>
              </a:lnSpc>
            </a:pP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FACTORES QUE DETONAN EL </a:t>
            </a:r>
            <a:r>
              <a:rPr lang="es-MX" altLang="es-MX" sz="2900">
                <a:solidFill>
                  <a:srgbClr val="FFFFFF"/>
                </a:solidFill>
              </a:rPr>
              <a:t>DESARROLLO</a:t>
            </a:r>
            <a:endParaRPr lang="es-MX" altLang="es-MX" sz="2400">
              <a:solidFill>
                <a:srgbClr val="FFFFFF"/>
              </a:solidFill>
            </a:endParaRPr>
          </a:p>
        </p:txBody>
      </p:sp>
      <p:pic>
        <p:nvPicPr>
          <p:cNvPr id="24" name="Picture 17" descr="Recurso 3.png">
            <a:extLst>
              <a:ext uri="{FF2B5EF4-FFF2-40B4-BE49-F238E27FC236}">
                <a16:creationId xmlns:a16="http://schemas.microsoft.com/office/drawing/2014/main" id="{5DA3DF0F-3058-4B33-9DFF-FB7A727B4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7250">
            <a:off x="3367643" y="-467999"/>
            <a:ext cx="3600000" cy="3602877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0" name="Text Box 8" descr="Elipse 9">
            <a:extLst>
              <a:ext uri="{FF2B5EF4-FFF2-40B4-BE49-F238E27FC236}">
                <a16:creationId xmlns:a16="http://schemas.microsoft.com/office/drawing/2014/main" id="{921F8627-256E-4488-B51F-64F0F9FC1787}"/>
              </a:ext>
            </a:extLst>
          </p:cNvPr>
          <p:cNvSpPr txBox="1">
            <a:spLocks/>
          </p:cNvSpPr>
          <p:nvPr/>
        </p:nvSpPr>
        <p:spPr bwMode="auto">
          <a:xfrm>
            <a:off x="4450923" y="993033"/>
            <a:ext cx="175895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algn="ctr" eaLnBrk="1"/>
            <a:r>
              <a:rPr lang="es-MX" altLang="es-MX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DESARROLLO INSTITUCIONAL Y ESTADO DE DERECHO</a:t>
            </a:r>
          </a:p>
        </p:txBody>
      </p:sp>
    </p:spTree>
    <p:extLst>
      <p:ext uri="{BB962C8B-B14F-4D97-AF65-F5344CB8AC3E}">
        <p14:creationId xmlns:p14="http://schemas.microsoft.com/office/powerpoint/2010/main" val="708398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pasted-image.tiff">
            <a:extLst>
              <a:ext uri="{FF2B5EF4-FFF2-40B4-BE49-F238E27FC236}">
                <a16:creationId xmlns:a16="http://schemas.microsoft.com/office/drawing/2014/main" id="{D75AC13B-2DEF-49FE-A3F2-D1106D124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1" r="10214" b="26765"/>
          <a:stretch>
            <a:fillRect/>
          </a:stretch>
        </p:blipFill>
        <p:spPr bwMode="auto">
          <a:xfrm>
            <a:off x="3175" y="-17463"/>
            <a:ext cx="12109450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AutoShape 2" descr="Shape 542">
            <a:extLst>
              <a:ext uri="{FF2B5EF4-FFF2-40B4-BE49-F238E27FC236}">
                <a16:creationId xmlns:a16="http://schemas.microsoft.com/office/drawing/2014/main" id="{DEB600AB-ECAE-450B-AD48-96D977626BAF}"/>
              </a:ext>
            </a:extLst>
          </p:cNvPr>
          <p:cNvSpPr>
            <a:spLocks/>
          </p:cNvSpPr>
          <p:nvPr/>
        </p:nvSpPr>
        <p:spPr bwMode="auto">
          <a:xfrm>
            <a:off x="-1588" y="-41275"/>
            <a:ext cx="3543301" cy="5135563"/>
          </a:xfrm>
          <a:custGeom>
            <a:avLst/>
            <a:gdLst>
              <a:gd name="T0" fmla="*/ 1771651 w 21600"/>
              <a:gd name="T1" fmla="*/ 2567782 h 21600"/>
              <a:gd name="T2" fmla="*/ 1771651 w 21600"/>
              <a:gd name="T3" fmla="*/ 2567782 h 21600"/>
              <a:gd name="T4" fmla="*/ 1771651 w 21600"/>
              <a:gd name="T5" fmla="*/ 2567782 h 21600"/>
              <a:gd name="T6" fmla="*/ 1771651 w 21600"/>
              <a:gd name="T7" fmla="*/ 25677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72"/>
                </a:moveTo>
                <a:lnTo>
                  <a:pt x="21600" y="0"/>
                </a:lnTo>
                <a:lnTo>
                  <a:pt x="15918" y="21600"/>
                </a:lnTo>
                <a:lnTo>
                  <a:pt x="0" y="21430"/>
                </a:lnTo>
                <a:lnTo>
                  <a:pt x="0" y="72"/>
                </a:lnTo>
                <a:close/>
              </a:path>
            </a:pathLst>
          </a:custGeom>
          <a:solidFill>
            <a:srgbClr val="9A3636">
              <a:alpha val="9333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/>
          <a:lstStyle/>
          <a:p>
            <a:endParaRPr lang="es-MX"/>
          </a:p>
        </p:txBody>
      </p:sp>
      <p:sp>
        <p:nvSpPr>
          <p:cNvPr id="13316" name="Text Box 3" descr="TextBox 46">
            <a:extLst>
              <a:ext uri="{FF2B5EF4-FFF2-40B4-BE49-F238E27FC236}">
                <a16:creationId xmlns:a16="http://schemas.microsoft.com/office/drawing/2014/main" id="{E244DF67-2451-47E5-8EE9-634C49228978}"/>
              </a:ext>
            </a:extLst>
          </p:cNvPr>
          <p:cNvSpPr txBox="1">
            <a:spLocks/>
          </p:cNvSpPr>
          <p:nvPr/>
        </p:nvSpPr>
        <p:spPr bwMode="auto">
          <a:xfrm>
            <a:off x="241300" y="433388"/>
            <a:ext cx="29337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0958" tIns="60958" rIns="60958" bIns="60958" anchor="ctr">
            <a:spAutoFit/>
          </a:bodyPr>
          <a:lstStyle>
            <a:lvl1pPr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 defTabSz="12192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>
              <a:lnSpc>
                <a:spcPts val="2800"/>
              </a:lnSpc>
            </a:pPr>
            <a:r>
              <a:rPr lang="es-MX" altLang="es-MX" sz="2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CRECIMIENTO ECONÓMICO Y </a:t>
            </a:r>
            <a:r>
              <a:rPr lang="es-MX" altLang="es-MX" sz="2900">
                <a:solidFill>
                  <a:srgbClr val="FFFFFF"/>
                </a:solidFill>
              </a:rPr>
              <a:t>ESTADO DE DERECHO</a:t>
            </a:r>
            <a:endParaRPr lang="es-MX" altLang="es-MX" sz="2400">
              <a:solidFill>
                <a:srgbClr val="FFFFFF"/>
              </a:solidFill>
            </a:endParaRPr>
          </a:p>
        </p:txBody>
      </p:sp>
      <p:sp>
        <p:nvSpPr>
          <p:cNvPr id="13318" name="Text Box 5" descr="Rectángulo 303">
            <a:extLst>
              <a:ext uri="{FF2B5EF4-FFF2-40B4-BE49-F238E27FC236}">
                <a16:creationId xmlns:a16="http://schemas.microsoft.com/office/drawing/2014/main" id="{F6827FA1-092F-40D1-97E7-62D41D0D905E}"/>
              </a:ext>
            </a:extLst>
          </p:cNvPr>
          <p:cNvSpPr txBox="1">
            <a:spLocks/>
          </p:cNvSpPr>
          <p:nvPr/>
        </p:nvSpPr>
        <p:spPr bwMode="auto">
          <a:xfrm>
            <a:off x="241300" y="2062163"/>
            <a:ext cx="2714625" cy="262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1700" b="1" i="1" dirty="0">
                <a:solidFill>
                  <a:srgbClr val="FBCBA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Los derechos de propiedad y las instituciones legales que fomenten el </a:t>
            </a:r>
          </a:p>
          <a:p>
            <a:pPr eaLnBrk="1"/>
            <a:r>
              <a:rPr lang="es-MX" altLang="es-MX" sz="1700" b="1" i="1" dirty="0">
                <a:solidFill>
                  <a:srgbClr val="FBCBA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Estado de Derecho </a:t>
            </a:r>
          </a:p>
          <a:p>
            <a:pPr eaLnBrk="1"/>
            <a:r>
              <a:rPr lang="es-MX" altLang="es-MX" sz="1700" b="1" i="1" dirty="0">
                <a:solidFill>
                  <a:srgbClr val="FBCBA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son determinantes clave del crecimiento económico</a:t>
            </a:r>
          </a:p>
          <a:p>
            <a:pPr eaLnBrk="1"/>
            <a:endParaRPr lang="es-MX" altLang="es-MX" sz="1700" i="1" dirty="0">
              <a:solidFill>
                <a:srgbClr val="FBCBA3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eaLnBrk="1"/>
            <a:r>
              <a:rPr lang="es-MX" altLang="es-MX" sz="1700" i="1" dirty="0">
                <a:solidFill>
                  <a:srgbClr val="FBCBA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Robert J. Barro</a:t>
            </a:r>
          </a:p>
        </p:txBody>
      </p:sp>
      <p:sp>
        <p:nvSpPr>
          <p:cNvPr id="13339" name="AutoShape 7">
            <a:extLst>
              <a:ext uri="{FF2B5EF4-FFF2-40B4-BE49-F238E27FC236}">
                <a16:creationId xmlns:a16="http://schemas.microsoft.com/office/drawing/2014/main" id="{EBB27C7E-EFDC-44F3-B8D1-C8F6E04E739E}"/>
              </a:ext>
            </a:extLst>
          </p:cNvPr>
          <p:cNvSpPr>
            <a:spLocks/>
          </p:cNvSpPr>
          <p:nvPr/>
        </p:nvSpPr>
        <p:spPr bwMode="auto">
          <a:xfrm>
            <a:off x="2609850" y="-4763"/>
            <a:ext cx="5424488" cy="5081588"/>
          </a:xfrm>
          <a:custGeom>
            <a:avLst/>
            <a:gdLst>
              <a:gd name="T0" fmla="*/ 2712118 w 21600"/>
              <a:gd name="T1" fmla="*/ 2541720 h 21600"/>
              <a:gd name="T2" fmla="*/ 2712118 w 21600"/>
              <a:gd name="T3" fmla="*/ 2541720 h 21600"/>
              <a:gd name="T4" fmla="*/ 2712118 w 21600"/>
              <a:gd name="T5" fmla="*/ 2541720 h 21600"/>
              <a:gd name="T6" fmla="*/ 2712118 w 21600"/>
              <a:gd name="T7" fmla="*/ 254172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670" y="0"/>
                </a:moveTo>
                <a:lnTo>
                  <a:pt x="21600" y="0"/>
                </a:lnTo>
                <a:lnTo>
                  <a:pt x="17961" y="21585"/>
                </a:lnTo>
                <a:lnTo>
                  <a:pt x="0" y="21600"/>
                </a:lnTo>
                <a:lnTo>
                  <a:pt x="3670" y="0"/>
                </a:lnTo>
                <a:close/>
              </a:path>
            </a:pathLst>
          </a:custGeom>
          <a:solidFill>
            <a:srgbClr val="387185">
              <a:alpha val="73724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endParaRPr lang="es-MX"/>
          </a:p>
        </p:txBody>
      </p:sp>
      <p:grpSp>
        <p:nvGrpSpPr>
          <p:cNvPr id="13341" name="Group 9">
            <a:extLst>
              <a:ext uri="{FF2B5EF4-FFF2-40B4-BE49-F238E27FC236}">
                <a16:creationId xmlns:a16="http://schemas.microsoft.com/office/drawing/2014/main" id="{54E89F1C-5CC1-4AC6-85BD-E6A51292AA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88693" y="1910633"/>
            <a:ext cx="3777672" cy="3196255"/>
            <a:chOff x="-230820" y="-1"/>
            <a:chExt cx="4570772" cy="3517161"/>
          </a:xfrm>
        </p:grpSpPr>
        <p:sp>
          <p:nvSpPr>
            <p:cNvPr id="3" name="Rectangle 10">
              <a:extLst>
                <a:ext uri="{FF2B5EF4-FFF2-40B4-BE49-F238E27FC236}">
                  <a16:creationId xmlns:a16="http://schemas.microsoft.com/office/drawing/2014/main" id="{C7243C37-7207-4816-A7B9-4206FF6A1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549" y="252567"/>
              <a:ext cx="3711403" cy="2604449"/>
            </a:xfrm>
            <a:prstGeom prst="rect">
              <a:avLst/>
            </a:prstGeom>
            <a:solidFill>
              <a:srgbClr val="FFFFFF">
                <a:alpha val="96799"/>
              </a:srgbClr>
            </a:solidFill>
            <a:ln>
              <a:noFill/>
            </a:ln>
            <a:effectLst>
              <a:outerShdw blurRad="190500" dist="89365" dir="5400000" algn="ctr" rotWithShape="0">
                <a:srgbClr val="535353">
                  <a:alpha val="42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 anchor="ctr"/>
            <a:lstStyle/>
            <a:p>
              <a:pPr eaLnBrk="1">
                <a:defRPr/>
              </a:pPr>
              <a:endParaRPr lang="es-MX" altLang="es-MX"/>
            </a:p>
          </p:txBody>
        </p:sp>
        <p:sp>
          <p:nvSpPr>
            <p:cNvPr id="13343" name="Line 11" descr="Conector recto 23">
              <a:extLst>
                <a:ext uri="{FF2B5EF4-FFF2-40B4-BE49-F238E27FC236}">
                  <a16:creationId xmlns:a16="http://schemas.microsoft.com/office/drawing/2014/main" id="{056E97A8-C73E-434A-BA44-4F4CB7010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4794" y="1401045"/>
              <a:ext cx="3385166" cy="350715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grpSp>
          <p:nvGrpSpPr>
            <p:cNvPr id="13344" name="Group 12">
              <a:extLst>
                <a:ext uri="{FF2B5EF4-FFF2-40B4-BE49-F238E27FC236}">
                  <a16:creationId xmlns:a16="http://schemas.microsoft.com/office/drawing/2014/main" id="{178195D1-56F8-44C4-8C07-115EF14745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5221" y="243872"/>
              <a:ext cx="3722017" cy="2607155"/>
              <a:chOff x="0" y="0"/>
              <a:chExt cx="3722017" cy="2607154"/>
            </a:xfrm>
          </p:grpSpPr>
          <p:sp>
            <p:nvSpPr>
              <p:cNvPr id="13466" name="Line 13" descr="Conector recto 9">
                <a:extLst>
                  <a:ext uri="{FF2B5EF4-FFF2-40B4-BE49-F238E27FC236}">
                    <a16:creationId xmlns:a16="http://schemas.microsoft.com/office/drawing/2014/main" id="{C4D5A1E0-84B1-43B4-968D-4969ABDB7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521" y="606"/>
                <a:ext cx="1" cy="2605765"/>
              </a:xfrm>
              <a:prstGeom prst="line">
                <a:avLst/>
              </a:prstGeom>
              <a:noFill/>
              <a:ln w="12700">
                <a:solidFill>
                  <a:srgbClr val="A7A7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3467" name="Line 14" descr="Conector recto 25">
                <a:extLst>
                  <a:ext uri="{FF2B5EF4-FFF2-40B4-BE49-F238E27FC236}">
                    <a16:creationId xmlns:a16="http://schemas.microsoft.com/office/drawing/2014/main" id="{DD24E617-1AF6-4CC2-BEB3-57AEC43B0D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213" y="665991"/>
                <a:ext cx="71926" cy="1"/>
              </a:xfrm>
              <a:prstGeom prst="line">
                <a:avLst/>
              </a:prstGeom>
              <a:noFill/>
              <a:ln w="12700">
                <a:solidFill>
                  <a:srgbClr val="A7A7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3468" name="Line 15" descr="Conector recto 26">
                <a:extLst>
                  <a:ext uri="{FF2B5EF4-FFF2-40B4-BE49-F238E27FC236}">
                    <a16:creationId xmlns:a16="http://schemas.microsoft.com/office/drawing/2014/main" id="{90575CC1-C932-4127-8EB6-4D52D003D1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213" y="1312483"/>
                <a:ext cx="71926" cy="1"/>
              </a:xfrm>
              <a:prstGeom prst="line">
                <a:avLst/>
              </a:prstGeom>
              <a:noFill/>
              <a:ln w="12700">
                <a:solidFill>
                  <a:srgbClr val="A7A7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3469" name="Line 16" descr="Conector recto 27">
                <a:extLst>
                  <a:ext uri="{FF2B5EF4-FFF2-40B4-BE49-F238E27FC236}">
                    <a16:creationId xmlns:a16="http://schemas.microsoft.com/office/drawing/2014/main" id="{73D1C536-314F-4074-A918-BB5848BD67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213" y="0"/>
                <a:ext cx="71926" cy="1"/>
              </a:xfrm>
              <a:prstGeom prst="line">
                <a:avLst/>
              </a:prstGeom>
              <a:noFill/>
              <a:ln w="12700">
                <a:solidFill>
                  <a:srgbClr val="A7A7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3470" name="Line 17" descr="Conector recto 30">
                <a:extLst>
                  <a:ext uri="{FF2B5EF4-FFF2-40B4-BE49-F238E27FC236}">
                    <a16:creationId xmlns:a16="http://schemas.microsoft.com/office/drawing/2014/main" id="{FE96ED96-5F1B-4314-9E9D-6CFC8FB602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213" y="1968799"/>
                <a:ext cx="71926" cy="1"/>
              </a:xfrm>
              <a:prstGeom prst="line">
                <a:avLst/>
              </a:prstGeom>
              <a:noFill/>
              <a:ln w="12700">
                <a:solidFill>
                  <a:srgbClr val="A7A7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3471" name="Line 18" descr="Conector recto 34">
                <a:extLst>
                  <a:ext uri="{FF2B5EF4-FFF2-40B4-BE49-F238E27FC236}">
                    <a16:creationId xmlns:a16="http://schemas.microsoft.com/office/drawing/2014/main" id="{65080795-986E-44E9-A754-45DFDC650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607153"/>
                <a:ext cx="3722017" cy="1"/>
              </a:xfrm>
              <a:prstGeom prst="line">
                <a:avLst/>
              </a:prstGeom>
              <a:noFill/>
              <a:ln w="12700">
                <a:solidFill>
                  <a:srgbClr val="A7A7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3472" name="Line 19" descr="Conector recto 35">
                <a:extLst>
                  <a:ext uri="{FF2B5EF4-FFF2-40B4-BE49-F238E27FC236}">
                    <a16:creationId xmlns:a16="http://schemas.microsoft.com/office/drawing/2014/main" id="{A5CCAD00-A8A2-4871-97AF-48AA38A72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931" y="2534084"/>
                <a:ext cx="1" cy="72374"/>
              </a:xfrm>
              <a:prstGeom prst="line">
                <a:avLst/>
              </a:prstGeom>
              <a:noFill/>
              <a:ln w="12700">
                <a:solidFill>
                  <a:srgbClr val="A7A7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3473" name="Line 20" descr="Conector recto 36">
                <a:extLst>
                  <a:ext uri="{FF2B5EF4-FFF2-40B4-BE49-F238E27FC236}">
                    <a16:creationId xmlns:a16="http://schemas.microsoft.com/office/drawing/2014/main" id="{DF9F6AA5-7201-4423-A7BF-2B3F76914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14878" y="2534084"/>
                <a:ext cx="1" cy="72374"/>
              </a:xfrm>
              <a:prstGeom prst="line">
                <a:avLst/>
              </a:prstGeom>
              <a:noFill/>
              <a:ln w="12700">
                <a:solidFill>
                  <a:srgbClr val="A7A7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3474" name="Line 21" descr="Conector recto 37">
                <a:extLst>
                  <a:ext uri="{FF2B5EF4-FFF2-40B4-BE49-F238E27FC236}">
                    <a16:creationId xmlns:a16="http://schemas.microsoft.com/office/drawing/2014/main" id="{39FBE6E4-125A-4E48-9DDE-47921505B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521" y="2534084"/>
                <a:ext cx="1" cy="72374"/>
              </a:xfrm>
              <a:prstGeom prst="line">
                <a:avLst/>
              </a:prstGeom>
              <a:noFill/>
              <a:ln w="12700">
                <a:solidFill>
                  <a:srgbClr val="A7A7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3475" name="Line 22" descr="Conector recto 38">
                <a:extLst>
                  <a:ext uri="{FF2B5EF4-FFF2-40B4-BE49-F238E27FC236}">
                    <a16:creationId xmlns:a16="http://schemas.microsoft.com/office/drawing/2014/main" id="{627D88E2-3299-420E-98DC-A2EE6043C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5441" y="2534084"/>
                <a:ext cx="1" cy="72374"/>
              </a:xfrm>
              <a:prstGeom prst="line">
                <a:avLst/>
              </a:prstGeom>
              <a:noFill/>
              <a:ln w="12700">
                <a:solidFill>
                  <a:srgbClr val="A7A7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4" name="Line 23" descr="Conector recto 39">
                <a:extLst>
                  <a:ext uri="{FF2B5EF4-FFF2-40B4-BE49-F238E27FC236}">
                    <a16:creationId xmlns:a16="http://schemas.microsoft.com/office/drawing/2014/main" id="{E41BA247-1A14-4C9A-87A3-1E8773AF4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6772" y="2534084"/>
                <a:ext cx="1" cy="72374"/>
              </a:xfrm>
              <a:prstGeom prst="line">
                <a:avLst/>
              </a:prstGeom>
              <a:noFill/>
              <a:ln w="12700">
                <a:solidFill>
                  <a:srgbClr val="A7A7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  <p:sp>
            <p:nvSpPr>
              <p:cNvPr id="13477" name="Line 24" descr="Conector recto 40">
                <a:extLst>
                  <a:ext uri="{FF2B5EF4-FFF2-40B4-BE49-F238E27FC236}">
                    <a16:creationId xmlns:a16="http://schemas.microsoft.com/office/drawing/2014/main" id="{87017689-AFD2-40A5-AF26-918E536348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7719" y="2534084"/>
                <a:ext cx="1" cy="72374"/>
              </a:xfrm>
              <a:prstGeom prst="line">
                <a:avLst/>
              </a:prstGeom>
              <a:noFill/>
              <a:ln w="12700">
                <a:solidFill>
                  <a:srgbClr val="A7A7A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/>
              <a:p>
                <a:endParaRPr lang="es-MX"/>
              </a:p>
            </p:txBody>
          </p:sp>
        </p:grpSp>
        <p:sp>
          <p:nvSpPr>
            <p:cNvPr id="13345" name="Text Box 25" descr="Rectángulo 8">
              <a:extLst>
                <a:ext uri="{FF2B5EF4-FFF2-40B4-BE49-F238E27FC236}">
                  <a16:creationId xmlns:a16="http://schemas.microsoft.com/office/drawing/2014/main" id="{AD1AE812-F4F1-4B4D-B94E-2DF534462C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8485" y="821154"/>
              <a:ext cx="302114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46" name="Text Box 26" descr="Rectángulo 48">
              <a:extLst>
                <a:ext uri="{FF2B5EF4-FFF2-40B4-BE49-F238E27FC236}">
                  <a16:creationId xmlns:a16="http://schemas.microsoft.com/office/drawing/2014/main" id="{E4A66ADC-B37A-4C03-9032-BB041D04FA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43859" y="917615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47" name="Text Box 27" descr="Rectángulo 49">
              <a:extLst>
                <a:ext uri="{FF2B5EF4-FFF2-40B4-BE49-F238E27FC236}">
                  <a16:creationId xmlns:a16="http://schemas.microsoft.com/office/drawing/2014/main" id="{2AC3CBEE-937A-4C61-BA1C-5FB7477A1AB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8485" y="1040169"/>
              <a:ext cx="302114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48" name="Text Box 28" descr="Rectángulo 50">
              <a:extLst>
                <a:ext uri="{FF2B5EF4-FFF2-40B4-BE49-F238E27FC236}">
                  <a16:creationId xmlns:a16="http://schemas.microsoft.com/office/drawing/2014/main" id="{F2DF2665-3BB8-45A3-980D-4B96D19DC93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8485" y="1110684"/>
              <a:ext cx="302114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49" name="Text Box 29" descr="Rectángulo 51">
              <a:extLst>
                <a:ext uri="{FF2B5EF4-FFF2-40B4-BE49-F238E27FC236}">
                  <a16:creationId xmlns:a16="http://schemas.microsoft.com/office/drawing/2014/main" id="{D3FD182B-5045-4814-8F20-FA538A7D2E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8485" y="1226496"/>
              <a:ext cx="302114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50" name="Text Box 30" descr="Rectángulo 52">
              <a:extLst>
                <a:ext uri="{FF2B5EF4-FFF2-40B4-BE49-F238E27FC236}">
                  <a16:creationId xmlns:a16="http://schemas.microsoft.com/office/drawing/2014/main" id="{7E0CCEF0-9082-499F-8B61-77BC68C92CA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8485" y="1160930"/>
              <a:ext cx="302114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51" name="Text Box 31" descr="Rectángulo 53">
              <a:extLst>
                <a:ext uri="{FF2B5EF4-FFF2-40B4-BE49-F238E27FC236}">
                  <a16:creationId xmlns:a16="http://schemas.microsoft.com/office/drawing/2014/main" id="{179191F9-7D83-44D8-9132-805DFA1CC6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8485" y="1400213"/>
              <a:ext cx="302114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52" name="Text Box 32" descr="Rectángulo 54">
              <a:extLst>
                <a:ext uri="{FF2B5EF4-FFF2-40B4-BE49-F238E27FC236}">
                  <a16:creationId xmlns:a16="http://schemas.microsoft.com/office/drawing/2014/main" id="{2B844842-9F50-41ED-8E64-188DE687C9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8485" y="1516025"/>
              <a:ext cx="302114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53" name="Text Box 33" descr="Rectángulo 56">
              <a:extLst>
                <a:ext uri="{FF2B5EF4-FFF2-40B4-BE49-F238E27FC236}">
                  <a16:creationId xmlns:a16="http://schemas.microsoft.com/office/drawing/2014/main" id="{F8EF870C-82D6-47F3-92DF-65312C9D3D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41209" y="1573809"/>
              <a:ext cx="302113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54" name="Text Box 34" descr="Rectángulo 57">
              <a:extLst>
                <a:ext uri="{FF2B5EF4-FFF2-40B4-BE49-F238E27FC236}">
                  <a16:creationId xmlns:a16="http://schemas.microsoft.com/office/drawing/2014/main" id="{96CE84FC-5107-4593-BAFB-3B3B65F7FBE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8485" y="1342307"/>
              <a:ext cx="302114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55" name="Text Box 35" descr="Rectángulo 58">
              <a:extLst>
                <a:ext uri="{FF2B5EF4-FFF2-40B4-BE49-F238E27FC236}">
                  <a16:creationId xmlns:a16="http://schemas.microsoft.com/office/drawing/2014/main" id="{5684E5DD-30A0-4644-9571-563D982871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8485" y="1453723"/>
              <a:ext cx="302114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56" name="Text Box 36" descr="Rectángulo 59">
              <a:extLst>
                <a:ext uri="{FF2B5EF4-FFF2-40B4-BE49-F238E27FC236}">
                  <a16:creationId xmlns:a16="http://schemas.microsoft.com/office/drawing/2014/main" id="{25E8DA79-D6E3-465F-BC42-21CBDBC072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8485" y="1303831"/>
              <a:ext cx="302114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57" name="Text Box 37" descr="Rectángulo 60">
              <a:extLst>
                <a:ext uri="{FF2B5EF4-FFF2-40B4-BE49-F238E27FC236}">
                  <a16:creationId xmlns:a16="http://schemas.microsoft.com/office/drawing/2014/main" id="{1F423BB4-1A8F-41C4-8743-D08B49B1276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80118" y="1677133"/>
              <a:ext cx="302113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58" name="Text Box 38" descr="Rectángulo 61">
              <a:extLst>
                <a:ext uri="{FF2B5EF4-FFF2-40B4-BE49-F238E27FC236}">
                  <a16:creationId xmlns:a16="http://schemas.microsoft.com/office/drawing/2014/main" id="{D196AFFB-4EED-4EB8-BD55-48E288C9C8E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80118" y="1747648"/>
              <a:ext cx="302113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59" name="Text Box 39" descr="Rectángulo 62">
              <a:extLst>
                <a:ext uri="{FF2B5EF4-FFF2-40B4-BE49-F238E27FC236}">
                  <a16:creationId xmlns:a16="http://schemas.microsoft.com/office/drawing/2014/main" id="{C393FDAE-0BF4-4B5F-B50A-B037DEA9F40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80118" y="1863460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60" name="Text Box 40" descr="Rectángulo 63">
              <a:extLst>
                <a:ext uri="{FF2B5EF4-FFF2-40B4-BE49-F238E27FC236}">
                  <a16:creationId xmlns:a16="http://schemas.microsoft.com/office/drawing/2014/main" id="{64157C6F-0168-44DB-9ECC-DFDE2DF4DFF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80118" y="1797895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61" name="Text Box 41" descr="Rectángulo 64">
              <a:extLst>
                <a:ext uri="{FF2B5EF4-FFF2-40B4-BE49-F238E27FC236}">
                  <a16:creationId xmlns:a16="http://schemas.microsoft.com/office/drawing/2014/main" id="{2DAE01A2-8D38-434D-8FE3-6EE9F2B161C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3352" y="1554579"/>
              <a:ext cx="302113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62" name="Text Box 42" descr="Rectángulo 65">
              <a:extLst>
                <a:ext uri="{FF2B5EF4-FFF2-40B4-BE49-F238E27FC236}">
                  <a16:creationId xmlns:a16="http://schemas.microsoft.com/office/drawing/2014/main" id="{E62A354E-4AA8-4F05-9AAD-900781ABFBD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3352" y="1625095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63" name="Text Box 43" descr="Rectángulo 66">
              <a:extLst>
                <a:ext uri="{FF2B5EF4-FFF2-40B4-BE49-F238E27FC236}">
                  <a16:creationId xmlns:a16="http://schemas.microsoft.com/office/drawing/2014/main" id="{2602D4D2-B60F-457B-BCC3-57870C0F49E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3352" y="1740906"/>
              <a:ext cx="302113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64" name="Text Box 44" descr="Rectángulo 67">
              <a:extLst>
                <a:ext uri="{FF2B5EF4-FFF2-40B4-BE49-F238E27FC236}">
                  <a16:creationId xmlns:a16="http://schemas.microsoft.com/office/drawing/2014/main" id="{45164532-342D-4CA3-8F5B-D5F4837A0B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73352" y="1675341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65" name="Text Box 45" descr="Rectángulo 68">
              <a:extLst>
                <a:ext uri="{FF2B5EF4-FFF2-40B4-BE49-F238E27FC236}">
                  <a16:creationId xmlns:a16="http://schemas.microsoft.com/office/drawing/2014/main" id="{A8FEEECA-9F7E-40AF-90C9-5888CAE77F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7477" y="1689742"/>
              <a:ext cx="302114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66" name="Text Box 46" descr="Rectángulo 69">
              <a:extLst>
                <a:ext uri="{FF2B5EF4-FFF2-40B4-BE49-F238E27FC236}">
                  <a16:creationId xmlns:a16="http://schemas.microsoft.com/office/drawing/2014/main" id="{5AF0992B-1AF4-475F-BAA4-31848853ACE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23287" y="2037178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grpSp>
          <p:nvGrpSpPr>
            <p:cNvPr id="13367" name="Group 47">
              <a:extLst>
                <a:ext uri="{FF2B5EF4-FFF2-40B4-BE49-F238E27FC236}">
                  <a16:creationId xmlns:a16="http://schemas.microsoft.com/office/drawing/2014/main" id="{5EE4E9CB-BC59-49F9-A276-7E71F2B44C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3713" y="1165326"/>
              <a:ext cx="302113" cy="637633"/>
              <a:chOff x="0" y="-20844"/>
              <a:chExt cx="302113" cy="637632"/>
            </a:xfrm>
          </p:grpSpPr>
          <p:sp>
            <p:nvSpPr>
              <p:cNvPr id="13460" name="Text Box 48" descr="Rectángulo 70">
                <a:extLst>
                  <a:ext uri="{FF2B5EF4-FFF2-40B4-BE49-F238E27FC236}">
                    <a16:creationId xmlns:a16="http://schemas.microsoft.com/office/drawing/2014/main" id="{D21546AD-B5E3-4C03-AAB2-22A4ECAB16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-20844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61" name="Text Box 49" descr="Rectángulo 71">
                <a:extLst>
                  <a:ext uri="{FF2B5EF4-FFF2-40B4-BE49-F238E27FC236}">
                    <a16:creationId xmlns:a16="http://schemas.microsoft.com/office/drawing/2014/main" id="{5B322F43-2C25-49F4-B4C9-7FBCE1AC07F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94967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62" name="Text Box 50" descr="Rectángulo 72">
                <a:extLst>
                  <a:ext uri="{FF2B5EF4-FFF2-40B4-BE49-F238E27FC236}">
                    <a16:creationId xmlns:a16="http://schemas.microsoft.com/office/drawing/2014/main" id="{2B77FFBF-CEA0-4F30-B1D8-3C1FFAB1D31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9402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63" name="Text Box 51" descr="Rectángulo 73">
                <a:extLst>
                  <a:ext uri="{FF2B5EF4-FFF2-40B4-BE49-F238E27FC236}">
                    <a16:creationId xmlns:a16="http://schemas.microsoft.com/office/drawing/2014/main" id="{95BD8EA2-E05F-414C-B7F1-54E2A50A37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6868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64" name="Text Box 52" descr="Rectángulo 74">
                <a:extLst>
                  <a:ext uri="{FF2B5EF4-FFF2-40B4-BE49-F238E27FC236}">
                    <a16:creationId xmlns:a16="http://schemas.microsoft.com/office/drawing/2014/main" id="{23E46D03-539D-496C-8ECF-C5385E689F5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10779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65" name="Text Box 53" descr="Rectángulo 75">
                <a:extLst>
                  <a:ext uri="{FF2B5EF4-FFF2-40B4-BE49-F238E27FC236}">
                    <a16:creationId xmlns:a16="http://schemas.microsoft.com/office/drawing/2014/main" id="{7A284D1E-8D35-4099-8947-F577B42699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32219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</p:grpSp>
        <p:grpSp>
          <p:nvGrpSpPr>
            <p:cNvPr id="13368" name="Group 54">
              <a:extLst>
                <a:ext uri="{FF2B5EF4-FFF2-40B4-BE49-F238E27FC236}">
                  <a16:creationId xmlns:a16="http://schemas.microsoft.com/office/drawing/2014/main" id="{51560F11-5F37-4118-9602-55F9BBB9C0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5832" y="1316065"/>
              <a:ext cx="302113" cy="637633"/>
              <a:chOff x="0" y="-20844"/>
              <a:chExt cx="302113" cy="637632"/>
            </a:xfrm>
          </p:grpSpPr>
          <p:sp>
            <p:nvSpPr>
              <p:cNvPr id="13454" name="Text Box 55" descr="Rectángulo 78">
                <a:extLst>
                  <a:ext uri="{FF2B5EF4-FFF2-40B4-BE49-F238E27FC236}">
                    <a16:creationId xmlns:a16="http://schemas.microsoft.com/office/drawing/2014/main" id="{A157BFA0-E23B-4216-B639-1FC9DAA63B7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-20844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55" name="Text Box 56" descr="Rectángulo 79">
                <a:extLst>
                  <a:ext uri="{FF2B5EF4-FFF2-40B4-BE49-F238E27FC236}">
                    <a16:creationId xmlns:a16="http://schemas.microsoft.com/office/drawing/2014/main" id="{9371EF4D-7052-4BE5-B5A2-6B1F41BCCFD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94967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56" name="Text Box 57" descr="Rectángulo 80">
                <a:extLst>
                  <a:ext uri="{FF2B5EF4-FFF2-40B4-BE49-F238E27FC236}">
                    <a16:creationId xmlns:a16="http://schemas.microsoft.com/office/drawing/2014/main" id="{4F031360-4508-4454-99B1-790BF58F637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9402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57" name="Text Box 58" descr="Rectángulo 81">
                <a:extLst>
                  <a:ext uri="{FF2B5EF4-FFF2-40B4-BE49-F238E27FC236}">
                    <a16:creationId xmlns:a16="http://schemas.microsoft.com/office/drawing/2014/main" id="{F95F3562-F00B-4B14-98A0-23AA7F504CB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6868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5" name="Text Box 59" descr="Rectángulo 82">
                <a:extLst>
                  <a:ext uri="{FF2B5EF4-FFF2-40B4-BE49-F238E27FC236}">
                    <a16:creationId xmlns:a16="http://schemas.microsoft.com/office/drawing/2014/main" id="{1BDBAF67-CEE1-4239-A09A-BCCB68C503E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10779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59" name="Text Box 60" descr="Rectángulo 83">
                <a:extLst>
                  <a:ext uri="{FF2B5EF4-FFF2-40B4-BE49-F238E27FC236}">
                    <a16:creationId xmlns:a16="http://schemas.microsoft.com/office/drawing/2014/main" id="{628BAA87-84D5-4781-BD29-2E3208FD510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32219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</p:grpSp>
        <p:grpSp>
          <p:nvGrpSpPr>
            <p:cNvPr id="13369" name="Group 61">
              <a:extLst>
                <a:ext uri="{FF2B5EF4-FFF2-40B4-BE49-F238E27FC236}">
                  <a16:creationId xmlns:a16="http://schemas.microsoft.com/office/drawing/2014/main" id="{C47F95F1-C706-48DF-A07B-E8D6D05759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4202" y="1127028"/>
              <a:ext cx="302113" cy="637633"/>
              <a:chOff x="0" y="-20844"/>
              <a:chExt cx="302113" cy="637632"/>
            </a:xfrm>
          </p:grpSpPr>
          <p:sp>
            <p:nvSpPr>
              <p:cNvPr id="13448" name="Text Box 62" descr="Rectángulo 85">
                <a:extLst>
                  <a:ext uri="{FF2B5EF4-FFF2-40B4-BE49-F238E27FC236}">
                    <a16:creationId xmlns:a16="http://schemas.microsoft.com/office/drawing/2014/main" id="{1A08D8D1-E38D-4835-91D9-6B4CB493ECE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-20844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49" name="Text Box 63" descr="Rectángulo 86">
                <a:extLst>
                  <a:ext uri="{FF2B5EF4-FFF2-40B4-BE49-F238E27FC236}">
                    <a16:creationId xmlns:a16="http://schemas.microsoft.com/office/drawing/2014/main" id="{1682B66C-DB56-4046-B172-12ABA35977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94967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50" name="Text Box 64" descr="Rectángulo 87">
                <a:extLst>
                  <a:ext uri="{FF2B5EF4-FFF2-40B4-BE49-F238E27FC236}">
                    <a16:creationId xmlns:a16="http://schemas.microsoft.com/office/drawing/2014/main" id="{6CD6DFFA-28A7-4D1F-B1B4-5FEE7CA6199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9402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51" name="Text Box 65" descr="Rectángulo 88">
                <a:extLst>
                  <a:ext uri="{FF2B5EF4-FFF2-40B4-BE49-F238E27FC236}">
                    <a16:creationId xmlns:a16="http://schemas.microsoft.com/office/drawing/2014/main" id="{5C297EE0-5EDF-4233-9CC8-5D0EB374F71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6868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52" name="Text Box 66" descr="Rectángulo 89">
                <a:extLst>
                  <a:ext uri="{FF2B5EF4-FFF2-40B4-BE49-F238E27FC236}">
                    <a16:creationId xmlns:a16="http://schemas.microsoft.com/office/drawing/2014/main" id="{12325073-36BF-4677-9372-4D479E4F086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10779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53" name="Text Box 67" descr="Rectángulo 90">
                <a:extLst>
                  <a:ext uri="{FF2B5EF4-FFF2-40B4-BE49-F238E27FC236}">
                    <a16:creationId xmlns:a16="http://schemas.microsoft.com/office/drawing/2014/main" id="{AE487B21-8656-4162-922B-E8AAB2DD74C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32219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</p:grpSp>
        <p:grpSp>
          <p:nvGrpSpPr>
            <p:cNvPr id="13370" name="Group 68">
              <a:extLst>
                <a:ext uri="{FF2B5EF4-FFF2-40B4-BE49-F238E27FC236}">
                  <a16:creationId xmlns:a16="http://schemas.microsoft.com/office/drawing/2014/main" id="{2A67ECD7-5D28-4F92-8857-2E5B65BAB8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1814" y="1346704"/>
              <a:ext cx="302113" cy="637632"/>
              <a:chOff x="0" y="-20844"/>
              <a:chExt cx="302113" cy="637632"/>
            </a:xfrm>
          </p:grpSpPr>
          <p:sp>
            <p:nvSpPr>
              <p:cNvPr id="13442" name="Text Box 69" descr="Rectángulo 92">
                <a:extLst>
                  <a:ext uri="{FF2B5EF4-FFF2-40B4-BE49-F238E27FC236}">
                    <a16:creationId xmlns:a16="http://schemas.microsoft.com/office/drawing/2014/main" id="{1A696FF8-ABFA-4E25-B5DF-09CB75BF756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-20844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43" name="Text Box 70" descr="Rectángulo 93">
                <a:extLst>
                  <a:ext uri="{FF2B5EF4-FFF2-40B4-BE49-F238E27FC236}">
                    <a16:creationId xmlns:a16="http://schemas.microsoft.com/office/drawing/2014/main" id="{B56D28FD-3A7E-4BA1-9294-473FF61F241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94967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44" name="Text Box 71" descr="Rectángulo 94">
                <a:extLst>
                  <a:ext uri="{FF2B5EF4-FFF2-40B4-BE49-F238E27FC236}">
                    <a16:creationId xmlns:a16="http://schemas.microsoft.com/office/drawing/2014/main" id="{EE596378-0D44-45BA-85BB-124042112F0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9402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45" name="Text Box 72" descr="Rectángulo 95">
                <a:extLst>
                  <a:ext uri="{FF2B5EF4-FFF2-40B4-BE49-F238E27FC236}">
                    <a16:creationId xmlns:a16="http://schemas.microsoft.com/office/drawing/2014/main" id="{8BBCF2AC-A1EA-4ADE-A985-5A298E93B19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6868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46" name="Text Box 73" descr="Rectángulo 96">
                <a:extLst>
                  <a:ext uri="{FF2B5EF4-FFF2-40B4-BE49-F238E27FC236}">
                    <a16:creationId xmlns:a16="http://schemas.microsoft.com/office/drawing/2014/main" id="{B5A5CAD6-810F-47E0-A4A2-4A7BC57FDFA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10779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47" name="Text Box 74" descr="Rectángulo 97">
                <a:extLst>
                  <a:ext uri="{FF2B5EF4-FFF2-40B4-BE49-F238E27FC236}">
                    <a16:creationId xmlns:a16="http://schemas.microsoft.com/office/drawing/2014/main" id="{575FE73C-63D7-4EDE-8DDE-2C15F2D9B96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32219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</p:grpSp>
        <p:grpSp>
          <p:nvGrpSpPr>
            <p:cNvPr id="13371" name="Group 75">
              <a:extLst>
                <a:ext uri="{FF2B5EF4-FFF2-40B4-BE49-F238E27FC236}">
                  <a16:creationId xmlns:a16="http://schemas.microsoft.com/office/drawing/2014/main" id="{6E1177DE-526A-4F7E-9AB3-AD101759BC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9671" y="1234034"/>
              <a:ext cx="302113" cy="637632"/>
              <a:chOff x="0" y="-20844"/>
              <a:chExt cx="302113" cy="637632"/>
            </a:xfrm>
          </p:grpSpPr>
          <p:sp>
            <p:nvSpPr>
              <p:cNvPr id="13436" name="Text Box 76" descr="Rectángulo 99">
                <a:extLst>
                  <a:ext uri="{FF2B5EF4-FFF2-40B4-BE49-F238E27FC236}">
                    <a16:creationId xmlns:a16="http://schemas.microsoft.com/office/drawing/2014/main" id="{8A6C32A1-6575-4BF9-AC61-7E934198314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-20844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37" name="Text Box 77" descr="Rectángulo 100">
                <a:extLst>
                  <a:ext uri="{FF2B5EF4-FFF2-40B4-BE49-F238E27FC236}">
                    <a16:creationId xmlns:a16="http://schemas.microsoft.com/office/drawing/2014/main" id="{C75603A1-F4C0-408A-9455-C5909A32BE3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94967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38" name="Text Box 78" descr="Rectángulo 101">
                <a:extLst>
                  <a:ext uri="{FF2B5EF4-FFF2-40B4-BE49-F238E27FC236}">
                    <a16:creationId xmlns:a16="http://schemas.microsoft.com/office/drawing/2014/main" id="{53DDD31B-1630-439B-9F83-1B62634F798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9402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39" name="Text Box 79" descr="Rectángulo 102">
                <a:extLst>
                  <a:ext uri="{FF2B5EF4-FFF2-40B4-BE49-F238E27FC236}">
                    <a16:creationId xmlns:a16="http://schemas.microsoft.com/office/drawing/2014/main" id="{1DD3C124-5559-4A03-98E1-2A75187B36C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6868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40" name="Text Box 80" descr="Rectángulo 103">
                <a:extLst>
                  <a:ext uri="{FF2B5EF4-FFF2-40B4-BE49-F238E27FC236}">
                    <a16:creationId xmlns:a16="http://schemas.microsoft.com/office/drawing/2014/main" id="{5D864D00-D084-4716-A5FE-C610C6E404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10779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41" name="Text Box 81" descr="Rectángulo 104">
                <a:extLst>
                  <a:ext uri="{FF2B5EF4-FFF2-40B4-BE49-F238E27FC236}">
                    <a16:creationId xmlns:a16="http://schemas.microsoft.com/office/drawing/2014/main" id="{008CD048-E845-4D5B-B950-A3F164C0347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32219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</p:grpSp>
        <p:grpSp>
          <p:nvGrpSpPr>
            <p:cNvPr id="13372" name="Group 82">
              <a:extLst>
                <a:ext uri="{FF2B5EF4-FFF2-40B4-BE49-F238E27FC236}">
                  <a16:creationId xmlns:a16="http://schemas.microsoft.com/office/drawing/2014/main" id="{2E7A9833-6566-4048-B8FB-82779F658B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9916" y="1110562"/>
              <a:ext cx="302113" cy="637633"/>
              <a:chOff x="0" y="-20844"/>
              <a:chExt cx="302113" cy="637632"/>
            </a:xfrm>
          </p:grpSpPr>
          <p:sp>
            <p:nvSpPr>
              <p:cNvPr id="13430" name="Text Box 83" descr="Rectángulo 106">
                <a:extLst>
                  <a:ext uri="{FF2B5EF4-FFF2-40B4-BE49-F238E27FC236}">
                    <a16:creationId xmlns:a16="http://schemas.microsoft.com/office/drawing/2014/main" id="{42E91147-ABF2-43A8-9229-242EF9A9CB2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-20844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31" name="Text Box 84" descr="Rectángulo 107">
                <a:extLst>
                  <a:ext uri="{FF2B5EF4-FFF2-40B4-BE49-F238E27FC236}">
                    <a16:creationId xmlns:a16="http://schemas.microsoft.com/office/drawing/2014/main" id="{343E6899-4358-47DF-BB8A-0DED7F7EA5B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94967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32" name="Text Box 85" descr="Rectángulo 108">
                <a:extLst>
                  <a:ext uri="{FF2B5EF4-FFF2-40B4-BE49-F238E27FC236}">
                    <a16:creationId xmlns:a16="http://schemas.microsoft.com/office/drawing/2014/main" id="{936FF68F-D44B-40D6-9E92-57C59A58E62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9402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33" name="Text Box 86" descr="Rectángulo 109">
                <a:extLst>
                  <a:ext uri="{FF2B5EF4-FFF2-40B4-BE49-F238E27FC236}">
                    <a16:creationId xmlns:a16="http://schemas.microsoft.com/office/drawing/2014/main" id="{B449ECD1-343B-4CBB-A453-14F0D0980A6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6868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34" name="Text Box 87" descr="Rectángulo 110">
                <a:extLst>
                  <a:ext uri="{FF2B5EF4-FFF2-40B4-BE49-F238E27FC236}">
                    <a16:creationId xmlns:a16="http://schemas.microsoft.com/office/drawing/2014/main" id="{C9BFBF23-B6FC-4352-A777-FC8588C05D9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10779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35" name="Text Box 88" descr="Rectángulo 111">
                <a:extLst>
                  <a:ext uri="{FF2B5EF4-FFF2-40B4-BE49-F238E27FC236}">
                    <a16:creationId xmlns:a16="http://schemas.microsoft.com/office/drawing/2014/main" id="{70D03452-C843-4A98-BD89-0CB6AE4B70C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32219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</p:grpSp>
        <p:grpSp>
          <p:nvGrpSpPr>
            <p:cNvPr id="13373" name="Group 89">
              <a:extLst>
                <a:ext uri="{FF2B5EF4-FFF2-40B4-BE49-F238E27FC236}">
                  <a16:creationId xmlns:a16="http://schemas.microsoft.com/office/drawing/2014/main" id="{8103AA95-A860-4268-A80E-14D2EF6A91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9916" y="878939"/>
              <a:ext cx="302113" cy="637632"/>
              <a:chOff x="0" y="-20844"/>
              <a:chExt cx="302113" cy="637632"/>
            </a:xfrm>
          </p:grpSpPr>
          <p:sp>
            <p:nvSpPr>
              <p:cNvPr id="13424" name="Text Box 90" descr="Rectángulo 113">
                <a:extLst>
                  <a:ext uri="{FF2B5EF4-FFF2-40B4-BE49-F238E27FC236}">
                    <a16:creationId xmlns:a16="http://schemas.microsoft.com/office/drawing/2014/main" id="{7A6DDCCF-589D-4A75-BDC3-EC9643468AB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-20844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25" name="Text Box 91" descr="Rectángulo 114">
                <a:extLst>
                  <a:ext uri="{FF2B5EF4-FFF2-40B4-BE49-F238E27FC236}">
                    <a16:creationId xmlns:a16="http://schemas.microsoft.com/office/drawing/2014/main" id="{D1E3A5EC-E058-4031-9C8A-364C88DDFB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94967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26" name="Text Box 92" descr="Rectángulo 115">
                <a:extLst>
                  <a:ext uri="{FF2B5EF4-FFF2-40B4-BE49-F238E27FC236}">
                    <a16:creationId xmlns:a16="http://schemas.microsoft.com/office/drawing/2014/main" id="{C4EC6201-72E2-4CC0-9EA6-80932D124F5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9402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27" name="Text Box 93" descr="Rectángulo 116">
                <a:extLst>
                  <a:ext uri="{FF2B5EF4-FFF2-40B4-BE49-F238E27FC236}">
                    <a16:creationId xmlns:a16="http://schemas.microsoft.com/office/drawing/2014/main" id="{C5BEB9DA-56C2-42E6-BC96-3DA7C72F3A7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6868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28" name="Text Box 94" descr="Rectángulo 117">
                <a:extLst>
                  <a:ext uri="{FF2B5EF4-FFF2-40B4-BE49-F238E27FC236}">
                    <a16:creationId xmlns:a16="http://schemas.microsoft.com/office/drawing/2014/main" id="{B491B047-008C-4ACC-B34C-7492F2BA55C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10779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29" name="Text Box 95" descr="Rectángulo 118">
                <a:extLst>
                  <a:ext uri="{FF2B5EF4-FFF2-40B4-BE49-F238E27FC236}">
                    <a16:creationId xmlns:a16="http://schemas.microsoft.com/office/drawing/2014/main" id="{74054122-FEAB-4483-A127-830ADAE2842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32219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</p:grpSp>
        <p:grpSp>
          <p:nvGrpSpPr>
            <p:cNvPr id="13374" name="Group 96">
              <a:extLst>
                <a:ext uri="{FF2B5EF4-FFF2-40B4-BE49-F238E27FC236}">
                  <a16:creationId xmlns:a16="http://schemas.microsoft.com/office/drawing/2014/main" id="{638430E3-BB5F-421A-87C3-3318CBBD31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9916" y="1230892"/>
              <a:ext cx="302113" cy="637632"/>
              <a:chOff x="0" y="-20844"/>
              <a:chExt cx="302113" cy="637632"/>
            </a:xfrm>
          </p:grpSpPr>
          <p:sp>
            <p:nvSpPr>
              <p:cNvPr id="13418" name="Text Box 97" descr="Rectángulo 120">
                <a:extLst>
                  <a:ext uri="{FF2B5EF4-FFF2-40B4-BE49-F238E27FC236}">
                    <a16:creationId xmlns:a16="http://schemas.microsoft.com/office/drawing/2014/main" id="{808ABE6B-8007-4987-BB36-2CB7A8AEDF0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-20844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19" name="Text Box 98" descr="Rectángulo 121">
                <a:extLst>
                  <a:ext uri="{FF2B5EF4-FFF2-40B4-BE49-F238E27FC236}">
                    <a16:creationId xmlns:a16="http://schemas.microsoft.com/office/drawing/2014/main" id="{F74FFA4D-6F93-45B4-BA2C-4E8C9DD20E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94967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20" name="Text Box 99" descr="Rectángulo 122">
                <a:extLst>
                  <a:ext uri="{FF2B5EF4-FFF2-40B4-BE49-F238E27FC236}">
                    <a16:creationId xmlns:a16="http://schemas.microsoft.com/office/drawing/2014/main" id="{3FFD499C-ADB5-482D-81E6-3F03CC85B3A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9402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21" name="Text Box 100" descr="Rectángulo 123">
                <a:extLst>
                  <a:ext uri="{FF2B5EF4-FFF2-40B4-BE49-F238E27FC236}">
                    <a16:creationId xmlns:a16="http://schemas.microsoft.com/office/drawing/2014/main" id="{EBE5DB17-87BB-49E6-82FF-D6E8B665B23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6868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22" name="Text Box 101" descr="Rectángulo 124">
                <a:extLst>
                  <a:ext uri="{FF2B5EF4-FFF2-40B4-BE49-F238E27FC236}">
                    <a16:creationId xmlns:a16="http://schemas.microsoft.com/office/drawing/2014/main" id="{03F14DFF-BCB3-420C-AA1D-6407A1F5D9B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210779"/>
                <a:ext cx="302113" cy="294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  <p:sp>
            <p:nvSpPr>
              <p:cNvPr id="13423" name="Text Box 102" descr="Rectángulo 125">
                <a:extLst>
                  <a:ext uri="{FF2B5EF4-FFF2-40B4-BE49-F238E27FC236}">
                    <a16:creationId xmlns:a16="http://schemas.microsoft.com/office/drawing/2014/main" id="{45D4CF77-DE4A-4E96-8A96-9D6CAAD2E7F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322195"/>
                <a:ext cx="302113" cy="2945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r>
                  <a:rPr lang="es-MX" altLang="es-MX" sz="1000">
                    <a:solidFill>
                      <a:srgbClr val="0070C0"/>
                    </a:solidFill>
                  </a:rPr>
                  <a:t>+</a:t>
                </a:r>
              </a:p>
            </p:txBody>
          </p:sp>
        </p:grpSp>
        <p:sp>
          <p:nvSpPr>
            <p:cNvPr id="13375" name="Text Box 103" descr="Rectángulo 126">
              <a:extLst>
                <a:ext uri="{FF2B5EF4-FFF2-40B4-BE49-F238E27FC236}">
                  <a16:creationId xmlns:a16="http://schemas.microsoft.com/office/drawing/2014/main" id="{F6F062D8-C832-4299-8270-7DDCCDFB19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41209" y="821033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76" name="Text Box 104" descr="Rectángulo 127">
              <a:extLst>
                <a:ext uri="{FF2B5EF4-FFF2-40B4-BE49-F238E27FC236}">
                  <a16:creationId xmlns:a16="http://schemas.microsoft.com/office/drawing/2014/main" id="{B8F7919E-1765-4661-87B9-4D6BEED13A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16678" y="878939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77" name="Text Box 105" descr="Rectángulo 128">
              <a:extLst>
                <a:ext uri="{FF2B5EF4-FFF2-40B4-BE49-F238E27FC236}">
                  <a16:creationId xmlns:a16="http://schemas.microsoft.com/office/drawing/2014/main" id="{363F781A-7DB6-4E7A-9E02-1AF8DFAF576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691431" y="763249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78" name="Text Box 106" descr="Rectángulo 129">
              <a:extLst>
                <a:ext uri="{FF2B5EF4-FFF2-40B4-BE49-F238E27FC236}">
                  <a16:creationId xmlns:a16="http://schemas.microsoft.com/office/drawing/2014/main" id="{FDDF22EE-F7BD-46A1-AA03-A13AAAAD491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21343" y="1254323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79" name="Text Box 107" descr="Rectángulo 130">
              <a:extLst>
                <a:ext uri="{FF2B5EF4-FFF2-40B4-BE49-F238E27FC236}">
                  <a16:creationId xmlns:a16="http://schemas.microsoft.com/office/drawing/2014/main" id="{29D5CACC-714A-4460-95F1-827AF7CD48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00868" y="1747527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80" name="Text Box 108" descr="Rectángulo 131">
              <a:extLst>
                <a:ext uri="{FF2B5EF4-FFF2-40B4-BE49-F238E27FC236}">
                  <a16:creationId xmlns:a16="http://schemas.microsoft.com/office/drawing/2014/main" id="{BE2F3776-AEAC-41FD-900D-E8D2C166AA8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43321" y="1515903"/>
              <a:ext cx="302113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81" name="Text Box 109" descr="Rectángulo 132">
              <a:extLst>
                <a:ext uri="{FF2B5EF4-FFF2-40B4-BE49-F238E27FC236}">
                  <a16:creationId xmlns:a16="http://schemas.microsoft.com/office/drawing/2014/main" id="{31566F46-3F73-41B5-A86F-80F801746C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70680" y="1631715"/>
              <a:ext cx="302113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82" name="Text Box 110" descr="Rectángulo 133">
              <a:extLst>
                <a:ext uri="{FF2B5EF4-FFF2-40B4-BE49-F238E27FC236}">
                  <a16:creationId xmlns:a16="http://schemas.microsoft.com/office/drawing/2014/main" id="{987BD178-5565-43F5-96FD-DD248716022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44037" y="2037178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83" name="Text Box 111" descr="Rectángulo 134">
              <a:extLst>
                <a:ext uri="{FF2B5EF4-FFF2-40B4-BE49-F238E27FC236}">
                  <a16:creationId xmlns:a16="http://schemas.microsoft.com/office/drawing/2014/main" id="{77B463A1-7149-42A9-84C5-47ACA92D9E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274225" y="1747527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84" name="Text Box 112" descr="Rectángulo 135">
              <a:extLst>
                <a:ext uri="{FF2B5EF4-FFF2-40B4-BE49-F238E27FC236}">
                  <a16:creationId xmlns:a16="http://schemas.microsoft.com/office/drawing/2014/main" id="{6C4392A2-94C4-40BC-B8C7-E7CA0C041C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18790" y="1515903"/>
              <a:ext cx="302113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85" name="Text Box 113" descr="Rectángulo 136">
              <a:extLst>
                <a:ext uri="{FF2B5EF4-FFF2-40B4-BE49-F238E27FC236}">
                  <a16:creationId xmlns:a16="http://schemas.microsoft.com/office/drawing/2014/main" id="{57C24DBC-141F-4841-A094-5924AE31E4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76337" y="1747648"/>
              <a:ext cx="302114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86" name="Text Box 114" descr="Rectángulo 137">
              <a:extLst>
                <a:ext uri="{FF2B5EF4-FFF2-40B4-BE49-F238E27FC236}">
                  <a16:creationId xmlns:a16="http://schemas.microsoft.com/office/drawing/2014/main" id="{1FC0F9D2-799B-475F-8516-9154730652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461243" y="1284401"/>
              <a:ext cx="302114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87" name="Text Box 115" descr="Rectángulo 138">
              <a:extLst>
                <a:ext uri="{FF2B5EF4-FFF2-40B4-BE49-F238E27FC236}">
                  <a16:creationId xmlns:a16="http://schemas.microsoft.com/office/drawing/2014/main" id="{BB2CA6E8-6FD7-438B-B518-9EA8DDA0A6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46150" y="1168468"/>
              <a:ext cx="302113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88" name="Text Box 116" descr="Rectángulo 139">
              <a:extLst>
                <a:ext uri="{FF2B5EF4-FFF2-40B4-BE49-F238E27FC236}">
                  <a16:creationId xmlns:a16="http://schemas.microsoft.com/office/drawing/2014/main" id="{AC8F9A55-A563-4546-A14F-71A9419860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14592" y="1052778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89" name="Text Box 117" descr="Rectángulo 140">
              <a:extLst>
                <a:ext uri="{FF2B5EF4-FFF2-40B4-BE49-F238E27FC236}">
                  <a16:creationId xmlns:a16="http://schemas.microsoft.com/office/drawing/2014/main" id="{E51EA02B-AFB8-471F-AA26-F4B356DBAA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236385" y="1175332"/>
              <a:ext cx="302114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90" name="Text Box 118" descr="Rectángulo 141">
              <a:extLst>
                <a:ext uri="{FF2B5EF4-FFF2-40B4-BE49-F238E27FC236}">
                  <a16:creationId xmlns:a16="http://schemas.microsoft.com/office/drawing/2014/main" id="{2DF6544E-E952-4A62-B1AC-22F2B3688E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24447" y="994751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91" name="Text Box 119" descr="Rectángulo 142">
              <a:extLst>
                <a:ext uri="{FF2B5EF4-FFF2-40B4-BE49-F238E27FC236}">
                  <a16:creationId xmlns:a16="http://schemas.microsoft.com/office/drawing/2014/main" id="{888CAAAC-2BE6-47B9-9070-02F0AD3F346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2181" y="1168590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92" name="Text Box 120" descr="Rectángulo 143">
              <a:extLst>
                <a:ext uri="{FF2B5EF4-FFF2-40B4-BE49-F238E27FC236}">
                  <a16:creationId xmlns:a16="http://schemas.microsoft.com/office/drawing/2014/main" id="{19911836-196B-422A-89DE-A73BA028AC8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97088" y="1573931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93" name="Text Box 121" descr="Rectángulo 144">
              <a:extLst>
                <a:ext uri="{FF2B5EF4-FFF2-40B4-BE49-F238E27FC236}">
                  <a16:creationId xmlns:a16="http://schemas.microsoft.com/office/drawing/2014/main" id="{9BCC76BF-BE7C-49CA-A0BC-128AB10261F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24447" y="705221"/>
              <a:ext cx="302113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94" name="Text Box 122" descr="Rectángulo 145">
              <a:extLst>
                <a:ext uri="{FF2B5EF4-FFF2-40B4-BE49-F238E27FC236}">
                  <a16:creationId xmlns:a16="http://schemas.microsoft.com/office/drawing/2014/main" id="{8527EB02-FB75-46E3-82FF-8BAA30EFA8C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52758" y="1226496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95" name="Text Box 123" descr="Rectángulo 146">
              <a:extLst>
                <a:ext uri="{FF2B5EF4-FFF2-40B4-BE49-F238E27FC236}">
                  <a16:creationId xmlns:a16="http://schemas.microsoft.com/office/drawing/2014/main" id="{84660D75-0B6E-4186-BE40-D715C1F1904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5927" y="1342307"/>
              <a:ext cx="302113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96" name="Text Box 124" descr="Rectángulo 147">
              <a:extLst>
                <a:ext uri="{FF2B5EF4-FFF2-40B4-BE49-F238E27FC236}">
                  <a16:creationId xmlns:a16="http://schemas.microsoft.com/office/drawing/2014/main" id="{B13141C5-6D0E-4325-959F-1E1B96D553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7721" y="1689621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97" name="Text Box 125" descr="Rectángulo 148">
              <a:extLst>
                <a:ext uri="{FF2B5EF4-FFF2-40B4-BE49-F238E27FC236}">
                  <a16:creationId xmlns:a16="http://schemas.microsoft.com/office/drawing/2014/main" id="{734D19B5-06AB-4FC1-8E6A-41F222B7921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539515" y="1573809"/>
              <a:ext cx="302114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98" name="Text Box 126" descr="Rectángulo 149">
              <a:extLst>
                <a:ext uri="{FF2B5EF4-FFF2-40B4-BE49-F238E27FC236}">
                  <a16:creationId xmlns:a16="http://schemas.microsoft.com/office/drawing/2014/main" id="{750FA210-AD46-488A-88E2-1FC70D4301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52758" y="1631715"/>
              <a:ext cx="302113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399" name="Text Box 127" descr="Rectángulo 150">
              <a:extLst>
                <a:ext uri="{FF2B5EF4-FFF2-40B4-BE49-F238E27FC236}">
                  <a16:creationId xmlns:a16="http://schemas.microsoft.com/office/drawing/2014/main" id="{64622369-572C-4E5F-8292-3F6406426F8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18048" y="1558612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400" name="Text Box 128" descr="Rectángulo 151">
              <a:extLst>
                <a:ext uri="{FF2B5EF4-FFF2-40B4-BE49-F238E27FC236}">
                  <a16:creationId xmlns:a16="http://schemas.microsoft.com/office/drawing/2014/main" id="{0484C4DF-7E03-4DCC-BBCF-63CA5ED652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10306" y="1566150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401" name="Text Box 129" descr="Rectángulo 152">
              <a:extLst>
                <a:ext uri="{FF2B5EF4-FFF2-40B4-BE49-F238E27FC236}">
                  <a16:creationId xmlns:a16="http://schemas.microsoft.com/office/drawing/2014/main" id="{87A5EBF6-8B83-49F5-82E5-C2789E1383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41209" y="1979272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402" name="Text Box 130" descr="Rectángulo 153">
              <a:extLst>
                <a:ext uri="{FF2B5EF4-FFF2-40B4-BE49-F238E27FC236}">
                  <a16:creationId xmlns:a16="http://schemas.microsoft.com/office/drawing/2014/main" id="{03F7487E-77AE-47A2-A1D2-69A160D4E4F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28228" y="1689621"/>
              <a:ext cx="302113" cy="2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403" name="Text Box 131" descr="Rectángulo 154">
              <a:extLst>
                <a:ext uri="{FF2B5EF4-FFF2-40B4-BE49-F238E27FC236}">
                  <a16:creationId xmlns:a16="http://schemas.microsoft.com/office/drawing/2014/main" id="{B2E378F0-9FC5-41A9-AE2A-591FBCA925E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28228" y="1515903"/>
              <a:ext cx="302113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404" name="Text Box 132" descr="Rectángulo 155">
              <a:extLst>
                <a:ext uri="{FF2B5EF4-FFF2-40B4-BE49-F238E27FC236}">
                  <a16:creationId xmlns:a16="http://schemas.microsoft.com/office/drawing/2014/main" id="{F9FDB0B5-5F54-42B2-8ACB-9C5A4FCCE8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28228" y="1747648"/>
              <a:ext cx="302113" cy="294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>
                  <a:solidFill>
                    <a:srgbClr val="0070C0"/>
                  </a:solidFill>
                </a:rPr>
                <a:t>+</a:t>
              </a:r>
            </a:p>
          </p:txBody>
        </p:sp>
        <p:sp>
          <p:nvSpPr>
            <p:cNvPr id="13405" name="Text Box 133" descr="Rectángulo 11">
              <a:extLst>
                <a:ext uri="{FF2B5EF4-FFF2-40B4-BE49-F238E27FC236}">
                  <a16:creationId xmlns:a16="http://schemas.microsoft.com/office/drawing/2014/main" id="{C20E115A-6A33-4D55-A8CF-754A692566D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4915" y="-1"/>
              <a:ext cx="294933" cy="489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r" eaLnBrk="1"/>
              <a:r>
                <a:rPr lang="es-MX" altLang="es-MX" sz="10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10</a:t>
              </a:r>
            </a:p>
          </p:txBody>
        </p:sp>
        <p:sp>
          <p:nvSpPr>
            <p:cNvPr id="13406" name="Text Box 134" descr="Rectángulo 12">
              <a:extLst>
                <a:ext uri="{FF2B5EF4-FFF2-40B4-BE49-F238E27FC236}">
                  <a16:creationId xmlns:a16="http://schemas.microsoft.com/office/drawing/2014/main" id="{D5ABFE62-F92E-4934-B848-B1587C7DEDF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7429" y="678919"/>
              <a:ext cx="222419" cy="405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r" eaLnBrk="1"/>
              <a:r>
                <a:rPr lang="es-MX" altLang="es-MX" sz="10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5</a:t>
              </a:r>
            </a:p>
          </p:txBody>
        </p:sp>
        <p:sp>
          <p:nvSpPr>
            <p:cNvPr id="13407" name="Text Box 135" descr="Rectángulo 13">
              <a:extLst>
                <a:ext uri="{FF2B5EF4-FFF2-40B4-BE49-F238E27FC236}">
                  <a16:creationId xmlns:a16="http://schemas.microsoft.com/office/drawing/2014/main" id="{6238355F-5B57-44C3-AB61-0144CA36C8F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7429" y="1331323"/>
              <a:ext cx="222419" cy="490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r" eaLnBrk="1"/>
              <a:r>
                <a:rPr lang="es-MX" altLang="es-MX" sz="10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0</a:t>
              </a:r>
            </a:p>
          </p:txBody>
        </p:sp>
        <p:sp>
          <p:nvSpPr>
            <p:cNvPr id="13408" name="Text Box 136" descr="Rectángulo 14">
              <a:extLst>
                <a:ext uri="{FF2B5EF4-FFF2-40B4-BE49-F238E27FC236}">
                  <a16:creationId xmlns:a16="http://schemas.microsoft.com/office/drawing/2014/main" id="{676A5946-A0DB-4DA1-8588-50E5CF2785D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7429" y="2021646"/>
              <a:ext cx="222419" cy="383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r" eaLnBrk="1"/>
              <a:r>
                <a:rPr lang="es-MX" altLang="es-MX" sz="10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-5</a:t>
              </a:r>
            </a:p>
          </p:txBody>
        </p:sp>
        <p:sp>
          <p:nvSpPr>
            <p:cNvPr id="13409" name="Text Box 137" descr="Rectángulo 15">
              <a:extLst>
                <a:ext uri="{FF2B5EF4-FFF2-40B4-BE49-F238E27FC236}">
                  <a16:creationId xmlns:a16="http://schemas.microsoft.com/office/drawing/2014/main" id="{153002F8-5D08-4022-8EAB-36FC84A41ED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9686" y="2650228"/>
              <a:ext cx="340162" cy="40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r" eaLnBrk="1"/>
              <a:r>
                <a:rPr lang="es-MX" altLang="es-MX" sz="10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-10</a:t>
              </a:r>
            </a:p>
          </p:txBody>
        </p:sp>
        <p:sp>
          <p:nvSpPr>
            <p:cNvPr id="13410" name="Text Box 138" descr="Rectángulo 16">
              <a:extLst>
                <a:ext uri="{FF2B5EF4-FFF2-40B4-BE49-F238E27FC236}">
                  <a16:creationId xmlns:a16="http://schemas.microsoft.com/office/drawing/2014/main" id="{20625AE3-2912-48D6-A8F4-1293DE51032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47102" y="2876752"/>
              <a:ext cx="402828" cy="347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0.0</a:t>
              </a:r>
            </a:p>
          </p:txBody>
        </p:sp>
        <p:sp>
          <p:nvSpPr>
            <p:cNvPr id="13411" name="Text Box 139" descr="Rectángulo 17">
              <a:extLst>
                <a:ext uri="{FF2B5EF4-FFF2-40B4-BE49-F238E27FC236}">
                  <a16:creationId xmlns:a16="http://schemas.microsoft.com/office/drawing/2014/main" id="{A501C675-1E7D-40DF-84A7-FCF56950B3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080118" y="2876752"/>
              <a:ext cx="402828" cy="347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0.2</a:t>
              </a:r>
            </a:p>
          </p:txBody>
        </p:sp>
        <p:sp>
          <p:nvSpPr>
            <p:cNvPr id="13412" name="Text Box 140" descr="Rectángulo 18">
              <a:extLst>
                <a:ext uri="{FF2B5EF4-FFF2-40B4-BE49-F238E27FC236}">
                  <a16:creationId xmlns:a16="http://schemas.microsoft.com/office/drawing/2014/main" id="{8F0C71EF-D1F6-47A5-B435-41B25EDE75C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70681" y="2876752"/>
              <a:ext cx="402828" cy="347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0.4</a:t>
              </a:r>
            </a:p>
          </p:txBody>
        </p:sp>
        <p:sp>
          <p:nvSpPr>
            <p:cNvPr id="13413" name="Text Box 141" descr="Rectángulo 19">
              <a:extLst>
                <a:ext uri="{FF2B5EF4-FFF2-40B4-BE49-F238E27FC236}">
                  <a16:creationId xmlns:a16="http://schemas.microsoft.com/office/drawing/2014/main" id="{2B4EA1D2-5594-43D8-8C6F-7CE6736F921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461243" y="2876752"/>
              <a:ext cx="402829" cy="347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0.6</a:t>
              </a:r>
            </a:p>
          </p:txBody>
        </p:sp>
        <p:sp>
          <p:nvSpPr>
            <p:cNvPr id="13414" name="Text Box 142" descr="Rectángulo 20">
              <a:extLst>
                <a:ext uri="{FF2B5EF4-FFF2-40B4-BE49-F238E27FC236}">
                  <a16:creationId xmlns:a16="http://schemas.microsoft.com/office/drawing/2014/main" id="{1CB85371-FE47-42D5-AE45-57D7679592F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151807" y="2876752"/>
              <a:ext cx="402828" cy="347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0.8</a:t>
              </a:r>
            </a:p>
          </p:txBody>
        </p:sp>
        <p:sp>
          <p:nvSpPr>
            <p:cNvPr id="13415" name="Text Box 143" descr="Rectángulo 21">
              <a:extLst>
                <a:ext uri="{FF2B5EF4-FFF2-40B4-BE49-F238E27FC236}">
                  <a16:creationId xmlns:a16="http://schemas.microsoft.com/office/drawing/2014/main" id="{368E98B3-358C-4EC7-9BF7-4E981845E2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42369" y="2876752"/>
              <a:ext cx="402828" cy="347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000" b="1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1.0</a:t>
              </a:r>
            </a:p>
          </p:txBody>
        </p:sp>
        <p:sp>
          <p:nvSpPr>
            <p:cNvPr id="13416" name="Text Box 144" descr="Rectángulo 43">
              <a:extLst>
                <a:ext uri="{FF2B5EF4-FFF2-40B4-BE49-F238E27FC236}">
                  <a16:creationId xmlns:a16="http://schemas.microsoft.com/office/drawing/2014/main" id="{65546942-FE9F-4043-8733-C7F92B60B1CC}"/>
                </a:ext>
              </a:extLst>
            </p:cNvPr>
            <p:cNvSpPr txBox="1">
              <a:spLocks/>
            </p:cNvSpPr>
            <p:nvPr/>
          </p:nvSpPr>
          <p:spPr bwMode="auto">
            <a:xfrm rot="16200000">
              <a:off x="-830013" y="1475620"/>
              <a:ext cx="1528660" cy="330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400" b="1" dirty="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Tasa de crecimiento</a:t>
              </a:r>
            </a:p>
          </p:txBody>
        </p:sp>
        <p:sp>
          <p:nvSpPr>
            <p:cNvPr id="13417" name="Text Box 145" descr="Rectángulo 44">
              <a:extLst>
                <a:ext uri="{FF2B5EF4-FFF2-40B4-BE49-F238E27FC236}">
                  <a16:creationId xmlns:a16="http://schemas.microsoft.com/office/drawing/2014/main" id="{81F8517A-B9BC-4AA2-B94F-7E522B1B50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2930" y="3051212"/>
              <a:ext cx="3340327" cy="465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b="1" dirty="0">
                  <a:solidFill>
                    <a:srgbClr val="FFFFFF"/>
                  </a:solidFill>
                  <a:latin typeface="Arial Narrow" panose="020B0606020202030204" pitchFamily="34" charset="0"/>
                  <a:ea typeface="Arial Narrow" panose="020B0606020202030204" pitchFamily="34" charset="0"/>
                  <a:cs typeface="Arial Narrow" panose="020B0606020202030204" pitchFamily="34" charset="0"/>
                  <a:sym typeface="Arial Narrow" panose="020B0606020202030204" pitchFamily="34" charset="0"/>
                </a:rPr>
                <a:t>Índice de Estado de Derecho</a:t>
              </a:r>
            </a:p>
          </p:txBody>
        </p:sp>
      </p:grpSp>
      <p:grpSp>
        <p:nvGrpSpPr>
          <p:cNvPr id="167" name="Grupo 166">
            <a:extLst>
              <a:ext uri="{FF2B5EF4-FFF2-40B4-BE49-F238E27FC236}">
                <a16:creationId xmlns:a16="http://schemas.microsoft.com/office/drawing/2014/main" id="{F7CC7DC8-3EC9-4EB2-85A1-A519A3F2FBD2}"/>
              </a:ext>
            </a:extLst>
          </p:cNvPr>
          <p:cNvGrpSpPr/>
          <p:nvPr/>
        </p:nvGrpSpPr>
        <p:grpSpPr>
          <a:xfrm>
            <a:off x="3886622" y="282352"/>
            <a:ext cx="3654166" cy="1558171"/>
            <a:chOff x="4504507" y="918617"/>
            <a:chExt cx="4019583" cy="1796210"/>
          </a:xfrm>
        </p:grpSpPr>
        <p:sp>
          <p:nvSpPr>
            <p:cNvPr id="168" name="Line 148">
              <a:extLst>
                <a:ext uri="{FF2B5EF4-FFF2-40B4-BE49-F238E27FC236}">
                  <a16:creationId xmlns:a16="http://schemas.microsoft.com/office/drawing/2014/main" id="{11EE66FA-5D8A-41E6-A984-B2C9027C1F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58513" y="1755288"/>
              <a:ext cx="1" cy="369757"/>
            </a:xfrm>
            <a:prstGeom prst="line">
              <a:avLst/>
            </a:prstGeom>
            <a:noFill/>
            <a:ln w="25400">
              <a:solidFill>
                <a:srgbClr val="A5D6E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69" name="AutoShape 149" descr="Más 9">
              <a:extLst>
                <a:ext uri="{FF2B5EF4-FFF2-40B4-BE49-F238E27FC236}">
                  <a16:creationId xmlns:a16="http://schemas.microsoft.com/office/drawing/2014/main" id="{A2EC3664-C725-413E-A2C2-FCA0B137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507" y="1072868"/>
              <a:ext cx="284540" cy="284420"/>
            </a:xfrm>
            <a:custGeom>
              <a:avLst/>
              <a:gdLst>
                <a:gd name="T0" fmla="*/ 142280 w 21600"/>
                <a:gd name="T1" fmla="*/ 142280 h 21600"/>
                <a:gd name="T2" fmla="*/ 142280 w 21600"/>
                <a:gd name="T3" fmla="*/ 142280 h 21600"/>
                <a:gd name="T4" fmla="*/ 142280 w 21600"/>
                <a:gd name="T5" fmla="*/ 142280 h 21600"/>
                <a:gd name="T6" fmla="*/ 142280 w 21600"/>
                <a:gd name="T7" fmla="*/ 14228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7344"/>
                  </a:moveTo>
                  <a:lnTo>
                    <a:pt x="7344" y="7344"/>
                  </a:lnTo>
                  <a:lnTo>
                    <a:pt x="7344" y="0"/>
                  </a:lnTo>
                  <a:lnTo>
                    <a:pt x="14256" y="0"/>
                  </a:lnTo>
                  <a:lnTo>
                    <a:pt x="14256" y="7344"/>
                  </a:lnTo>
                  <a:lnTo>
                    <a:pt x="21600" y="7344"/>
                  </a:lnTo>
                  <a:lnTo>
                    <a:pt x="21600" y="14256"/>
                  </a:lnTo>
                  <a:lnTo>
                    <a:pt x="14256" y="14256"/>
                  </a:lnTo>
                  <a:lnTo>
                    <a:pt x="14256" y="21600"/>
                  </a:lnTo>
                  <a:lnTo>
                    <a:pt x="7344" y="21600"/>
                  </a:lnTo>
                  <a:lnTo>
                    <a:pt x="7344" y="14256"/>
                  </a:lnTo>
                  <a:lnTo>
                    <a:pt x="0" y="14256"/>
                  </a:lnTo>
                  <a:lnTo>
                    <a:pt x="0" y="73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sp>
          <p:nvSpPr>
            <p:cNvPr id="170" name="Rectangle 151">
              <a:extLst>
                <a:ext uri="{FF2B5EF4-FFF2-40B4-BE49-F238E27FC236}">
                  <a16:creationId xmlns:a16="http://schemas.microsoft.com/office/drawing/2014/main" id="{B89DDCC7-C394-42E6-968D-E31A8810C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533" y="918617"/>
              <a:ext cx="3654557" cy="615741"/>
            </a:xfrm>
            <a:prstGeom prst="rect">
              <a:avLst/>
            </a:prstGeom>
            <a:solidFill>
              <a:schemeClr val="accent6">
                <a:alpha val="8196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endParaRPr lang="es-MX" altLang="es-MX">
                <a:solidFill>
                  <a:srgbClr val="FFFFFF"/>
                </a:solidFill>
              </a:endParaRPr>
            </a:p>
          </p:txBody>
        </p:sp>
        <p:sp>
          <p:nvSpPr>
            <p:cNvPr id="171" name="Text Box 153">
              <a:extLst>
                <a:ext uri="{FF2B5EF4-FFF2-40B4-BE49-F238E27FC236}">
                  <a16:creationId xmlns:a16="http://schemas.microsoft.com/office/drawing/2014/main" id="{8ECB3DC2-9149-4C9C-9006-68D701C194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52185" y="1011937"/>
              <a:ext cx="3415225" cy="42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>
                <a:lnSpc>
                  <a:spcPct val="80000"/>
                </a:lnSpc>
              </a:pPr>
              <a:r>
                <a:rPr lang="es-MX" altLang="es-MX" sz="2000" dirty="0">
                  <a:solidFill>
                    <a:srgbClr val="FFFFFF"/>
                  </a:solidFill>
                </a:rPr>
                <a:t>Estado de Derecho</a:t>
              </a:r>
            </a:p>
          </p:txBody>
        </p:sp>
        <p:sp>
          <p:nvSpPr>
            <p:cNvPr id="172" name="Line 155">
              <a:extLst>
                <a:ext uri="{FF2B5EF4-FFF2-40B4-BE49-F238E27FC236}">
                  <a16:creationId xmlns:a16="http://schemas.microsoft.com/office/drawing/2014/main" id="{4F19F583-C69D-474F-BF02-651CBFC47E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96300" y="1800066"/>
              <a:ext cx="1" cy="287540"/>
            </a:xfrm>
            <a:prstGeom prst="line">
              <a:avLst/>
            </a:prstGeom>
            <a:noFill/>
            <a:ln w="25400">
              <a:solidFill>
                <a:srgbClr val="3C8A9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endParaRPr lang="es-MX"/>
            </a:p>
          </p:txBody>
        </p:sp>
        <p:sp>
          <p:nvSpPr>
            <p:cNvPr id="173" name="AutoShape 156" descr="Flecha derecha 16">
              <a:extLst>
                <a:ext uri="{FF2B5EF4-FFF2-40B4-BE49-F238E27FC236}">
                  <a16:creationId xmlns:a16="http://schemas.microsoft.com/office/drawing/2014/main" id="{90B1CC5C-6507-4B8A-91FC-0280B096C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533" y="1530954"/>
              <a:ext cx="3654556" cy="468404"/>
            </a:xfrm>
            <a:prstGeom prst="rightArrow">
              <a:avLst>
                <a:gd name="adj1" fmla="val 53361"/>
                <a:gd name="adj2" fmla="val 73187"/>
              </a:avLst>
            </a:prstGeom>
            <a:gradFill rotWithShape="0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rgbClr val="C00000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endParaRPr lang="es-MX" altLang="es-MX" sz="900">
                <a:solidFill>
                  <a:srgbClr val="FFFFFF"/>
                </a:solidFill>
              </a:endParaRPr>
            </a:p>
          </p:txBody>
        </p:sp>
        <p:sp>
          <p:nvSpPr>
            <p:cNvPr id="174" name="Text Box 157" descr="Rectángulo 306">
              <a:extLst>
                <a:ext uri="{FF2B5EF4-FFF2-40B4-BE49-F238E27FC236}">
                  <a16:creationId xmlns:a16="http://schemas.microsoft.com/office/drawing/2014/main" id="{31892CFC-BD32-46A5-9AF9-F736111ED6F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97910" y="1599545"/>
              <a:ext cx="321197" cy="33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5" name="Text Box 158" descr="Rectángulo 310">
              <a:extLst>
                <a:ext uri="{FF2B5EF4-FFF2-40B4-BE49-F238E27FC236}">
                  <a16:creationId xmlns:a16="http://schemas.microsoft.com/office/drawing/2014/main" id="{0EB01E9F-C6A7-4A0B-ADF3-28AC280A049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118982" y="1599545"/>
              <a:ext cx="321197" cy="331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4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76" name="Text Box 159" descr="Rectángulo 311">
              <a:extLst>
                <a:ext uri="{FF2B5EF4-FFF2-40B4-BE49-F238E27FC236}">
                  <a16:creationId xmlns:a16="http://schemas.microsoft.com/office/drawing/2014/main" id="{F7E963B6-6AC9-421C-A123-340CC866F0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25030" y="2097599"/>
              <a:ext cx="1170515" cy="61722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Débil</a:t>
              </a:r>
            </a:p>
          </p:txBody>
        </p:sp>
        <p:sp>
          <p:nvSpPr>
            <p:cNvPr id="177" name="Text Box 160" descr="Rectángulo 312">
              <a:extLst>
                <a:ext uri="{FF2B5EF4-FFF2-40B4-BE49-F238E27FC236}">
                  <a16:creationId xmlns:a16="http://schemas.microsoft.com/office/drawing/2014/main" id="{91F58A89-DF55-4090-A480-7E232A0215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81487" y="2097600"/>
              <a:ext cx="1506589" cy="61722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>
              <a:lvl1pPr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1pPr>
              <a:lvl2pPr marL="742950" indent="-28575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2pPr>
              <a:lvl3pPr marL="11430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3pPr>
              <a:lvl4pPr marL="16002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4pPr>
              <a:lvl5pPr marL="2057400" indent="-228600"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00"/>
                  </a:solidFill>
                  <a:latin typeface="Arial Black" panose="020B0A04020102020204" pitchFamily="34" charset="0"/>
                  <a:ea typeface="Arial Black" panose="020B0A04020102020204" pitchFamily="34" charset="0"/>
                  <a:cs typeface="Arial Black" panose="020B0A04020102020204" pitchFamily="34" charset="0"/>
                  <a:sym typeface="Arial Black" panose="020B0A04020102020204" pitchFamily="34" charset="0"/>
                </a:defRPr>
              </a:lvl9pPr>
            </a:lstStyle>
            <a:p>
              <a:pPr algn="ctr" eaLnBrk="1"/>
              <a:r>
                <a:rPr lang="es-MX" altLang="es-MX" sz="1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Fuerte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AC95B57D-C08E-4EF9-9C3E-3E7551E483FF}"/>
              </a:ext>
            </a:extLst>
          </p:cNvPr>
          <p:cNvGrpSpPr/>
          <p:nvPr/>
        </p:nvGrpSpPr>
        <p:grpSpPr>
          <a:xfrm>
            <a:off x="7144727" y="-5602"/>
            <a:ext cx="5057775" cy="5129213"/>
            <a:chOff x="7144727" y="-5602"/>
            <a:chExt cx="5057775" cy="5129213"/>
          </a:xfrm>
        </p:grpSpPr>
        <p:sp>
          <p:nvSpPr>
            <p:cNvPr id="178" name="AutoShape 147">
              <a:extLst>
                <a:ext uri="{FF2B5EF4-FFF2-40B4-BE49-F238E27FC236}">
                  <a16:creationId xmlns:a16="http://schemas.microsoft.com/office/drawing/2014/main" id="{4137A849-B670-4876-8BED-5E47BE9B7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4727" y="-5602"/>
              <a:ext cx="5057775" cy="5129213"/>
            </a:xfrm>
            <a:custGeom>
              <a:avLst/>
              <a:gdLst>
                <a:gd name="T0" fmla="*/ 2529058 w 21600"/>
                <a:gd name="T1" fmla="*/ 2565863 h 21600"/>
                <a:gd name="T2" fmla="*/ 2529058 w 21600"/>
                <a:gd name="T3" fmla="*/ 2565863 h 21600"/>
                <a:gd name="T4" fmla="*/ 2529058 w 21600"/>
                <a:gd name="T5" fmla="*/ 2565863 h 21600"/>
                <a:gd name="T6" fmla="*/ 2529058 w 21600"/>
                <a:gd name="T7" fmla="*/ 2565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38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FFFFFF">
                <a:alpha val="73724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endParaRPr lang="es-MX"/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AD0DE267-7299-4549-B0E9-59081684ABE1}"/>
                </a:ext>
              </a:extLst>
            </p:cNvPr>
            <p:cNvGrpSpPr/>
            <p:nvPr/>
          </p:nvGrpSpPr>
          <p:grpSpPr>
            <a:xfrm>
              <a:off x="7964800" y="1186064"/>
              <a:ext cx="4173622" cy="2336648"/>
              <a:chOff x="7964800" y="1186064"/>
              <a:chExt cx="4173622" cy="2336648"/>
            </a:xfrm>
          </p:grpSpPr>
          <p:sp>
            <p:nvSpPr>
              <p:cNvPr id="180" name="AutoShape 150" descr="Más 10">
                <a:extLst>
                  <a:ext uri="{FF2B5EF4-FFF2-40B4-BE49-F238E27FC236}">
                    <a16:creationId xmlns:a16="http://schemas.microsoft.com/office/drawing/2014/main" id="{828D0D4C-A607-4CB9-8A42-47DAB6C72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4800" y="1506488"/>
                <a:ext cx="284540" cy="284419"/>
              </a:xfrm>
              <a:custGeom>
                <a:avLst/>
                <a:gdLst>
                  <a:gd name="T0" fmla="*/ 142280 w 21600"/>
                  <a:gd name="T1" fmla="*/ 142279 h 21600"/>
                  <a:gd name="T2" fmla="*/ 142280 w 21600"/>
                  <a:gd name="T3" fmla="*/ 142279 h 21600"/>
                  <a:gd name="T4" fmla="*/ 142280 w 21600"/>
                  <a:gd name="T5" fmla="*/ 142279 h 21600"/>
                  <a:gd name="T6" fmla="*/ 142280 w 21600"/>
                  <a:gd name="T7" fmla="*/ 142279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7344"/>
                    </a:moveTo>
                    <a:lnTo>
                      <a:pt x="7344" y="7344"/>
                    </a:lnTo>
                    <a:lnTo>
                      <a:pt x="7344" y="0"/>
                    </a:lnTo>
                    <a:lnTo>
                      <a:pt x="14256" y="0"/>
                    </a:lnTo>
                    <a:lnTo>
                      <a:pt x="14256" y="7344"/>
                    </a:lnTo>
                    <a:lnTo>
                      <a:pt x="21600" y="7344"/>
                    </a:lnTo>
                    <a:lnTo>
                      <a:pt x="21600" y="14256"/>
                    </a:lnTo>
                    <a:lnTo>
                      <a:pt x="14256" y="14256"/>
                    </a:lnTo>
                    <a:lnTo>
                      <a:pt x="14256" y="21600"/>
                    </a:lnTo>
                    <a:lnTo>
                      <a:pt x="7344" y="21600"/>
                    </a:lnTo>
                    <a:lnTo>
                      <a:pt x="7344" y="14256"/>
                    </a:lnTo>
                    <a:lnTo>
                      <a:pt x="0" y="14256"/>
                    </a:lnTo>
                    <a:lnTo>
                      <a:pt x="0" y="7344"/>
                    </a:lnTo>
                    <a:close/>
                  </a:path>
                </a:pathLst>
              </a:custGeom>
              <a:solidFill>
                <a:srgbClr val="3C8A9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/>
              <a:p>
                <a:endParaRPr lang="es-MX"/>
              </a:p>
            </p:txBody>
          </p:sp>
          <p:sp>
            <p:nvSpPr>
              <p:cNvPr id="181" name="Rectangle 152">
                <a:extLst>
                  <a:ext uri="{FF2B5EF4-FFF2-40B4-BE49-F238E27FC236}">
                    <a16:creationId xmlns:a16="http://schemas.microsoft.com/office/drawing/2014/main" id="{50922BB4-ACF4-4BF0-97C8-D52E21F77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9825" y="1186064"/>
                <a:ext cx="3808597" cy="898244"/>
              </a:xfrm>
              <a:prstGeom prst="rect">
                <a:avLst/>
              </a:prstGeom>
              <a:solidFill>
                <a:srgbClr val="3C8A9E">
                  <a:alpha val="8196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/>
                <a:endParaRPr lang="es-MX" altLang="es-MX">
                  <a:solidFill>
                    <a:srgbClr val="FFFFFF"/>
                  </a:solidFill>
                </a:endParaRPr>
              </a:p>
            </p:txBody>
          </p:sp>
          <p:sp>
            <p:nvSpPr>
              <p:cNvPr id="182" name="Text Box 154" descr="Rectángulo 307">
                <a:extLst>
                  <a:ext uri="{FF2B5EF4-FFF2-40B4-BE49-F238E27FC236}">
                    <a16:creationId xmlns:a16="http://schemas.microsoft.com/office/drawing/2014/main" id="{3E7D465B-F1DC-41D4-B24A-517FBED7A04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567078" y="2142690"/>
                <a:ext cx="1296858" cy="13800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>
                  <a:lnSpc>
                    <a:spcPct val="90000"/>
                  </a:lnSpc>
                </a:pPr>
                <a:r>
                  <a:rPr lang="es-MX" altLang="es-MX" sz="4800" b="1" dirty="0">
                    <a:solidFill>
                      <a:srgbClr val="3C8A9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3%</a:t>
                </a:r>
              </a:p>
              <a:p>
                <a:pPr algn="ctr" eaLnBrk="1">
                  <a:lnSpc>
                    <a:spcPct val="90000"/>
                  </a:lnSpc>
                </a:pPr>
                <a:r>
                  <a:rPr lang="es-MX" altLang="es-MX" sz="2400" b="1" dirty="0">
                    <a:solidFill>
                      <a:srgbClr val="3C8A9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anual</a:t>
                </a:r>
              </a:p>
            </p:txBody>
          </p:sp>
          <p:sp>
            <p:nvSpPr>
              <p:cNvPr id="183" name="Text Box 161">
                <a:extLst>
                  <a:ext uri="{FF2B5EF4-FFF2-40B4-BE49-F238E27FC236}">
                    <a16:creationId xmlns:a16="http://schemas.microsoft.com/office/drawing/2014/main" id="{3A710DCD-7F36-482A-A707-B29D26433D9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438210" y="1276335"/>
                <a:ext cx="3648210" cy="749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>
                  <a:lnSpc>
                    <a:spcPct val="80000"/>
                  </a:lnSpc>
                </a:pPr>
                <a:r>
                  <a:rPr lang="es-MX" altLang="es-MX" sz="2400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Crecimiento Económico</a:t>
                </a:r>
              </a:p>
            </p:txBody>
          </p:sp>
          <p:sp>
            <p:nvSpPr>
              <p:cNvPr id="184" name="Rectangle 162">
                <a:extLst>
                  <a:ext uri="{FF2B5EF4-FFF2-40B4-BE49-F238E27FC236}">
                    <a16:creationId xmlns:a16="http://schemas.microsoft.com/office/drawing/2014/main" id="{8868A2FE-7939-409E-9025-440C441B58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2545" y="2777221"/>
                <a:ext cx="118595" cy="118545"/>
              </a:xfrm>
              <a:prstGeom prst="rect">
                <a:avLst/>
              </a:prstGeom>
              <a:solidFill>
                <a:srgbClr val="3C8A9E"/>
              </a:solidFill>
              <a:ln>
                <a:noFill/>
              </a:ln>
              <a:effectLst/>
              <a:extLst/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eaLnBrk="1"/>
                <a:endParaRPr lang="es-MX" altLang="es-MX"/>
              </a:p>
            </p:txBody>
          </p:sp>
          <p:sp>
            <p:nvSpPr>
              <p:cNvPr id="185" name="Text Box 163" descr="Rectángulo 307">
                <a:extLst>
                  <a:ext uri="{FF2B5EF4-FFF2-40B4-BE49-F238E27FC236}">
                    <a16:creationId xmlns:a16="http://schemas.microsoft.com/office/drawing/2014/main" id="{41E9F322-DEB1-461B-802C-ADA0991F348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431657" y="2135065"/>
                <a:ext cx="1516713" cy="1332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 anchor="ctr"/>
              <a:lstStyle>
                <a:lvl1pPr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1pPr>
                <a:lvl2pPr marL="742950" indent="-28575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2pPr>
                <a:lvl3pPr marL="11430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3pPr>
                <a:lvl4pPr marL="16002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4pPr>
                <a:lvl5pPr marL="2057400" indent="-228600"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rgbClr val="000000"/>
                    </a:solidFill>
                    <a:latin typeface="Arial Black" panose="020B0A04020102020204" pitchFamily="34" charset="0"/>
                    <a:ea typeface="Arial Black" panose="020B0A04020102020204" pitchFamily="34" charset="0"/>
                    <a:cs typeface="Arial Black" panose="020B0A04020102020204" pitchFamily="34" charset="0"/>
                    <a:sym typeface="Arial Black" panose="020B0A04020102020204" pitchFamily="34" charset="0"/>
                  </a:defRPr>
                </a:lvl9pPr>
              </a:lstStyle>
              <a:p>
                <a:pPr algn="ctr" eaLnBrk="1">
                  <a:lnSpc>
                    <a:spcPct val="90000"/>
                  </a:lnSpc>
                </a:pPr>
                <a:r>
                  <a:rPr lang="es-MX" altLang="es-MX" sz="4800" b="1" dirty="0">
                    <a:solidFill>
                      <a:srgbClr val="3C8A9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34%</a:t>
                </a:r>
              </a:p>
              <a:p>
                <a:pPr algn="ctr" eaLnBrk="1">
                  <a:lnSpc>
                    <a:spcPct val="90000"/>
                  </a:lnSpc>
                </a:pPr>
                <a:r>
                  <a:rPr lang="es-MX" altLang="es-MX" sz="2400" b="1" dirty="0">
                    <a:solidFill>
                      <a:srgbClr val="3C8A9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por década</a:t>
                </a:r>
              </a:p>
            </p:txBody>
          </p:sp>
        </p:grpSp>
      </p:grpSp>
      <p:pic>
        <p:nvPicPr>
          <p:cNvPr id="13476" name="Picture 164" descr="Recurso 3.png">
            <a:extLst>
              <a:ext uri="{FF2B5EF4-FFF2-40B4-BE49-F238E27FC236}">
                <a16:creationId xmlns:a16="http://schemas.microsoft.com/office/drawing/2014/main" id="{D684CB1E-D09B-4F2B-A2B4-EF69D5560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000">
            <a:off x="2690323" y="-130969"/>
            <a:ext cx="1174750" cy="1176338"/>
          </a:xfrm>
          <a:prstGeom prst="rect">
            <a:avLst/>
          </a:prstGeom>
          <a:noFill/>
          <a:ln>
            <a:noFill/>
          </a:ln>
          <a:effectLst>
            <a:outerShdw blurRad="50800" dist="134000" dir="5400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66" name="Text Box 8" descr="Rectángulo 45">
            <a:extLst>
              <a:ext uri="{FF2B5EF4-FFF2-40B4-BE49-F238E27FC236}">
                <a16:creationId xmlns:a16="http://schemas.microsoft.com/office/drawing/2014/main" id="{2E46D364-5ECC-462F-9327-AF322B624F3E}"/>
              </a:ext>
            </a:extLst>
          </p:cNvPr>
          <p:cNvSpPr txBox="1">
            <a:spLocks/>
          </p:cNvSpPr>
          <p:nvPr/>
        </p:nvSpPr>
        <p:spPr bwMode="auto">
          <a:xfrm>
            <a:off x="7270998" y="4634770"/>
            <a:ext cx="54244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>
            <a:lvl1pPr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1pPr>
            <a:lvl2pPr marL="742950" indent="-28575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2pPr>
            <a:lvl3pPr marL="11430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3pPr>
            <a:lvl4pPr marL="16002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4pPr>
            <a:lvl5pPr marL="2057400" indent="-228600"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  <a:sym typeface="Arial Black" panose="020B0A04020102020204" pitchFamily="34" charset="0"/>
              </a:defRPr>
            </a:lvl9pPr>
          </a:lstStyle>
          <a:p>
            <a:pPr eaLnBrk="1"/>
            <a:r>
              <a:rPr lang="es-MX" alt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Robert Barro. (1996), Rule </a:t>
            </a:r>
            <a:r>
              <a:rPr lang="es-MX" alt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of</a:t>
            </a:r>
            <a:r>
              <a:rPr lang="es-MX" alt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s-MX" alt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law</a:t>
            </a:r>
            <a:r>
              <a:rPr lang="es-MX" alt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</a:t>
            </a:r>
            <a:r>
              <a:rPr lang="es-MX" alt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democracy</a:t>
            </a:r>
            <a:r>
              <a:rPr lang="es-MX" alt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, and </a:t>
            </a:r>
            <a:r>
              <a:rPr lang="es-MX" alt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Economic</a:t>
            </a:r>
            <a:r>
              <a:rPr lang="es-MX" alt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Performance</a:t>
            </a:r>
          </a:p>
          <a:p>
            <a:pPr eaLnBrk="1"/>
            <a:r>
              <a:rPr lang="es-MX" alt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Robert Barro. (1996), </a:t>
            </a:r>
            <a:r>
              <a:rPr lang="es-MX" alt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Determinants</a:t>
            </a:r>
            <a:r>
              <a:rPr lang="es-MX" alt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s-MX" alt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of</a:t>
            </a:r>
            <a:r>
              <a:rPr lang="es-MX" alt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s-MX" alt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economic</a:t>
            </a:r>
            <a:r>
              <a:rPr lang="es-MX" alt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s-MX" alt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growth</a:t>
            </a:r>
            <a:r>
              <a:rPr lang="es-MX" alt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: a </a:t>
            </a:r>
            <a:r>
              <a:rPr lang="es-MX" alt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cross</a:t>
            </a:r>
            <a:r>
              <a:rPr lang="es-MX" alt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-country </a:t>
            </a:r>
            <a:r>
              <a:rPr lang="es-MX" alt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empirical</a:t>
            </a:r>
            <a:r>
              <a:rPr lang="es-MX" alt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 </a:t>
            </a:r>
            <a:r>
              <a:rPr lang="es-MX" altLang="es-MX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study</a:t>
            </a:r>
            <a:r>
              <a:rPr lang="es-MX" altLang="es-MX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  <a:sym typeface="Arial Narrow" panose="020B0606020202030204" pitchFamily="34" charset="0"/>
              </a:rPr>
              <a:t>.  NBER: Cambridge MA</a:t>
            </a:r>
          </a:p>
        </p:txBody>
      </p:sp>
    </p:spTree>
    <p:extLst>
      <p:ext uri="{BB962C8B-B14F-4D97-AF65-F5344CB8AC3E}">
        <p14:creationId xmlns:p14="http://schemas.microsoft.com/office/powerpoint/2010/main" val="276305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theme/theme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Tema de Office">
      <a:majorFont>
        <a:latin typeface="Arial Black"/>
        <a:ea typeface="Arial Black"/>
        <a:cs typeface="Arial Black"/>
      </a:majorFont>
      <a:minorFont>
        <a:latin typeface="Arial Black"/>
        <a:ea typeface="Arial Black"/>
        <a:cs typeface="Arial Bl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685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altLang="es-MX" sz="1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Black" panose="020B0A04020102020204" pitchFamily="34" charset="0"/>
            <a:ea typeface="Arial Black" panose="020B0A04020102020204" pitchFamily="34" charset="0"/>
            <a:cs typeface="Arial Black" panose="020B0A04020102020204" pitchFamily="34" charset="0"/>
            <a:sym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685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altLang="es-MX" sz="1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Black" panose="020B0A04020102020204" pitchFamily="34" charset="0"/>
            <a:ea typeface="Arial Black" panose="020B0A04020102020204" pitchFamily="34" charset="0"/>
            <a:cs typeface="Arial Black" panose="020B0A04020102020204" pitchFamily="34" charset="0"/>
            <a:sym typeface="Arial Black" panose="020B0A040201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 - Sólo el título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Tema de Office - Sólo el título">
      <a:majorFont>
        <a:latin typeface="Arial Black"/>
        <a:ea typeface="Arial Black"/>
        <a:cs typeface="Arial Black"/>
      </a:majorFont>
      <a:minorFont>
        <a:latin typeface="Arial Black"/>
        <a:ea typeface="Arial Black"/>
        <a:cs typeface="Arial Bl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685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altLang="es-MX" sz="1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Black" panose="020B0A04020102020204" pitchFamily="34" charset="0"/>
            <a:ea typeface="Arial Black" panose="020B0A04020102020204" pitchFamily="34" charset="0"/>
            <a:cs typeface="Arial Black" panose="020B0A04020102020204" pitchFamily="34" charset="0"/>
            <a:sym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685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altLang="es-MX" sz="1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Black" panose="020B0A04020102020204" pitchFamily="34" charset="0"/>
            <a:ea typeface="Arial Black" panose="020B0A04020102020204" pitchFamily="34" charset="0"/>
            <a:cs typeface="Arial Black" panose="020B0A04020102020204" pitchFamily="34" charset="0"/>
            <a:sym typeface="Arial Black" panose="020B0A040201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 - Diapositiva de título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Tema de Office - Diapositiva de título">
      <a:majorFont>
        <a:latin typeface="Arial Black"/>
        <a:ea typeface="Arial Black"/>
        <a:cs typeface="Arial Black"/>
      </a:majorFont>
      <a:minorFont>
        <a:latin typeface="Arial Black"/>
        <a:ea typeface="Arial Black"/>
        <a:cs typeface="Arial Bl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685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altLang="es-MX" sz="1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Black" panose="020B0A04020102020204" pitchFamily="34" charset="0"/>
            <a:ea typeface="Arial Black" panose="020B0A04020102020204" pitchFamily="34" charset="0"/>
            <a:cs typeface="Arial Black" panose="020B0A04020102020204" pitchFamily="34" charset="0"/>
            <a:sym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6858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MX" altLang="es-MX" sz="1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 Black" panose="020B0A04020102020204" pitchFamily="34" charset="0"/>
            <a:ea typeface="Arial Black" panose="020B0A04020102020204" pitchFamily="34" charset="0"/>
            <a:cs typeface="Arial Black" panose="020B0A04020102020204" pitchFamily="34" charset="0"/>
            <a:sym typeface="Arial Black" panose="020B0A040201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1727</Words>
  <Application>Microsoft Office PowerPoint</Application>
  <PresentationFormat>Personalizado</PresentationFormat>
  <Paragraphs>544</Paragraphs>
  <Slides>32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Arial</vt:lpstr>
      <vt:lpstr>Arial Black</vt:lpstr>
      <vt:lpstr>Arial Narrow</vt:lpstr>
      <vt:lpstr>Arial Rounded MT Bold</vt:lpstr>
      <vt:lpstr>Calibri</vt:lpstr>
      <vt:lpstr>Tema de Office</vt:lpstr>
      <vt:lpstr>Tema de Office - Sólo el título</vt:lpstr>
      <vt:lpstr>Tema de Office - Diapositiva de título</vt:lpstr>
      <vt:lpstr>Chart</vt:lpstr>
      <vt:lpstr>Hacia el desarrollo: Una visión desde México</vt:lpstr>
      <vt:lpstr>¿POR QUÉ UNOS PAÍSES PROSPERAN Y OTROS NO?</vt:lpstr>
      <vt:lpstr>Presentación de PowerPoint</vt:lpstr>
      <vt:lpstr>Presentación de PowerPoint</vt:lpstr>
      <vt:lpstr>Presentación de PowerPoint</vt:lpstr>
      <vt:lpstr>Presentación de PowerPoint</vt:lpstr>
      <vt:lpstr>El desarrollo lo impulsan las instituciones y las políticas que propician la  inclusión y generan incentivos al trabajo, a la inversión y al ahorro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 @FelipeCalderon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Hacia el desarrollo: Una visión desde México</dc:title>
  <cp:lastModifiedBy>Microsoft Office</cp:lastModifiedBy>
  <cp:revision>37</cp:revision>
  <dcterms:modified xsi:type="dcterms:W3CDTF">2018-08-22T21:13:18Z</dcterms:modified>
</cp:coreProperties>
</file>