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1144" r:id="rId3"/>
    <p:sldId id="1150" r:id="rId4"/>
    <p:sldId id="1148" r:id="rId5"/>
    <p:sldId id="1153" r:id="rId6"/>
    <p:sldId id="1145" r:id="rId7"/>
    <p:sldId id="1156" r:id="rId8"/>
    <p:sldId id="1149" r:id="rId9"/>
    <p:sldId id="1155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1589463-FC6A-4798-9157-D116D6EB6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DF334FD-C531-4AE2-8F53-A9FED8B62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D228DCD-0D45-4CE7-9DA0-956679E6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1B9AC2F-A8D8-4F6D-ADF4-B2037F255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371ECFF-5D24-47D2-8F4B-92FF8EBE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599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642B18-90D6-4EE7-B764-D1C81902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EFE49F2-5410-43AE-82D8-37E487055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663865F-924C-465C-9094-1274CA6C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3440FF5-EA5D-43EB-BF7A-1F9C356E1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55BC0D6-E134-4EE1-8769-7C4DE2A4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200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6F02E8E-82C0-49C3-89F9-4CE82AACC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1EFDF07-BD8C-47B9-A6D2-39552B938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30F8AB2-0F03-486D-BE3D-C090B630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C770DAF-791B-49FE-A1DB-6ADD92EC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CFC816E-0DF3-444D-B129-60587770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919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209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94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49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15" indent="0">
              <a:buNone/>
              <a:defRPr sz="2150">
                <a:solidFill>
                  <a:schemeClr val="tx1">
                    <a:tint val="75000"/>
                  </a:schemeClr>
                </a:solidFill>
              </a:defRPr>
            </a:lvl2pPr>
            <a:lvl3pPr marL="10882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34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459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20574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468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880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291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389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25600" y="3200402"/>
            <a:ext cx="14530917" cy="9051925"/>
          </a:xfrm>
        </p:spPr>
        <p:txBody>
          <a:bodyPr/>
          <a:lstStyle>
            <a:lvl1pPr>
              <a:defRPr sz="3349"/>
            </a:lvl1pPr>
            <a:lvl2pPr>
              <a:defRPr sz="2849"/>
            </a:lvl2pPr>
            <a:lvl3pPr>
              <a:defRPr sz="2400"/>
            </a:lvl3pPr>
            <a:lvl4pPr>
              <a:defRPr sz="2150"/>
            </a:lvl4pPr>
            <a:lvl5pPr>
              <a:defRPr sz="2150"/>
            </a:lvl5pPr>
            <a:lvl6pPr>
              <a:defRPr sz="2150"/>
            </a:lvl6pPr>
            <a:lvl7pPr>
              <a:defRPr sz="2150"/>
            </a:lvl7pPr>
            <a:lvl8pPr>
              <a:defRPr sz="2150"/>
            </a:lvl8pPr>
            <a:lvl9pPr>
              <a:defRPr sz="21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359718" y="3200402"/>
            <a:ext cx="14530916" cy="9051925"/>
          </a:xfrm>
        </p:spPr>
        <p:txBody>
          <a:bodyPr/>
          <a:lstStyle>
            <a:lvl1pPr>
              <a:defRPr sz="3349"/>
            </a:lvl1pPr>
            <a:lvl2pPr>
              <a:defRPr sz="2849"/>
            </a:lvl2pPr>
            <a:lvl3pPr>
              <a:defRPr sz="2400"/>
            </a:lvl3pPr>
            <a:lvl4pPr>
              <a:defRPr sz="2150"/>
            </a:lvl4pPr>
            <a:lvl5pPr>
              <a:defRPr sz="2150"/>
            </a:lvl5pPr>
            <a:lvl6pPr>
              <a:defRPr sz="2150"/>
            </a:lvl6pPr>
            <a:lvl7pPr>
              <a:defRPr sz="2150"/>
            </a:lvl7pPr>
            <a:lvl8pPr>
              <a:defRPr sz="2150"/>
            </a:lvl8pPr>
            <a:lvl9pPr>
              <a:defRPr sz="21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84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49" b="1"/>
            </a:lvl1pPr>
            <a:lvl2pPr marL="544115" indent="0">
              <a:buNone/>
              <a:defRPr sz="2400" b="1"/>
            </a:lvl2pPr>
            <a:lvl3pPr marL="1088229" indent="0">
              <a:buNone/>
              <a:defRPr sz="2150" b="1"/>
            </a:lvl3pPr>
            <a:lvl4pPr marL="1632345" indent="0">
              <a:buNone/>
              <a:defRPr sz="1900" b="1"/>
            </a:lvl4pPr>
            <a:lvl5pPr marL="2176459" indent="0">
              <a:buNone/>
              <a:defRPr sz="1900" b="1"/>
            </a:lvl5pPr>
            <a:lvl6pPr marL="2720574" indent="0">
              <a:buNone/>
              <a:defRPr sz="1900" b="1"/>
            </a:lvl6pPr>
            <a:lvl7pPr marL="3264688" indent="0">
              <a:buNone/>
              <a:defRPr sz="1900" b="1"/>
            </a:lvl7pPr>
            <a:lvl8pPr marL="3808803" indent="0">
              <a:buNone/>
              <a:defRPr sz="1900" b="1"/>
            </a:lvl8pPr>
            <a:lvl9pPr marL="4352918" indent="0">
              <a:buNone/>
              <a:defRPr sz="19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49"/>
            </a:lvl1pPr>
            <a:lvl2pPr>
              <a:defRPr sz="2400"/>
            </a:lvl2pPr>
            <a:lvl3pPr>
              <a:defRPr sz="215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849" b="1"/>
            </a:lvl1pPr>
            <a:lvl2pPr marL="544115" indent="0">
              <a:buNone/>
              <a:defRPr sz="2400" b="1"/>
            </a:lvl2pPr>
            <a:lvl3pPr marL="1088229" indent="0">
              <a:buNone/>
              <a:defRPr sz="2150" b="1"/>
            </a:lvl3pPr>
            <a:lvl4pPr marL="1632345" indent="0">
              <a:buNone/>
              <a:defRPr sz="1900" b="1"/>
            </a:lvl4pPr>
            <a:lvl5pPr marL="2176459" indent="0">
              <a:buNone/>
              <a:defRPr sz="1900" b="1"/>
            </a:lvl5pPr>
            <a:lvl6pPr marL="2720574" indent="0">
              <a:buNone/>
              <a:defRPr sz="1900" b="1"/>
            </a:lvl6pPr>
            <a:lvl7pPr marL="3264688" indent="0">
              <a:buNone/>
              <a:defRPr sz="1900" b="1"/>
            </a:lvl7pPr>
            <a:lvl8pPr marL="3808803" indent="0">
              <a:buNone/>
              <a:defRPr sz="1900" b="1"/>
            </a:lvl8pPr>
            <a:lvl9pPr marL="4352918" indent="0">
              <a:buNone/>
              <a:defRPr sz="19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49"/>
            </a:lvl1pPr>
            <a:lvl2pPr>
              <a:defRPr sz="2400"/>
            </a:lvl2pPr>
            <a:lvl3pPr>
              <a:defRPr sz="215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211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314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6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49"/>
            </a:lvl2pPr>
            <a:lvl3pPr>
              <a:defRPr sz="284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4115" indent="0">
              <a:buNone/>
              <a:defRPr sz="1450"/>
            </a:lvl2pPr>
            <a:lvl3pPr marL="1088229" indent="0">
              <a:buNone/>
              <a:defRPr sz="1200"/>
            </a:lvl3pPr>
            <a:lvl4pPr marL="1632345" indent="0">
              <a:buNone/>
              <a:defRPr sz="1050"/>
            </a:lvl4pPr>
            <a:lvl5pPr marL="2176459" indent="0">
              <a:buNone/>
              <a:defRPr sz="1050"/>
            </a:lvl5pPr>
            <a:lvl6pPr marL="2720574" indent="0">
              <a:buNone/>
              <a:defRPr sz="1050"/>
            </a:lvl6pPr>
            <a:lvl7pPr marL="3264688" indent="0">
              <a:buNone/>
              <a:defRPr sz="1050"/>
            </a:lvl7pPr>
            <a:lvl8pPr marL="3808803" indent="0">
              <a:buNone/>
              <a:defRPr sz="1050"/>
            </a:lvl8pPr>
            <a:lvl9pPr marL="4352918" indent="0">
              <a:buNone/>
              <a:defRPr sz="10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995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AE7E172-4779-4DE8-849A-D8CADA1AA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73610FF-9619-4E46-AD44-C0ABFEFE1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C4C577B-6690-48C8-9A30-CA5AB198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90CC905-58FF-486C-9F8C-E377BBD8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D5BAC5-09B8-4279-917F-73CC0B39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2594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15" indent="0">
              <a:buNone/>
              <a:defRPr sz="3349"/>
            </a:lvl2pPr>
            <a:lvl3pPr marL="1088229" indent="0">
              <a:buNone/>
              <a:defRPr sz="2849"/>
            </a:lvl3pPr>
            <a:lvl4pPr marL="1632345" indent="0">
              <a:buNone/>
              <a:defRPr sz="2400"/>
            </a:lvl4pPr>
            <a:lvl5pPr marL="2176459" indent="0">
              <a:buNone/>
              <a:defRPr sz="2400"/>
            </a:lvl5pPr>
            <a:lvl6pPr marL="2720574" indent="0">
              <a:buNone/>
              <a:defRPr sz="2400"/>
            </a:lvl6pPr>
            <a:lvl7pPr marL="3264688" indent="0">
              <a:buNone/>
              <a:defRPr sz="2400"/>
            </a:lvl7pPr>
            <a:lvl8pPr marL="3808803" indent="0">
              <a:buNone/>
              <a:defRPr sz="2400"/>
            </a:lvl8pPr>
            <a:lvl9pPr marL="4352918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44115" indent="0">
              <a:buNone/>
              <a:defRPr sz="1450"/>
            </a:lvl2pPr>
            <a:lvl3pPr marL="1088229" indent="0">
              <a:buNone/>
              <a:defRPr sz="1200"/>
            </a:lvl3pPr>
            <a:lvl4pPr marL="1632345" indent="0">
              <a:buNone/>
              <a:defRPr sz="1050"/>
            </a:lvl4pPr>
            <a:lvl5pPr marL="2176459" indent="0">
              <a:buNone/>
              <a:defRPr sz="1050"/>
            </a:lvl5pPr>
            <a:lvl6pPr marL="2720574" indent="0">
              <a:buNone/>
              <a:defRPr sz="1050"/>
            </a:lvl6pPr>
            <a:lvl7pPr marL="3264688" indent="0">
              <a:buNone/>
              <a:defRPr sz="1050"/>
            </a:lvl7pPr>
            <a:lvl8pPr marL="3808803" indent="0">
              <a:buNone/>
              <a:defRPr sz="1050"/>
            </a:lvl8pPr>
            <a:lvl9pPr marL="4352918" indent="0">
              <a:buNone/>
              <a:defRPr sz="10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767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422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3575434" y="549275"/>
            <a:ext cx="7315200" cy="1170305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25602" y="549275"/>
            <a:ext cx="21746633" cy="1170305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55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121C411-FD03-4BA6-A49F-0934B416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E753644-53DA-4531-B50D-A67666D35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6EC2888-75AA-4335-86E1-E8644B7A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4D295A9-BFF2-43F0-992C-47EFA93E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D5048CB-ADD3-465C-A328-6D7CF7F6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181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8C23B80-BFAD-4FD2-B311-C32246690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66F1F3B-5E64-4A12-BE67-691B7F1F9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0EEE5CF-BF63-4E0A-B6D4-404A38496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FEF0697-12D8-40DC-BF9B-889FDBE3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F16FB7E-A8FC-4544-8418-08B5175F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05327BB-A954-4DC4-A91C-18B63C46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779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5BE2F1-426D-4F92-9E44-6897CF5A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B22C314-7FD1-4D80-8092-9CD57D1BA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8E69C99-C0CB-497C-8856-A8FE4DB93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2BDC4F3-BC96-43C8-8B26-D2889155C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A3DAA8CE-250B-43B2-891D-15F78A361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EF14E16E-BB1D-4A5D-963F-D8CE1A87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400C991-8316-43FD-8241-24C23277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9C84636-E615-4525-B828-C439E333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106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D613156-A0DA-4B05-B03C-5EBC2F7DA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9FE723D-CDED-4FC9-9EA7-CC09D2D5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8FB6900-167D-4D3D-BDA3-67317C37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0206FC4E-E747-4B87-9E55-EE72086A9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429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AC49B15-BB5A-45FA-AF60-C2F927E5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3834B207-B26E-4804-82FE-069C9739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0609E502-60D4-4240-BC5B-B1DA57F9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858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C026001-1B6B-4C0D-8AC4-4F3DF57F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75DCEB0-6CD4-4F06-A7AD-3CFD72CC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42EC0CF-20EF-4653-ABAE-5E21E35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B43BD87-2302-4532-B0EF-728E6B49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7B60A84-A1A5-4A6C-A2D8-4E62E3161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8C74897-60BC-4FB5-B348-E50F16C6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3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89BB40-4C16-45D8-A677-86F28A8B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F8AE0B4E-B262-48E2-AAD1-27DCAD7FC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F40C3F9-7C0F-4B9B-A6BA-9BF86743A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A243491-DAF1-4553-9D15-8E08FE8C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A4095DD-5525-4DC6-91FB-58619469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4E92A2F-5143-47E6-AC4C-21169983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531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E8DCB9B3-C1F2-4481-B0F0-EBF751D0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6FE0B63-A179-4056-9007-57E755259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4A7D24E-A991-4378-9801-FF115F475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813CB-2609-4623-9ED7-A0B34810E87C}" type="datetimeFigureOut">
              <a:rPr lang="es-CO" smtClean="0"/>
              <a:t>21/09/2018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8FB9241-F98A-4996-AB25-F2626B762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BB58111-9FA0-4B6A-A80C-B418BCB03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01D98-871D-4345-81CE-6E77366B52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804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217690" tIns="108845" rIns="217690" bIns="108845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217690" tIns="108845" rIns="217690" bIns="108845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217690" tIns="108845" rIns="217690" bIns="108845" rtlCol="0" anchor="ctr"/>
          <a:lstStyle>
            <a:lvl1pPr algn="l">
              <a:defRPr sz="1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0DD72-C21B-E74A-A514-85BB9D824DD7}" type="datetimeFigureOut">
              <a:rPr lang="es-ES" smtClean="0"/>
              <a:t>21/09/2018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217690" tIns="108845" rIns="217690" bIns="108845" rtlCol="0" anchor="ctr"/>
          <a:lstStyle>
            <a:lvl1pPr algn="ctr">
              <a:defRPr sz="1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217690" tIns="108845" rIns="217690" bIns="108845" rtlCol="0" anchor="ctr"/>
          <a:lstStyle>
            <a:lvl1pPr algn="r">
              <a:defRPr sz="1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11B83-1CB1-8A48-9E48-08835C985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87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44115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86" indent="-408086" algn="l" defTabSz="544115" rtl="0" eaLnBrk="1" latinLnBrk="0" hangingPunct="1">
        <a:spcBef>
          <a:spcPct val="20000"/>
        </a:spcBef>
        <a:buFont typeface="Arial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186" indent="-340072" algn="l" defTabSz="544115" rtl="0" eaLnBrk="1" latinLnBrk="0" hangingPunct="1">
        <a:spcBef>
          <a:spcPct val="20000"/>
        </a:spcBef>
        <a:buFont typeface="Arial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287" indent="-272058" algn="l" defTabSz="544115" rtl="0" eaLnBrk="1" latinLnBrk="0" hangingPunct="1">
        <a:spcBef>
          <a:spcPct val="20000"/>
        </a:spcBef>
        <a:buFont typeface="Arial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02" indent="-272058" algn="l" defTabSz="54411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517" indent="-272058" algn="l" defTabSz="544115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631" indent="-272058" algn="l" defTabSz="54411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747" indent="-272058" algn="l" defTabSz="54411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861" indent="-272058" algn="l" defTabSz="54411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976" indent="-272058" algn="l" defTabSz="54411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115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29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345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59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0574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4688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8803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2918" algn="l" defTabSz="544115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869362" y="2274721"/>
            <a:ext cx="3491799" cy="156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799" b="1" i="0" u="none" strike="noStrike" kern="1200" cap="none" spc="0" normalizeH="0" baseline="0" noProof="0" dirty="0">
                <a:ln>
                  <a:noFill/>
                </a:ln>
                <a:solidFill>
                  <a:srgbClr val="0F263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Gustavo Vega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869362" y="3971843"/>
            <a:ext cx="4092805" cy="600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99" b="0" i="0" u="none" strike="noStrike" kern="1200" cap="none" spc="0" normalizeH="0" baseline="0" noProof="0" dirty="0">
                <a:ln>
                  <a:noFill/>
                </a:ln>
                <a:solidFill>
                  <a:srgbClr val="0F263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Palabras de Cierre</a:t>
            </a:r>
          </a:p>
        </p:txBody>
      </p:sp>
    </p:spTree>
    <p:extLst>
      <p:ext uri="{BB962C8B-B14F-4D97-AF65-F5344CB8AC3E}">
        <p14:creationId xmlns:p14="http://schemas.microsoft.com/office/powerpoint/2010/main" val="147120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E4AA551-B34E-4E24-B66F-F482CFD6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61" y="127592"/>
            <a:ext cx="2924481" cy="16450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95E050C-943E-4DC4-BA31-1C560C4E6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242" y="127295"/>
            <a:ext cx="2924481" cy="16450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C30F8CF-C850-401E-A700-1B1DB7AEC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723" y="127593"/>
            <a:ext cx="2923954" cy="16447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90D3E9C-DA8D-4E1C-8321-D54563C98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677" y="127295"/>
            <a:ext cx="2923955" cy="16447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B611182-5137-4071-8462-6407721AA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61" y="1772021"/>
            <a:ext cx="2923954" cy="16447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B67AAFBB-82CF-4240-9B11-1FF759FDF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715" y="1772021"/>
            <a:ext cx="2923954" cy="16447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03FA6DB0-80F8-4C06-B3EB-30FB4E203E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4623" y="1772020"/>
            <a:ext cx="2923954" cy="16447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CF9D565-A781-4906-A1F2-CDB079988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9614" y="1772020"/>
            <a:ext cx="2787311" cy="15678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A1B6FB7-2038-4DA7-A8AE-BF918EA967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289" y="3425603"/>
            <a:ext cx="2923426" cy="16444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9B26392F-9909-49E9-9098-EB096A6A7A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5660" y="3425603"/>
            <a:ext cx="2923954" cy="164472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1433E35A-802C-4F43-A304-605FE55659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9086" y="3416447"/>
            <a:ext cx="2924887" cy="16444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1615D720-8218-4588-A5F0-D4246C737C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1985" y="3425603"/>
            <a:ext cx="2923425" cy="164442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2BD6B60E-CBF3-4FE0-86BF-04B0785399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1985" y="5069733"/>
            <a:ext cx="2923425" cy="16444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6D1A0834-E8A6-4AE3-93DB-6DBBEAD482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032" y="5078888"/>
            <a:ext cx="2919628" cy="164472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29F96860-735A-48C5-8B4E-016D9DED7D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6975" y="5116309"/>
            <a:ext cx="2923954" cy="164472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A72D0111-923A-4CBA-9AC5-B12F46515E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5538" y="5060874"/>
            <a:ext cx="2926185" cy="174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0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="" xmlns:a16="http://schemas.microsoft.com/office/drawing/2014/main" id="{510C07EF-EB97-4B18-80B5-00BD2585E939}"/>
              </a:ext>
            </a:extLst>
          </p:cNvPr>
          <p:cNvSpPr/>
          <p:nvPr/>
        </p:nvSpPr>
        <p:spPr>
          <a:xfrm>
            <a:off x="9282223" y="5305647"/>
            <a:ext cx="2488019" cy="133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Forma libre: forma 2">
            <a:extLst>
              <a:ext uri="{FF2B5EF4-FFF2-40B4-BE49-F238E27FC236}">
                <a16:creationId xmlns="" xmlns:a16="http://schemas.microsoft.com/office/drawing/2014/main" id="{CEF8A9FB-071A-43C1-93F0-3378416C450D}"/>
              </a:ext>
            </a:extLst>
          </p:cNvPr>
          <p:cNvSpPr/>
          <p:nvPr/>
        </p:nvSpPr>
        <p:spPr>
          <a:xfrm>
            <a:off x="5426216" y="228436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Blockchain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="" xmlns:a16="http://schemas.microsoft.com/office/drawing/2014/main" id="{600C1402-E550-4016-90B6-AA09CD988A3B}"/>
              </a:ext>
            </a:extLst>
          </p:cNvPr>
          <p:cNvSpPr/>
          <p:nvPr/>
        </p:nvSpPr>
        <p:spPr>
          <a:xfrm>
            <a:off x="7140918" y="612716"/>
            <a:ext cx="1440000" cy="720000"/>
          </a:xfrm>
          <a:custGeom>
            <a:avLst/>
            <a:gdLst>
              <a:gd name="connsiteX0" fmla="*/ 0 w 699502"/>
              <a:gd name="connsiteY0" fmla="*/ 75781 h 454676"/>
              <a:gd name="connsiteX1" fmla="*/ 75781 w 699502"/>
              <a:gd name="connsiteY1" fmla="*/ 0 h 454676"/>
              <a:gd name="connsiteX2" fmla="*/ 623721 w 699502"/>
              <a:gd name="connsiteY2" fmla="*/ 0 h 454676"/>
              <a:gd name="connsiteX3" fmla="*/ 699502 w 699502"/>
              <a:gd name="connsiteY3" fmla="*/ 75781 h 454676"/>
              <a:gd name="connsiteX4" fmla="*/ 699502 w 699502"/>
              <a:gd name="connsiteY4" fmla="*/ 378895 h 454676"/>
              <a:gd name="connsiteX5" fmla="*/ 623721 w 699502"/>
              <a:gd name="connsiteY5" fmla="*/ 454676 h 454676"/>
              <a:gd name="connsiteX6" fmla="*/ 75781 w 699502"/>
              <a:gd name="connsiteY6" fmla="*/ 454676 h 454676"/>
              <a:gd name="connsiteX7" fmla="*/ 0 w 699502"/>
              <a:gd name="connsiteY7" fmla="*/ 378895 h 454676"/>
              <a:gd name="connsiteX8" fmla="*/ 0 w 69950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50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623721" y="0"/>
                </a:lnTo>
                <a:cubicBezTo>
                  <a:pt x="665574" y="0"/>
                  <a:pt x="699502" y="33928"/>
                  <a:pt x="699502" y="75781"/>
                </a:cubicBezTo>
                <a:lnTo>
                  <a:pt x="699502" y="378895"/>
                </a:lnTo>
                <a:cubicBezTo>
                  <a:pt x="699502" y="420748"/>
                  <a:pt x="665574" y="454676"/>
                  <a:pt x="62372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Cloud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="" xmlns:a16="http://schemas.microsoft.com/office/drawing/2014/main" id="{08ECC9BF-0EF9-4A8C-A7DC-C647658266F3}"/>
              </a:ext>
            </a:extLst>
          </p:cNvPr>
          <p:cNvSpPr/>
          <p:nvPr/>
        </p:nvSpPr>
        <p:spPr>
          <a:xfrm>
            <a:off x="8266352" y="1391938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155" tIns="83155" rIns="83155" bIns="83155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600" kern="1200" dirty="0"/>
              <a:t>Inteligencia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600" kern="1200" dirty="0"/>
              <a:t>Artificial</a:t>
            </a:r>
          </a:p>
        </p:txBody>
      </p:sp>
      <p:sp>
        <p:nvSpPr>
          <p:cNvPr id="9" name="Forma libre: forma 8">
            <a:extLst>
              <a:ext uri="{FF2B5EF4-FFF2-40B4-BE49-F238E27FC236}">
                <a16:creationId xmlns="" xmlns:a16="http://schemas.microsoft.com/office/drawing/2014/main" id="{503CB167-0B10-4992-9A6A-370AF8E38E98}"/>
              </a:ext>
            </a:extLst>
          </p:cNvPr>
          <p:cNvSpPr/>
          <p:nvPr/>
        </p:nvSpPr>
        <p:spPr>
          <a:xfrm>
            <a:off x="8951692" y="2551610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Big Data</a:t>
            </a:r>
          </a:p>
        </p:txBody>
      </p:sp>
      <p:sp>
        <p:nvSpPr>
          <p:cNvPr id="11" name="Forma libre: forma 10">
            <a:extLst>
              <a:ext uri="{FF2B5EF4-FFF2-40B4-BE49-F238E27FC236}">
                <a16:creationId xmlns="" xmlns:a16="http://schemas.microsoft.com/office/drawing/2014/main" id="{A7841BF2-2843-43B4-A587-70A49E7C1F8F}"/>
              </a:ext>
            </a:extLst>
          </p:cNvPr>
          <p:cNvSpPr/>
          <p:nvPr/>
        </p:nvSpPr>
        <p:spPr>
          <a:xfrm>
            <a:off x="9066761" y="3808519"/>
            <a:ext cx="1440000" cy="720000"/>
          </a:xfrm>
          <a:custGeom>
            <a:avLst/>
            <a:gdLst>
              <a:gd name="connsiteX0" fmla="*/ 0 w 699502"/>
              <a:gd name="connsiteY0" fmla="*/ 75781 h 454676"/>
              <a:gd name="connsiteX1" fmla="*/ 75781 w 699502"/>
              <a:gd name="connsiteY1" fmla="*/ 0 h 454676"/>
              <a:gd name="connsiteX2" fmla="*/ 623721 w 699502"/>
              <a:gd name="connsiteY2" fmla="*/ 0 h 454676"/>
              <a:gd name="connsiteX3" fmla="*/ 699502 w 699502"/>
              <a:gd name="connsiteY3" fmla="*/ 75781 h 454676"/>
              <a:gd name="connsiteX4" fmla="*/ 699502 w 699502"/>
              <a:gd name="connsiteY4" fmla="*/ 378895 h 454676"/>
              <a:gd name="connsiteX5" fmla="*/ 623721 w 699502"/>
              <a:gd name="connsiteY5" fmla="*/ 454676 h 454676"/>
              <a:gd name="connsiteX6" fmla="*/ 75781 w 699502"/>
              <a:gd name="connsiteY6" fmla="*/ 454676 h 454676"/>
              <a:gd name="connsiteX7" fmla="*/ 0 w 699502"/>
              <a:gd name="connsiteY7" fmla="*/ 378895 h 454676"/>
              <a:gd name="connsiteX8" fmla="*/ 0 w 69950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50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623721" y="0"/>
                </a:lnTo>
                <a:cubicBezTo>
                  <a:pt x="665574" y="0"/>
                  <a:pt x="699502" y="33928"/>
                  <a:pt x="699502" y="75781"/>
                </a:cubicBezTo>
                <a:lnTo>
                  <a:pt x="699502" y="378895"/>
                </a:lnTo>
                <a:cubicBezTo>
                  <a:pt x="699502" y="420748"/>
                  <a:pt x="665574" y="454676"/>
                  <a:pt x="62372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Ciencia de Datos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="" xmlns:a16="http://schemas.microsoft.com/office/drawing/2014/main" id="{7CB17809-7309-42D8-9ADC-C32D58B2C259}"/>
              </a:ext>
            </a:extLst>
          </p:cNvPr>
          <p:cNvSpPr/>
          <p:nvPr/>
        </p:nvSpPr>
        <p:spPr>
          <a:xfrm>
            <a:off x="8252964" y="4990424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 err="1"/>
              <a:t>APIficación</a:t>
            </a:r>
            <a:endParaRPr lang="es-CO" sz="1800" kern="1200" dirty="0"/>
          </a:p>
        </p:txBody>
      </p:sp>
      <p:sp>
        <p:nvSpPr>
          <p:cNvPr id="15" name="Forma libre: forma 14">
            <a:extLst>
              <a:ext uri="{FF2B5EF4-FFF2-40B4-BE49-F238E27FC236}">
                <a16:creationId xmlns="" xmlns:a16="http://schemas.microsoft.com/office/drawing/2014/main" id="{E8998604-4AF8-4803-867B-2301F19EE5D6}"/>
              </a:ext>
            </a:extLst>
          </p:cNvPr>
          <p:cNvSpPr/>
          <p:nvPr/>
        </p:nvSpPr>
        <p:spPr>
          <a:xfrm>
            <a:off x="6932313" y="5738386"/>
            <a:ext cx="1440000" cy="720000"/>
          </a:xfrm>
          <a:custGeom>
            <a:avLst/>
            <a:gdLst>
              <a:gd name="connsiteX0" fmla="*/ 0 w 1022588"/>
              <a:gd name="connsiteY0" fmla="*/ 75781 h 454676"/>
              <a:gd name="connsiteX1" fmla="*/ 75781 w 1022588"/>
              <a:gd name="connsiteY1" fmla="*/ 0 h 454676"/>
              <a:gd name="connsiteX2" fmla="*/ 946807 w 1022588"/>
              <a:gd name="connsiteY2" fmla="*/ 0 h 454676"/>
              <a:gd name="connsiteX3" fmla="*/ 1022588 w 1022588"/>
              <a:gd name="connsiteY3" fmla="*/ 75781 h 454676"/>
              <a:gd name="connsiteX4" fmla="*/ 1022588 w 1022588"/>
              <a:gd name="connsiteY4" fmla="*/ 378895 h 454676"/>
              <a:gd name="connsiteX5" fmla="*/ 946807 w 1022588"/>
              <a:gd name="connsiteY5" fmla="*/ 454676 h 454676"/>
              <a:gd name="connsiteX6" fmla="*/ 75781 w 1022588"/>
              <a:gd name="connsiteY6" fmla="*/ 454676 h 454676"/>
              <a:gd name="connsiteX7" fmla="*/ 0 w 1022588"/>
              <a:gd name="connsiteY7" fmla="*/ 378895 h 454676"/>
              <a:gd name="connsiteX8" fmla="*/ 0 w 1022588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88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6807" y="0"/>
                </a:lnTo>
                <a:cubicBezTo>
                  <a:pt x="988660" y="0"/>
                  <a:pt x="1022588" y="33928"/>
                  <a:pt x="1022588" y="75781"/>
                </a:cubicBezTo>
                <a:lnTo>
                  <a:pt x="1022588" y="378895"/>
                </a:lnTo>
                <a:cubicBezTo>
                  <a:pt x="1022588" y="420748"/>
                  <a:pt x="988660" y="454676"/>
                  <a:pt x="946807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Open </a:t>
            </a:r>
            <a:r>
              <a:rPr lang="es-CO" sz="1800" kern="1200" dirty="0" err="1"/>
              <a:t>Banking</a:t>
            </a:r>
            <a:endParaRPr lang="es-CO" sz="1800" kern="1200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="" xmlns:a16="http://schemas.microsoft.com/office/drawing/2014/main" id="{014C4CDF-0FBA-49B5-8D46-C7D7E16CA8D0}"/>
              </a:ext>
            </a:extLst>
          </p:cNvPr>
          <p:cNvSpPr/>
          <p:nvPr/>
        </p:nvSpPr>
        <p:spPr>
          <a:xfrm>
            <a:off x="5457961" y="6126348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Biometría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="" xmlns:a16="http://schemas.microsoft.com/office/drawing/2014/main" id="{2FC11EDA-28C3-4E6A-98FE-5E8B58D2ACCC}"/>
              </a:ext>
            </a:extLst>
          </p:cNvPr>
          <p:cNvSpPr/>
          <p:nvPr/>
        </p:nvSpPr>
        <p:spPr>
          <a:xfrm>
            <a:off x="3938989" y="5888944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 err="1"/>
              <a:t>Robotics</a:t>
            </a:r>
            <a:endParaRPr lang="es-CO" sz="1800" kern="1200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="" xmlns:a16="http://schemas.microsoft.com/office/drawing/2014/main" id="{2F30A829-9749-45C3-BB67-1C73F3727BA9}"/>
              </a:ext>
            </a:extLst>
          </p:cNvPr>
          <p:cNvSpPr/>
          <p:nvPr/>
        </p:nvSpPr>
        <p:spPr>
          <a:xfrm>
            <a:off x="2661713" y="4976690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Pagos Inmediatos</a:t>
            </a:r>
          </a:p>
        </p:txBody>
      </p:sp>
      <p:sp>
        <p:nvSpPr>
          <p:cNvPr id="23" name="Forma libre: forma 22">
            <a:extLst>
              <a:ext uri="{FF2B5EF4-FFF2-40B4-BE49-F238E27FC236}">
                <a16:creationId xmlns="" xmlns:a16="http://schemas.microsoft.com/office/drawing/2014/main" id="{A0489277-2F79-4F27-AC10-D8DD2225166A}"/>
              </a:ext>
            </a:extLst>
          </p:cNvPr>
          <p:cNvSpPr/>
          <p:nvPr/>
        </p:nvSpPr>
        <p:spPr>
          <a:xfrm>
            <a:off x="1987889" y="3830648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 err="1"/>
              <a:t>FinTech</a:t>
            </a:r>
            <a:endParaRPr lang="es-CO" sz="1800" kern="1200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="" xmlns:a16="http://schemas.microsoft.com/office/drawing/2014/main" id="{EA409EEC-202B-453A-A735-F87CB66848FD}"/>
              </a:ext>
            </a:extLst>
          </p:cNvPr>
          <p:cNvSpPr/>
          <p:nvPr/>
        </p:nvSpPr>
        <p:spPr>
          <a:xfrm>
            <a:off x="1956392" y="2553494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Regulación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="" xmlns:a16="http://schemas.microsoft.com/office/drawing/2014/main" id="{16151E2A-D83C-4074-AA6C-F9742251B07C}"/>
              </a:ext>
            </a:extLst>
          </p:cNvPr>
          <p:cNvSpPr/>
          <p:nvPr/>
        </p:nvSpPr>
        <p:spPr>
          <a:xfrm>
            <a:off x="2642665" y="1412352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Seguridad</a:t>
            </a:r>
          </a:p>
        </p:txBody>
      </p:sp>
      <p:sp>
        <p:nvSpPr>
          <p:cNvPr id="29" name="Forma libre: forma 28">
            <a:extLst>
              <a:ext uri="{FF2B5EF4-FFF2-40B4-BE49-F238E27FC236}">
                <a16:creationId xmlns="" xmlns:a16="http://schemas.microsoft.com/office/drawing/2014/main" id="{63A2159B-308B-4ED3-9452-B111D336BC08}"/>
              </a:ext>
            </a:extLst>
          </p:cNvPr>
          <p:cNvSpPr/>
          <p:nvPr/>
        </p:nvSpPr>
        <p:spPr>
          <a:xfrm>
            <a:off x="3765181" y="622548"/>
            <a:ext cx="1440000" cy="720000"/>
          </a:xfrm>
          <a:custGeom>
            <a:avLst/>
            <a:gdLst>
              <a:gd name="connsiteX0" fmla="*/ 0 w 1022972"/>
              <a:gd name="connsiteY0" fmla="*/ 75781 h 454676"/>
              <a:gd name="connsiteX1" fmla="*/ 75781 w 1022972"/>
              <a:gd name="connsiteY1" fmla="*/ 0 h 454676"/>
              <a:gd name="connsiteX2" fmla="*/ 947191 w 1022972"/>
              <a:gd name="connsiteY2" fmla="*/ 0 h 454676"/>
              <a:gd name="connsiteX3" fmla="*/ 1022972 w 1022972"/>
              <a:gd name="connsiteY3" fmla="*/ 75781 h 454676"/>
              <a:gd name="connsiteX4" fmla="*/ 1022972 w 1022972"/>
              <a:gd name="connsiteY4" fmla="*/ 378895 h 454676"/>
              <a:gd name="connsiteX5" fmla="*/ 947191 w 1022972"/>
              <a:gd name="connsiteY5" fmla="*/ 454676 h 454676"/>
              <a:gd name="connsiteX6" fmla="*/ 75781 w 1022972"/>
              <a:gd name="connsiteY6" fmla="*/ 454676 h 454676"/>
              <a:gd name="connsiteX7" fmla="*/ 0 w 1022972"/>
              <a:gd name="connsiteY7" fmla="*/ 378895 h 454676"/>
              <a:gd name="connsiteX8" fmla="*/ 0 w 1022972"/>
              <a:gd name="connsiteY8" fmla="*/ 75781 h 45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972" h="454676">
                <a:moveTo>
                  <a:pt x="0" y="75781"/>
                </a:moveTo>
                <a:cubicBezTo>
                  <a:pt x="0" y="33928"/>
                  <a:pt x="33928" y="0"/>
                  <a:pt x="75781" y="0"/>
                </a:cubicBezTo>
                <a:lnTo>
                  <a:pt x="947191" y="0"/>
                </a:lnTo>
                <a:cubicBezTo>
                  <a:pt x="989044" y="0"/>
                  <a:pt x="1022972" y="33928"/>
                  <a:pt x="1022972" y="75781"/>
                </a:cubicBezTo>
                <a:lnTo>
                  <a:pt x="1022972" y="378895"/>
                </a:lnTo>
                <a:cubicBezTo>
                  <a:pt x="1022972" y="420748"/>
                  <a:pt x="989044" y="454676"/>
                  <a:pt x="947191" y="454676"/>
                </a:cubicBezTo>
                <a:lnTo>
                  <a:pt x="75781" y="454676"/>
                </a:lnTo>
                <a:cubicBezTo>
                  <a:pt x="33928" y="454676"/>
                  <a:pt x="0" y="420748"/>
                  <a:pt x="0" y="378895"/>
                </a:cubicBezTo>
                <a:lnTo>
                  <a:pt x="0" y="757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75" tIns="90775" rIns="90775" bIns="9077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kern="1200" dirty="0"/>
              <a:t>Talento Humano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D0924254-F822-452E-9DFF-5625B1765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690" y="2513383"/>
            <a:ext cx="3489616" cy="20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5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2370" y="597523"/>
            <a:ext cx="9232960" cy="6462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99" b="1" i="0" u="none" strike="noStrike" kern="1200" cap="none" spc="0" normalizeH="0" baseline="0" noProof="0" dirty="0">
                <a:ln>
                  <a:noFill/>
                </a:ln>
                <a:solidFill>
                  <a:srgbClr val="1A243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Mensaje Final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35277" y="511891"/>
            <a:ext cx="378043" cy="1032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5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027ABBE8-4BEE-41EF-85D4-2497A9E56DA8}"/>
              </a:ext>
            </a:extLst>
          </p:cNvPr>
          <p:cNvSpPr txBox="1"/>
          <p:nvPr/>
        </p:nvSpPr>
        <p:spPr>
          <a:xfrm>
            <a:off x="136451" y="2232832"/>
            <a:ext cx="11897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3200" dirty="0">
                <a:solidFill>
                  <a:prstClr val="black"/>
                </a:solidFill>
                <a:latin typeface="Calibri"/>
              </a:rPr>
              <a:t>El entorno de la banca sigue cambiando de manera acelerada.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3200" dirty="0">
                <a:solidFill>
                  <a:prstClr val="black"/>
                </a:solidFill>
                <a:latin typeface="Calibri"/>
              </a:rPr>
              <a:t>Existen varios retos para la banca.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3200" dirty="0">
                <a:solidFill>
                  <a:prstClr val="black"/>
                </a:solidFill>
                <a:latin typeface="Calibri"/>
              </a:rPr>
              <a:t>Hay que redefinir el modelo de negocio.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transformación digital hoy no es una opción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3200" dirty="0">
                <a:solidFill>
                  <a:prstClr val="black"/>
                </a:solidFill>
                <a:latin typeface="Calibri"/>
              </a:rPr>
              <a:t>La innovación debe ser parte del día a día.</a:t>
            </a:r>
            <a:endParaRPr kumimoji="0" lang="es-CO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colaboración es un mecanismo para el crecimiento y enfrentar la competencia.</a:t>
            </a:r>
          </a:p>
        </p:txBody>
      </p:sp>
    </p:spTree>
    <p:extLst>
      <p:ext uri="{BB962C8B-B14F-4D97-AF65-F5344CB8AC3E}">
        <p14:creationId xmlns:p14="http://schemas.microsoft.com/office/powerpoint/2010/main" val="133232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2370" y="597523"/>
            <a:ext cx="9232960" cy="6462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99" b="1" i="0" u="none" strike="noStrike" kern="1200" cap="none" spc="0" normalizeH="0" baseline="0" noProof="0" dirty="0">
                <a:ln>
                  <a:noFill/>
                </a:ln>
                <a:solidFill>
                  <a:srgbClr val="1A243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Agradecimientos y Reconocimientos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35277" y="511891"/>
            <a:ext cx="378043" cy="1032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5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027ABBE8-4BEE-41EF-85D4-2497A9E56DA8}"/>
              </a:ext>
            </a:extLst>
          </p:cNvPr>
          <p:cNvSpPr txBox="1"/>
          <p:nvPr/>
        </p:nvSpPr>
        <p:spPr>
          <a:xfrm>
            <a:off x="4027967" y="1775638"/>
            <a:ext cx="41360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4000" dirty="0"/>
              <a:t>Asistentes.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4000" dirty="0"/>
              <a:t>Conferencistas.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4000" dirty="0"/>
              <a:t>Patrocinadores.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4000" dirty="0"/>
              <a:t>Presentadores.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40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4000" dirty="0" err="1"/>
              <a:t>Felaban</a:t>
            </a:r>
            <a:r>
              <a:rPr lang="es-CO" sz="4000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4000" dirty="0"/>
              <a:t>Asobancaria.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189029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2370" y="597523"/>
            <a:ext cx="9232960" cy="6462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599" b="1" dirty="0" smtClean="0">
                <a:solidFill>
                  <a:srgbClr val="1A2434"/>
                </a:solidFill>
                <a:latin typeface="Helvetica"/>
                <a:cs typeface="Helvetica"/>
              </a:rPr>
              <a:t>Agradecimientos y Reconocimientos</a:t>
            </a:r>
            <a:endParaRPr kumimoji="0" lang="es-ES" sz="3599" b="1" i="0" u="none" strike="noStrike" kern="1200" cap="none" spc="0" normalizeH="0" baseline="0" noProof="0" dirty="0">
              <a:ln>
                <a:noFill/>
              </a:ln>
              <a:solidFill>
                <a:srgbClr val="1A243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35277" y="511891"/>
            <a:ext cx="378043" cy="1032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5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90" y="1243726"/>
            <a:ext cx="4087533" cy="29440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091" y="4377984"/>
            <a:ext cx="3865418" cy="2293880"/>
          </a:xfrm>
          <a:prstGeom prst="rect">
            <a:avLst/>
          </a:prstGeom>
        </p:spPr>
      </p:pic>
      <p:sp>
        <p:nvSpPr>
          <p:cNvPr id="7" name="AutoShape 2" descr="blob:https://web.whatsapp.com/cebb4f59-30af-4758-b2d8-da8e00e558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787" y="2715737"/>
            <a:ext cx="4322067" cy="28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2370" y="597523"/>
            <a:ext cx="9232960" cy="6462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99" b="1" i="0" u="none" strike="noStrike" kern="1200" cap="none" spc="0" normalizeH="0" baseline="0" noProof="0" dirty="0">
                <a:ln>
                  <a:noFill/>
                </a:ln>
                <a:solidFill>
                  <a:srgbClr val="1A243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CLAB 2019 - 2020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35277" y="511891"/>
            <a:ext cx="378043" cy="1032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5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027ABBE8-4BEE-41EF-85D4-2497A9E56DA8}"/>
              </a:ext>
            </a:extLst>
          </p:cNvPr>
          <p:cNvSpPr txBox="1"/>
          <p:nvPr/>
        </p:nvSpPr>
        <p:spPr>
          <a:xfrm>
            <a:off x="2342707" y="2243471"/>
            <a:ext cx="7506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4000" dirty="0"/>
              <a:t>Hollywood, Florida - USA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4000" dirty="0"/>
              <a:t>Quito - Ecuador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26063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2370" y="597523"/>
            <a:ext cx="9232960" cy="6462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99" b="1" i="0" u="none" strike="noStrike" kern="1200" cap="none" spc="0" normalizeH="0" baseline="0" noProof="0" dirty="0">
                <a:ln>
                  <a:noFill/>
                </a:ln>
                <a:solidFill>
                  <a:srgbClr val="1A243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Visitantes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35277" y="511891"/>
            <a:ext cx="378043" cy="1032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44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5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 descr="Imagen que contiene exterior, árbol, edificio, calle&#10;&#10;Descripción generada con confianza muy alta">
            <a:extLst>
              <a:ext uri="{FF2B5EF4-FFF2-40B4-BE49-F238E27FC236}">
                <a16:creationId xmlns="" xmlns:a16="http://schemas.microsoft.com/office/drawing/2014/main" id="{64D16BFB-F385-449C-86A3-2F704076D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92" y="1329358"/>
            <a:ext cx="9978680" cy="39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116</Words>
  <Application>Microsoft Office PowerPoint</Application>
  <PresentationFormat>Panorámica</PresentationFormat>
  <Paragraphs>37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Gustavo Vega Villamil</dc:creator>
  <cp:lastModifiedBy>magix 16</cp:lastModifiedBy>
  <cp:revision>13</cp:revision>
  <dcterms:created xsi:type="dcterms:W3CDTF">2018-09-21T09:53:33Z</dcterms:created>
  <dcterms:modified xsi:type="dcterms:W3CDTF">2018-09-21T16:00:56Z</dcterms:modified>
</cp:coreProperties>
</file>