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3" r:id="rId3"/>
    <p:sldId id="344" r:id="rId4"/>
    <p:sldId id="306" r:id="rId5"/>
    <p:sldId id="342" r:id="rId6"/>
    <p:sldId id="336" r:id="rId7"/>
    <p:sldId id="337" r:id="rId8"/>
    <p:sldId id="338" r:id="rId9"/>
    <p:sldId id="346" r:id="rId10"/>
    <p:sldId id="339" r:id="rId11"/>
    <p:sldId id="343" r:id="rId12"/>
    <p:sldId id="340" r:id="rId13"/>
    <p:sldId id="347" r:id="rId14"/>
    <p:sldId id="348" r:id="rId15"/>
    <p:sldId id="341" r:id="rId16"/>
    <p:sldId id="345" r:id="rId17"/>
  </p:sldIdLst>
  <p:sldSz cx="9144000" cy="6858000" type="screen4x3"/>
  <p:notesSz cx="6980238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191"/>
    <a:srgbClr val="E9F1F8"/>
    <a:srgbClr val="0676A2"/>
    <a:srgbClr val="E9F0F8"/>
    <a:srgbClr val="A2B7C7"/>
    <a:srgbClr val="E5E5E4"/>
    <a:srgbClr val="C7C7C7"/>
    <a:srgbClr val="A2B6C7"/>
    <a:srgbClr val="50C5E4"/>
    <a:srgbClr val="00A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 autoAdjust="0"/>
    <p:restoredTop sz="99094" autoAdjust="0"/>
  </p:normalViewPr>
  <p:slideViewPr>
    <p:cSldViewPr snapToGrid="0" snapToObjects="1">
      <p:cViewPr>
        <p:scale>
          <a:sx n="121" d="100"/>
          <a:sy n="121" d="100"/>
        </p:scale>
        <p:origin x="-160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-2778" y="-9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Relationship Id="rId4" Type="http://schemas.openxmlformats.org/officeDocument/2006/relationships/image" Target="../media/image4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Relationship Id="rId4" Type="http://schemas.openxmlformats.org/officeDocument/2006/relationships/image" Target="../media/image4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7C3E9-A144-459A-8942-AAF45D2F724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5DBB73F-9073-4E67-962B-44EBEE4011DD}">
      <dgm:prSet phldrT="[Texto]"/>
      <dgm:spPr>
        <a:solidFill>
          <a:srgbClr val="5D8191"/>
        </a:solidFill>
      </dgm:spPr>
      <dgm:t>
        <a:bodyPr/>
        <a:lstStyle/>
        <a:p>
          <a:r>
            <a:rPr lang="es-ES_tradnl" dirty="0" smtClean="0"/>
            <a:t>1. Definir líderes sectoriales</a:t>
          </a:r>
          <a:endParaRPr lang="es-CO" dirty="0"/>
        </a:p>
      </dgm:t>
    </dgm:pt>
    <dgm:pt modelId="{A31BC7D3-FD21-4A26-9F62-F82A007FF4EC}" type="parTrans" cxnId="{1E9903C5-3F9E-4FF9-A793-7FD38B74B5E0}">
      <dgm:prSet/>
      <dgm:spPr/>
      <dgm:t>
        <a:bodyPr/>
        <a:lstStyle/>
        <a:p>
          <a:endParaRPr lang="es-CO"/>
        </a:p>
      </dgm:t>
    </dgm:pt>
    <dgm:pt modelId="{0392D011-910A-40D6-9B37-B9BAB80A6CF4}" type="sibTrans" cxnId="{1E9903C5-3F9E-4FF9-A793-7FD38B74B5E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O"/>
        </a:p>
      </dgm:t>
    </dgm:pt>
    <dgm:pt modelId="{C4E5558C-F5D0-49AE-A779-A7D838C2B69E}">
      <dgm:prSet phldrT="[Texto]"/>
      <dgm:spPr>
        <a:solidFill>
          <a:srgbClr val="5D8191"/>
        </a:solidFill>
      </dgm:spPr>
      <dgm:t>
        <a:bodyPr/>
        <a:lstStyle/>
        <a:p>
          <a:r>
            <a:rPr lang="es-ES_tradnl" dirty="0" smtClean="0"/>
            <a:t> 2. Guía ICCN</a:t>
          </a:r>
          <a:endParaRPr lang="es-CO" dirty="0"/>
        </a:p>
      </dgm:t>
    </dgm:pt>
    <dgm:pt modelId="{7041E38D-7D2D-4D1D-A794-85F9F7FAA335}" type="parTrans" cxnId="{DE173558-8D73-49F3-BEEF-E2E41912B00B}">
      <dgm:prSet/>
      <dgm:spPr/>
      <dgm:t>
        <a:bodyPr/>
        <a:lstStyle/>
        <a:p>
          <a:endParaRPr lang="es-CO"/>
        </a:p>
      </dgm:t>
    </dgm:pt>
    <dgm:pt modelId="{64EE8672-DD35-446C-AC18-F9017E1104A5}" type="sibTrans" cxnId="{DE173558-8D73-49F3-BEEF-E2E41912B00B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CO"/>
        </a:p>
      </dgm:t>
    </dgm:pt>
    <dgm:pt modelId="{F51A8FCE-8AA8-43BA-A729-B4BEEC4FC6D8}">
      <dgm:prSet phldrT="[Texto]"/>
      <dgm:spPr>
        <a:solidFill>
          <a:srgbClr val="5D8191"/>
        </a:solidFill>
      </dgm:spPr>
      <dgm:t>
        <a:bodyPr/>
        <a:lstStyle/>
        <a:p>
          <a:r>
            <a:rPr lang="es-ES_tradnl" dirty="0" smtClean="0"/>
            <a:t> 3. Documento sectores estratégicos</a:t>
          </a:r>
          <a:endParaRPr lang="es-CO" dirty="0"/>
        </a:p>
      </dgm:t>
    </dgm:pt>
    <dgm:pt modelId="{4A8F89D3-E031-4574-8C8E-799BFCD57932}" type="parTrans" cxnId="{CFB443E8-CD84-4C6C-86BA-1080A3FA302B}">
      <dgm:prSet/>
      <dgm:spPr/>
      <dgm:t>
        <a:bodyPr/>
        <a:lstStyle/>
        <a:p>
          <a:endParaRPr lang="es-CO"/>
        </a:p>
      </dgm:t>
    </dgm:pt>
    <dgm:pt modelId="{AA0B9690-B2AE-48EE-8E90-F5BB0E8066F0}" type="sibTrans" cxnId="{CFB443E8-CD84-4C6C-86BA-1080A3FA302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CO"/>
        </a:p>
      </dgm:t>
    </dgm:pt>
    <dgm:pt modelId="{9D4202E9-C67A-46B0-B327-412039431823}">
      <dgm:prSet phldrT="[Texto]"/>
      <dgm:spPr>
        <a:solidFill>
          <a:srgbClr val="5D8191"/>
        </a:solidFill>
      </dgm:spPr>
      <dgm:t>
        <a:bodyPr/>
        <a:lstStyle/>
        <a:p>
          <a:r>
            <a:rPr lang="es-ES_tradnl" dirty="0" smtClean="0"/>
            <a:t> 5. Catálogo ICCN Versión 1.0</a:t>
          </a:r>
          <a:endParaRPr lang="es-CO" dirty="0"/>
        </a:p>
      </dgm:t>
    </dgm:pt>
    <dgm:pt modelId="{5235AC69-E7FC-4852-8D12-0DDA2CA22723}" type="parTrans" cxnId="{0A91E001-70A4-4D61-A6B2-3467F75C98DA}">
      <dgm:prSet/>
      <dgm:spPr/>
      <dgm:t>
        <a:bodyPr/>
        <a:lstStyle/>
        <a:p>
          <a:endParaRPr lang="es-CO"/>
        </a:p>
      </dgm:t>
    </dgm:pt>
    <dgm:pt modelId="{A25B91D0-246E-421A-B0E4-00B25ED4B47E}" type="sibTrans" cxnId="{0A91E001-70A4-4D61-A6B2-3467F75C98DA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25E44206-6710-4AB5-839F-FD349FB06234}">
      <dgm:prSet phldrT="[Texto]"/>
      <dgm:spPr>
        <a:solidFill>
          <a:srgbClr val="5D8191"/>
        </a:solidFill>
      </dgm:spPr>
      <dgm:t>
        <a:bodyPr/>
        <a:lstStyle/>
        <a:p>
          <a:r>
            <a:rPr lang="es-ES_tradnl" dirty="0" smtClean="0"/>
            <a:t> 8. Planes sectoriales de protección de ICCN</a:t>
          </a:r>
          <a:endParaRPr lang="es-CO" dirty="0"/>
        </a:p>
      </dgm:t>
    </dgm:pt>
    <dgm:pt modelId="{3BA2CEB2-F77C-47ED-A594-B598E82D4E18}" type="parTrans" cxnId="{DE5EAA51-8FAE-42B1-944B-F7BF372930E1}">
      <dgm:prSet/>
      <dgm:spPr/>
      <dgm:t>
        <a:bodyPr/>
        <a:lstStyle/>
        <a:p>
          <a:endParaRPr lang="es-CO"/>
        </a:p>
      </dgm:t>
    </dgm:pt>
    <dgm:pt modelId="{F45CB5E4-32C4-47A9-B77A-47EE722B8E18}" type="sibTrans" cxnId="{DE5EAA51-8FAE-42B1-944B-F7BF372930E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1EBF4088-3686-467D-B266-BC292B1BE736}">
      <dgm:prSet phldrT="[Texto]"/>
      <dgm:spPr/>
      <dgm:t>
        <a:bodyPr/>
        <a:lstStyle/>
        <a:p>
          <a:endParaRPr lang="es-CO"/>
        </a:p>
      </dgm:t>
    </dgm:pt>
    <dgm:pt modelId="{A5944DCB-A9CF-451A-87F7-F66028A05BE9}" type="parTrans" cxnId="{6EE43DA6-9B9D-476F-8C0D-92F68D9D57A2}">
      <dgm:prSet/>
      <dgm:spPr/>
      <dgm:t>
        <a:bodyPr/>
        <a:lstStyle/>
        <a:p>
          <a:endParaRPr lang="es-CO"/>
        </a:p>
      </dgm:t>
    </dgm:pt>
    <dgm:pt modelId="{C8FBC566-4B18-40A9-ABB4-3E5050BD6FE8}" type="sibTrans" cxnId="{6EE43DA6-9B9D-476F-8C0D-92F68D9D57A2}">
      <dgm:prSet/>
      <dgm:spPr/>
      <dgm:t>
        <a:bodyPr/>
        <a:lstStyle/>
        <a:p>
          <a:endParaRPr lang="es-CO"/>
        </a:p>
      </dgm:t>
    </dgm:pt>
    <dgm:pt modelId="{D21FA5D6-52C3-4971-B3DE-0C9DDF0C1472}">
      <dgm:prSet phldrT="[Texto]"/>
      <dgm:spPr/>
      <dgm:t>
        <a:bodyPr/>
        <a:lstStyle/>
        <a:p>
          <a:endParaRPr lang="es-CO"/>
        </a:p>
      </dgm:t>
    </dgm:pt>
    <dgm:pt modelId="{E45F9EAE-A8F4-4443-A6BB-2FE2BA5C68A0}" type="parTrans" cxnId="{05494F2F-4E13-40B7-82B3-5A659E7752B4}">
      <dgm:prSet/>
      <dgm:spPr/>
      <dgm:t>
        <a:bodyPr/>
        <a:lstStyle/>
        <a:p>
          <a:endParaRPr lang="es-CO"/>
        </a:p>
      </dgm:t>
    </dgm:pt>
    <dgm:pt modelId="{E15B365E-1610-4095-831B-F5D5E3BE3702}" type="sibTrans" cxnId="{05494F2F-4E13-40B7-82B3-5A659E7752B4}">
      <dgm:prSet/>
      <dgm:spPr/>
      <dgm:t>
        <a:bodyPr/>
        <a:lstStyle/>
        <a:p>
          <a:endParaRPr lang="es-CO"/>
        </a:p>
      </dgm:t>
    </dgm:pt>
    <dgm:pt modelId="{114A05F3-1053-4291-AAFA-70FBEED74DBB}">
      <dgm:prSet phldrT="[Texto]" custLinFactNeighborX="15004" custLinFactNeighborY="24039"/>
      <dgm:spPr/>
      <dgm:t>
        <a:bodyPr/>
        <a:lstStyle/>
        <a:p>
          <a:endParaRPr lang="es-CO"/>
        </a:p>
      </dgm:t>
    </dgm:pt>
    <dgm:pt modelId="{B5B818E8-F564-4CB6-BF39-42DA3D0E9819}" type="parTrans" cxnId="{F29BD591-B892-41B6-A1AE-11188E06F4D3}">
      <dgm:prSet/>
      <dgm:spPr/>
      <dgm:t>
        <a:bodyPr/>
        <a:lstStyle/>
        <a:p>
          <a:endParaRPr lang="es-CO"/>
        </a:p>
      </dgm:t>
    </dgm:pt>
    <dgm:pt modelId="{4F94069E-1206-45B2-A790-A29AA21AD6CB}" type="sibTrans" cxnId="{F29BD591-B892-41B6-A1AE-11188E06F4D3}">
      <dgm:prSet custLinFactNeighborX="42160" custLinFactNeighborY="16760"/>
      <dgm:spPr/>
      <dgm:t>
        <a:bodyPr/>
        <a:lstStyle/>
        <a:p>
          <a:endParaRPr lang="es-CO"/>
        </a:p>
      </dgm:t>
    </dgm:pt>
    <dgm:pt modelId="{96CC9A60-2837-4C78-8B27-112FCDE044E4}">
      <dgm:prSet phldrT="[Texto]" custLinFactNeighborX="15004" custLinFactNeighborY="24039"/>
      <dgm:spPr/>
      <dgm:t>
        <a:bodyPr/>
        <a:lstStyle/>
        <a:p>
          <a:endParaRPr lang="es-CO"/>
        </a:p>
      </dgm:t>
    </dgm:pt>
    <dgm:pt modelId="{3B189C62-15DC-45F9-8A26-60736F07E207}" type="parTrans" cxnId="{D37F70B0-290F-4948-88A6-2D3CE91E2065}">
      <dgm:prSet/>
      <dgm:spPr/>
      <dgm:t>
        <a:bodyPr/>
        <a:lstStyle/>
        <a:p>
          <a:endParaRPr lang="es-CO"/>
        </a:p>
      </dgm:t>
    </dgm:pt>
    <dgm:pt modelId="{3CFE6BB8-54C3-4A5B-9DE5-0374BEBC38D3}" type="sibTrans" cxnId="{D37F70B0-290F-4948-88A6-2D3CE91E2065}">
      <dgm:prSet custLinFactNeighborX="42160" custLinFactNeighborY="16760"/>
      <dgm:spPr/>
      <dgm:t>
        <a:bodyPr/>
        <a:lstStyle/>
        <a:p>
          <a:endParaRPr lang="es-CO"/>
        </a:p>
      </dgm:t>
    </dgm:pt>
    <dgm:pt modelId="{ED3922D4-6EEC-4566-8A37-54C1503C207B}">
      <dgm:prSet phldrT="[Texto]" custLinFactNeighborX="15004" custLinFactNeighborY="24039"/>
      <dgm:spPr/>
      <dgm:t>
        <a:bodyPr/>
        <a:lstStyle/>
        <a:p>
          <a:endParaRPr lang="es-CO"/>
        </a:p>
      </dgm:t>
    </dgm:pt>
    <dgm:pt modelId="{86B1B3DD-8970-4D97-AF67-34F5D099FF08}" type="parTrans" cxnId="{677017C1-808C-4138-A40E-12693AC4A50F}">
      <dgm:prSet/>
      <dgm:spPr/>
      <dgm:t>
        <a:bodyPr/>
        <a:lstStyle/>
        <a:p>
          <a:endParaRPr lang="es-CO"/>
        </a:p>
      </dgm:t>
    </dgm:pt>
    <dgm:pt modelId="{547A2F84-0300-429F-BF55-A80DDA315BB4}" type="sibTrans" cxnId="{677017C1-808C-4138-A40E-12693AC4A50F}">
      <dgm:prSet custLinFactNeighborX="42160" custLinFactNeighborY="16760"/>
      <dgm:spPr/>
      <dgm:t>
        <a:bodyPr/>
        <a:lstStyle/>
        <a:p>
          <a:endParaRPr lang="es-CO"/>
        </a:p>
      </dgm:t>
    </dgm:pt>
    <dgm:pt modelId="{718D16E7-D0AF-4583-ADA4-B9FDF6D35FF9}">
      <dgm:prSet phldrT="[Texto]"/>
      <dgm:spPr>
        <a:solidFill>
          <a:srgbClr val="5D8191"/>
        </a:solidFill>
      </dgm:spPr>
      <dgm:t>
        <a:bodyPr/>
        <a:lstStyle/>
        <a:p>
          <a:r>
            <a:rPr lang="es-ES_tradnl" dirty="0" smtClean="0"/>
            <a:t>6. Plan Nacional de Protección Ver 1.0</a:t>
          </a:r>
          <a:endParaRPr lang="es-CO" dirty="0"/>
        </a:p>
      </dgm:t>
    </dgm:pt>
    <dgm:pt modelId="{173EA0AD-3076-4AA1-AADD-2FE0DC224BE9}" type="parTrans" cxnId="{5A27725D-B9F7-43ED-9338-464CB71B64C8}">
      <dgm:prSet/>
      <dgm:spPr/>
      <dgm:t>
        <a:bodyPr/>
        <a:lstStyle/>
        <a:p>
          <a:endParaRPr lang="es-CO"/>
        </a:p>
      </dgm:t>
    </dgm:pt>
    <dgm:pt modelId="{C54F26BA-16E2-4B50-AE93-C9603EA37F9B}" type="sibTrans" cxnId="{5A27725D-B9F7-43ED-9338-464CB71B64C8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s-CO"/>
        </a:p>
      </dgm:t>
    </dgm:pt>
    <dgm:pt modelId="{A49AB93B-9FA9-4CFF-86E6-F75F14755BB1}">
      <dgm:prSet phldrT="[Texto]"/>
      <dgm:spPr>
        <a:solidFill>
          <a:srgbClr val="5D8191"/>
        </a:solidFill>
      </dgm:spPr>
      <dgm:t>
        <a:bodyPr/>
        <a:lstStyle/>
        <a:p>
          <a:r>
            <a:rPr lang="es-ES_tradnl" dirty="0" smtClean="0"/>
            <a:t>7. Catálogo ICCN Versión 2.0</a:t>
          </a:r>
          <a:endParaRPr lang="es-CO" dirty="0"/>
        </a:p>
      </dgm:t>
    </dgm:pt>
    <dgm:pt modelId="{B30B8777-5A60-4BF4-BE27-A147CB93A7C7}" type="parTrans" cxnId="{B67ED04B-33B6-4C2F-9FBC-C4F5EA4B41BA}">
      <dgm:prSet/>
      <dgm:spPr/>
      <dgm:t>
        <a:bodyPr/>
        <a:lstStyle/>
        <a:p>
          <a:endParaRPr lang="es-CO"/>
        </a:p>
      </dgm:t>
    </dgm:pt>
    <dgm:pt modelId="{5A380EF4-EE68-4366-8C93-D333C438BEB9}" type="sibTrans" cxnId="{B67ED04B-33B6-4C2F-9FBC-C4F5EA4B41BA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CO"/>
        </a:p>
      </dgm:t>
    </dgm:pt>
    <dgm:pt modelId="{3783474C-647E-4A9E-8586-F2525187B1C4}">
      <dgm:prSet phldrT="[Texto]"/>
      <dgm:spPr/>
      <dgm:t>
        <a:bodyPr/>
        <a:lstStyle/>
        <a:p>
          <a:endParaRPr lang="es-CO" dirty="0"/>
        </a:p>
      </dgm:t>
    </dgm:pt>
    <dgm:pt modelId="{E3127DF9-4AB9-4F72-9953-B08775DF61B3}" type="parTrans" cxnId="{023D03B2-15D2-4AE1-8066-BE8E17B8C2EA}">
      <dgm:prSet/>
      <dgm:spPr/>
      <dgm:t>
        <a:bodyPr/>
        <a:lstStyle/>
        <a:p>
          <a:endParaRPr lang="es-CO"/>
        </a:p>
      </dgm:t>
    </dgm:pt>
    <dgm:pt modelId="{78CC4CD1-844C-46A5-B007-CB025454C6CE}" type="sibTrans" cxnId="{023D03B2-15D2-4AE1-8066-BE8E17B8C2EA}">
      <dgm:prSet/>
      <dgm:spPr/>
      <dgm:t>
        <a:bodyPr/>
        <a:lstStyle/>
        <a:p>
          <a:endParaRPr lang="es-CO"/>
        </a:p>
      </dgm:t>
    </dgm:pt>
    <dgm:pt modelId="{54B2C2A2-B72F-4232-9330-65FF0C7E2781}" type="pres">
      <dgm:prSet presAssocID="{EC87C3E9-A144-459A-8942-AAF45D2F72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76A401FB-F232-4516-BE5C-7217497674F5}" type="pres">
      <dgm:prSet presAssocID="{EC87C3E9-A144-459A-8942-AAF45D2F7248}" presName="dot1" presStyleLbl="alignNode1" presStyleIdx="0" presStyleCnt="18" custLinFactX="82236" custLinFactNeighborX="100000" custLinFactNeighborY="-37354"/>
      <dgm:spPr>
        <a:solidFill>
          <a:srgbClr val="E9F0F8"/>
        </a:solidFill>
        <a:ln>
          <a:solidFill>
            <a:srgbClr val="E9F1F8"/>
          </a:solidFill>
        </a:ln>
      </dgm:spPr>
    </dgm:pt>
    <dgm:pt modelId="{128A6A28-F70B-4AAF-916D-32217F6AC0F3}" type="pres">
      <dgm:prSet presAssocID="{EC87C3E9-A144-459A-8942-AAF45D2F7248}" presName="dot2" presStyleLbl="alignNode1" presStyleIdx="1" presStyleCnt="18" custLinFactX="90914" custLinFactNeighborX="100000" custLinFactNeighborY="-14094"/>
      <dgm:spPr>
        <a:solidFill>
          <a:srgbClr val="E9F0F8"/>
        </a:solidFill>
        <a:ln>
          <a:solidFill>
            <a:srgbClr val="E9F1F8"/>
          </a:solidFill>
        </a:ln>
      </dgm:spPr>
    </dgm:pt>
    <dgm:pt modelId="{F3A94FBA-E0FF-42BC-BEA3-D5E3A579DCE6}" type="pres">
      <dgm:prSet presAssocID="{EC87C3E9-A144-459A-8942-AAF45D2F7248}" presName="dot3" presStyleLbl="alignNode1" presStyleIdx="2" presStyleCnt="18" custLinFactX="4133" custLinFactNeighborX="100000" custLinFactNeighborY="22261"/>
      <dgm:spPr>
        <a:solidFill>
          <a:srgbClr val="E9F0F8"/>
        </a:solidFill>
        <a:ln>
          <a:solidFill>
            <a:srgbClr val="E9F1F8"/>
          </a:solidFill>
        </a:ln>
      </dgm:spPr>
    </dgm:pt>
    <dgm:pt modelId="{B3C05A47-0856-42C3-831B-E8AC0BEBD063}" type="pres">
      <dgm:prSet presAssocID="{EC87C3E9-A144-459A-8942-AAF45D2F7248}" presName="dot4" presStyleLbl="alignNode1" presStyleIdx="3" presStyleCnt="18" custLinFactNeighborX="93590" custLinFactNeighborY="9789"/>
      <dgm:spPr>
        <a:solidFill>
          <a:srgbClr val="E9F0F8"/>
        </a:solidFill>
        <a:ln>
          <a:solidFill>
            <a:srgbClr val="E9F1F8"/>
          </a:solidFill>
        </a:ln>
      </dgm:spPr>
    </dgm:pt>
    <dgm:pt modelId="{78E85B28-9582-47A2-920F-47AC6BC6BDC3}" type="pres">
      <dgm:prSet presAssocID="{EC87C3E9-A144-459A-8942-AAF45D2F7248}" presName="dot5" presStyleLbl="alignNode1" presStyleIdx="4" presStyleCnt="18" custLinFactNeighborX="43390" custLinFactNeighborY="37749"/>
      <dgm:spPr>
        <a:solidFill>
          <a:srgbClr val="E9F0F8"/>
        </a:solidFill>
        <a:ln>
          <a:solidFill>
            <a:srgbClr val="E9F1F8"/>
          </a:solidFill>
        </a:ln>
      </dgm:spPr>
    </dgm:pt>
    <dgm:pt modelId="{4D4550C1-8859-4C87-A6D2-8C39CC036E50}" type="pres">
      <dgm:prSet presAssocID="{EC87C3E9-A144-459A-8942-AAF45D2F7248}" presName="dot6" presStyleLbl="alignNode1" presStyleIdx="5" presStyleCnt="18" custLinFactX="82236" custLinFactNeighborX="100000" custLinFactNeighborY="-84526"/>
      <dgm:spPr>
        <a:solidFill>
          <a:srgbClr val="E9F0F8"/>
        </a:solidFill>
        <a:ln>
          <a:solidFill>
            <a:srgbClr val="E9F1F8"/>
          </a:solidFill>
        </a:ln>
      </dgm:spPr>
    </dgm:pt>
    <dgm:pt modelId="{7D697744-9526-4A40-9E15-4FD47C7E319C}" type="pres">
      <dgm:prSet presAssocID="{EC87C3E9-A144-459A-8942-AAF45D2F7248}" presName="dot7" presStyleLbl="alignNode1" presStyleIdx="6" presStyleCnt="18" custLinFactX="63570" custLinFactNeighborX="100000" custLinFactNeighborY="-78681"/>
      <dgm:spPr>
        <a:solidFill>
          <a:srgbClr val="E9F0F8"/>
        </a:solidFill>
        <a:ln>
          <a:solidFill>
            <a:srgbClr val="E9F1F8"/>
          </a:solidFill>
        </a:ln>
      </dgm:spPr>
    </dgm:pt>
    <dgm:pt modelId="{6C74CF2C-B1A8-45A6-9FEC-872851AC34D0}" type="pres">
      <dgm:prSet presAssocID="{EC87C3E9-A144-459A-8942-AAF45D2F7248}" presName="dot8" presStyleLbl="alignNode1" presStyleIdx="7" presStyleCnt="18"/>
      <dgm:spPr>
        <a:solidFill>
          <a:srgbClr val="E9F0F8"/>
        </a:solidFill>
        <a:ln>
          <a:solidFill>
            <a:srgbClr val="E9F1F8"/>
          </a:solidFill>
        </a:ln>
      </dgm:spPr>
    </dgm:pt>
    <dgm:pt modelId="{BB2FFCBC-DBD0-43D1-9BFE-52AA0C50EC6C}" type="pres">
      <dgm:prSet presAssocID="{EC87C3E9-A144-459A-8942-AAF45D2F7248}" presName="dot9" presStyleLbl="alignNode1" presStyleIdx="8" presStyleCnt="18"/>
      <dgm:spPr>
        <a:solidFill>
          <a:srgbClr val="E9F0F8"/>
        </a:solidFill>
        <a:ln>
          <a:solidFill>
            <a:srgbClr val="E9F1F8"/>
          </a:solidFill>
        </a:ln>
      </dgm:spPr>
    </dgm:pt>
    <dgm:pt modelId="{ADBE2514-69F6-4AD2-B365-0E6A3131520A}" type="pres">
      <dgm:prSet presAssocID="{EC87C3E9-A144-459A-8942-AAF45D2F7248}" presName="dot10" presStyleLbl="alignNode1" presStyleIdx="9" presStyleCnt="18"/>
      <dgm:spPr>
        <a:solidFill>
          <a:srgbClr val="E9F0F8"/>
        </a:solidFill>
        <a:ln>
          <a:solidFill>
            <a:srgbClr val="E9F1F8"/>
          </a:solidFill>
        </a:ln>
      </dgm:spPr>
    </dgm:pt>
    <dgm:pt modelId="{BF365DB8-ECC6-4CC3-BB7F-31CE51412954}" type="pres">
      <dgm:prSet presAssocID="{EC87C3E9-A144-459A-8942-AAF45D2F7248}" presName="dot11" presStyleLbl="alignNode1" presStyleIdx="10" presStyleCnt="18"/>
      <dgm:spPr>
        <a:solidFill>
          <a:srgbClr val="E9F0F8"/>
        </a:solidFill>
        <a:ln>
          <a:solidFill>
            <a:srgbClr val="E9F1F8"/>
          </a:solidFill>
        </a:ln>
      </dgm:spPr>
    </dgm:pt>
    <dgm:pt modelId="{92DD38DA-792C-485D-A32F-28BC317A0F69}" type="pres">
      <dgm:prSet presAssocID="{EC87C3E9-A144-459A-8942-AAF45D2F7248}" presName="dotArrow1" presStyleLbl="alignNode1" presStyleIdx="11" presStyleCnt="18" custLinFactX="200000" custLinFactY="100000" custLinFactNeighborX="241074" custLinFactNeighborY="186371"/>
      <dgm:spPr>
        <a:solidFill>
          <a:srgbClr val="E9F0F8"/>
        </a:solidFill>
        <a:ln>
          <a:solidFill>
            <a:srgbClr val="E9F1F8"/>
          </a:solidFill>
        </a:ln>
      </dgm:spPr>
    </dgm:pt>
    <dgm:pt modelId="{2CFE251A-8774-431F-A6E6-9D23FA13B9FE}" type="pres">
      <dgm:prSet presAssocID="{EC87C3E9-A144-459A-8942-AAF45D2F7248}" presName="dotArrow2" presStyleLbl="alignNode1" presStyleIdx="12" presStyleCnt="18" custLinFactX="200000" custLinFactY="111704" custLinFactNeighborX="206363" custLinFactNeighborY="200000"/>
      <dgm:spPr>
        <a:solidFill>
          <a:srgbClr val="E9F0F8"/>
        </a:solidFill>
        <a:ln>
          <a:solidFill>
            <a:srgbClr val="E9F1F8"/>
          </a:solidFill>
        </a:ln>
      </dgm:spPr>
    </dgm:pt>
    <dgm:pt modelId="{4C6C7262-F094-4CDB-80BE-1B34C13DFAAB}" type="pres">
      <dgm:prSet presAssocID="{EC87C3E9-A144-459A-8942-AAF45D2F7248}" presName="dotArrow3" presStyleLbl="alignNode1" presStyleIdx="13" presStyleCnt="18" custLinFactX="200000" custLinFactY="107666" custLinFactNeighborX="218313" custLinFactNeighborY="200000"/>
      <dgm:spPr>
        <a:solidFill>
          <a:srgbClr val="E9F0F8"/>
        </a:solidFill>
        <a:ln>
          <a:solidFill>
            <a:srgbClr val="E9F1F8"/>
          </a:solidFill>
        </a:ln>
      </dgm:spPr>
    </dgm:pt>
    <dgm:pt modelId="{02990D12-0FC8-40A5-AD65-8371FBB879D4}" type="pres">
      <dgm:prSet presAssocID="{EC87C3E9-A144-459A-8942-AAF45D2F7248}" presName="dotArrow4" presStyleLbl="alignNode1" presStyleIdx="14" presStyleCnt="18" custLinFactX="200000" custLinFactY="112831" custLinFactNeighborX="215041" custLinFactNeighborY="200000"/>
      <dgm:spPr>
        <a:solidFill>
          <a:srgbClr val="E9F0F8"/>
        </a:solidFill>
        <a:ln>
          <a:solidFill>
            <a:srgbClr val="E9F1F8"/>
          </a:solidFill>
        </a:ln>
      </dgm:spPr>
    </dgm:pt>
    <dgm:pt modelId="{E71D2EF8-B7A3-451B-AB40-0FC434C21E79}" type="pres">
      <dgm:prSet presAssocID="{EC87C3E9-A144-459A-8942-AAF45D2F7248}" presName="dotArrow5" presStyleLbl="alignNode1" presStyleIdx="15" presStyleCnt="18" custLinFactX="197685" custLinFactY="100000" custLinFactNeighborX="200000" custLinFactNeighborY="195049"/>
      <dgm:spPr>
        <a:solidFill>
          <a:srgbClr val="E9F0F8"/>
        </a:solidFill>
        <a:ln>
          <a:solidFill>
            <a:srgbClr val="E9F1F8"/>
          </a:solidFill>
        </a:ln>
      </dgm:spPr>
    </dgm:pt>
    <dgm:pt modelId="{7A7F063C-855E-4E73-8629-176D228E8E39}" type="pres">
      <dgm:prSet presAssocID="{EC87C3E9-A144-459A-8942-AAF45D2F7248}" presName="dotArrow6" presStyleLbl="alignNode1" presStyleIdx="16" presStyleCnt="18" custLinFactX="200000" custLinFactY="100000" custLinFactNeighborX="218312" custLinFactNeighborY="186371"/>
      <dgm:spPr>
        <a:solidFill>
          <a:srgbClr val="E9F0F8"/>
        </a:solidFill>
        <a:ln>
          <a:solidFill>
            <a:srgbClr val="E9F1F8"/>
          </a:solidFill>
        </a:ln>
      </dgm:spPr>
    </dgm:pt>
    <dgm:pt modelId="{B234DF34-F062-4408-9343-F78CBF868F66}" type="pres">
      <dgm:prSet presAssocID="{EC87C3E9-A144-459A-8942-AAF45D2F7248}" presName="dotArrow7" presStyleLbl="alignNode1" presStyleIdx="17" presStyleCnt="18" custLinFactX="200000" custLinFactY="100000" custLinFactNeighborX="218312" custLinFactNeighborY="120005"/>
      <dgm:spPr>
        <a:solidFill>
          <a:srgbClr val="E9F0F8"/>
        </a:solidFill>
        <a:ln>
          <a:solidFill>
            <a:srgbClr val="E9F1F8"/>
          </a:solidFill>
        </a:ln>
      </dgm:spPr>
    </dgm:pt>
    <dgm:pt modelId="{B90D95BC-2839-4704-9424-2A24B2FD3D17}" type="pres">
      <dgm:prSet presAssocID="{85DBB73F-9073-4E67-962B-44EBEE4011DD}" presName="parTx1" presStyleLbl="node1" presStyleIdx="0" presStyleCnt="7"/>
      <dgm:spPr/>
      <dgm:t>
        <a:bodyPr/>
        <a:lstStyle/>
        <a:p>
          <a:endParaRPr lang="es-CO"/>
        </a:p>
      </dgm:t>
    </dgm:pt>
    <dgm:pt modelId="{3A1321B3-62AB-4C52-8D96-50EFC47C0763}" type="pres">
      <dgm:prSet presAssocID="{0392D011-910A-40D6-9B37-B9BAB80A6CF4}" presName="picture1" presStyleCnt="0"/>
      <dgm:spPr/>
    </dgm:pt>
    <dgm:pt modelId="{E17C51CB-8066-4078-B3B5-B7F8C9E483C6}" type="pres">
      <dgm:prSet presAssocID="{0392D011-910A-40D6-9B37-B9BAB80A6CF4}" presName="imageRepeatNode" presStyleLbl="fgImgPlace1" presStyleIdx="0" presStyleCnt="7"/>
      <dgm:spPr/>
      <dgm:t>
        <a:bodyPr/>
        <a:lstStyle/>
        <a:p>
          <a:endParaRPr lang="es-CO"/>
        </a:p>
      </dgm:t>
    </dgm:pt>
    <dgm:pt modelId="{44736552-5537-4503-99BF-FA9DEC3C6B28}" type="pres">
      <dgm:prSet presAssocID="{C4E5558C-F5D0-49AE-A779-A7D838C2B69E}" presName="parTx2" presStyleLbl="node1" presStyleIdx="1" presStyleCnt="7" custLinFactNeighborX="15004" custLinFactNeighborY="24039"/>
      <dgm:spPr/>
      <dgm:t>
        <a:bodyPr/>
        <a:lstStyle/>
        <a:p>
          <a:endParaRPr lang="es-CO"/>
        </a:p>
      </dgm:t>
    </dgm:pt>
    <dgm:pt modelId="{EE4D177B-C745-4C06-A122-25E92B35B4F1}" type="pres">
      <dgm:prSet presAssocID="{64EE8672-DD35-446C-AC18-F9017E1104A5}" presName="picture2" presStyleCnt="0"/>
      <dgm:spPr/>
    </dgm:pt>
    <dgm:pt modelId="{3D33F925-F7BD-4A9C-AA31-8E9C6B9E40B0}" type="pres">
      <dgm:prSet presAssocID="{64EE8672-DD35-446C-AC18-F9017E1104A5}" presName="imageRepeatNode" presStyleLbl="fgImgPlace1" presStyleIdx="1" presStyleCnt="7" custLinFactNeighborX="42160" custLinFactNeighborY="16760"/>
      <dgm:spPr/>
      <dgm:t>
        <a:bodyPr/>
        <a:lstStyle/>
        <a:p>
          <a:endParaRPr lang="es-CO"/>
        </a:p>
      </dgm:t>
    </dgm:pt>
    <dgm:pt modelId="{6E33361F-83FC-47F5-BA74-59294A860751}" type="pres">
      <dgm:prSet presAssocID="{F51A8FCE-8AA8-43BA-A729-B4BEEC4FC6D8}" presName="parTx3" presStyleLbl="node1" presStyleIdx="2" presStyleCnt="7" custLinFactNeighborX="15004" custLinFactNeighborY="24039"/>
      <dgm:spPr/>
      <dgm:t>
        <a:bodyPr/>
        <a:lstStyle/>
        <a:p>
          <a:endParaRPr lang="es-CO"/>
        </a:p>
      </dgm:t>
    </dgm:pt>
    <dgm:pt modelId="{188F8CF3-7DFB-4A87-A4D3-B2922B3138E5}" type="pres">
      <dgm:prSet presAssocID="{AA0B9690-B2AE-48EE-8E90-F5BB0E8066F0}" presName="picture3" presStyleCnt="0"/>
      <dgm:spPr/>
    </dgm:pt>
    <dgm:pt modelId="{9A925E09-87D1-4F11-B60F-742FCC76702F}" type="pres">
      <dgm:prSet presAssocID="{AA0B9690-B2AE-48EE-8E90-F5BB0E8066F0}" presName="imageRepeatNode" presStyleLbl="fgImgPlace1" presStyleIdx="2" presStyleCnt="7" custLinFactNeighborX="42160" custLinFactNeighborY="16760"/>
      <dgm:spPr/>
      <dgm:t>
        <a:bodyPr/>
        <a:lstStyle/>
        <a:p>
          <a:endParaRPr lang="es-CO"/>
        </a:p>
      </dgm:t>
    </dgm:pt>
    <dgm:pt modelId="{D455FC4C-EFE1-426A-B3CF-0A906DF72FCC}" type="pres">
      <dgm:prSet presAssocID="{9D4202E9-C67A-46B0-B327-412039431823}" presName="parTx4" presStyleLbl="node1" presStyleIdx="3" presStyleCnt="7" custLinFactNeighborX="15004" custLinFactNeighborY="24039"/>
      <dgm:spPr/>
      <dgm:t>
        <a:bodyPr/>
        <a:lstStyle/>
        <a:p>
          <a:endParaRPr lang="es-CO"/>
        </a:p>
      </dgm:t>
    </dgm:pt>
    <dgm:pt modelId="{C63FE230-9D51-4CBB-B36B-7FA3BFDCDEBA}" type="pres">
      <dgm:prSet presAssocID="{A25B91D0-246E-421A-B0E4-00B25ED4B47E}" presName="picture4" presStyleCnt="0"/>
      <dgm:spPr/>
    </dgm:pt>
    <dgm:pt modelId="{A91D0C58-8890-4D90-AEE3-3E6110366513}" type="pres">
      <dgm:prSet presAssocID="{A25B91D0-246E-421A-B0E4-00B25ED4B47E}" presName="imageRepeatNode" presStyleLbl="fgImgPlace1" presStyleIdx="3" presStyleCnt="7" custLinFactNeighborX="42160" custLinFactNeighborY="16760"/>
      <dgm:spPr/>
      <dgm:t>
        <a:bodyPr/>
        <a:lstStyle/>
        <a:p>
          <a:endParaRPr lang="es-CO"/>
        </a:p>
      </dgm:t>
    </dgm:pt>
    <dgm:pt modelId="{5151945B-6BA3-48A4-86C0-80CE7EE4CC8A}" type="pres">
      <dgm:prSet presAssocID="{718D16E7-D0AF-4583-ADA4-B9FDF6D35FF9}" presName="parTx5" presStyleLbl="node1" presStyleIdx="4" presStyleCnt="7" custLinFactNeighborX="23720" custLinFactNeighborY="4898"/>
      <dgm:spPr/>
      <dgm:t>
        <a:bodyPr/>
        <a:lstStyle/>
        <a:p>
          <a:endParaRPr lang="es-CO"/>
        </a:p>
      </dgm:t>
    </dgm:pt>
    <dgm:pt modelId="{60C685DD-1A0D-4C5A-9838-A786B17A5946}" type="pres">
      <dgm:prSet presAssocID="{C54F26BA-16E2-4B50-AE93-C9603EA37F9B}" presName="picture5" presStyleCnt="0"/>
      <dgm:spPr/>
    </dgm:pt>
    <dgm:pt modelId="{EBDD8411-526C-4F68-B62A-89CD52677D84}" type="pres">
      <dgm:prSet presAssocID="{C54F26BA-16E2-4B50-AE93-C9603EA37F9B}" presName="imageRepeatNode" presStyleLbl="fgImgPlace1" presStyleIdx="4" presStyleCnt="7" custLinFactNeighborX="49419" custLinFactNeighborY="13375"/>
      <dgm:spPr/>
      <dgm:t>
        <a:bodyPr/>
        <a:lstStyle/>
        <a:p>
          <a:endParaRPr lang="es-CO"/>
        </a:p>
      </dgm:t>
    </dgm:pt>
    <dgm:pt modelId="{F3EA9E1F-1005-4DAD-B7A0-97C9F2C8D158}" type="pres">
      <dgm:prSet presAssocID="{A49AB93B-9FA9-4CFF-86E6-F75F14755BB1}" presName="parTx6" presStyleLbl="node1" presStyleIdx="5" presStyleCnt="7" custLinFactNeighborX="29348" custLinFactNeighborY="1140"/>
      <dgm:spPr/>
      <dgm:t>
        <a:bodyPr/>
        <a:lstStyle/>
        <a:p>
          <a:endParaRPr lang="es-CO"/>
        </a:p>
      </dgm:t>
    </dgm:pt>
    <dgm:pt modelId="{E9BB69D4-D8D3-43DC-A4C6-245869FFC9F7}" type="pres">
      <dgm:prSet presAssocID="{5A380EF4-EE68-4366-8C93-D333C438BEB9}" presName="picture6" presStyleCnt="0"/>
      <dgm:spPr/>
    </dgm:pt>
    <dgm:pt modelId="{277267B9-8849-452E-B3FC-BD85A8D71EF6}" type="pres">
      <dgm:prSet presAssocID="{5A380EF4-EE68-4366-8C93-D333C438BEB9}" presName="imageRepeatNode" presStyleLbl="fgImgPlace1" presStyleIdx="5" presStyleCnt="7" custLinFactNeighborX="65893" custLinFactNeighborY="8020"/>
      <dgm:spPr/>
      <dgm:t>
        <a:bodyPr/>
        <a:lstStyle/>
        <a:p>
          <a:endParaRPr lang="es-CO"/>
        </a:p>
      </dgm:t>
    </dgm:pt>
    <dgm:pt modelId="{BB0A234D-145B-46B0-B3AD-E0479F22843E}" type="pres">
      <dgm:prSet presAssocID="{25E44206-6710-4AB5-839F-FD349FB06234}" presName="parTx7" presStyleLbl="node1" presStyleIdx="6" presStyleCnt="7" custLinFactNeighborX="47646" custLinFactNeighborY="-4499"/>
      <dgm:spPr/>
      <dgm:t>
        <a:bodyPr/>
        <a:lstStyle/>
        <a:p>
          <a:endParaRPr lang="es-CO"/>
        </a:p>
      </dgm:t>
    </dgm:pt>
    <dgm:pt modelId="{DE20427C-0120-42D5-8BE5-7B0465FEDDF7}" type="pres">
      <dgm:prSet presAssocID="{F45CB5E4-32C4-47A9-B77A-47EE722B8E18}" presName="picture7" presStyleCnt="0"/>
      <dgm:spPr/>
    </dgm:pt>
    <dgm:pt modelId="{4CE2ECE2-FCF5-4F0D-9FAC-B0ED6826C405}" type="pres">
      <dgm:prSet presAssocID="{F45CB5E4-32C4-47A9-B77A-47EE722B8E18}" presName="imageRepeatNode" presStyleLbl="fgImgPlace1" presStyleIdx="6" presStyleCnt="7" custLinFactX="1984" custLinFactNeighborX="100000" custLinFactNeighborY="13437"/>
      <dgm:spPr/>
      <dgm:t>
        <a:bodyPr/>
        <a:lstStyle/>
        <a:p>
          <a:endParaRPr lang="es-CO"/>
        </a:p>
      </dgm:t>
    </dgm:pt>
  </dgm:ptLst>
  <dgm:cxnLst>
    <dgm:cxn modelId="{B67ED04B-33B6-4C2F-9FBC-C4F5EA4B41BA}" srcId="{EC87C3E9-A144-459A-8942-AAF45D2F7248}" destId="{A49AB93B-9FA9-4CFF-86E6-F75F14755BB1}" srcOrd="5" destOrd="0" parTransId="{B30B8777-5A60-4BF4-BE27-A147CB93A7C7}" sibTransId="{5A380EF4-EE68-4366-8C93-D333C438BEB9}"/>
    <dgm:cxn modelId="{D37F70B0-290F-4948-88A6-2D3CE91E2065}" srcId="{EC87C3E9-A144-459A-8942-AAF45D2F7248}" destId="{96CC9A60-2837-4C78-8B27-112FCDE044E4}" srcOrd="12" destOrd="0" parTransId="{3B189C62-15DC-45F9-8A26-60736F07E207}" sibTransId="{3CFE6BB8-54C3-4A5B-9DE5-0374BEBC38D3}"/>
    <dgm:cxn modelId="{B219F36F-186E-40B7-BB5B-9D615EED8F13}" type="presOf" srcId="{C4E5558C-F5D0-49AE-A779-A7D838C2B69E}" destId="{44736552-5537-4503-99BF-FA9DEC3C6B28}" srcOrd="0" destOrd="0" presId="urn:microsoft.com/office/officeart/2008/layout/AscendingPictureAccentProcess"/>
    <dgm:cxn modelId="{071610CB-82E3-4533-94E4-C914919352B5}" type="presOf" srcId="{85DBB73F-9073-4E67-962B-44EBEE4011DD}" destId="{B90D95BC-2839-4704-9424-2A24B2FD3D17}" srcOrd="0" destOrd="0" presId="urn:microsoft.com/office/officeart/2008/layout/AscendingPictureAccentProcess"/>
    <dgm:cxn modelId="{362E9B5B-5D35-454F-BD4F-4D7E956E0E6F}" type="presOf" srcId="{5A380EF4-EE68-4366-8C93-D333C438BEB9}" destId="{277267B9-8849-452E-B3FC-BD85A8D71EF6}" srcOrd="0" destOrd="0" presId="urn:microsoft.com/office/officeart/2008/layout/AscendingPictureAccentProcess"/>
    <dgm:cxn modelId="{3CAECE4F-80BD-427D-8BCB-E6D195EDAAD2}" type="presOf" srcId="{AA0B9690-B2AE-48EE-8E90-F5BB0E8066F0}" destId="{9A925E09-87D1-4F11-B60F-742FCC76702F}" srcOrd="0" destOrd="0" presId="urn:microsoft.com/office/officeart/2008/layout/AscendingPictureAccentProcess"/>
    <dgm:cxn modelId="{F29BD591-B892-41B6-A1AE-11188E06F4D3}" srcId="{EC87C3E9-A144-459A-8942-AAF45D2F7248}" destId="{114A05F3-1053-4291-AAFA-70FBEED74DBB}" srcOrd="11" destOrd="0" parTransId="{B5B818E8-F564-4CB6-BF39-42DA3D0E9819}" sibTransId="{4F94069E-1206-45B2-A790-A29AA21AD6CB}"/>
    <dgm:cxn modelId="{C7B1FF3A-E6F4-4C5B-BC81-13BB65EEA6A5}" type="presOf" srcId="{F45CB5E4-32C4-47A9-B77A-47EE722B8E18}" destId="{4CE2ECE2-FCF5-4F0D-9FAC-B0ED6826C405}" srcOrd="0" destOrd="0" presId="urn:microsoft.com/office/officeart/2008/layout/AscendingPictureAccentProcess"/>
    <dgm:cxn modelId="{C5D938EB-70CC-4A4F-AB06-80EDFD2EF2A5}" type="presOf" srcId="{F51A8FCE-8AA8-43BA-A729-B4BEEC4FC6D8}" destId="{6E33361F-83FC-47F5-BA74-59294A860751}" srcOrd="0" destOrd="0" presId="urn:microsoft.com/office/officeart/2008/layout/AscendingPictureAccentProcess"/>
    <dgm:cxn modelId="{9E29F4C3-0CE9-4443-A906-04FC852A6B86}" type="presOf" srcId="{25E44206-6710-4AB5-839F-FD349FB06234}" destId="{BB0A234D-145B-46B0-B3AD-E0479F22843E}" srcOrd="0" destOrd="0" presId="urn:microsoft.com/office/officeart/2008/layout/AscendingPictureAccentProcess"/>
    <dgm:cxn modelId="{DE5EAA51-8FAE-42B1-944B-F7BF372930E1}" srcId="{EC87C3E9-A144-459A-8942-AAF45D2F7248}" destId="{25E44206-6710-4AB5-839F-FD349FB06234}" srcOrd="6" destOrd="0" parTransId="{3BA2CEB2-F77C-47ED-A594-B598E82D4E18}" sibTransId="{F45CB5E4-32C4-47A9-B77A-47EE722B8E18}"/>
    <dgm:cxn modelId="{99D05BB7-375B-48FB-AAAD-847F7B980920}" type="presOf" srcId="{A25B91D0-246E-421A-B0E4-00B25ED4B47E}" destId="{A91D0C58-8890-4D90-AEE3-3E6110366513}" srcOrd="0" destOrd="0" presId="urn:microsoft.com/office/officeart/2008/layout/AscendingPictureAccentProcess"/>
    <dgm:cxn modelId="{F8CD32D1-9EDD-46AC-8021-9F92DD699BF5}" type="presOf" srcId="{9D4202E9-C67A-46B0-B327-412039431823}" destId="{D455FC4C-EFE1-426A-B3CF-0A906DF72FCC}" srcOrd="0" destOrd="0" presId="urn:microsoft.com/office/officeart/2008/layout/AscendingPictureAccentProcess"/>
    <dgm:cxn modelId="{677017C1-808C-4138-A40E-12693AC4A50F}" srcId="{EC87C3E9-A144-459A-8942-AAF45D2F7248}" destId="{ED3922D4-6EEC-4566-8A37-54C1503C207B}" srcOrd="10" destOrd="0" parTransId="{86B1B3DD-8970-4D97-AF67-34F5D099FF08}" sibTransId="{547A2F84-0300-429F-BF55-A80DDA315BB4}"/>
    <dgm:cxn modelId="{5A27725D-B9F7-43ED-9338-464CB71B64C8}" srcId="{EC87C3E9-A144-459A-8942-AAF45D2F7248}" destId="{718D16E7-D0AF-4583-ADA4-B9FDF6D35FF9}" srcOrd="4" destOrd="0" parTransId="{173EA0AD-3076-4AA1-AADD-2FE0DC224BE9}" sibTransId="{C54F26BA-16E2-4B50-AE93-C9603EA37F9B}"/>
    <dgm:cxn modelId="{023D03B2-15D2-4AE1-8066-BE8E17B8C2EA}" srcId="{EC87C3E9-A144-459A-8942-AAF45D2F7248}" destId="{3783474C-647E-4A9E-8586-F2525187B1C4}" srcOrd="7" destOrd="0" parTransId="{E3127DF9-4AB9-4F72-9953-B08775DF61B3}" sibTransId="{78CC4CD1-844C-46A5-B007-CB025454C6CE}"/>
    <dgm:cxn modelId="{CFB443E8-CD84-4C6C-86BA-1080A3FA302B}" srcId="{EC87C3E9-A144-459A-8942-AAF45D2F7248}" destId="{F51A8FCE-8AA8-43BA-A729-B4BEEC4FC6D8}" srcOrd="2" destOrd="0" parTransId="{4A8F89D3-E031-4574-8C8E-799BFCD57932}" sibTransId="{AA0B9690-B2AE-48EE-8E90-F5BB0E8066F0}"/>
    <dgm:cxn modelId="{1E9903C5-3F9E-4FF9-A793-7FD38B74B5E0}" srcId="{EC87C3E9-A144-459A-8942-AAF45D2F7248}" destId="{85DBB73F-9073-4E67-962B-44EBEE4011DD}" srcOrd="0" destOrd="0" parTransId="{A31BC7D3-FD21-4A26-9F62-F82A007FF4EC}" sibTransId="{0392D011-910A-40D6-9B37-B9BAB80A6CF4}"/>
    <dgm:cxn modelId="{F95454C4-E89E-4F48-956D-E85BE7B2CC41}" type="presOf" srcId="{A49AB93B-9FA9-4CFF-86E6-F75F14755BB1}" destId="{F3EA9E1F-1005-4DAD-B7A0-97C9F2C8D158}" srcOrd="0" destOrd="0" presId="urn:microsoft.com/office/officeart/2008/layout/AscendingPictureAccentProcess"/>
    <dgm:cxn modelId="{E5DF1BC7-6D4B-43F4-A017-2F85FB3BF67F}" type="presOf" srcId="{64EE8672-DD35-446C-AC18-F9017E1104A5}" destId="{3D33F925-F7BD-4A9C-AA31-8E9C6B9E40B0}" srcOrd="0" destOrd="0" presId="urn:microsoft.com/office/officeart/2008/layout/AscendingPictureAccentProcess"/>
    <dgm:cxn modelId="{DE173558-8D73-49F3-BEEF-E2E41912B00B}" srcId="{EC87C3E9-A144-459A-8942-AAF45D2F7248}" destId="{C4E5558C-F5D0-49AE-A779-A7D838C2B69E}" srcOrd="1" destOrd="0" parTransId="{7041E38D-7D2D-4D1D-A794-85F9F7FAA335}" sibTransId="{64EE8672-DD35-446C-AC18-F9017E1104A5}"/>
    <dgm:cxn modelId="{05494F2F-4E13-40B7-82B3-5A659E7752B4}" srcId="{EC87C3E9-A144-459A-8942-AAF45D2F7248}" destId="{D21FA5D6-52C3-4971-B3DE-0C9DDF0C1472}" srcOrd="9" destOrd="0" parTransId="{E45F9EAE-A8F4-4443-A6BB-2FE2BA5C68A0}" sibTransId="{E15B365E-1610-4095-831B-F5D5E3BE3702}"/>
    <dgm:cxn modelId="{6DF093AF-CDE4-4D45-A838-D4D96D8AD709}" type="presOf" srcId="{0392D011-910A-40D6-9B37-B9BAB80A6CF4}" destId="{E17C51CB-8066-4078-B3B5-B7F8C9E483C6}" srcOrd="0" destOrd="0" presId="urn:microsoft.com/office/officeart/2008/layout/AscendingPictureAccentProcess"/>
    <dgm:cxn modelId="{010E07DD-6916-4CB0-B133-ED8D5069B050}" type="presOf" srcId="{EC87C3E9-A144-459A-8942-AAF45D2F7248}" destId="{54B2C2A2-B72F-4232-9330-65FF0C7E2781}" srcOrd="0" destOrd="0" presId="urn:microsoft.com/office/officeart/2008/layout/AscendingPictureAccentProcess"/>
    <dgm:cxn modelId="{6EE43DA6-9B9D-476F-8C0D-92F68D9D57A2}" srcId="{EC87C3E9-A144-459A-8942-AAF45D2F7248}" destId="{1EBF4088-3686-467D-B266-BC292B1BE736}" srcOrd="8" destOrd="0" parTransId="{A5944DCB-A9CF-451A-87F7-F66028A05BE9}" sibTransId="{C8FBC566-4B18-40A9-ABB4-3E5050BD6FE8}"/>
    <dgm:cxn modelId="{17835C3F-4C3F-4899-9E8D-EA7A94D8CF66}" type="presOf" srcId="{718D16E7-D0AF-4583-ADA4-B9FDF6D35FF9}" destId="{5151945B-6BA3-48A4-86C0-80CE7EE4CC8A}" srcOrd="0" destOrd="0" presId="urn:microsoft.com/office/officeart/2008/layout/AscendingPictureAccentProcess"/>
    <dgm:cxn modelId="{F84A5CF8-4BB9-4161-98CE-57B495E6FD86}" type="presOf" srcId="{C54F26BA-16E2-4B50-AE93-C9603EA37F9B}" destId="{EBDD8411-526C-4F68-B62A-89CD52677D84}" srcOrd="0" destOrd="0" presId="urn:microsoft.com/office/officeart/2008/layout/AscendingPictureAccentProcess"/>
    <dgm:cxn modelId="{0A91E001-70A4-4D61-A6B2-3467F75C98DA}" srcId="{EC87C3E9-A144-459A-8942-AAF45D2F7248}" destId="{9D4202E9-C67A-46B0-B327-412039431823}" srcOrd="3" destOrd="0" parTransId="{5235AC69-E7FC-4852-8D12-0DDA2CA22723}" sibTransId="{A25B91D0-246E-421A-B0E4-00B25ED4B47E}"/>
    <dgm:cxn modelId="{EC316BF4-A747-44F5-8513-132686D04771}" type="presParOf" srcId="{54B2C2A2-B72F-4232-9330-65FF0C7E2781}" destId="{76A401FB-F232-4516-BE5C-7217497674F5}" srcOrd="0" destOrd="0" presId="urn:microsoft.com/office/officeart/2008/layout/AscendingPictureAccentProcess"/>
    <dgm:cxn modelId="{DA74A41D-2055-4CD8-B1E8-59FE8A70F37A}" type="presParOf" srcId="{54B2C2A2-B72F-4232-9330-65FF0C7E2781}" destId="{128A6A28-F70B-4AAF-916D-32217F6AC0F3}" srcOrd="1" destOrd="0" presId="urn:microsoft.com/office/officeart/2008/layout/AscendingPictureAccentProcess"/>
    <dgm:cxn modelId="{5CB998D4-92AA-487A-8698-FB9036516195}" type="presParOf" srcId="{54B2C2A2-B72F-4232-9330-65FF0C7E2781}" destId="{F3A94FBA-E0FF-42BC-BEA3-D5E3A579DCE6}" srcOrd="2" destOrd="0" presId="urn:microsoft.com/office/officeart/2008/layout/AscendingPictureAccentProcess"/>
    <dgm:cxn modelId="{023A7A04-8B00-4736-A627-137305A6788F}" type="presParOf" srcId="{54B2C2A2-B72F-4232-9330-65FF0C7E2781}" destId="{B3C05A47-0856-42C3-831B-E8AC0BEBD063}" srcOrd="3" destOrd="0" presId="urn:microsoft.com/office/officeart/2008/layout/AscendingPictureAccentProcess"/>
    <dgm:cxn modelId="{A073C15D-75B1-457A-8BD8-332D1DFA58BF}" type="presParOf" srcId="{54B2C2A2-B72F-4232-9330-65FF0C7E2781}" destId="{78E85B28-9582-47A2-920F-47AC6BC6BDC3}" srcOrd="4" destOrd="0" presId="urn:microsoft.com/office/officeart/2008/layout/AscendingPictureAccentProcess"/>
    <dgm:cxn modelId="{74DD72E3-56F0-4445-A3A5-825F2C295706}" type="presParOf" srcId="{54B2C2A2-B72F-4232-9330-65FF0C7E2781}" destId="{4D4550C1-8859-4C87-A6D2-8C39CC036E50}" srcOrd="5" destOrd="0" presId="urn:microsoft.com/office/officeart/2008/layout/AscendingPictureAccentProcess"/>
    <dgm:cxn modelId="{3B989BA0-0EF1-4F54-B141-932E4F712AC3}" type="presParOf" srcId="{54B2C2A2-B72F-4232-9330-65FF0C7E2781}" destId="{7D697744-9526-4A40-9E15-4FD47C7E319C}" srcOrd="6" destOrd="0" presId="urn:microsoft.com/office/officeart/2008/layout/AscendingPictureAccentProcess"/>
    <dgm:cxn modelId="{89A6508B-C61D-43E6-BA6B-06A2C064AAB9}" type="presParOf" srcId="{54B2C2A2-B72F-4232-9330-65FF0C7E2781}" destId="{6C74CF2C-B1A8-45A6-9FEC-872851AC34D0}" srcOrd="7" destOrd="0" presId="urn:microsoft.com/office/officeart/2008/layout/AscendingPictureAccentProcess"/>
    <dgm:cxn modelId="{CC1558BE-E140-4C34-A2F1-78A2E43078A9}" type="presParOf" srcId="{54B2C2A2-B72F-4232-9330-65FF0C7E2781}" destId="{BB2FFCBC-DBD0-43D1-9BFE-52AA0C50EC6C}" srcOrd="8" destOrd="0" presId="urn:microsoft.com/office/officeart/2008/layout/AscendingPictureAccentProcess"/>
    <dgm:cxn modelId="{BA2F297C-5A8D-4C9B-AB30-B00531A928A3}" type="presParOf" srcId="{54B2C2A2-B72F-4232-9330-65FF0C7E2781}" destId="{ADBE2514-69F6-4AD2-B365-0E6A3131520A}" srcOrd="9" destOrd="0" presId="urn:microsoft.com/office/officeart/2008/layout/AscendingPictureAccentProcess"/>
    <dgm:cxn modelId="{4197B9AF-9D50-44D2-867D-ACB3858D274B}" type="presParOf" srcId="{54B2C2A2-B72F-4232-9330-65FF0C7E2781}" destId="{BF365DB8-ECC6-4CC3-BB7F-31CE51412954}" srcOrd="10" destOrd="0" presId="urn:microsoft.com/office/officeart/2008/layout/AscendingPictureAccentProcess"/>
    <dgm:cxn modelId="{19EBAAAA-4DFB-4722-9D7B-C1AA791C52D5}" type="presParOf" srcId="{54B2C2A2-B72F-4232-9330-65FF0C7E2781}" destId="{92DD38DA-792C-485D-A32F-28BC317A0F69}" srcOrd="11" destOrd="0" presId="urn:microsoft.com/office/officeart/2008/layout/AscendingPictureAccentProcess"/>
    <dgm:cxn modelId="{AD4B5590-2DDC-450E-A654-468547135670}" type="presParOf" srcId="{54B2C2A2-B72F-4232-9330-65FF0C7E2781}" destId="{2CFE251A-8774-431F-A6E6-9D23FA13B9FE}" srcOrd="12" destOrd="0" presId="urn:microsoft.com/office/officeart/2008/layout/AscendingPictureAccentProcess"/>
    <dgm:cxn modelId="{9FCC38A2-D4FB-42D7-A8C2-CE827E6CAFF9}" type="presParOf" srcId="{54B2C2A2-B72F-4232-9330-65FF0C7E2781}" destId="{4C6C7262-F094-4CDB-80BE-1B34C13DFAAB}" srcOrd="13" destOrd="0" presId="urn:microsoft.com/office/officeart/2008/layout/AscendingPictureAccentProcess"/>
    <dgm:cxn modelId="{6B38DD28-1574-4E50-9349-9214A7393890}" type="presParOf" srcId="{54B2C2A2-B72F-4232-9330-65FF0C7E2781}" destId="{02990D12-0FC8-40A5-AD65-8371FBB879D4}" srcOrd="14" destOrd="0" presId="urn:microsoft.com/office/officeart/2008/layout/AscendingPictureAccentProcess"/>
    <dgm:cxn modelId="{63C5CC7B-3ADC-44AD-A8C1-44B9E8132702}" type="presParOf" srcId="{54B2C2A2-B72F-4232-9330-65FF0C7E2781}" destId="{E71D2EF8-B7A3-451B-AB40-0FC434C21E79}" srcOrd="15" destOrd="0" presId="urn:microsoft.com/office/officeart/2008/layout/AscendingPictureAccentProcess"/>
    <dgm:cxn modelId="{77F605F2-505F-49B1-A3E1-9EE45E88D6EA}" type="presParOf" srcId="{54B2C2A2-B72F-4232-9330-65FF0C7E2781}" destId="{7A7F063C-855E-4E73-8629-176D228E8E39}" srcOrd="16" destOrd="0" presId="urn:microsoft.com/office/officeart/2008/layout/AscendingPictureAccentProcess"/>
    <dgm:cxn modelId="{1FDB1E92-C942-4D2F-999B-0567B5CD31DC}" type="presParOf" srcId="{54B2C2A2-B72F-4232-9330-65FF0C7E2781}" destId="{B234DF34-F062-4408-9343-F78CBF868F66}" srcOrd="17" destOrd="0" presId="urn:microsoft.com/office/officeart/2008/layout/AscendingPictureAccentProcess"/>
    <dgm:cxn modelId="{8CA1709B-A7DD-4F72-B2AA-525456D433EE}" type="presParOf" srcId="{54B2C2A2-B72F-4232-9330-65FF0C7E2781}" destId="{B90D95BC-2839-4704-9424-2A24B2FD3D17}" srcOrd="18" destOrd="0" presId="urn:microsoft.com/office/officeart/2008/layout/AscendingPictureAccentProcess"/>
    <dgm:cxn modelId="{DC0FAFE8-2574-4BB0-986B-07CA5D782DFD}" type="presParOf" srcId="{54B2C2A2-B72F-4232-9330-65FF0C7E2781}" destId="{3A1321B3-62AB-4C52-8D96-50EFC47C0763}" srcOrd="19" destOrd="0" presId="urn:microsoft.com/office/officeart/2008/layout/AscendingPictureAccentProcess"/>
    <dgm:cxn modelId="{B7DF6E14-EF65-492D-9ADD-D1470F88CA96}" type="presParOf" srcId="{3A1321B3-62AB-4C52-8D96-50EFC47C0763}" destId="{E17C51CB-8066-4078-B3B5-B7F8C9E483C6}" srcOrd="0" destOrd="0" presId="urn:microsoft.com/office/officeart/2008/layout/AscendingPictureAccentProcess"/>
    <dgm:cxn modelId="{B6AF32B8-F778-4BC3-B210-DFC4999E9C24}" type="presParOf" srcId="{54B2C2A2-B72F-4232-9330-65FF0C7E2781}" destId="{44736552-5537-4503-99BF-FA9DEC3C6B28}" srcOrd="20" destOrd="0" presId="urn:microsoft.com/office/officeart/2008/layout/AscendingPictureAccentProcess"/>
    <dgm:cxn modelId="{8C3DCBF4-EC9F-40A8-8F32-01E440F45F96}" type="presParOf" srcId="{54B2C2A2-B72F-4232-9330-65FF0C7E2781}" destId="{EE4D177B-C745-4C06-A122-25E92B35B4F1}" srcOrd="21" destOrd="0" presId="urn:microsoft.com/office/officeart/2008/layout/AscendingPictureAccentProcess"/>
    <dgm:cxn modelId="{CBE27C52-E31A-4687-9BF3-6FC103A12653}" type="presParOf" srcId="{EE4D177B-C745-4C06-A122-25E92B35B4F1}" destId="{3D33F925-F7BD-4A9C-AA31-8E9C6B9E40B0}" srcOrd="0" destOrd="0" presId="urn:microsoft.com/office/officeart/2008/layout/AscendingPictureAccentProcess"/>
    <dgm:cxn modelId="{8B91F32E-9F8F-4468-BE84-EA4DA5226B3E}" type="presParOf" srcId="{54B2C2A2-B72F-4232-9330-65FF0C7E2781}" destId="{6E33361F-83FC-47F5-BA74-59294A860751}" srcOrd="22" destOrd="0" presId="urn:microsoft.com/office/officeart/2008/layout/AscendingPictureAccentProcess"/>
    <dgm:cxn modelId="{95135EEF-15B4-4A41-9090-8BC2C9A7C07D}" type="presParOf" srcId="{54B2C2A2-B72F-4232-9330-65FF0C7E2781}" destId="{188F8CF3-7DFB-4A87-A4D3-B2922B3138E5}" srcOrd="23" destOrd="0" presId="urn:microsoft.com/office/officeart/2008/layout/AscendingPictureAccentProcess"/>
    <dgm:cxn modelId="{7FD9925E-AA81-4A22-9686-5531EB0CCB47}" type="presParOf" srcId="{188F8CF3-7DFB-4A87-A4D3-B2922B3138E5}" destId="{9A925E09-87D1-4F11-B60F-742FCC76702F}" srcOrd="0" destOrd="0" presId="urn:microsoft.com/office/officeart/2008/layout/AscendingPictureAccentProcess"/>
    <dgm:cxn modelId="{96C973A8-C0B1-448D-A6C6-8EE7570D066A}" type="presParOf" srcId="{54B2C2A2-B72F-4232-9330-65FF0C7E2781}" destId="{D455FC4C-EFE1-426A-B3CF-0A906DF72FCC}" srcOrd="24" destOrd="0" presId="urn:microsoft.com/office/officeart/2008/layout/AscendingPictureAccentProcess"/>
    <dgm:cxn modelId="{D7057560-A499-41A5-AF33-D6BF1BA8FBAE}" type="presParOf" srcId="{54B2C2A2-B72F-4232-9330-65FF0C7E2781}" destId="{C63FE230-9D51-4CBB-B36B-7FA3BFDCDEBA}" srcOrd="25" destOrd="0" presId="urn:microsoft.com/office/officeart/2008/layout/AscendingPictureAccentProcess"/>
    <dgm:cxn modelId="{B0243042-724F-4049-A3CC-92E638764BD5}" type="presParOf" srcId="{C63FE230-9D51-4CBB-B36B-7FA3BFDCDEBA}" destId="{A91D0C58-8890-4D90-AEE3-3E6110366513}" srcOrd="0" destOrd="0" presId="urn:microsoft.com/office/officeart/2008/layout/AscendingPictureAccentProcess"/>
    <dgm:cxn modelId="{078E085D-4FB7-4C45-8927-912293F5354E}" type="presParOf" srcId="{54B2C2A2-B72F-4232-9330-65FF0C7E2781}" destId="{5151945B-6BA3-48A4-86C0-80CE7EE4CC8A}" srcOrd="26" destOrd="0" presId="urn:microsoft.com/office/officeart/2008/layout/AscendingPictureAccentProcess"/>
    <dgm:cxn modelId="{D1504EC1-7532-4EC8-A577-B4D1C1B03DBF}" type="presParOf" srcId="{54B2C2A2-B72F-4232-9330-65FF0C7E2781}" destId="{60C685DD-1A0D-4C5A-9838-A786B17A5946}" srcOrd="27" destOrd="0" presId="urn:microsoft.com/office/officeart/2008/layout/AscendingPictureAccentProcess"/>
    <dgm:cxn modelId="{1DEB1A46-835F-4D99-B849-A848C0A5E795}" type="presParOf" srcId="{60C685DD-1A0D-4C5A-9838-A786B17A5946}" destId="{EBDD8411-526C-4F68-B62A-89CD52677D84}" srcOrd="0" destOrd="0" presId="urn:microsoft.com/office/officeart/2008/layout/AscendingPictureAccentProcess"/>
    <dgm:cxn modelId="{BE0B7729-6EE3-4A7D-9B90-CE2CDE52A1F6}" type="presParOf" srcId="{54B2C2A2-B72F-4232-9330-65FF0C7E2781}" destId="{F3EA9E1F-1005-4DAD-B7A0-97C9F2C8D158}" srcOrd="28" destOrd="0" presId="urn:microsoft.com/office/officeart/2008/layout/AscendingPictureAccentProcess"/>
    <dgm:cxn modelId="{74DA40F7-ECBD-46D9-A418-377160DD7E93}" type="presParOf" srcId="{54B2C2A2-B72F-4232-9330-65FF0C7E2781}" destId="{E9BB69D4-D8D3-43DC-A4C6-245869FFC9F7}" srcOrd="29" destOrd="0" presId="urn:microsoft.com/office/officeart/2008/layout/AscendingPictureAccentProcess"/>
    <dgm:cxn modelId="{602FD611-0A88-4BFC-ACE7-8E20D89F89B9}" type="presParOf" srcId="{E9BB69D4-D8D3-43DC-A4C6-245869FFC9F7}" destId="{277267B9-8849-452E-B3FC-BD85A8D71EF6}" srcOrd="0" destOrd="0" presId="urn:microsoft.com/office/officeart/2008/layout/AscendingPictureAccentProcess"/>
    <dgm:cxn modelId="{F18F9E7F-238B-4535-BC55-FF06B3F457F5}" type="presParOf" srcId="{54B2C2A2-B72F-4232-9330-65FF0C7E2781}" destId="{BB0A234D-145B-46B0-B3AD-E0479F22843E}" srcOrd="30" destOrd="0" presId="urn:microsoft.com/office/officeart/2008/layout/AscendingPictureAccentProcess"/>
    <dgm:cxn modelId="{20AC6E77-518E-436E-B626-BA29F54A669A}" type="presParOf" srcId="{54B2C2A2-B72F-4232-9330-65FF0C7E2781}" destId="{DE20427C-0120-42D5-8BE5-7B0465FEDDF7}" srcOrd="31" destOrd="0" presId="urn:microsoft.com/office/officeart/2008/layout/AscendingPictureAccentProcess"/>
    <dgm:cxn modelId="{8A1A6E0E-1294-49B9-890F-B0C1B67CB9FA}" type="presParOf" srcId="{DE20427C-0120-42D5-8BE5-7B0465FEDDF7}" destId="{4CE2ECE2-FCF5-4F0D-9FAC-B0ED6826C40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89352-62F8-490D-9812-28ADE04B4203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</dgm:pt>
    <dgm:pt modelId="{F291B484-0191-4ADC-B7EE-D3FCD5BCA11B}">
      <dgm:prSet phldrT="[Texto]" custT="1"/>
      <dgm:spPr>
        <a:solidFill>
          <a:srgbClr val="DC640A"/>
        </a:solidFill>
      </dgm:spPr>
      <dgm:t>
        <a:bodyPr/>
        <a:lstStyle/>
        <a:p>
          <a:r>
            <a:rPr lang="es-CO" sz="900" b="1" dirty="0" smtClean="0">
              <a:solidFill>
                <a:schemeClr val="bg1"/>
              </a:solidFill>
            </a:rPr>
            <a:t>Gobierno</a:t>
          </a:r>
          <a:endParaRPr lang="es-CO" sz="900" b="1" dirty="0">
            <a:solidFill>
              <a:schemeClr val="bg1"/>
            </a:solidFill>
          </a:endParaRPr>
        </a:p>
      </dgm:t>
    </dgm:pt>
    <dgm:pt modelId="{76BA661E-1A8B-47D1-A954-AE040F9CF58B}" type="parTrans" cxnId="{8230C68B-4F4A-4C85-AEE2-2F1DBE3844D4}">
      <dgm:prSet/>
      <dgm:spPr/>
      <dgm:t>
        <a:bodyPr/>
        <a:lstStyle/>
        <a:p>
          <a:endParaRPr lang="es-CO" sz="800" b="1">
            <a:solidFill>
              <a:schemeClr val="tx1"/>
            </a:solidFill>
          </a:endParaRPr>
        </a:p>
      </dgm:t>
    </dgm:pt>
    <dgm:pt modelId="{9C630165-385E-4366-8574-291B97679593}" type="sibTrans" cxnId="{8230C68B-4F4A-4C85-AEE2-2F1DBE3844D4}">
      <dgm:prSet custT="1"/>
      <dgm:spPr/>
      <dgm:t>
        <a:bodyPr/>
        <a:lstStyle/>
        <a:p>
          <a:endParaRPr lang="es-CO" sz="800" b="1" dirty="0">
            <a:solidFill>
              <a:schemeClr val="tx1"/>
            </a:solidFill>
          </a:endParaRPr>
        </a:p>
      </dgm:t>
    </dgm:pt>
    <dgm:pt modelId="{80815A98-AD61-4EA4-9B0B-76622978B16A}">
      <dgm:prSet custT="1"/>
      <dgm:spPr>
        <a:solidFill>
          <a:srgbClr val="DC640A"/>
        </a:solidFill>
      </dgm:spPr>
      <dgm:t>
        <a:bodyPr/>
        <a:lstStyle/>
        <a:p>
          <a:r>
            <a:rPr lang="es-CO" sz="900" b="1" dirty="0" smtClean="0">
              <a:solidFill>
                <a:schemeClr val="bg1"/>
              </a:solidFill>
            </a:rPr>
            <a:t>Seguridad y Defensa</a:t>
          </a:r>
          <a:endParaRPr lang="es-CO" sz="900" b="1" dirty="0">
            <a:solidFill>
              <a:schemeClr val="bg1"/>
            </a:solidFill>
          </a:endParaRPr>
        </a:p>
      </dgm:t>
    </dgm:pt>
    <dgm:pt modelId="{76EAE2B4-C2CD-4454-B2E3-A2EEBF135FF3}" type="parTrans" cxnId="{32D657F2-B153-45BF-9221-5E6D367BE724}">
      <dgm:prSet/>
      <dgm:spPr/>
      <dgm:t>
        <a:bodyPr/>
        <a:lstStyle/>
        <a:p>
          <a:endParaRPr lang="es-CO" sz="800" b="1">
            <a:solidFill>
              <a:schemeClr val="tx1"/>
            </a:solidFill>
          </a:endParaRPr>
        </a:p>
      </dgm:t>
    </dgm:pt>
    <dgm:pt modelId="{6748C1B1-6C84-4945-BF10-D801EAACC7AF}" type="sibTrans" cxnId="{32D657F2-B153-45BF-9221-5E6D367BE724}">
      <dgm:prSet custT="1"/>
      <dgm:spPr/>
      <dgm:t>
        <a:bodyPr/>
        <a:lstStyle/>
        <a:p>
          <a:endParaRPr lang="es-CO" sz="800" b="1" dirty="0">
            <a:solidFill>
              <a:schemeClr val="tx1"/>
            </a:solidFill>
          </a:endParaRPr>
        </a:p>
      </dgm:t>
    </dgm:pt>
    <dgm:pt modelId="{1A87DDBC-F97F-4B46-9C17-3BFCE837FAF4}">
      <dgm:prSet custT="1"/>
      <dgm:spPr>
        <a:solidFill>
          <a:srgbClr val="DC640A"/>
        </a:solidFill>
      </dgm:spPr>
      <dgm:t>
        <a:bodyPr/>
        <a:lstStyle/>
        <a:p>
          <a:r>
            <a:rPr lang="es-CO" sz="800" b="1" dirty="0" smtClean="0"/>
            <a:t>Agua</a:t>
          </a:r>
          <a:endParaRPr lang="es-CO" sz="800" b="1" dirty="0"/>
        </a:p>
      </dgm:t>
    </dgm:pt>
    <dgm:pt modelId="{A1ED8584-E92C-4C22-AC58-FA50F729218D}" type="parTrans" cxnId="{775EEA27-D4F3-4979-93C6-635C6C19658D}">
      <dgm:prSet/>
      <dgm:spPr/>
      <dgm:t>
        <a:bodyPr/>
        <a:lstStyle/>
        <a:p>
          <a:endParaRPr lang="es-CO" sz="800" b="1">
            <a:solidFill>
              <a:schemeClr val="tx1"/>
            </a:solidFill>
          </a:endParaRPr>
        </a:p>
      </dgm:t>
    </dgm:pt>
    <dgm:pt modelId="{B4BE676C-E1D4-4AE5-9D89-5FC27A0D1C62}" type="sibTrans" cxnId="{775EEA27-D4F3-4979-93C6-635C6C19658D}">
      <dgm:prSet custT="1"/>
      <dgm:spPr/>
      <dgm:t>
        <a:bodyPr/>
        <a:lstStyle/>
        <a:p>
          <a:endParaRPr lang="es-CO" sz="800" b="1" dirty="0">
            <a:solidFill>
              <a:schemeClr val="tx1"/>
            </a:solidFill>
          </a:endParaRPr>
        </a:p>
      </dgm:t>
    </dgm:pt>
    <dgm:pt modelId="{D2DB3D51-305C-462C-9A17-FA6D6A13A2BF}">
      <dgm:prSet custT="1"/>
      <dgm:spPr>
        <a:solidFill>
          <a:srgbClr val="FFFF00"/>
        </a:solidFill>
      </dgm:spPr>
      <dgm:t>
        <a:bodyPr/>
        <a:lstStyle/>
        <a:p>
          <a:r>
            <a:rPr lang="es-CO" sz="800" b="1" dirty="0" smtClean="0">
              <a:solidFill>
                <a:schemeClr val="tx1"/>
              </a:solidFill>
            </a:rPr>
            <a:t>Educación</a:t>
          </a:r>
          <a:endParaRPr lang="es-CO" sz="800" b="1" dirty="0">
            <a:solidFill>
              <a:schemeClr val="tx1"/>
            </a:solidFill>
          </a:endParaRPr>
        </a:p>
      </dgm:t>
    </dgm:pt>
    <dgm:pt modelId="{EAFB8E0B-727E-4CE8-A9C5-158D409E6B4C}" type="parTrans" cxnId="{28733B6A-6318-4C5C-A376-6DAE3439DC6D}">
      <dgm:prSet/>
      <dgm:spPr/>
      <dgm:t>
        <a:bodyPr/>
        <a:lstStyle/>
        <a:p>
          <a:endParaRPr lang="es-CO" sz="800" b="1">
            <a:solidFill>
              <a:schemeClr val="tx1"/>
            </a:solidFill>
          </a:endParaRPr>
        </a:p>
      </dgm:t>
    </dgm:pt>
    <dgm:pt modelId="{19BD816A-20FB-4248-BEEC-985A473E0E98}" type="sibTrans" cxnId="{28733B6A-6318-4C5C-A376-6DAE3439DC6D}">
      <dgm:prSet custT="1"/>
      <dgm:spPr/>
      <dgm:t>
        <a:bodyPr/>
        <a:lstStyle/>
        <a:p>
          <a:endParaRPr lang="es-CO" sz="800" b="1" dirty="0">
            <a:solidFill>
              <a:schemeClr val="tx1"/>
            </a:solidFill>
          </a:endParaRPr>
        </a:p>
      </dgm:t>
    </dgm:pt>
    <dgm:pt modelId="{AEA10C82-4121-4650-8570-D8BBC8CEEC21}">
      <dgm:prSet custT="1"/>
      <dgm:spPr>
        <a:solidFill>
          <a:srgbClr val="00B050"/>
        </a:solidFill>
      </dgm:spPr>
      <dgm:t>
        <a:bodyPr/>
        <a:lstStyle/>
        <a:p>
          <a:r>
            <a:rPr lang="es-CO" sz="800" b="1" dirty="0" smtClean="0"/>
            <a:t>Agricultura – Alimentación</a:t>
          </a:r>
          <a:endParaRPr lang="es-CO" sz="800" b="1" dirty="0"/>
        </a:p>
      </dgm:t>
    </dgm:pt>
    <dgm:pt modelId="{C5C72357-A41F-4A81-8F54-84F304D7A97B}" type="parTrans" cxnId="{C0D6B276-B65D-45FF-9559-CFD25F5BC8C0}">
      <dgm:prSet/>
      <dgm:spPr/>
      <dgm:t>
        <a:bodyPr/>
        <a:lstStyle/>
        <a:p>
          <a:endParaRPr lang="es-CO" sz="800" b="1">
            <a:solidFill>
              <a:schemeClr val="tx1"/>
            </a:solidFill>
          </a:endParaRPr>
        </a:p>
      </dgm:t>
    </dgm:pt>
    <dgm:pt modelId="{8E0A96DC-D73A-4BEA-AF42-E805B3143B1A}" type="sibTrans" cxnId="{C0D6B276-B65D-45FF-9559-CFD25F5BC8C0}">
      <dgm:prSet custT="1"/>
      <dgm:spPr/>
      <dgm:t>
        <a:bodyPr/>
        <a:lstStyle/>
        <a:p>
          <a:endParaRPr lang="es-CO" sz="800" b="1" dirty="0">
            <a:solidFill>
              <a:schemeClr val="tx1"/>
            </a:solidFill>
          </a:endParaRPr>
        </a:p>
      </dgm:t>
    </dgm:pt>
    <dgm:pt modelId="{530527A3-8C2B-4A60-BF81-A7F1DAD4E6FD}">
      <dgm:prSet custT="1"/>
      <dgm:spPr>
        <a:solidFill>
          <a:srgbClr val="00B050"/>
        </a:solidFill>
      </dgm:spPr>
      <dgm:t>
        <a:bodyPr/>
        <a:lstStyle/>
        <a:p>
          <a:r>
            <a:rPr lang="es-CO" sz="800" b="1" dirty="0" smtClean="0"/>
            <a:t>Ambiente</a:t>
          </a:r>
          <a:endParaRPr lang="es-CO" sz="800" b="1" dirty="0"/>
        </a:p>
      </dgm:t>
    </dgm:pt>
    <dgm:pt modelId="{52487F97-C8EC-4159-8E5A-7AC6CD214887}" type="parTrans" cxnId="{DC9AD3D0-DF28-484C-931C-8096F277E4B6}">
      <dgm:prSet/>
      <dgm:spPr/>
      <dgm:t>
        <a:bodyPr/>
        <a:lstStyle/>
        <a:p>
          <a:endParaRPr lang="es-CO" sz="800" b="1">
            <a:solidFill>
              <a:schemeClr val="tx1"/>
            </a:solidFill>
          </a:endParaRPr>
        </a:p>
      </dgm:t>
    </dgm:pt>
    <dgm:pt modelId="{1FB76AA8-17EF-4FD7-AFF9-EF61D71183D6}" type="sibTrans" cxnId="{DC9AD3D0-DF28-484C-931C-8096F277E4B6}">
      <dgm:prSet custT="1"/>
      <dgm:spPr/>
      <dgm:t>
        <a:bodyPr/>
        <a:lstStyle/>
        <a:p>
          <a:endParaRPr lang="es-CO" sz="800" b="1" dirty="0">
            <a:solidFill>
              <a:schemeClr val="tx1"/>
            </a:solidFill>
          </a:endParaRPr>
        </a:p>
      </dgm:t>
    </dgm:pt>
    <dgm:pt modelId="{587267EA-5CED-468C-A1ED-5568A49D0C02}">
      <dgm:prSet custT="1"/>
      <dgm:spPr>
        <a:solidFill>
          <a:srgbClr val="C00000"/>
        </a:solidFill>
      </dgm:spPr>
      <dgm:t>
        <a:bodyPr/>
        <a:lstStyle/>
        <a:p>
          <a:r>
            <a:rPr lang="es-CO" sz="900" b="1" dirty="0" smtClean="0"/>
            <a:t>TIC</a:t>
          </a:r>
          <a:endParaRPr lang="es-CO" sz="900" b="1" dirty="0">
            <a:solidFill>
              <a:schemeClr val="tx1"/>
            </a:solidFill>
          </a:endParaRPr>
        </a:p>
      </dgm:t>
    </dgm:pt>
    <dgm:pt modelId="{CED6CC4F-00A4-49B4-B03A-C4A3DD8E8528}" type="parTrans" cxnId="{EB39B30B-CAD5-44C5-8BE6-936AC0364A81}">
      <dgm:prSet/>
      <dgm:spPr/>
      <dgm:t>
        <a:bodyPr/>
        <a:lstStyle/>
        <a:p>
          <a:endParaRPr lang="es-ES" sz="1800"/>
        </a:p>
      </dgm:t>
    </dgm:pt>
    <dgm:pt modelId="{FB2F2A1A-3266-492C-81CE-FD2F0F7EC4D4}" type="sibTrans" cxnId="{EB39B30B-CAD5-44C5-8BE6-936AC0364A81}">
      <dgm:prSet/>
      <dgm:spPr/>
      <dgm:t>
        <a:bodyPr/>
        <a:lstStyle/>
        <a:p>
          <a:endParaRPr lang="es-ES" sz="1800"/>
        </a:p>
      </dgm:t>
    </dgm:pt>
    <dgm:pt modelId="{AD8191C5-130E-4A5D-AF8B-6AA4CFAF152E}">
      <dgm:prSet custT="1"/>
      <dgm:spPr>
        <a:solidFill>
          <a:srgbClr val="C00000"/>
        </a:solidFill>
      </dgm:spPr>
      <dgm:t>
        <a:bodyPr/>
        <a:lstStyle/>
        <a:p>
          <a:r>
            <a:rPr lang="es-CO" sz="900" b="1" dirty="0" smtClean="0"/>
            <a:t>Electricidad</a:t>
          </a:r>
          <a:endParaRPr lang="es-CO" sz="900" b="1" dirty="0">
            <a:solidFill>
              <a:schemeClr val="tx1"/>
            </a:solidFill>
          </a:endParaRPr>
        </a:p>
      </dgm:t>
    </dgm:pt>
    <dgm:pt modelId="{2B56A740-3B90-4B49-A1B0-C4F423E0D5B4}" type="parTrans" cxnId="{5772021E-AE1E-4D51-836F-F55E23E3CB88}">
      <dgm:prSet/>
      <dgm:spPr/>
      <dgm:t>
        <a:bodyPr/>
        <a:lstStyle/>
        <a:p>
          <a:endParaRPr lang="es-ES" sz="1800"/>
        </a:p>
      </dgm:t>
    </dgm:pt>
    <dgm:pt modelId="{0A8E5332-7DFF-4506-9A77-B29703C61EA7}" type="sibTrans" cxnId="{5772021E-AE1E-4D51-836F-F55E23E3CB88}">
      <dgm:prSet/>
      <dgm:spPr/>
      <dgm:t>
        <a:bodyPr/>
        <a:lstStyle/>
        <a:p>
          <a:endParaRPr lang="es-ES" sz="1800"/>
        </a:p>
      </dgm:t>
    </dgm:pt>
    <dgm:pt modelId="{0EA48B03-B7C7-4557-A2BF-4AA7C8BBD28C}">
      <dgm:prSet custT="1"/>
      <dgm:spPr>
        <a:solidFill>
          <a:srgbClr val="C00000"/>
        </a:solidFill>
      </dgm:spPr>
      <dgm:t>
        <a:bodyPr/>
        <a:lstStyle/>
        <a:p>
          <a:r>
            <a:rPr lang="es-CO" sz="1100" b="1" dirty="0" smtClean="0"/>
            <a:t>Financiero</a:t>
          </a:r>
          <a:endParaRPr lang="es-CO" sz="1100" b="1" dirty="0">
            <a:solidFill>
              <a:schemeClr val="tx1"/>
            </a:solidFill>
          </a:endParaRPr>
        </a:p>
      </dgm:t>
    </dgm:pt>
    <dgm:pt modelId="{3BAA9322-BD1F-406E-B49E-898EF47B1905}" type="parTrans" cxnId="{A6C088D9-F87B-4240-B267-3AC42C7E4B1C}">
      <dgm:prSet/>
      <dgm:spPr/>
      <dgm:t>
        <a:bodyPr/>
        <a:lstStyle/>
        <a:p>
          <a:endParaRPr lang="es-ES" sz="1800"/>
        </a:p>
      </dgm:t>
    </dgm:pt>
    <dgm:pt modelId="{8E161AC3-ADAD-4695-87F1-50F8FC5952CB}" type="sibTrans" cxnId="{A6C088D9-F87B-4240-B267-3AC42C7E4B1C}">
      <dgm:prSet/>
      <dgm:spPr/>
      <dgm:t>
        <a:bodyPr/>
        <a:lstStyle/>
        <a:p>
          <a:endParaRPr lang="es-ES" sz="1800"/>
        </a:p>
      </dgm:t>
    </dgm:pt>
    <dgm:pt modelId="{DE222CCD-F58D-4B3F-AFC1-75C10EB225F2}">
      <dgm:prSet custT="1"/>
      <dgm:spPr>
        <a:solidFill>
          <a:srgbClr val="C00000"/>
        </a:solidFill>
      </dgm:spPr>
      <dgm:t>
        <a:bodyPr/>
        <a:lstStyle/>
        <a:p>
          <a:r>
            <a:rPr lang="es-CO" sz="900" b="1" dirty="0" smtClean="0"/>
            <a:t>Hidrocarburos, Minas  y Gas</a:t>
          </a:r>
          <a:endParaRPr lang="es-CO" sz="900" b="1" dirty="0">
            <a:solidFill>
              <a:schemeClr val="tx1"/>
            </a:solidFill>
          </a:endParaRPr>
        </a:p>
      </dgm:t>
    </dgm:pt>
    <dgm:pt modelId="{4E682EC7-D1F5-4766-950A-9E00C5CAC217}" type="parTrans" cxnId="{9000AD38-00EF-4DD9-9EA4-181A3BBD8FAA}">
      <dgm:prSet/>
      <dgm:spPr/>
      <dgm:t>
        <a:bodyPr/>
        <a:lstStyle/>
        <a:p>
          <a:endParaRPr lang="es-ES" sz="1800"/>
        </a:p>
      </dgm:t>
    </dgm:pt>
    <dgm:pt modelId="{976D05A8-883B-4ABC-B3F3-0D14937AD72D}" type="sibTrans" cxnId="{9000AD38-00EF-4DD9-9EA4-181A3BBD8FAA}">
      <dgm:prSet/>
      <dgm:spPr/>
      <dgm:t>
        <a:bodyPr/>
        <a:lstStyle/>
        <a:p>
          <a:endParaRPr lang="es-ES" sz="1800"/>
        </a:p>
      </dgm:t>
    </dgm:pt>
    <dgm:pt modelId="{D43CAB23-99C9-404D-AB0B-57CDFBD1B67C}">
      <dgm:prSet custT="1"/>
      <dgm:spPr>
        <a:solidFill>
          <a:srgbClr val="DC640A"/>
        </a:solidFill>
      </dgm:spPr>
      <dgm:t>
        <a:bodyPr/>
        <a:lstStyle/>
        <a:p>
          <a:r>
            <a:rPr lang="es-CO" sz="800" b="1" dirty="0" smtClean="0"/>
            <a:t>Transporte</a:t>
          </a:r>
          <a:endParaRPr lang="es-CO" sz="800" b="1" dirty="0"/>
        </a:p>
      </dgm:t>
    </dgm:pt>
    <dgm:pt modelId="{E93FE3AD-AC62-43C9-8FE7-6A3A6B0F2DF5}" type="parTrans" cxnId="{C0757554-2234-47E5-B3EF-5766D4A1E4E6}">
      <dgm:prSet/>
      <dgm:spPr/>
      <dgm:t>
        <a:bodyPr/>
        <a:lstStyle/>
        <a:p>
          <a:endParaRPr lang="es-ES" sz="1800"/>
        </a:p>
      </dgm:t>
    </dgm:pt>
    <dgm:pt modelId="{863B6D88-9FFD-4B26-B676-1272AEBB85B8}" type="sibTrans" cxnId="{C0757554-2234-47E5-B3EF-5766D4A1E4E6}">
      <dgm:prSet/>
      <dgm:spPr/>
      <dgm:t>
        <a:bodyPr/>
        <a:lstStyle/>
        <a:p>
          <a:endParaRPr lang="es-ES" sz="1800"/>
        </a:p>
      </dgm:t>
    </dgm:pt>
    <dgm:pt modelId="{F07E53B7-1EC7-4882-9A67-38A7A8C7EA07}">
      <dgm:prSet custT="1"/>
      <dgm:spPr>
        <a:solidFill>
          <a:srgbClr val="FFFF00"/>
        </a:solidFill>
      </dgm:spPr>
      <dgm:t>
        <a:bodyPr/>
        <a:lstStyle/>
        <a:p>
          <a:r>
            <a:rPr lang="es-CO" sz="800" b="1" dirty="0" smtClean="0">
              <a:solidFill>
                <a:schemeClr val="tx1"/>
              </a:solidFill>
            </a:rPr>
            <a:t>Salud y Protección Social</a:t>
          </a:r>
          <a:endParaRPr lang="es-CO" sz="800" b="1" dirty="0">
            <a:solidFill>
              <a:schemeClr val="tx1"/>
            </a:solidFill>
          </a:endParaRPr>
        </a:p>
      </dgm:t>
    </dgm:pt>
    <dgm:pt modelId="{B3E45A1C-963E-4727-B4D9-8366F6B15351}" type="parTrans" cxnId="{F7C73BAB-A766-4407-9FB8-F8CC9B12B709}">
      <dgm:prSet/>
      <dgm:spPr/>
      <dgm:t>
        <a:bodyPr/>
        <a:lstStyle/>
        <a:p>
          <a:endParaRPr lang="es-ES" sz="1800"/>
        </a:p>
      </dgm:t>
    </dgm:pt>
    <dgm:pt modelId="{D0CDA366-1AA7-48F4-98A5-5A65696B6038}" type="sibTrans" cxnId="{F7C73BAB-A766-4407-9FB8-F8CC9B12B709}">
      <dgm:prSet/>
      <dgm:spPr/>
      <dgm:t>
        <a:bodyPr/>
        <a:lstStyle/>
        <a:p>
          <a:endParaRPr lang="es-ES" sz="1800"/>
        </a:p>
      </dgm:t>
    </dgm:pt>
    <dgm:pt modelId="{96601105-6A9C-403F-BD03-581C45F8904A}">
      <dgm:prSet custT="1"/>
      <dgm:spPr>
        <a:solidFill>
          <a:srgbClr val="FFC000"/>
        </a:solidFill>
      </dgm:spPr>
      <dgm:t>
        <a:bodyPr/>
        <a:lstStyle/>
        <a:p>
          <a:r>
            <a:rPr lang="es-CO" sz="800" b="1" dirty="0" smtClean="0">
              <a:solidFill>
                <a:schemeClr val="tx1"/>
              </a:solidFill>
            </a:rPr>
            <a:t>Industria, Comercio y Turismo</a:t>
          </a:r>
          <a:endParaRPr lang="es-CO" sz="800" b="1" dirty="0">
            <a:solidFill>
              <a:schemeClr val="tx1"/>
            </a:solidFill>
          </a:endParaRPr>
        </a:p>
      </dgm:t>
    </dgm:pt>
    <dgm:pt modelId="{C146351E-6117-4221-8309-97189047638A}" type="parTrans" cxnId="{8335D28D-F9C2-48E9-994C-A8F892508FF5}">
      <dgm:prSet/>
      <dgm:spPr/>
      <dgm:t>
        <a:bodyPr/>
        <a:lstStyle/>
        <a:p>
          <a:endParaRPr lang="es-ES" sz="1800"/>
        </a:p>
      </dgm:t>
    </dgm:pt>
    <dgm:pt modelId="{4441902E-5FA2-4DA6-8E03-3A6D8BC1B992}" type="sibTrans" cxnId="{8335D28D-F9C2-48E9-994C-A8F892508FF5}">
      <dgm:prSet/>
      <dgm:spPr/>
      <dgm:t>
        <a:bodyPr/>
        <a:lstStyle/>
        <a:p>
          <a:endParaRPr lang="es-ES" sz="1800"/>
        </a:p>
      </dgm:t>
    </dgm:pt>
    <dgm:pt modelId="{BDB2AA7C-54B8-4FB6-B885-155BC4A45FC8}" type="pres">
      <dgm:prSet presAssocID="{73C89352-62F8-490D-9812-28ADE04B4203}" presName="Name0" presStyleCnt="0">
        <dgm:presLayoutVars>
          <dgm:dir/>
          <dgm:resizeHandles val="exact"/>
        </dgm:presLayoutVars>
      </dgm:prSet>
      <dgm:spPr/>
    </dgm:pt>
    <dgm:pt modelId="{9733AB09-5F97-42D3-ACB5-F5F001FC304D}" type="pres">
      <dgm:prSet presAssocID="{73C89352-62F8-490D-9812-28ADE04B4203}" presName="cycle" presStyleCnt="0"/>
      <dgm:spPr/>
    </dgm:pt>
    <dgm:pt modelId="{9D141AAB-4336-473E-9111-002FD6D5CAB7}" type="pres">
      <dgm:prSet presAssocID="{AD8191C5-130E-4A5D-AF8B-6AA4CFAF152E}" presName="nodeFirst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31BAF8-6A5C-4ED6-88F1-D75AC47204B2}" type="pres">
      <dgm:prSet presAssocID="{0A8E5332-7DFF-4506-9A77-B29703C61EA7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F5294DF3-6682-4F66-87EB-AED771EDB079}" type="pres">
      <dgm:prSet presAssocID="{DE222CCD-F58D-4B3F-AFC1-75C10EB225F2}" presName="nodeFollowingNodes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5DA07A-E26D-4D4C-8FC8-BE2EE10AD925}" type="pres">
      <dgm:prSet presAssocID="{0EA48B03-B7C7-4557-A2BF-4AA7C8BBD28C}" presName="nodeFollowingNodes" presStyleLbl="node1" presStyleIdx="2" presStyleCnt="13" custScaleX="128370" custScaleY="1243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A6D105-8077-4B3E-9AB9-F8BBF4B5F32E}" type="pres">
      <dgm:prSet presAssocID="{587267EA-5CED-468C-A1ED-5568A49D0C02}" presName="nodeFollowingNodes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2166D1-00AB-4B03-A5AB-E8BF9592B1EA}" type="pres">
      <dgm:prSet presAssocID="{F291B484-0191-4ADC-B7EE-D3FCD5BCA11B}" presName="nodeFollowingNodes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1F3F30-0387-4B69-9562-6484F4CDFD78}" type="pres">
      <dgm:prSet presAssocID="{80815A98-AD61-4EA4-9B0B-76622978B16A}" presName="nodeFollowingNodes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4ABDFB-B5CE-4ACA-B14D-78162ECED029}" type="pres">
      <dgm:prSet presAssocID="{1A87DDBC-F97F-4B46-9C17-3BFCE837FAF4}" presName="nodeFollowingNodes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6C523D-23D4-4A3B-81CB-8CDB2230CD59}" type="pres">
      <dgm:prSet presAssocID="{D43CAB23-99C9-404D-AB0B-57CDFBD1B67C}" presName="nodeFollowingNodes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FD4FA-4F5F-425B-96F6-2E753F950426}" type="pres">
      <dgm:prSet presAssocID="{96601105-6A9C-403F-BD03-581C45F8904A}" presName="nodeFollowingNodes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13AF97-B528-4F95-A7CB-4946ECA4DEC1}" type="pres">
      <dgm:prSet presAssocID="{D2DB3D51-305C-462C-9A17-FA6D6A13A2BF}" presName="nodeFollowingNodes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A68D74-B5EC-4E39-9373-0AD1D8894F8C}" type="pres">
      <dgm:prSet presAssocID="{F07E53B7-1EC7-4882-9A67-38A7A8C7EA07}" presName="nodeFollowingNodes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680255-CD74-4325-A756-5E72CD615790}" type="pres">
      <dgm:prSet presAssocID="{530527A3-8C2B-4A60-BF81-A7F1DAD4E6FD}" presName="nodeFollowingNodes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ABA3E3-D144-4B1B-B310-F4E06802EF84}" type="pres">
      <dgm:prSet presAssocID="{AEA10C82-4121-4650-8570-D8BBC8CEEC21}" presName="nodeFollowingNodes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72021E-AE1E-4D51-836F-F55E23E3CB88}" srcId="{73C89352-62F8-490D-9812-28ADE04B4203}" destId="{AD8191C5-130E-4A5D-AF8B-6AA4CFAF152E}" srcOrd="0" destOrd="0" parTransId="{2B56A740-3B90-4B49-A1B0-C4F423E0D5B4}" sibTransId="{0A8E5332-7DFF-4506-9A77-B29703C61EA7}"/>
    <dgm:cxn modelId="{8335D28D-F9C2-48E9-994C-A8F892508FF5}" srcId="{73C89352-62F8-490D-9812-28ADE04B4203}" destId="{96601105-6A9C-403F-BD03-581C45F8904A}" srcOrd="8" destOrd="0" parTransId="{C146351E-6117-4221-8309-97189047638A}" sibTransId="{4441902E-5FA2-4DA6-8E03-3A6D8BC1B992}"/>
    <dgm:cxn modelId="{32D657F2-B153-45BF-9221-5E6D367BE724}" srcId="{73C89352-62F8-490D-9812-28ADE04B4203}" destId="{80815A98-AD61-4EA4-9B0B-76622978B16A}" srcOrd="5" destOrd="0" parTransId="{76EAE2B4-C2CD-4454-B2E3-A2EEBF135FF3}" sibTransId="{6748C1B1-6C84-4945-BF10-D801EAACC7AF}"/>
    <dgm:cxn modelId="{1AAD674A-7C3C-4BFD-8DCF-4E4FC6AF51E4}" type="presOf" srcId="{73C89352-62F8-490D-9812-28ADE04B4203}" destId="{BDB2AA7C-54B8-4FB6-B885-155BC4A45FC8}" srcOrd="0" destOrd="0" presId="urn:microsoft.com/office/officeart/2005/8/layout/cycle3"/>
    <dgm:cxn modelId="{D246954A-D86D-4905-B1AE-ECA4D95ED672}" type="presOf" srcId="{587267EA-5CED-468C-A1ED-5568A49D0C02}" destId="{6FA6D105-8077-4B3E-9AB9-F8BBF4B5F32E}" srcOrd="0" destOrd="0" presId="urn:microsoft.com/office/officeart/2005/8/layout/cycle3"/>
    <dgm:cxn modelId="{41D54A55-D5C0-419B-A157-7801F26311EA}" type="presOf" srcId="{1A87DDBC-F97F-4B46-9C17-3BFCE837FAF4}" destId="{ED4ABDFB-B5CE-4ACA-B14D-78162ECED029}" srcOrd="0" destOrd="0" presId="urn:microsoft.com/office/officeart/2005/8/layout/cycle3"/>
    <dgm:cxn modelId="{9ADB7933-355A-4998-A299-07C4DEDD8108}" type="presOf" srcId="{D2DB3D51-305C-462C-9A17-FA6D6A13A2BF}" destId="{2013AF97-B528-4F95-A7CB-4946ECA4DEC1}" srcOrd="0" destOrd="0" presId="urn:microsoft.com/office/officeart/2005/8/layout/cycle3"/>
    <dgm:cxn modelId="{8230C68B-4F4A-4C85-AEE2-2F1DBE3844D4}" srcId="{73C89352-62F8-490D-9812-28ADE04B4203}" destId="{F291B484-0191-4ADC-B7EE-D3FCD5BCA11B}" srcOrd="4" destOrd="0" parTransId="{76BA661E-1A8B-47D1-A954-AE040F9CF58B}" sibTransId="{9C630165-385E-4366-8574-291B97679593}"/>
    <dgm:cxn modelId="{58591592-223E-48AC-B57F-1E5A026FBB1F}" type="presOf" srcId="{F291B484-0191-4ADC-B7EE-D3FCD5BCA11B}" destId="{212166D1-00AB-4B03-A5AB-E8BF9592B1EA}" srcOrd="0" destOrd="0" presId="urn:microsoft.com/office/officeart/2005/8/layout/cycle3"/>
    <dgm:cxn modelId="{8D21F177-A7F4-40D6-94E5-BD07C9BE4EF1}" type="presOf" srcId="{F07E53B7-1EC7-4882-9A67-38A7A8C7EA07}" destId="{C0A68D74-B5EC-4E39-9373-0AD1D8894F8C}" srcOrd="0" destOrd="0" presId="urn:microsoft.com/office/officeart/2005/8/layout/cycle3"/>
    <dgm:cxn modelId="{DC9AD3D0-DF28-484C-931C-8096F277E4B6}" srcId="{73C89352-62F8-490D-9812-28ADE04B4203}" destId="{530527A3-8C2B-4A60-BF81-A7F1DAD4E6FD}" srcOrd="11" destOrd="0" parTransId="{52487F97-C8EC-4159-8E5A-7AC6CD214887}" sibTransId="{1FB76AA8-17EF-4FD7-AFF9-EF61D71183D6}"/>
    <dgm:cxn modelId="{7BDB641B-6ECC-4DA7-BF5B-A09D1B59B320}" type="presOf" srcId="{530527A3-8C2B-4A60-BF81-A7F1DAD4E6FD}" destId="{06680255-CD74-4325-A756-5E72CD615790}" srcOrd="0" destOrd="0" presId="urn:microsoft.com/office/officeart/2005/8/layout/cycle3"/>
    <dgm:cxn modelId="{9000AD38-00EF-4DD9-9EA4-181A3BBD8FAA}" srcId="{73C89352-62F8-490D-9812-28ADE04B4203}" destId="{DE222CCD-F58D-4B3F-AFC1-75C10EB225F2}" srcOrd="1" destOrd="0" parTransId="{4E682EC7-D1F5-4766-950A-9E00C5CAC217}" sibTransId="{976D05A8-883B-4ABC-B3F3-0D14937AD72D}"/>
    <dgm:cxn modelId="{2CB928E5-0E72-4B3D-8D74-F321BBC39959}" type="presOf" srcId="{DE222CCD-F58D-4B3F-AFC1-75C10EB225F2}" destId="{F5294DF3-6682-4F66-87EB-AED771EDB079}" srcOrd="0" destOrd="0" presId="urn:microsoft.com/office/officeart/2005/8/layout/cycle3"/>
    <dgm:cxn modelId="{EB39B30B-CAD5-44C5-8BE6-936AC0364A81}" srcId="{73C89352-62F8-490D-9812-28ADE04B4203}" destId="{587267EA-5CED-468C-A1ED-5568A49D0C02}" srcOrd="3" destOrd="0" parTransId="{CED6CC4F-00A4-49B4-B03A-C4A3DD8E8528}" sibTransId="{FB2F2A1A-3266-492C-81CE-FD2F0F7EC4D4}"/>
    <dgm:cxn modelId="{C5DC6DCE-1511-4FC3-A0E4-2DA3A7DAE793}" type="presOf" srcId="{AD8191C5-130E-4A5D-AF8B-6AA4CFAF152E}" destId="{9D141AAB-4336-473E-9111-002FD6D5CAB7}" srcOrd="0" destOrd="0" presId="urn:microsoft.com/office/officeart/2005/8/layout/cycle3"/>
    <dgm:cxn modelId="{1F254EEF-C173-4C05-9BA8-156840212B61}" type="presOf" srcId="{0EA48B03-B7C7-4557-A2BF-4AA7C8BBD28C}" destId="{DE5DA07A-E26D-4D4C-8FC8-BE2EE10AD925}" srcOrd="0" destOrd="0" presId="urn:microsoft.com/office/officeart/2005/8/layout/cycle3"/>
    <dgm:cxn modelId="{775EEA27-D4F3-4979-93C6-635C6C19658D}" srcId="{73C89352-62F8-490D-9812-28ADE04B4203}" destId="{1A87DDBC-F97F-4B46-9C17-3BFCE837FAF4}" srcOrd="6" destOrd="0" parTransId="{A1ED8584-E92C-4C22-AC58-FA50F729218D}" sibTransId="{B4BE676C-E1D4-4AE5-9D89-5FC27A0D1C62}"/>
    <dgm:cxn modelId="{C0D6B276-B65D-45FF-9559-CFD25F5BC8C0}" srcId="{73C89352-62F8-490D-9812-28ADE04B4203}" destId="{AEA10C82-4121-4650-8570-D8BBC8CEEC21}" srcOrd="12" destOrd="0" parTransId="{C5C72357-A41F-4A81-8F54-84F304D7A97B}" sibTransId="{8E0A96DC-D73A-4BEA-AF42-E805B3143B1A}"/>
    <dgm:cxn modelId="{C0757554-2234-47E5-B3EF-5766D4A1E4E6}" srcId="{73C89352-62F8-490D-9812-28ADE04B4203}" destId="{D43CAB23-99C9-404D-AB0B-57CDFBD1B67C}" srcOrd="7" destOrd="0" parTransId="{E93FE3AD-AC62-43C9-8FE7-6A3A6B0F2DF5}" sibTransId="{863B6D88-9FFD-4B26-B676-1272AEBB85B8}"/>
    <dgm:cxn modelId="{A6C088D9-F87B-4240-B267-3AC42C7E4B1C}" srcId="{73C89352-62F8-490D-9812-28ADE04B4203}" destId="{0EA48B03-B7C7-4557-A2BF-4AA7C8BBD28C}" srcOrd="2" destOrd="0" parTransId="{3BAA9322-BD1F-406E-B49E-898EF47B1905}" sibTransId="{8E161AC3-ADAD-4695-87F1-50F8FC5952CB}"/>
    <dgm:cxn modelId="{8404748E-5463-4439-ABEF-4972F5B0DCB6}" type="presOf" srcId="{D43CAB23-99C9-404D-AB0B-57CDFBD1B67C}" destId="{A56C523D-23D4-4A3B-81CB-8CDB2230CD59}" srcOrd="0" destOrd="0" presId="urn:microsoft.com/office/officeart/2005/8/layout/cycle3"/>
    <dgm:cxn modelId="{E0B2B5BA-D79B-4F0B-B189-F7033EC93880}" type="presOf" srcId="{0A8E5332-7DFF-4506-9A77-B29703C61EA7}" destId="{E931BAF8-6A5C-4ED6-88F1-D75AC47204B2}" srcOrd="0" destOrd="0" presId="urn:microsoft.com/office/officeart/2005/8/layout/cycle3"/>
    <dgm:cxn modelId="{F7C73BAB-A766-4407-9FB8-F8CC9B12B709}" srcId="{73C89352-62F8-490D-9812-28ADE04B4203}" destId="{F07E53B7-1EC7-4882-9A67-38A7A8C7EA07}" srcOrd="10" destOrd="0" parTransId="{B3E45A1C-963E-4727-B4D9-8366F6B15351}" sibTransId="{D0CDA366-1AA7-48F4-98A5-5A65696B6038}"/>
    <dgm:cxn modelId="{4EE9DBD1-6310-4F89-8CE2-0BA34ED44949}" type="presOf" srcId="{80815A98-AD61-4EA4-9B0B-76622978B16A}" destId="{161F3F30-0387-4B69-9562-6484F4CDFD78}" srcOrd="0" destOrd="0" presId="urn:microsoft.com/office/officeart/2005/8/layout/cycle3"/>
    <dgm:cxn modelId="{EB1EE239-AEF7-4AB8-97B3-1516103D2A42}" type="presOf" srcId="{AEA10C82-4121-4650-8570-D8BBC8CEEC21}" destId="{C3ABA3E3-D144-4B1B-B310-F4E06802EF84}" srcOrd="0" destOrd="0" presId="urn:microsoft.com/office/officeart/2005/8/layout/cycle3"/>
    <dgm:cxn modelId="{A1000D6A-32A5-47C8-9474-427693CA83E2}" type="presOf" srcId="{96601105-6A9C-403F-BD03-581C45F8904A}" destId="{08FFD4FA-4F5F-425B-96F6-2E753F950426}" srcOrd="0" destOrd="0" presId="urn:microsoft.com/office/officeart/2005/8/layout/cycle3"/>
    <dgm:cxn modelId="{28733B6A-6318-4C5C-A376-6DAE3439DC6D}" srcId="{73C89352-62F8-490D-9812-28ADE04B4203}" destId="{D2DB3D51-305C-462C-9A17-FA6D6A13A2BF}" srcOrd="9" destOrd="0" parTransId="{EAFB8E0B-727E-4CE8-A9C5-158D409E6B4C}" sibTransId="{19BD816A-20FB-4248-BEEC-985A473E0E98}"/>
    <dgm:cxn modelId="{2182594B-F3DE-4CC6-98CA-E1D36BDA94B1}" type="presParOf" srcId="{BDB2AA7C-54B8-4FB6-B885-155BC4A45FC8}" destId="{9733AB09-5F97-42D3-ACB5-F5F001FC304D}" srcOrd="0" destOrd="0" presId="urn:microsoft.com/office/officeart/2005/8/layout/cycle3"/>
    <dgm:cxn modelId="{3E1702D2-F528-4E2C-8B3E-BDB24A2DB14D}" type="presParOf" srcId="{9733AB09-5F97-42D3-ACB5-F5F001FC304D}" destId="{9D141AAB-4336-473E-9111-002FD6D5CAB7}" srcOrd="0" destOrd="0" presId="urn:microsoft.com/office/officeart/2005/8/layout/cycle3"/>
    <dgm:cxn modelId="{0B83F5F7-CEE8-4535-84AE-B88E5EF2FF54}" type="presParOf" srcId="{9733AB09-5F97-42D3-ACB5-F5F001FC304D}" destId="{E931BAF8-6A5C-4ED6-88F1-D75AC47204B2}" srcOrd="1" destOrd="0" presId="urn:microsoft.com/office/officeart/2005/8/layout/cycle3"/>
    <dgm:cxn modelId="{23E1F9C9-F61F-458C-A3FE-11B7CDA44372}" type="presParOf" srcId="{9733AB09-5F97-42D3-ACB5-F5F001FC304D}" destId="{F5294DF3-6682-4F66-87EB-AED771EDB079}" srcOrd="2" destOrd="0" presId="urn:microsoft.com/office/officeart/2005/8/layout/cycle3"/>
    <dgm:cxn modelId="{BCA3CDB7-203A-4728-A07F-D750874A5E17}" type="presParOf" srcId="{9733AB09-5F97-42D3-ACB5-F5F001FC304D}" destId="{DE5DA07A-E26D-4D4C-8FC8-BE2EE10AD925}" srcOrd="3" destOrd="0" presId="urn:microsoft.com/office/officeart/2005/8/layout/cycle3"/>
    <dgm:cxn modelId="{8CA9F9A3-3D6E-4EE0-8194-B8EE370A9C98}" type="presParOf" srcId="{9733AB09-5F97-42D3-ACB5-F5F001FC304D}" destId="{6FA6D105-8077-4B3E-9AB9-F8BBF4B5F32E}" srcOrd="4" destOrd="0" presId="urn:microsoft.com/office/officeart/2005/8/layout/cycle3"/>
    <dgm:cxn modelId="{5BCC1C2D-FA85-4FA6-8326-08A58DE84DE3}" type="presParOf" srcId="{9733AB09-5F97-42D3-ACB5-F5F001FC304D}" destId="{212166D1-00AB-4B03-A5AB-E8BF9592B1EA}" srcOrd="5" destOrd="0" presId="urn:microsoft.com/office/officeart/2005/8/layout/cycle3"/>
    <dgm:cxn modelId="{2F97039E-6D64-412D-855E-816147936F60}" type="presParOf" srcId="{9733AB09-5F97-42D3-ACB5-F5F001FC304D}" destId="{161F3F30-0387-4B69-9562-6484F4CDFD78}" srcOrd="6" destOrd="0" presId="urn:microsoft.com/office/officeart/2005/8/layout/cycle3"/>
    <dgm:cxn modelId="{A8DA823A-15AD-437B-893A-32495973E21C}" type="presParOf" srcId="{9733AB09-5F97-42D3-ACB5-F5F001FC304D}" destId="{ED4ABDFB-B5CE-4ACA-B14D-78162ECED029}" srcOrd="7" destOrd="0" presId="urn:microsoft.com/office/officeart/2005/8/layout/cycle3"/>
    <dgm:cxn modelId="{F8FD4939-1E19-401F-8891-545AC4610E3B}" type="presParOf" srcId="{9733AB09-5F97-42D3-ACB5-F5F001FC304D}" destId="{A56C523D-23D4-4A3B-81CB-8CDB2230CD59}" srcOrd="8" destOrd="0" presId="urn:microsoft.com/office/officeart/2005/8/layout/cycle3"/>
    <dgm:cxn modelId="{D30554BD-E851-4D71-97A3-D63195A513ED}" type="presParOf" srcId="{9733AB09-5F97-42D3-ACB5-F5F001FC304D}" destId="{08FFD4FA-4F5F-425B-96F6-2E753F950426}" srcOrd="9" destOrd="0" presId="urn:microsoft.com/office/officeart/2005/8/layout/cycle3"/>
    <dgm:cxn modelId="{57E37290-B734-4300-9EA6-890DF64AE372}" type="presParOf" srcId="{9733AB09-5F97-42D3-ACB5-F5F001FC304D}" destId="{2013AF97-B528-4F95-A7CB-4946ECA4DEC1}" srcOrd="10" destOrd="0" presId="urn:microsoft.com/office/officeart/2005/8/layout/cycle3"/>
    <dgm:cxn modelId="{0020CF8D-8081-47C5-BD28-AB20ACD2A6C9}" type="presParOf" srcId="{9733AB09-5F97-42D3-ACB5-F5F001FC304D}" destId="{C0A68D74-B5EC-4E39-9373-0AD1D8894F8C}" srcOrd="11" destOrd="0" presId="urn:microsoft.com/office/officeart/2005/8/layout/cycle3"/>
    <dgm:cxn modelId="{97E0C258-7376-4C18-A98D-E27E194630E7}" type="presParOf" srcId="{9733AB09-5F97-42D3-ACB5-F5F001FC304D}" destId="{06680255-CD74-4325-A756-5E72CD615790}" srcOrd="12" destOrd="0" presId="urn:microsoft.com/office/officeart/2005/8/layout/cycle3"/>
    <dgm:cxn modelId="{1AD38DD1-25B0-4570-B30D-00C75667B8F5}" type="presParOf" srcId="{9733AB09-5F97-42D3-ACB5-F5F001FC304D}" destId="{C3ABA3E3-D144-4B1B-B310-F4E06802EF84}" srcOrd="13" destOrd="0" presId="urn:microsoft.com/office/officeart/2005/8/layout/cycle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D0C1A4-ECB6-4334-8079-D0ED055BB2D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ED2596B-37CD-475D-80F9-90E6B8B0ED3F}">
      <dgm:prSet phldrT="[Texto]" custT="1"/>
      <dgm:spPr>
        <a:solidFill>
          <a:srgbClr val="5D8191"/>
        </a:solidFill>
      </dgm:spPr>
      <dgm:t>
        <a:bodyPr/>
        <a:lstStyle/>
        <a:p>
          <a:pPr algn="ctr"/>
          <a:r>
            <a:rPr lang="es-ES" sz="12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1. Conciencia </a:t>
          </a:r>
          <a:r>
            <a:rPr lang="es-ES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Situacional e Interdependencia Sectorial</a:t>
          </a:r>
          <a:endParaRPr lang="es-CO" sz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77B59-B07F-44FB-926C-E803375A6769}" type="parTrans" cxnId="{A4868B38-491F-4655-B620-358D8CD10796}">
      <dgm:prSet/>
      <dgm:spPr/>
      <dgm:t>
        <a:bodyPr/>
        <a:lstStyle/>
        <a:p>
          <a:endParaRPr lang="es-CO"/>
        </a:p>
      </dgm:t>
    </dgm:pt>
    <dgm:pt modelId="{F53234B9-24C1-4D27-957C-3FB959DEB3EA}" type="sibTrans" cxnId="{A4868B38-491F-4655-B620-358D8CD10796}">
      <dgm:prSet/>
      <dgm:spPr/>
      <dgm:t>
        <a:bodyPr/>
        <a:lstStyle/>
        <a:p>
          <a:endParaRPr lang="es-CO"/>
        </a:p>
      </dgm:t>
    </dgm:pt>
    <dgm:pt modelId="{576AFF3B-506F-412B-B505-B60E5FEAD9F4}" type="pres">
      <dgm:prSet presAssocID="{B5D0C1A4-ECB6-4334-8079-D0ED055BB2DD}" presName="linearFlow" presStyleCnt="0">
        <dgm:presLayoutVars>
          <dgm:dir/>
          <dgm:resizeHandles val="exact"/>
        </dgm:presLayoutVars>
      </dgm:prSet>
      <dgm:spPr/>
    </dgm:pt>
    <dgm:pt modelId="{C091488A-1F5F-415A-84C6-EA1158BC0CC3}" type="pres">
      <dgm:prSet presAssocID="{2ED2596B-37CD-475D-80F9-90E6B8B0ED3F}" presName="composite" presStyleCnt="0"/>
      <dgm:spPr/>
    </dgm:pt>
    <dgm:pt modelId="{68187567-FDD0-4142-86A9-18ED513865EE}" type="pres">
      <dgm:prSet presAssocID="{2ED2596B-37CD-475D-80F9-90E6B8B0ED3F}" presName="imgShp" presStyleLbl="fgImgPlace1" presStyleIdx="0" presStyleCnt="1" custLinFactNeighborX="-35294" custLinFactNeighborY="-9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</dgm:pt>
    <dgm:pt modelId="{5F0CC6CA-3C45-4997-AFFF-726FB70903D1}" type="pres">
      <dgm:prSet presAssocID="{2ED2596B-37CD-475D-80F9-90E6B8B0ED3F}" presName="txShp" presStyleLbl="node1" presStyleIdx="0" presStyleCnt="1" custScaleX="13327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4868B38-491F-4655-B620-358D8CD10796}" srcId="{B5D0C1A4-ECB6-4334-8079-D0ED055BB2DD}" destId="{2ED2596B-37CD-475D-80F9-90E6B8B0ED3F}" srcOrd="0" destOrd="0" parTransId="{A6F77B59-B07F-44FB-926C-E803375A6769}" sibTransId="{F53234B9-24C1-4D27-957C-3FB959DEB3EA}"/>
    <dgm:cxn modelId="{5009A178-33B7-41FA-8774-413EE0AF59F3}" type="presOf" srcId="{2ED2596B-37CD-475D-80F9-90E6B8B0ED3F}" destId="{5F0CC6CA-3C45-4997-AFFF-726FB70903D1}" srcOrd="0" destOrd="0" presId="urn:microsoft.com/office/officeart/2005/8/layout/vList3"/>
    <dgm:cxn modelId="{CABA9A20-069F-4B47-8440-11722DF7B2C3}" type="presOf" srcId="{B5D0C1A4-ECB6-4334-8079-D0ED055BB2DD}" destId="{576AFF3B-506F-412B-B505-B60E5FEAD9F4}" srcOrd="0" destOrd="0" presId="urn:microsoft.com/office/officeart/2005/8/layout/vList3"/>
    <dgm:cxn modelId="{3F00A222-0C07-4391-B0D3-C02D9BDA9B86}" type="presParOf" srcId="{576AFF3B-506F-412B-B505-B60E5FEAD9F4}" destId="{C091488A-1F5F-415A-84C6-EA1158BC0CC3}" srcOrd="0" destOrd="0" presId="urn:microsoft.com/office/officeart/2005/8/layout/vList3"/>
    <dgm:cxn modelId="{6A82D240-C5E8-4761-ACFD-DF255D7710DF}" type="presParOf" srcId="{C091488A-1F5F-415A-84C6-EA1158BC0CC3}" destId="{68187567-FDD0-4142-86A9-18ED513865EE}" srcOrd="0" destOrd="0" presId="urn:microsoft.com/office/officeart/2005/8/layout/vList3"/>
    <dgm:cxn modelId="{EB4F474B-AAC2-438B-A4C6-9C9F910F6B6B}" type="presParOf" srcId="{C091488A-1F5F-415A-84C6-EA1158BC0CC3}" destId="{5F0CC6CA-3C45-4997-AFFF-726FB709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D0C1A4-ECB6-4334-8079-D0ED055BB2D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ED2596B-37CD-475D-80F9-90E6B8B0ED3F}">
      <dgm:prSet phldrT="[Texto]" custT="1"/>
      <dgm:spPr>
        <a:xfrm rot="10800000">
          <a:off x="171445" y="0"/>
          <a:ext cx="5686434" cy="971550"/>
        </a:xfrm>
        <a:solidFill>
          <a:srgbClr val="5D819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2. </a:t>
          </a:r>
          <a:r>
            <a:rPr lang="es-ES" sz="12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Colaboración institucional</a:t>
          </a:r>
          <a:endParaRPr lang="es-CO" sz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6F77B59-B07F-44FB-926C-E803375A6769}" type="parTrans" cxnId="{A4868B38-491F-4655-B620-358D8CD10796}">
      <dgm:prSet/>
      <dgm:spPr/>
      <dgm:t>
        <a:bodyPr/>
        <a:lstStyle/>
        <a:p>
          <a:endParaRPr lang="es-CO"/>
        </a:p>
      </dgm:t>
    </dgm:pt>
    <dgm:pt modelId="{F53234B9-24C1-4D27-957C-3FB959DEB3EA}" type="sibTrans" cxnId="{A4868B38-491F-4655-B620-358D8CD10796}">
      <dgm:prSet/>
      <dgm:spPr/>
      <dgm:t>
        <a:bodyPr/>
        <a:lstStyle/>
        <a:p>
          <a:endParaRPr lang="es-CO"/>
        </a:p>
      </dgm:t>
    </dgm:pt>
    <dgm:pt modelId="{576AFF3B-506F-412B-B505-B60E5FEAD9F4}" type="pres">
      <dgm:prSet presAssocID="{B5D0C1A4-ECB6-4334-8079-D0ED055BB2DD}" presName="linearFlow" presStyleCnt="0">
        <dgm:presLayoutVars>
          <dgm:dir/>
          <dgm:resizeHandles val="exact"/>
        </dgm:presLayoutVars>
      </dgm:prSet>
      <dgm:spPr/>
    </dgm:pt>
    <dgm:pt modelId="{C091488A-1F5F-415A-84C6-EA1158BC0CC3}" type="pres">
      <dgm:prSet presAssocID="{2ED2596B-37CD-475D-80F9-90E6B8B0ED3F}" presName="composite" presStyleCnt="0"/>
      <dgm:spPr/>
    </dgm:pt>
    <dgm:pt modelId="{68187567-FDD0-4142-86A9-18ED513865EE}" type="pres">
      <dgm:prSet presAssocID="{2ED2596B-37CD-475D-80F9-90E6B8B0ED3F}" presName="imgShp" presStyleLbl="fgImgPlace1" presStyleIdx="0" presStyleCnt="1" custLinFactNeighborX="-35294" custLinFactNeighborY="-980"/>
      <dgm:spPr>
        <a:xfrm>
          <a:off x="181238" y="0"/>
          <a:ext cx="971550" cy="9715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F0CC6CA-3C45-4997-AFFF-726FB70903D1}" type="pres">
      <dgm:prSet presAssocID="{2ED2596B-37CD-475D-80F9-90E6B8B0ED3F}" presName="txShp" presStyleLbl="node1" presStyleIdx="0" presStyleCnt="1" custScaleX="148495" custLinFactNeighborX="-825" custLinFactNeighborY="-485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CO"/>
        </a:p>
      </dgm:t>
    </dgm:pt>
  </dgm:ptLst>
  <dgm:cxnLst>
    <dgm:cxn modelId="{A4868B38-491F-4655-B620-358D8CD10796}" srcId="{B5D0C1A4-ECB6-4334-8079-D0ED055BB2DD}" destId="{2ED2596B-37CD-475D-80F9-90E6B8B0ED3F}" srcOrd="0" destOrd="0" parTransId="{A6F77B59-B07F-44FB-926C-E803375A6769}" sibTransId="{F53234B9-24C1-4D27-957C-3FB959DEB3EA}"/>
    <dgm:cxn modelId="{B5637DF3-F6A9-4EFB-B1BF-AA0694AF4FBF}" type="presOf" srcId="{2ED2596B-37CD-475D-80F9-90E6B8B0ED3F}" destId="{5F0CC6CA-3C45-4997-AFFF-726FB70903D1}" srcOrd="0" destOrd="0" presId="urn:microsoft.com/office/officeart/2005/8/layout/vList3"/>
    <dgm:cxn modelId="{FA11559D-E699-47A1-9A7F-39533B00AFCC}" type="presOf" srcId="{B5D0C1A4-ECB6-4334-8079-D0ED055BB2DD}" destId="{576AFF3B-506F-412B-B505-B60E5FEAD9F4}" srcOrd="0" destOrd="0" presId="urn:microsoft.com/office/officeart/2005/8/layout/vList3"/>
    <dgm:cxn modelId="{57D6D726-4846-4F8E-8F4B-3C8CE2EF2F3C}" type="presParOf" srcId="{576AFF3B-506F-412B-B505-B60E5FEAD9F4}" destId="{C091488A-1F5F-415A-84C6-EA1158BC0CC3}" srcOrd="0" destOrd="0" presId="urn:microsoft.com/office/officeart/2005/8/layout/vList3"/>
    <dgm:cxn modelId="{4E0966B4-BA96-4852-A909-8E6375F645ED}" type="presParOf" srcId="{C091488A-1F5F-415A-84C6-EA1158BC0CC3}" destId="{68187567-FDD0-4142-86A9-18ED513865EE}" srcOrd="0" destOrd="0" presId="urn:microsoft.com/office/officeart/2005/8/layout/vList3"/>
    <dgm:cxn modelId="{EAB6E35B-3ED0-440F-BD60-FC85F25BFA25}" type="presParOf" srcId="{C091488A-1F5F-415A-84C6-EA1158BC0CC3}" destId="{5F0CC6CA-3C45-4997-AFFF-726FB709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D0C1A4-ECB6-4334-8079-D0ED055BB2D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ED2596B-37CD-475D-80F9-90E6B8B0ED3F}">
      <dgm:prSet phldrT="[Texto]" custT="1"/>
      <dgm:spPr>
        <a:solidFill>
          <a:srgbClr val="5D8191"/>
        </a:solidFill>
      </dgm:spPr>
      <dgm:t>
        <a:bodyPr/>
        <a:lstStyle/>
        <a:p>
          <a:r>
            <a:rPr lang="es-ES" sz="12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3. Resiliencia </a:t>
          </a:r>
          <a:r>
            <a:rPr lang="es-ES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Cibernética</a:t>
          </a:r>
          <a:endParaRPr lang="es-CO" sz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77B59-B07F-44FB-926C-E803375A6769}" type="parTrans" cxnId="{A4868B38-491F-4655-B620-358D8CD10796}">
      <dgm:prSet/>
      <dgm:spPr/>
      <dgm:t>
        <a:bodyPr/>
        <a:lstStyle/>
        <a:p>
          <a:endParaRPr lang="es-CO"/>
        </a:p>
      </dgm:t>
    </dgm:pt>
    <dgm:pt modelId="{F53234B9-24C1-4D27-957C-3FB959DEB3EA}" type="sibTrans" cxnId="{A4868B38-491F-4655-B620-358D8CD10796}">
      <dgm:prSet/>
      <dgm:spPr/>
      <dgm:t>
        <a:bodyPr/>
        <a:lstStyle/>
        <a:p>
          <a:endParaRPr lang="es-CO"/>
        </a:p>
      </dgm:t>
    </dgm:pt>
    <dgm:pt modelId="{576AFF3B-506F-412B-B505-B60E5FEAD9F4}" type="pres">
      <dgm:prSet presAssocID="{B5D0C1A4-ECB6-4334-8079-D0ED055BB2DD}" presName="linearFlow" presStyleCnt="0">
        <dgm:presLayoutVars>
          <dgm:dir/>
          <dgm:resizeHandles val="exact"/>
        </dgm:presLayoutVars>
      </dgm:prSet>
      <dgm:spPr/>
    </dgm:pt>
    <dgm:pt modelId="{C091488A-1F5F-415A-84C6-EA1158BC0CC3}" type="pres">
      <dgm:prSet presAssocID="{2ED2596B-37CD-475D-80F9-90E6B8B0ED3F}" presName="composite" presStyleCnt="0"/>
      <dgm:spPr/>
    </dgm:pt>
    <dgm:pt modelId="{68187567-FDD0-4142-86A9-18ED513865EE}" type="pres">
      <dgm:prSet presAssocID="{2ED2596B-37CD-475D-80F9-90E6B8B0ED3F}" presName="imgShp" presStyleLbl="fgImgPlace1" presStyleIdx="0" presStyleCnt="1" custLinFactNeighborX="-35294" custLinFactNeighborY="-9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F0CC6CA-3C45-4997-AFFF-726FB70903D1}" type="pres">
      <dgm:prSet presAssocID="{2ED2596B-37CD-475D-80F9-90E6B8B0ED3F}" presName="txShp" presStyleLbl="node1" presStyleIdx="0" presStyleCnt="1" custScaleX="148967" custLinFactNeighborX="-392" custLinFactNeighborY="-97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4868B38-491F-4655-B620-358D8CD10796}" srcId="{B5D0C1A4-ECB6-4334-8079-D0ED055BB2DD}" destId="{2ED2596B-37CD-475D-80F9-90E6B8B0ED3F}" srcOrd="0" destOrd="0" parTransId="{A6F77B59-B07F-44FB-926C-E803375A6769}" sibTransId="{F53234B9-24C1-4D27-957C-3FB959DEB3EA}"/>
    <dgm:cxn modelId="{A9537D1B-8D93-4E4E-BB04-FD1433B6819D}" type="presOf" srcId="{2ED2596B-37CD-475D-80F9-90E6B8B0ED3F}" destId="{5F0CC6CA-3C45-4997-AFFF-726FB70903D1}" srcOrd="0" destOrd="0" presId="urn:microsoft.com/office/officeart/2005/8/layout/vList3"/>
    <dgm:cxn modelId="{8337BC42-C4A1-45DF-8E01-43DAACC9BA84}" type="presOf" srcId="{B5D0C1A4-ECB6-4334-8079-D0ED055BB2DD}" destId="{576AFF3B-506F-412B-B505-B60E5FEAD9F4}" srcOrd="0" destOrd="0" presId="urn:microsoft.com/office/officeart/2005/8/layout/vList3"/>
    <dgm:cxn modelId="{F16A2BE1-F4B5-45F6-962B-DB0FF47F1A27}" type="presParOf" srcId="{576AFF3B-506F-412B-B505-B60E5FEAD9F4}" destId="{C091488A-1F5F-415A-84C6-EA1158BC0CC3}" srcOrd="0" destOrd="0" presId="urn:microsoft.com/office/officeart/2005/8/layout/vList3"/>
    <dgm:cxn modelId="{B8E8142D-A391-42A5-9E83-AD69455ADAF0}" type="presParOf" srcId="{C091488A-1F5F-415A-84C6-EA1158BC0CC3}" destId="{68187567-FDD0-4142-86A9-18ED513865EE}" srcOrd="0" destOrd="0" presId="urn:microsoft.com/office/officeart/2005/8/layout/vList3"/>
    <dgm:cxn modelId="{068EF397-CCE2-46F0-BC7A-35B2F116FB38}" type="presParOf" srcId="{C091488A-1F5F-415A-84C6-EA1158BC0CC3}" destId="{5F0CC6CA-3C45-4997-AFFF-726FB709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D0C1A4-ECB6-4334-8079-D0ED055BB2D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ED2596B-37CD-475D-80F9-90E6B8B0ED3F}">
      <dgm:prSet phldrT="[Texto]" custT="1"/>
      <dgm:spPr>
        <a:solidFill>
          <a:srgbClr val="5D8191"/>
        </a:solidFill>
      </dgm:spPr>
      <dgm:t>
        <a:bodyPr/>
        <a:lstStyle/>
        <a:p>
          <a:pPr algn="ctr"/>
          <a:r>
            <a:rPr lang="es-ES" sz="12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4. Cooperación </a:t>
          </a:r>
          <a:r>
            <a:rPr lang="es-ES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Internacional</a:t>
          </a:r>
          <a:endParaRPr lang="es-CO" sz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77B59-B07F-44FB-926C-E803375A6769}" type="parTrans" cxnId="{A4868B38-491F-4655-B620-358D8CD10796}">
      <dgm:prSet/>
      <dgm:spPr/>
      <dgm:t>
        <a:bodyPr/>
        <a:lstStyle/>
        <a:p>
          <a:endParaRPr lang="es-CO"/>
        </a:p>
      </dgm:t>
    </dgm:pt>
    <dgm:pt modelId="{F53234B9-24C1-4D27-957C-3FB959DEB3EA}" type="sibTrans" cxnId="{A4868B38-491F-4655-B620-358D8CD10796}">
      <dgm:prSet/>
      <dgm:spPr/>
      <dgm:t>
        <a:bodyPr/>
        <a:lstStyle/>
        <a:p>
          <a:endParaRPr lang="es-CO"/>
        </a:p>
      </dgm:t>
    </dgm:pt>
    <dgm:pt modelId="{576AFF3B-506F-412B-B505-B60E5FEAD9F4}" type="pres">
      <dgm:prSet presAssocID="{B5D0C1A4-ECB6-4334-8079-D0ED055BB2DD}" presName="linearFlow" presStyleCnt="0">
        <dgm:presLayoutVars>
          <dgm:dir/>
          <dgm:resizeHandles val="exact"/>
        </dgm:presLayoutVars>
      </dgm:prSet>
      <dgm:spPr/>
    </dgm:pt>
    <dgm:pt modelId="{C091488A-1F5F-415A-84C6-EA1158BC0CC3}" type="pres">
      <dgm:prSet presAssocID="{2ED2596B-37CD-475D-80F9-90E6B8B0ED3F}" presName="composite" presStyleCnt="0"/>
      <dgm:spPr/>
    </dgm:pt>
    <dgm:pt modelId="{68187567-FDD0-4142-86A9-18ED513865EE}" type="pres">
      <dgm:prSet presAssocID="{2ED2596B-37CD-475D-80F9-90E6B8B0ED3F}" presName="imgShp" presStyleLbl="fgImgPlace1" presStyleIdx="0" presStyleCnt="1" custLinFactNeighborX="-35294" custLinFactNeighborY="-9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F0CC6CA-3C45-4997-AFFF-726FB70903D1}" type="pres">
      <dgm:prSet presAssocID="{2ED2596B-37CD-475D-80F9-90E6B8B0ED3F}" presName="txShp" presStyleLbl="node1" presStyleIdx="0" presStyleCnt="1" custScaleX="150376" custLinFactNeighborX="239" custLinFactNeighborY="-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4868B38-491F-4655-B620-358D8CD10796}" srcId="{B5D0C1A4-ECB6-4334-8079-D0ED055BB2DD}" destId="{2ED2596B-37CD-475D-80F9-90E6B8B0ED3F}" srcOrd="0" destOrd="0" parTransId="{A6F77B59-B07F-44FB-926C-E803375A6769}" sibTransId="{F53234B9-24C1-4D27-957C-3FB959DEB3EA}"/>
    <dgm:cxn modelId="{E363AAF2-F439-438A-861C-36BFE0F75C18}" type="presOf" srcId="{2ED2596B-37CD-475D-80F9-90E6B8B0ED3F}" destId="{5F0CC6CA-3C45-4997-AFFF-726FB70903D1}" srcOrd="0" destOrd="0" presId="urn:microsoft.com/office/officeart/2005/8/layout/vList3"/>
    <dgm:cxn modelId="{5EEE4338-FFFF-4F1C-B7EB-8B8CABD38E30}" type="presOf" srcId="{B5D0C1A4-ECB6-4334-8079-D0ED055BB2DD}" destId="{576AFF3B-506F-412B-B505-B60E5FEAD9F4}" srcOrd="0" destOrd="0" presId="urn:microsoft.com/office/officeart/2005/8/layout/vList3"/>
    <dgm:cxn modelId="{0298BCEB-94C7-44A6-A2F3-9D070B9390CC}" type="presParOf" srcId="{576AFF3B-506F-412B-B505-B60E5FEAD9F4}" destId="{C091488A-1F5F-415A-84C6-EA1158BC0CC3}" srcOrd="0" destOrd="0" presId="urn:microsoft.com/office/officeart/2005/8/layout/vList3"/>
    <dgm:cxn modelId="{5D7B283E-FC7F-42BC-807B-1661438A110F}" type="presParOf" srcId="{C091488A-1F5F-415A-84C6-EA1158BC0CC3}" destId="{68187567-FDD0-4142-86A9-18ED513865EE}" srcOrd="0" destOrd="0" presId="urn:microsoft.com/office/officeart/2005/8/layout/vList3"/>
    <dgm:cxn modelId="{7AF3F23B-07EA-41BB-A94F-E08DB9D2CB0E}" type="presParOf" srcId="{C091488A-1F5F-415A-84C6-EA1158BC0CC3}" destId="{5F0CC6CA-3C45-4997-AFFF-726FB709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D0C1A4-ECB6-4334-8079-D0ED055BB2D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ED2596B-37CD-475D-80F9-90E6B8B0ED3F}">
      <dgm:prSet phldrT="[Texto]" custT="1"/>
      <dgm:spPr>
        <a:xfrm rot="10800000">
          <a:off x="171445" y="0"/>
          <a:ext cx="5686434" cy="971550"/>
        </a:xfrm>
        <a:solidFill>
          <a:srgbClr val="5D819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 Proporcionalidad</a:t>
          </a:r>
          <a:endParaRPr lang="es-CO" sz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6F77B59-B07F-44FB-926C-E803375A6769}" type="parTrans" cxnId="{A4868B38-491F-4655-B620-358D8CD10796}">
      <dgm:prSet/>
      <dgm:spPr/>
      <dgm:t>
        <a:bodyPr/>
        <a:lstStyle/>
        <a:p>
          <a:endParaRPr lang="es-CO"/>
        </a:p>
      </dgm:t>
    </dgm:pt>
    <dgm:pt modelId="{F53234B9-24C1-4D27-957C-3FB959DEB3EA}" type="sibTrans" cxnId="{A4868B38-491F-4655-B620-358D8CD10796}">
      <dgm:prSet/>
      <dgm:spPr/>
      <dgm:t>
        <a:bodyPr/>
        <a:lstStyle/>
        <a:p>
          <a:endParaRPr lang="es-CO"/>
        </a:p>
      </dgm:t>
    </dgm:pt>
    <dgm:pt modelId="{576AFF3B-506F-412B-B505-B60E5FEAD9F4}" type="pres">
      <dgm:prSet presAssocID="{B5D0C1A4-ECB6-4334-8079-D0ED055BB2DD}" presName="linearFlow" presStyleCnt="0">
        <dgm:presLayoutVars>
          <dgm:dir/>
          <dgm:resizeHandles val="exact"/>
        </dgm:presLayoutVars>
      </dgm:prSet>
      <dgm:spPr/>
    </dgm:pt>
    <dgm:pt modelId="{C091488A-1F5F-415A-84C6-EA1158BC0CC3}" type="pres">
      <dgm:prSet presAssocID="{2ED2596B-37CD-475D-80F9-90E6B8B0ED3F}" presName="composite" presStyleCnt="0"/>
      <dgm:spPr/>
    </dgm:pt>
    <dgm:pt modelId="{68187567-FDD0-4142-86A9-18ED513865EE}" type="pres">
      <dgm:prSet presAssocID="{2ED2596B-37CD-475D-80F9-90E6B8B0ED3F}" presName="imgShp" presStyleLbl="fgImgPlace1" presStyleIdx="0" presStyleCnt="1" custLinFactNeighborX="-35294" custLinFactNeighborY="-980"/>
      <dgm:spPr>
        <a:xfrm>
          <a:off x="181238" y="0"/>
          <a:ext cx="971550" cy="9715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F0CC6CA-3C45-4997-AFFF-726FB70903D1}" type="pres">
      <dgm:prSet presAssocID="{2ED2596B-37CD-475D-80F9-90E6B8B0ED3F}" presName="txShp" presStyleLbl="node1" presStyleIdx="0" presStyleCnt="1" custScaleX="142374" custLinFactNeighborX="-3222" custLinFactNeighborY="-2346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CO"/>
        </a:p>
      </dgm:t>
    </dgm:pt>
  </dgm:ptLst>
  <dgm:cxnLst>
    <dgm:cxn modelId="{A4868B38-491F-4655-B620-358D8CD10796}" srcId="{B5D0C1A4-ECB6-4334-8079-D0ED055BB2DD}" destId="{2ED2596B-37CD-475D-80F9-90E6B8B0ED3F}" srcOrd="0" destOrd="0" parTransId="{A6F77B59-B07F-44FB-926C-E803375A6769}" sibTransId="{F53234B9-24C1-4D27-957C-3FB959DEB3EA}"/>
    <dgm:cxn modelId="{E6D48EF2-BEB5-47C8-98E9-80BDD79191AB}" type="presOf" srcId="{B5D0C1A4-ECB6-4334-8079-D0ED055BB2DD}" destId="{576AFF3B-506F-412B-B505-B60E5FEAD9F4}" srcOrd="0" destOrd="0" presId="urn:microsoft.com/office/officeart/2005/8/layout/vList3"/>
    <dgm:cxn modelId="{40A84BB3-0377-451A-B34C-2E1139AEA314}" type="presOf" srcId="{2ED2596B-37CD-475D-80F9-90E6B8B0ED3F}" destId="{5F0CC6CA-3C45-4997-AFFF-726FB70903D1}" srcOrd="0" destOrd="0" presId="urn:microsoft.com/office/officeart/2005/8/layout/vList3"/>
    <dgm:cxn modelId="{0FD45EBE-06CA-497F-9596-44FBF1F65D97}" type="presParOf" srcId="{576AFF3B-506F-412B-B505-B60E5FEAD9F4}" destId="{C091488A-1F5F-415A-84C6-EA1158BC0CC3}" srcOrd="0" destOrd="0" presId="urn:microsoft.com/office/officeart/2005/8/layout/vList3"/>
    <dgm:cxn modelId="{E302F381-14C4-44D2-B66D-B5D09B138CE7}" type="presParOf" srcId="{C091488A-1F5F-415A-84C6-EA1158BC0CC3}" destId="{68187567-FDD0-4142-86A9-18ED513865EE}" srcOrd="0" destOrd="0" presId="urn:microsoft.com/office/officeart/2005/8/layout/vList3"/>
    <dgm:cxn modelId="{C13BED55-C29A-4C8F-8905-24C68C02103E}" type="presParOf" srcId="{C091488A-1F5F-415A-84C6-EA1158BC0CC3}" destId="{5F0CC6CA-3C45-4997-AFFF-726FB70903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3C6AE7-86E3-4513-A100-BF7A12FA43AD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1C3E778-9CEF-45A2-80BC-689B835B255D}">
      <dgm:prSet phldrT="[Texto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ES_tradnl" sz="1100" b="1" dirty="0" smtClean="0">
              <a:solidFill>
                <a:schemeClr val="tx1"/>
              </a:solidFill>
            </a:rPr>
            <a:t>Normalidad</a:t>
          </a:r>
          <a:endParaRPr lang="es-CO" sz="1100" b="1" dirty="0">
            <a:solidFill>
              <a:schemeClr val="tx1"/>
            </a:solidFill>
          </a:endParaRPr>
        </a:p>
      </dgm:t>
    </dgm:pt>
    <dgm:pt modelId="{2F932E93-5DF0-40C6-9849-FA0363A978D9}" type="parTrans" cxnId="{3D219FCF-7551-4321-BD7A-FCC3ED72EDDC}">
      <dgm:prSet/>
      <dgm:spPr/>
      <dgm:t>
        <a:bodyPr/>
        <a:lstStyle/>
        <a:p>
          <a:endParaRPr lang="es-CO"/>
        </a:p>
      </dgm:t>
    </dgm:pt>
    <dgm:pt modelId="{F872E2D4-A5DB-4B50-BD0B-F7BCEEC3D442}" type="sibTrans" cxnId="{3D219FCF-7551-4321-BD7A-FCC3ED72EDDC}">
      <dgm:prSet/>
      <dgm:spPr/>
      <dgm:t>
        <a:bodyPr/>
        <a:lstStyle/>
        <a:p>
          <a:endParaRPr lang="es-CO"/>
        </a:p>
      </dgm:t>
    </dgm:pt>
    <dgm:pt modelId="{09A3A830-F7F2-433F-A38B-5FCD5F5BF4E8}">
      <dgm:prSet phldrT="[Texto]"/>
      <dgm:spPr/>
      <dgm:t>
        <a:bodyPr/>
        <a:lstStyle/>
        <a:p>
          <a:pPr algn="just"/>
          <a:r>
            <a:rPr lang="es-ES" dirty="0" smtClean="0">
              <a:effectLst/>
              <a:latin typeface="Arial"/>
              <a:ea typeface="Calibri"/>
            </a:rPr>
            <a:t>No hay presencia de incidentes cibernéticos reportados o conocidos,  dirigidos a las ICC de Colombia, diariamente se conocen nuevas vulnerabilidades y amenazas pero no constituyen un riesgo a estas. </a:t>
          </a:r>
          <a:endParaRPr lang="es-CO" dirty="0"/>
        </a:p>
      </dgm:t>
    </dgm:pt>
    <dgm:pt modelId="{F3979115-2137-45A5-8BAB-0A1E20D472C8}" type="parTrans" cxnId="{35B0EE56-A5A7-48FB-A870-5B8F03BEDAF5}">
      <dgm:prSet/>
      <dgm:spPr/>
      <dgm:t>
        <a:bodyPr/>
        <a:lstStyle/>
        <a:p>
          <a:endParaRPr lang="es-CO"/>
        </a:p>
      </dgm:t>
    </dgm:pt>
    <dgm:pt modelId="{FBCB04F5-B19F-49A9-8BBC-9ADF0BB6A9BB}" type="sibTrans" cxnId="{35B0EE56-A5A7-48FB-A870-5B8F03BEDAF5}">
      <dgm:prSet/>
      <dgm:spPr/>
      <dgm:t>
        <a:bodyPr/>
        <a:lstStyle/>
        <a:p>
          <a:endParaRPr lang="es-CO"/>
        </a:p>
      </dgm:t>
    </dgm:pt>
    <dgm:pt modelId="{5149953B-1DA6-4463-92CA-2C7C53F991CA}">
      <dgm:prSet phldrT="[Text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s-ES_tradnl" sz="1200" b="1" dirty="0" smtClean="0">
              <a:solidFill>
                <a:schemeClr val="tx1"/>
              </a:solidFill>
            </a:rPr>
            <a:t>Bajo</a:t>
          </a:r>
          <a:endParaRPr lang="es-CO" sz="1200" b="1" dirty="0">
            <a:solidFill>
              <a:schemeClr val="tx1"/>
            </a:solidFill>
          </a:endParaRPr>
        </a:p>
      </dgm:t>
    </dgm:pt>
    <dgm:pt modelId="{0FBC03E6-BF94-4450-943F-781BC14FC0D8}" type="parTrans" cxnId="{E4531A67-57C0-483E-8557-853F61350E66}">
      <dgm:prSet/>
      <dgm:spPr/>
      <dgm:t>
        <a:bodyPr/>
        <a:lstStyle/>
        <a:p>
          <a:endParaRPr lang="es-CO"/>
        </a:p>
      </dgm:t>
    </dgm:pt>
    <dgm:pt modelId="{4A0435AC-AACA-433A-8AB1-13ADCBCC7314}" type="sibTrans" cxnId="{E4531A67-57C0-483E-8557-853F61350E66}">
      <dgm:prSet/>
      <dgm:spPr/>
      <dgm:t>
        <a:bodyPr/>
        <a:lstStyle/>
        <a:p>
          <a:endParaRPr lang="es-CO"/>
        </a:p>
      </dgm:t>
    </dgm:pt>
    <dgm:pt modelId="{FB586526-8AD6-43DC-88B2-9EF8E690859D}">
      <dgm:prSet phldrT="[Texto]"/>
      <dgm:spPr/>
      <dgm:t>
        <a:bodyPr/>
        <a:lstStyle/>
        <a:p>
          <a:pPr algn="just"/>
          <a:r>
            <a:rPr lang="es-CO" dirty="0" smtClean="0">
              <a:solidFill>
                <a:srgbClr val="000000"/>
              </a:solidFill>
              <a:effectLst/>
              <a:latin typeface="Arial"/>
              <a:ea typeface="Calibri"/>
            </a:rPr>
            <a:t>Se identifican o presentan incidentes cibernéticos o amenazas aisladas, independientes entre sí, que afectan  hasta en su 20% las entidades y/o servicios del(os) sector(es) de criticidad moderada, cuyo efecto no impacta potencialmente la población, la economía colombiana, su medio ambiente, ni la seguridad  y defensa nacional.</a:t>
          </a:r>
          <a:endParaRPr lang="es-CO" dirty="0"/>
        </a:p>
      </dgm:t>
    </dgm:pt>
    <dgm:pt modelId="{AF6EEE35-E10D-4B10-BC98-ED87D63EB43A}" type="parTrans" cxnId="{2FE7A901-9438-4C52-A5BC-7A4694769AFC}">
      <dgm:prSet/>
      <dgm:spPr/>
      <dgm:t>
        <a:bodyPr/>
        <a:lstStyle/>
        <a:p>
          <a:endParaRPr lang="es-CO"/>
        </a:p>
      </dgm:t>
    </dgm:pt>
    <dgm:pt modelId="{6E882E2A-A5E8-4FC6-923B-18157CF4E962}" type="sibTrans" cxnId="{2FE7A901-9438-4C52-A5BC-7A4694769AFC}">
      <dgm:prSet/>
      <dgm:spPr/>
      <dgm:t>
        <a:bodyPr/>
        <a:lstStyle/>
        <a:p>
          <a:endParaRPr lang="es-CO"/>
        </a:p>
      </dgm:t>
    </dgm:pt>
    <dgm:pt modelId="{1107FDBC-85D2-47D5-B0B4-F1FFB5B871FA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_tradnl" sz="1200" b="1" dirty="0" smtClean="0">
              <a:solidFill>
                <a:schemeClr val="tx1"/>
              </a:solidFill>
            </a:rPr>
            <a:t>Medio</a:t>
          </a:r>
          <a:endParaRPr lang="es-CO" sz="1200" b="1" dirty="0">
            <a:solidFill>
              <a:schemeClr val="tx1"/>
            </a:solidFill>
          </a:endParaRPr>
        </a:p>
      </dgm:t>
    </dgm:pt>
    <dgm:pt modelId="{13FB57C8-3D55-42B3-B9FE-1BC033C2ED03}" type="parTrans" cxnId="{8765551F-4AFA-451C-BDC6-D9C504A8BEC0}">
      <dgm:prSet/>
      <dgm:spPr/>
      <dgm:t>
        <a:bodyPr/>
        <a:lstStyle/>
        <a:p>
          <a:endParaRPr lang="es-CO"/>
        </a:p>
      </dgm:t>
    </dgm:pt>
    <dgm:pt modelId="{E58DC22C-FE2B-4F6C-BFC8-26789A6CC054}" type="sibTrans" cxnId="{8765551F-4AFA-451C-BDC6-D9C504A8BEC0}">
      <dgm:prSet/>
      <dgm:spPr/>
      <dgm:t>
        <a:bodyPr/>
        <a:lstStyle/>
        <a:p>
          <a:endParaRPr lang="es-CO"/>
        </a:p>
      </dgm:t>
    </dgm:pt>
    <dgm:pt modelId="{AE2630FD-C1F5-4C15-84BB-EB2B8C543738}">
      <dgm:prSet phldrT="[Texto]"/>
      <dgm:spPr/>
      <dgm:t>
        <a:bodyPr/>
        <a:lstStyle/>
        <a:p>
          <a:pPr algn="just"/>
          <a:r>
            <a:rPr lang="es-CO" dirty="0" smtClean="0">
              <a:solidFill>
                <a:srgbClr val="000000"/>
              </a:solidFill>
              <a:effectLst/>
              <a:latin typeface="Arial"/>
              <a:ea typeface="Calibri"/>
            </a:rPr>
            <a:t>Se presentan incidentes cibernéticos  relacionados entre sí, en varias entidades del (los) sector(es),  existiendo probabilidad de indisponibilidad de los servicios básicos o esenciales, en hasta un 40% en las entidades y compañías de los diferentes sectores catalogados con criticidad media; así como se estima un Impacto medio a la población, la economía colombiana, su medio ambiente, a la seguridad  y defensa nacional.</a:t>
          </a:r>
          <a:endParaRPr lang="es-CO" dirty="0"/>
        </a:p>
      </dgm:t>
    </dgm:pt>
    <dgm:pt modelId="{CE2F6533-0D0E-4D71-BFFD-0679221120A4}" type="parTrans" cxnId="{59DB24E1-FA9D-4279-A739-3EEB329C0EBE}">
      <dgm:prSet/>
      <dgm:spPr/>
      <dgm:t>
        <a:bodyPr/>
        <a:lstStyle/>
        <a:p>
          <a:endParaRPr lang="es-CO"/>
        </a:p>
      </dgm:t>
    </dgm:pt>
    <dgm:pt modelId="{6947654D-8C11-4983-AF0B-5A4EABB433FA}" type="sibTrans" cxnId="{59DB24E1-FA9D-4279-A739-3EEB329C0EBE}">
      <dgm:prSet/>
      <dgm:spPr/>
      <dgm:t>
        <a:bodyPr/>
        <a:lstStyle/>
        <a:p>
          <a:endParaRPr lang="es-CO"/>
        </a:p>
      </dgm:t>
    </dgm:pt>
    <dgm:pt modelId="{B1EF19F8-87C9-4DD8-836F-8A18919CB48E}">
      <dgm:prSet phldrT="[Texto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ES_tradnl" sz="1200" b="1" dirty="0" smtClean="0">
              <a:solidFill>
                <a:schemeClr val="tx1"/>
              </a:solidFill>
            </a:rPr>
            <a:t>Alto</a:t>
          </a:r>
          <a:endParaRPr lang="es-CO" sz="1200" b="1" dirty="0">
            <a:solidFill>
              <a:schemeClr val="tx1"/>
            </a:solidFill>
          </a:endParaRPr>
        </a:p>
      </dgm:t>
    </dgm:pt>
    <dgm:pt modelId="{6A37B2F1-7EBC-4052-8C66-5857ADB44763}" type="parTrans" cxnId="{7D6F25D2-FE16-4DBC-A6FB-06376EB370DC}">
      <dgm:prSet/>
      <dgm:spPr/>
      <dgm:t>
        <a:bodyPr/>
        <a:lstStyle/>
        <a:p>
          <a:endParaRPr lang="es-CO"/>
        </a:p>
      </dgm:t>
    </dgm:pt>
    <dgm:pt modelId="{AD8C3B4D-8215-4A5A-9631-36923C8AD464}" type="sibTrans" cxnId="{7D6F25D2-FE16-4DBC-A6FB-06376EB370DC}">
      <dgm:prSet/>
      <dgm:spPr/>
      <dgm:t>
        <a:bodyPr/>
        <a:lstStyle/>
        <a:p>
          <a:endParaRPr lang="es-CO"/>
        </a:p>
      </dgm:t>
    </dgm:pt>
    <dgm:pt modelId="{65CEB9B3-4E08-487C-8E67-05FABC5DDF74}">
      <dgm:prSet phldrT="[Texto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S_tradnl" sz="1200" b="1" dirty="0" smtClean="0">
              <a:solidFill>
                <a:schemeClr val="tx1"/>
              </a:solidFill>
            </a:rPr>
            <a:t>Emergencia Cibernética</a:t>
          </a:r>
          <a:endParaRPr lang="es-CO" sz="1200" b="1" dirty="0">
            <a:solidFill>
              <a:schemeClr val="tx1"/>
            </a:solidFill>
          </a:endParaRPr>
        </a:p>
      </dgm:t>
    </dgm:pt>
    <dgm:pt modelId="{A736FD1D-323A-4CF8-92C2-C1847C81327D}" type="parTrans" cxnId="{D1C43CD6-4903-45F3-92B9-22EA7E4E5AEF}">
      <dgm:prSet/>
      <dgm:spPr/>
      <dgm:t>
        <a:bodyPr/>
        <a:lstStyle/>
        <a:p>
          <a:endParaRPr lang="es-CO"/>
        </a:p>
      </dgm:t>
    </dgm:pt>
    <dgm:pt modelId="{C827E433-8C55-4A14-A99E-5F2E9024E8D4}" type="sibTrans" cxnId="{D1C43CD6-4903-45F3-92B9-22EA7E4E5AEF}">
      <dgm:prSet/>
      <dgm:spPr/>
      <dgm:t>
        <a:bodyPr/>
        <a:lstStyle/>
        <a:p>
          <a:endParaRPr lang="es-CO"/>
        </a:p>
      </dgm:t>
    </dgm:pt>
    <dgm:pt modelId="{6F24440E-ABDB-4FB6-8F4A-8356279DF109}" type="pres">
      <dgm:prSet presAssocID="{243C6AE7-86E3-4513-A100-BF7A12FA43AD}" presName="Name0" presStyleCnt="0">
        <dgm:presLayoutVars>
          <dgm:dir/>
        </dgm:presLayoutVars>
      </dgm:prSet>
      <dgm:spPr/>
      <dgm:t>
        <a:bodyPr/>
        <a:lstStyle/>
        <a:p>
          <a:endParaRPr lang="es-CO"/>
        </a:p>
      </dgm:t>
    </dgm:pt>
    <dgm:pt modelId="{09732506-9B5B-4422-9EBD-02683A6177F4}" type="pres">
      <dgm:prSet presAssocID="{71C3E778-9CEF-45A2-80BC-689B835B255D}" presName="composite" presStyleCnt="0"/>
      <dgm:spPr/>
    </dgm:pt>
    <dgm:pt modelId="{D3127971-7E95-4E8C-9E52-D36B16033D2B}" type="pres">
      <dgm:prSet presAssocID="{71C3E778-9CEF-45A2-80BC-689B835B255D}" presName="Accent" presStyleLbl="alignAcc1" presStyleIdx="0" presStyleCnt="5"/>
      <dgm:spPr/>
    </dgm:pt>
    <dgm:pt modelId="{9BB4C645-75D5-4B16-87F5-56AD7EEA25F1}" type="pres">
      <dgm:prSet presAssocID="{71C3E778-9CEF-45A2-80BC-689B835B255D}" presName="Image" presStyleLbl="node1" presStyleIdx="0" presStyleCnt="5"/>
      <dgm:spPr>
        <a:solidFill>
          <a:schemeClr val="accent3">
            <a:lumMod val="75000"/>
          </a:schemeClr>
        </a:solidFill>
      </dgm:spPr>
    </dgm:pt>
    <dgm:pt modelId="{AB509E20-6F3E-4032-AC4E-EF2D67F25E41}" type="pres">
      <dgm:prSet presAssocID="{71C3E778-9CEF-45A2-80BC-689B835B255D}" presName="Child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3C9637-630D-4EF6-9334-5C27436E8439}" type="pres">
      <dgm:prSet presAssocID="{71C3E778-9CEF-45A2-80BC-689B835B255D}" presName="Paren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F6DB53-72B8-48AB-8662-1721E47F95C5}" type="pres">
      <dgm:prSet presAssocID="{F872E2D4-A5DB-4B50-BD0B-F7BCEEC3D442}" presName="sibTrans" presStyleCnt="0"/>
      <dgm:spPr/>
    </dgm:pt>
    <dgm:pt modelId="{0F7149F4-577F-4D48-9DB3-555C70B4A9B6}" type="pres">
      <dgm:prSet presAssocID="{5149953B-1DA6-4463-92CA-2C7C53F991CA}" presName="composite" presStyleCnt="0"/>
      <dgm:spPr/>
    </dgm:pt>
    <dgm:pt modelId="{762E917D-0FD7-434F-BB87-51F73C26D14C}" type="pres">
      <dgm:prSet presAssocID="{5149953B-1DA6-4463-92CA-2C7C53F991CA}" presName="Accent" presStyleLbl="alignAcc1" presStyleIdx="1" presStyleCnt="5"/>
      <dgm:spPr>
        <a:ln>
          <a:solidFill>
            <a:schemeClr val="tx1"/>
          </a:solidFill>
        </a:ln>
      </dgm:spPr>
    </dgm:pt>
    <dgm:pt modelId="{16029B64-8254-4EFC-ACD1-0B7951DDB93B}" type="pres">
      <dgm:prSet presAssocID="{5149953B-1DA6-4463-92CA-2C7C53F991CA}" presName="Image" presStyleLbl="node1" presStyleIdx="1" presStyleCnt="5"/>
      <dgm:spPr>
        <a:solidFill>
          <a:srgbClr val="FFFF00"/>
        </a:solidFill>
      </dgm:spPr>
    </dgm:pt>
    <dgm:pt modelId="{BFEA5BD4-00AE-4522-813B-2235A346D640}" type="pres">
      <dgm:prSet presAssocID="{5149953B-1DA6-4463-92CA-2C7C53F991CA}" presName="Child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DA9B23-DC50-4348-8447-CA2B994658B6}" type="pres">
      <dgm:prSet presAssocID="{5149953B-1DA6-4463-92CA-2C7C53F991CA}" presName="Paren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989C01-681B-4EA7-BD2A-444AA4DA4CC6}" type="pres">
      <dgm:prSet presAssocID="{4A0435AC-AACA-433A-8AB1-13ADCBCC7314}" presName="sibTrans" presStyleCnt="0"/>
      <dgm:spPr/>
    </dgm:pt>
    <dgm:pt modelId="{1A966B0F-BB1C-4AB1-9FB7-038A73376145}" type="pres">
      <dgm:prSet presAssocID="{1107FDBC-85D2-47D5-B0B4-F1FFB5B871FA}" presName="composite" presStyleCnt="0"/>
      <dgm:spPr/>
    </dgm:pt>
    <dgm:pt modelId="{E40AF338-96F2-4882-BD00-6E04178D5667}" type="pres">
      <dgm:prSet presAssocID="{1107FDBC-85D2-47D5-B0B4-F1FFB5B871FA}" presName="Accent" presStyleLbl="alignAcc1" presStyleIdx="2" presStyleCnt="5"/>
      <dgm:spPr>
        <a:ln>
          <a:solidFill>
            <a:schemeClr val="tx1"/>
          </a:solidFill>
        </a:ln>
      </dgm:spPr>
    </dgm:pt>
    <dgm:pt modelId="{F34057DC-8BED-4236-9401-57CA348CE6A7}" type="pres">
      <dgm:prSet presAssocID="{1107FDBC-85D2-47D5-B0B4-F1FFB5B871FA}" presName="Image" presStyleLbl="nod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26C37FED-CBE8-4E34-A82C-CA6297D5236B}" type="pres">
      <dgm:prSet presAssocID="{1107FDBC-85D2-47D5-B0B4-F1FFB5B871FA}" presName="Child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27D29F-EAEE-412B-ADEB-44D92A0BCD30}" type="pres">
      <dgm:prSet presAssocID="{1107FDBC-85D2-47D5-B0B4-F1FFB5B871FA}" presName="Paren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4E8B52-1725-4064-B541-1AE82FC1F3AF}" type="pres">
      <dgm:prSet presAssocID="{E58DC22C-FE2B-4F6C-BFC8-26789A6CC054}" presName="sibTrans" presStyleCnt="0"/>
      <dgm:spPr/>
    </dgm:pt>
    <dgm:pt modelId="{C865C161-B175-48C6-9A2F-B7D4C728578D}" type="pres">
      <dgm:prSet presAssocID="{B1EF19F8-87C9-4DD8-836F-8A18919CB48E}" presName="composite" presStyleCnt="0"/>
      <dgm:spPr/>
    </dgm:pt>
    <dgm:pt modelId="{D177CF30-063C-4D48-BF97-AA50D342C94C}" type="pres">
      <dgm:prSet presAssocID="{B1EF19F8-87C9-4DD8-836F-8A18919CB48E}" presName="Accent" presStyleLbl="alignAcc1" presStyleIdx="3" presStyleCnt="5"/>
      <dgm:spPr>
        <a:ln>
          <a:solidFill>
            <a:schemeClr val="tx1"/>
          </a:solidFill>
        </a:ln>
      </dgm:spPr>
    </dgm:pt>
    <dgm:pt modelId="{2040BE04-CEEE-430A-8705-B68B84FECC73}" type="pres">
      <dgm:prSet presAssocID="{B1EF19F8-87C9-4DD8-836F-8A18919CB48E}" presName="Image" presStyleLbl="node1" presStyleIdx="3" presStyleCnt="5"/>
      <dgm:spPr>
        <a:solidFill>
          <a:srgbClr val="FF0000"/>
        </a:solidFill>
      </dgm:spPr>
    </dgm:pt>
    <dgm:pt modelId="{7D068F2A-1696-4D42-8B1F-B0BB2174C8FA}" type="pres">
      <dgm:prSet presAssocID="{B1EF19F8-87C9-4DD8-836F-8A18919CB48E}" presName="Child" presStyleLbl="revTx" presStyleIdx="3" presStyleCnt="5">
        <dgm:presLayoutVars>
          <dgm:bulletEnabled val="1"/>
        </dgm:presLayoutVars>
      </dgm:prSet>
      <dgm:spPr/>
    </dgm:pt>
    <dgm:pt modelId="{696E6491-3070-4037-9D44-10397BF2C947}" type="pres">
      <dgm:prSet presAssocID="{B1EF19F8-87C9-4DD8-836F-8A18919CB48E}" presName="Paren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E25EEE-A6BD-4E46-9B45-3E9B28E72C93}" type="pres">
      <dgm:prSet presAssocID="{AD8C3B4D-8215-4A5A-9631-36923C8AD464}" presName="sibTrans" presStyleCnt="0"/>
      <dgm:spPr/>
    </dgm:pt>
    <dgm:pt modelId="{47DD2164-333F-4A26-B965-8545747D0378}" type="pres">
      <dgm:prSet presAssocID="{65CEB9B3-4E08-487C-8E67-05FABC5DDF74}" presName="composite" presStyleCnt="0"/>
      <dgm:spPr/>
    </dgm:pt>
    <dgm:pt modelId="{8157BC79-B550-4C95-9749-7548478832B3}" type="pres">
      <dgm:prSet presAssocID="{65CEB9B3-4E08-487C-8E67-05FABC5DDF74}" presName="Accent" presStyleLbl="alignAcc1" presStyleIdx="4" presStyleCnt="5"/>
      <dgm:spPr>
        <a:ln>
          <a:solidFill>
            <a:schemeClr val="tx1"/>
          </a:solidFill>
        </a:ln>
      </dgm:spPr>
    </dgm:pt>
    <dgm:pt modelId="{8ABDDB87-BCE3-4BFE-BAED-CF65370BEB29}" type="pres">
      <dgm:prSet presAssocID="{65CEB9B3-4E08-487C-8E67-05FABC5DDF74}" presName="Image" presStyleLbl="node1" presStyleIdx="4" presStyleCnt="5"/>
      <dgm:spPr>
        <a:solidFill>
          <a:schemeClr val="accent4">
            <a:lumMod val="75000"/>
          </a:schemeClr>
        </a:solidFill>
      </dgm:spPr>
    </dgm:pt>
    <dgm:pt modelId="{E8EB77AF-A956-4E0B-921E-D00384D6C9E0}" type="pres">
      <dgm:prSet presAssocID="{65CEB9B3-4E08-487C-8E67-05FABC5DDF74}" presName="Child" presStyleLbl="revTx" presStyleIdx="4" presStyleCnt="5">
        <dgm:presLayoutVars>
          <dgm:bulletEnabled val="1"/>
        </dgm:presLayoutVars>
      </dgm:prSet>
      <dgm:spPr/>
    </dgm:pt>
    <dgm:pt modelId="{A6477360-6665-49DE-8CA1-EA6BE1C045A8}" type="pres">
      <dgm:prSet presAssocID="{65CEB9B3-4E08-487C-8E67-05FABC5DDF74}" presName="Paren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29CA627-9185-493D-B4A3-85729B037A3A}" type="presOf" srcId="{FB586526-8AD6-43DC-88B2-9EF8E690859D}" destId="{BFEA5BD4-00AE-4522-813B-2235A346D640}" srcOrd="0" destOrd="0" presId="urn:microsoft.com/office/officeart/2008/layout/TitlePictureLineup"/>
    <dgm:cxn modelId="{35B0EE56-A5A7-48FB-A870-5B8F03BEDAF5}" srcId="{71C3E778-9CEF-45A2-80BC-689B835B255D}" destId="{09A3A830-F7F2-433F-A38B-5FCD5F5BF4E8}" srcOrd="0" destOrd="0" parTransId="{F3979115-2137-45A5-8BAB-0A1E20D472C8}" sibTransId="{FBCB04F5-B19F-49A9-8BBC-9ADF0BB6A9BB}"/>
    <dgm:cxn modelId="{7995B74F-6DA2-431A-A95F-FD5A106735CC}" type="presOf" srcId="{65CEB9B3-4E08-487C-8E67-05FABC5DDF74}" destId="{A6477360-6665-49DE-8CA1-EA6BE1C045A8}" srcOrd="0" destOrd="0" presId="urn:microsoft.com/office/officeart/2008/layout/TitlePictureLineup"/>
    <dgm:cxn modelId="{C4D2F2FD-F57F-4CB1-BC1C-C5D6C7023611}" type="presOf" srcId="{1107FDBC-85D2-47D5-B0B4-F1FFB5B871FA}" destId="{6227D29F-EAEE-412B-ADEB-44D92A0BCD30}" srcOrd="0" destOrd="0" presId="urn:microsoft.com/office/officeart/2008/layout/TitlePictureLineup"/>
    <dgm:cxn modelId="{AFF56E58-5F92-449D-B582-27C506841CB0}" type="presOf" srcId="{B1EF19F8-87C9-4DD8-836F-8A18919CB48E}" destId="{696E6491-3070-4037-9D44-10397BF2C947}" srcOrd="0" destOrd="0" presId="urn:microsoft.com/office/officeart/2008/layout/TitlePictureLineup"/>
    <dgm:cxn modelId="{7D6F25D2-FE16-4DBC-A6FB-06376EB370DC}" srcId="{243C6AE7-86E3-4513-A100-BF7A12FA43AD}" destId="{B1EF19F8-87C9-4DD8-836F-8A18919CB48E}" srcOrd="3" destOrd="0" parTransId="{6A37B2F1-7EBC-4052-8C66-5857ADB44763}" sibTransId="{AD8C3B4D-8215-4A5A-9631-36923C8AD464}"/>
    <dgm:cxn modelId="{90DBF781-FB6D-42D5-ACEA-1C4E2E0EDBF7}" type="presOf" srcId="{71C3E778-9CEF-45A2-80BC-689B835B255D}" destId="{483C9637-630D-4EF6-9334-5C27436E8439}" srcOrd="0" destOrd="0" presId="urn:microsoft.com/office/officeart/2008/layout/TitlePictureLineup"/>
    <dgm:cxn modelId="{D1C43CD6-4903-45F3-92B9-22EA7E4E5AEF}" srcId="{243C6AE7-86E3-4513-A100-BF7A12FA43AD}" destId="{65CEB9B3-4E08-487C-8E67-05FABC5DDF74}" srcOrd="4" destOrd="0" parTransId="{A736FD1D-323A-4CF8-92C2-C1847C81327D}" sibTransId="{C827E433-8C55-4A14-A99E-5F2E9024E8D4}"/>
    <dgm:cxn modelId="{3D219FCF-7551-4321-BD7A-FCC3ED72EDDC}" srcId="{243C6AE7-86E3-4513-A100-BF7A12FA43AD}" destId="{71C3E778-9CEF-45A2-80BC-689B835B255D}" srcOrd="0" destOrd="0" parTransId="{2F932E93-5DF0-40C6-9849-FA0363A978D9}" sibTransId="{F872E2D4-A5DB-4B50-BD0B-F7BCEEC3D442}"/>
    <dgm:cxn modelId="{8765551F-4AFA-451C-BDC6-D9C504A8BEC0}" srcId="{243C6AE7-86E3-4513-A100-BF7A12FA43AD}" destId="{1107FDBC-85D2-47D5-B0B4-F1FFB5B871FA}" srcOrd="2" destOrd="0" parTransId="{13FB57C8-3D55-42B3-B9FE-1BC033C2ED03}" sibTransId="{E58DC22C-FE2B-4F6C-BFC8-26789A6CC054}"/>
    <dgm:cxn modelId="{2FE7A901-9438-4C52-A5BC-7A4694769AFC}" srcId="{5149953B-1DA6-4463-92CA-2C7C53F991CA}" destId="{FB586526-8AD6-43DC-88B2-9EF8E690859D}" srcOrd="0" destOrd="0" parTransId="{AF6EEE35-E10D-4B10-BC98-ED87D63EB43A}" sibTransId="{6E882E2A-A5E8-4FC6-923B-18157CF4E962}"/>
    <dgm:cxn modelId="{BC8C1217-6485-46C3-B306-4804843EFF07}" type="presOf" srcId="{09A3A830-F7F2-433F-A38B-5FCD5F5BF4E8}" destId="{AB509E20-6F3E-4032-AC4E-EF2D67F25E41}" srcOrd="0" destOrd="0" presId="urn:microsoft.com/office/officeart/2008/layout/TitlePictureLineup"/>
    <dgm:cxn modelId="{8D5A38CD-D511-4919-B096-401F83A50879}" type="presOf" srcId="{243C6AE7-86E3-4513-A100-BF7A12FA43AD}" destId="{6F24440E-ABDB-4FB6-8F4A-8356279DF109}" srcOrd="0" destOrd="0" presId="urn:microsoft.com/office/officeart/2008/layout/TitlePictureLineup"/>
    <dgm:cxn modelId="{044C3822-9649-40C6-917C-0442FD9C86C0}" type="presOf" srcId="{AE2630FD-C1F5-4C15-84BB-EB2B8C543738}" destId="{26C37FED-CBE8-4E34-A82C-CA6297D5236B}" srcOrd="0" destOrd="0" presId="urn:microsoft.com/office/officeart/2008/layout/TitlePictureLineup"/>
    <dgm:cxn modelId="{E7921795-E62A-404F-8E92-25FF73D1D4B3}" type="presOf" srcId="{5149953B-1DA6-4463-92CA-2C7C53F991CA}" destId="{95DA9B23-DC50-4348-8447-CA2B994658B6}" srcOrd="0" destOrd="0" presId="urn:microsoft.com/office/officeart/2008/layout/TitlePictureLineup"/>
    <dgm:cxn modelId="{59DB24E1-FA9D-4279-A739-3EEB329C0EBE}" srcId="{1107FDBC-85D2-47D5-B0B4-F1FFB5B871FA}" destId="{AE2630FD-C1F5-4C15-84BB-EB2B8C543738}" srcOrd="0" destOrd="0" parTransId="{CE2F6533-0D0E-4D71-BFFD-0679221120A4}" sibTransId="{6947654D-8C11-4983-AF0B-5A4EABB433FA}"/>
    <dgm:cxn modelId="{E4531A67-57C0-483E-8557-853F61350E66}" srcId="{243C6AE7-86E3-4513-A100-BF7A12FA43AD}" destId="{5149953B-1DA6-4463-92CA-2C7C53F991CA}" srcOrd="1" destOrd="0" parTransId="{0FBC03E6-BF94-4450-943F-781BC14FC0D8}" sibTransId="{4A0435AC-AACA-433A-8AB1-13ADCBCC7314}"/>
    <dgm:cxn modelId="{A83F77AA-2377-431C-B70C-710E37729E15}" type="presParOf" srcId="{6F24440E-ABDB-4FB6-8F4A-8356279DF109}" destId="{09732506-9B5B-4422-9EBD-02683A6177F4}" srcOrd="0" destOrd="0" presId="urn:microsoft.com/office/officeart/2008/layout/TitlePictureLineup"/>
    <dgm:cxn modelId="{62965A68-3D07-4FE5-B48F-61A8A971F9A6}" type="presParOf" srcId="{09732506-9B5B-4422-9EBD-02683A6177F4}" destId="{D3127971-7E95-4E8C-9E52-D36B16033D2B}" srcOrd="0" destOrd="0" presId="urn:microsoft.com/office/officeart/2008/layout/TitlePictureLineup"/>
    <dgm:cxn modelId="{468FD390-0BBE-4D62-9A06-7EC086E77032}" type="presParOf" srcId="{09732506-9B5B-4422-9EBD-02683A6177F4}" destId="{9BB4C645-75D5-4B16-87F5-56AD7EEA25F1}" srcOrd="1" destOrd="0" presId="urn:microsoft.com/office/officeart/2008/layout/TitlePictureLineup"/>
    <dgm:cxn modelId="{344A01F0-C2B8-4B5B-BCB3-5B13F9F33F99}" type="presParOf" srcId="{09732506-9B5B-4422-9EBD-02683A6177F4}" destId="{AB509E20-6F3E-4032-AC4E-EF2D67F25E41}" srcOrd="2" destOrd="0" presId="urn:microsoft.com/office/officeart/2008/layout/TitlePictureLineup"/>
    <dgm:cxn modelId="{044F1678-1C03-4890-8B90-40D9250AA050}" type="presParOf" srcId="{09732506-9B5B-4422-9EBD-02683A6177F4}" destId="{483C9637-630D-4EF6-9334-5C27436E8439}" srcOrd="3" destOrd="0" presId="urn:microsoft.com/office/officeart/2008/layout/TitlePictureLineup"/>
    <dgm:cxn modelId="{A15A7257-9C72-47BE-83BF-3DDA8F05747D}" type="presParOf" srcId="{6F24440E-ABDB-4FB6-8F4A-8356279DF109}" destId="{43F6DB53-72B8-48AB-8662-1721E47F95C5}" srcOrd="1" destOrd="0" presId="urn:microsoft.com/office/officeart/2008/layout/TitlePictureLineup"/>
    <dgm:cxn modelId="{81CBD026-96A9-4D63-BC1B-51B5CE2C301E}" type="presParOf" srcId="{6F24440E-ABDB-4FB6-8F4A-8356279DF109}" destId="{0F7149F4-577F-4D48-9DB3-555C70B4A9B6}" srcOrd="2" destOrd="0" presId="urn:microsoft.com/office/officeart/2008/layout/TitlePictureLineup"/>
    <dgm:cxn modelId="{8FDC330B-6BE5-43A7-ACE0-3C4D65F3F377}" type="presParOf" srcId="{0F7149F4-577F-4D48-9DB3-555C70B4A9B6}" destId="{762E917D-0FD7-434F-BB87-51F73C26D14C}" srcOrd="0" destOrd="0" presId="urn:microsoft.com/office/officeart/2008/layout/TitlePictureLineup"/>
    <dgm:cxn modelId="{368FB782-443B-4846-819E-8958EB5574B0}" type="presParOf" srcId="{0F7149F4-577F-4D48-9DB3-555C70B4A9B6}" destId="{16029B64-8254-4EFC-ACD1-0B7951DDB93B}" srcOrd="1" destOrd="0" presId="urn:microsoft.com/office/officeart/2008/layout/TitlePictureLineup"/>
    <dgm:cxn modelId="{D22A06F0-ED17-4045-9775-7794075787D2}" type="presParOf" srcId="{0F7149F4-577F-4D48-9DB3-555C70B4A9B6}" destId="{BFEA5BD4-00AE-4522-813B-2235A346D640}" srcOrd="2" destOrd="0" presId="urn:microsoft.com/office/officeart/2008/layout/TitlePictureLineup"/>
    <dgm:cxn modelId="{E4F330E1-E678-4152-992C-93C220F55367}" type="presParOf" srcId="{0F7149F4-577F-4D48-9DB3-555C70B4A9B6}" destId="{95DA9B23-DC50-4348-8447-CA2B994658B6}" srcOrd="3" destOrd="0" presId="urn:microsoft.com/office/officeart/2008/layout/TitlePictureLineup"/>
    <dgm:cxn modelId="{171655A5-EAEF-4E65-B7BA-F30A382B74CE}" type="presParOf" srcId="{6F24440E-ABDB-4FB6-8F4A-8356279DF109}" destId="{77989C01-681B-4EA7-BD2A-444AA4DA4CC6}" srcOrd="3" destOrd="0" presId="urn:microsoft.com/office/officeart/2008/layout/TitlePictureLineup"/>
    <dgm:cxn modelId="{7CFD529E-FC1C-441D-A5CE-102EE123A4EB}" type="presParOf" srcId="{6F24440E-ABDB-4FB6-8F4A-8356279DF109}" destId="{1A966B0F-BB1C-4AB1-9FB7-038A73376145}" srcOrd="4" destOrd="0" presId="urn:microsoft.com/office/officeart/2008/layout/TitlePictureLineup"/>
    <dgm:cxn modelId="{45CC73CA-F390-4C43-A23F-F4E497624E00}" type="presParOf" srcId="{1A966B0F-BB1C-4AB1-9FB7-038A73376145}" destId="{E40AF338-96F2-4882-BD00-6E04178D5667}" srcOrd="0" destOrd="0" presId="urn:microsoft.com/office/officeart/2008/layout/TitlePictureLineup"/>
    <dgm:cxn modelId="{BB34C91D-6FB9-4B7D-9E8D-280F774D6324}" type="presParOf" srcId="{1A966B0F-BB1C-4AB1-9FB7-038A73376145}" destId="{F34057DC-8BED-4236-9401-57CA348CE6A7}" srcOrd="1" destOrd="0" presId="urn:microsoft.com/office/officeart/2008/layout/TitlePictureLineup"/>
    <dgm:cxn modelId="{2F66D119-9183-4721-8DF6-933E2A52E7E5}" type="presParOf" srcId="{1A966B0F-BB1C-4AB1-9FB7-038A73376145}" destId="{26C37FED-CBE8-4E34-A82C-CA6297D5236B}" srcOrd="2" destOrd="0" presId="urn:microsoft.com/office/officeart/2008/layout/TitlePictureLineup"/>
    <dgm:cxn modelId="{C643316B-C1D4-41CF-88C6-633D8FCBFA0E}" type="presParOf" srcId="{1A966B0F-BB1C-4AB1-9FB7-038A73376145}" destId="{6227D29F-EAEE-412B-ADEB-44D92A0BCD30}" srcOrd="3" destOrd="0" presId="urn:microsoft.com/office/officeart/2008/layout/TitlePictureLineup"/>
    <dgm:cxn modelId="{0683A4E2-FA45-4D39-ABB2-8C7B2C80F99E}" type="presParOf" srcId="{6F24440E-ABDB-4FB6-8F4A-8356279DF109}" destId="{154E8B52-1725-4064-B541-1AE82FC1F3AF}" srcOrd="5" destOrd="0" presId="urn:microsoft.com/office/officeart/2008/layout/TitlePictureLineup"/>
    <dgm:cxn modelId="{00A748A8-2B0A-4236-9CDB-655A828378F1}" type="presParOf" srcId="{6F24440E-ABDB-4FB6-8F4A-8356279DF109}" destId="{C865C161-B175-48C6-9A2F-B7D4C728578D}" srcOrd="6" destOrd="0" presId="urn:microsoft.com/office/officeart/2008/layout/TitlePictureLineup"/>
    <dgm:cxn modelId="{FE6B4256-745F-4807-9E4E-FECF5B60B484}" type="presParOf" srcId="{C865C161-B175-48C6-9A2F-B7D4C728578D}" destId="{D177CF30-063C-4D48-BF97-AA50D342C94C}" srcOrd="0" destOrd="0" presId="urn:microsoft.com/office/officeart/2008/layout/TitlePictureLineup"/>
    <dgm:cxn modelId="{BECF47F7-FE9E-4EDB-9807-0ECF175023F5}" type="presParOf" srcId="{C865C161-B175-48C6-9A2F-B7D4C728578D}" destId="{2040BE04-CEEE-430A-8705-B68B84FECC73}" srcOrd="1" destOrd="0" presId="urn:microsoft.com/office/officeart/2008/layout/TitlePictureLineup"/>
    <dgm:cxn modelId="{0D35C3EA-2308-4905-A740-5CD33805D09E}" type="presParOf" srcId="{C865C161-B175-48C6-9A2F-B7D4C728578D}" destId="{7D068F2A-1696-4D42-8B1F-B0BB2174C8FA}" srcOrd="2" destOrd="0" presId="urn:microsoft.com/office/officeart/2008/layout/TitlePictureLineup"/>
    <dgm:cxn modelId="{5E32BE79-6589-403D-BF1B-E544F96F76C6}" type="presParOf" srcId="{C865C161-B175-48C6-9A2F-B7D4C728578D}" destId="{696E6491-3070-4037-9D44-10397BF2C947}" srcOrd="3" destOrd="0" presId="urn:microsoft.com/office/officeart/2008/layout/TitlePictureLineup"/>
    <dgm:cxn modelId="{B0A1FF29-BAA0-462F-8070-5218A06699AA}" type="presParOf" srcId="{6F24440E-ABDB-4FB6-8F4A-8356279DF109}" destId="{5BE25EEE-A6BD-4E46-9B45-3E9B28E72C93}" srcOrd="7" destOrd="0" presId="urn:microsoft.com/office/officeart/2008/layout/TitlePictureLineup"/>
    <dgm:cxn modelId="{73AB713F-950B-4570-BD77-83DDC171ADFB}" type="presParOf" srcId="{6F24440E-ABDB-4FB6-8F4A-8356279DF109}" destId="{47DD2164-333F-4A26-B965-8545747D0378}" srcOrd="8" destOrd="0" presId="urn:microsoft.com/office/officeart/2008/layout/TitlePictureLineup"/>
    <dgm:cxn modelId="{31D16670-738F-44AF-B145-0398139670DB}" type="presParOf" srcId="{47DD2164-333F-4A26-B965-8545747D0378}" destId="{8157BC79-B550-4C95-9749-7548478832B3}" srcOrd="0" destOrd="0" presId="urn:microsoft.com/office/officeart/2008/layout/TitlePictureLineup"/>
    <dgm:cxn modelId="{82573F1F-EDCE-4F36-A26D-CFD38944E1ED}" type="presParOf" srcId="{47DD2164-333F-4A26-B965-8545747D0378}" destId="{8ABDDB87-BCE3-4BFE-BAED-CF65370BEB29}" srcOrd="1" destOrd="0" presId="urn:microsoft.com/office/officeart/2008/layout/TitlePictureLineup"/>
    <dgm:cxn modelId="{0B57B178-B019-472D-A285-144F797DD493}" type="presParOf" srcId="{47DD2164-333F-4A26-B965-8545747D0378}" destId="{E8EB77AF-A956-4E0B-921E-D00384D6C9E0}" srcOrd="2" destOrd="0" presId="urn:microsoft.com/office/officeart/2008/layout/TitlePictureLineup"/>
    <dgm:cxn modelId="{D06522D4-1EA5-40C8-BB47-37A9CB0A8CE1}" type="presParOf" srcId="{47DD2164-333F-4A26-B965-8545747D0378}" destId="{A6477360-6665-49DE-8CA1-EA6BE1C045A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74DAC3-CB7F-472A-AB8F-AC7E0C2F5E6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B5FC34-C4BD-40AE-B5FB-345C1F13600A}">
      <dgm:prSet phldrT="[Texto]"/>
      <dgm:spPr/>
      <dgm:t>
        <a:bodyPr/>
        <a:lstStyle/>
        <a:p>
          <a:pPr rtl="0"/>
          <a:r>
            <a:rPr lang="es-ES" b="1" i="0" u="none" dirty="0" smtClean="0"/>
            <a:t> </a:t>
          </a:r>
          <a:r>
            <a:rPr lang="es-ES" b="1" i="0" u="none" dirty="0" smtClean="0"/>
            <a:t>FORTALECER LA SEGURIDAD DE LOS ACTIVOS IT/OT </a:t>
          </a:r>
          <a:r>
            <a:rPr lang="es-ES" b="1" i="0" u="none" dirty="0" smtClean="0"/>
            <a:t>que soportan las Infraestructuras Críticas Cibernéticas Nacionales.</a:t>
          </a:r>
          <a:endParaRPr lang="es-ES" dirty="0"/>
        </a:p>
      </dgm:t>
    </dgm:pt>
    <dgm:pt modelId="{568F5318-6889-44D0-91E3-1121153DD80D}" type="parTrans" cxnId="{23414446-6869-42FF-BEF9-45F682C5C95E}">
      <dgm:prSet/>
      <dgm:spPr/>
      <dgm:t>
        <a:bodyPr/>
        <a:lstStyle/>
        <a:p>
          <a:endParaRPr lang="es-ES"/>
        </a:p>
      </dgm:t>
    </dgm:pt>
    <dgm:pt modelId="{7FDFCA33-A341-4C6B-AD99-927D25512F7B}" type="sibTrans" cxnId="{23414446-6869-42FF-BEF9-45F682C5C95E}">
      <dgm:prSet/>
      <dgm:spPr/>
      <dgm:t>
        <a:bodyPr/>
        <a:lstStyle/>
        <a:p>
          <a:endParaRPr lang="es-ES"/>
        </a:p>
      </dgm:t>
    </dgm:pt>
    <dgm:pt modelId="{A697E8C2-5A23-4E01-901C-DF9686F5735D}">
      <dgm:prSet/>
      <dgm:spPr/>
      <dgm:t>
        <a:bodyPr/>
        <a:lstStyle/>
        <a:p>
          <a:pPr rtl="0"/>
          <a:r>
            <a:rPr lang="es-ES" b="1" i="0" u="none" dirty="0" smtClean="0"/>
            <a:t>GENERAR RESILIENCIA, A TRAVÉS DEL FORTALECIMIENTO DE LAS CAPACIDADES DE RESPUESTA Y RECUPERACIÓN ante </a:t>
          </a:r>
          <a:r>
            <a:rPr lang="es-ES" b="1" i="0" u="none" dirty="0" smtClean="0"/>
            <a:t>amenazas cibernéticas y de una adecuada gestión de la resiliencia operativa.</a:t>
          </a:r>
          <a:endParaRPr lang="es-ES" b="0" i="0" u="none" dirty="0"/>
        </a:p>
      </dgm:t>
    </dgm:pt>
    <dgm:pt modelId="{9CD10C70-9E31-4ED1-8992-325545F9D0F5}" type="parTrans" cxnId="{6158CBBF-0A0D-4701-8467-14A0A5B42EFC}">
      <dgm:prSet/>
      <dgm:spPr/>
      <dgm:t>
        <a:bodyPr/>
        <a:lstStyle/>
        <a:p>
          <a:endParaRPr lang="es-ES"/>
        </a:p>
      </dgm:t>
    </dgm:pt>
    <dgm:pt modelId="{8F4EFDCE-8F2C-4486-93E5-9FCFD16DB351}" type="sibTrans" cxnId="{6158CBBF-0A0D-4701-8467-14A0A5B42EFC}">
      <dgm:prSet/>
      <dgm:spPr/>
      <dgm:t>
        <a:bodyPr/>
        <a:lstStyle/>
        <a:p>
          <a:endParaRPr lang="es-ES"/>
        </a:p>
      </dgm:t>
    </dgm:pt>
    <dgm:pt modelId="{462B2F43-1356-4572-B543-5250A31C570D}">
      <dgm:prSet/>
      <dgm:spPr/>
      <dgm:t>
        <a:bodyPr/>
        <a:lstStyle/>
        <a:p>
          <a:pPr rtl="0"/>
          <a:r>
            <a:rPr lang="es-ES" b="1" i="0" u="none" dirty="0" smtClean="0"/>
            <a:t>DESARROLLAR COMPETENCIAS EN CIBERSEGURIDAD Y CIBERDEFENSA, CONOCIMIENTO E I+D+I.</a:t>
          </a:r>
          <a:endParaRPr lang="es-ES" b="0" i="0" u="none" dirty="0"/>
        </a:p>
      </dgm:t>
    </dgm:pt>
    <dgm:pt modelId="{D149AE45-C8E0-4EAE-B108-D98BAF3F5997}" type="parTrans" cxnId="{22CB7866-3744-4E32-9DBD-5E7F9286593B}">
      <dgm:prSet/>
      <dgm:spPr/>
      <dgm:t>
        <a:bodyPr/>
        <a:lstStyle/>
        <a:p>
          <a:endParaRPr lang="es-ES"/>
        </a:p>
      </dgm:t>
    </dgm:pt>
    <dgm:pt modelId="{188FC352-5DB9-4075-A430-FB483AC0DE01}" type="sibTrans" cxnId="{22CB7866-3744-4E32-9DBD-5E7F9286593B}">
      <dgm:prSet/>
      <dgm:spPr/>
      <dgm:t>
        <a:bodyPr/>
        <a:lstStyle/>
        <a:p>
          <a:endParaRPr lang="es-ES"/>
        </a:p>
      </dgm:t>
    </dgm:pt>
    <dgm:pt modelId="{EF42C8DC-DC3F-4962-AFCE-972AB8E0DDCD}">
      <dgm:prSet/>
      <dgm:spPr/>
      <dgm:t>
        <a:bodyPr/>
        <a:lstStyle/>
        <a:p>
          <a:pPr rtl="0"/>
          <a:r>
            <a:rPr lang="es-ES" b="1" i="0" u="none" dirty="0" smtClean="0"/>
            <a:t>GENERAR NORMATIVIDAD, SINERGIA </a:t>
          </a:r>
          <a:r>
            <a:rPr lang="es-ES" b="1" i="0" u="none" dirty="0" err="1" smtClean="0"/>
            <a:t>Intra</a:t>
          </a:r>
          <a:r>
            <a:rPr lang="es-ES" b="1" i="0" u="none" dirty="0" smtClean="0"/>
            <a:t> -inter </a:t>
          </a:r>
          <a:r>
            <a:rPr lang="es-ES" b="1" i="0" u="none" dirty="0" smtClean="0"/>
            <a:t>sectorial e internacional.</a:t>
          </a:r>
          <a:endParaRPr lang="es-ES" b="0" i="0" u="none" dirty="0"/>
        </a:p>
      </dgm:t>
    </dgm:pt>
    <dgm:pt modelId="{7265FE70-D7C4-4612-865C-C340E458225E}" type="parTrans" cxnId="{7961ADBD-F4A3-40D3-9731-8BAB5D4AD453}">
      <dgm:prSet/>
      <dgm:spPr/>
      <dgm:t>
        <a:bodyPr/>
        <a:lstStyle/>
        <a:p>
          <a:endParaRPr lang="es-ES"/>
        </a:p>
      </dgm:t>
    </dgm:pt>
    <dgm:pt modelId="{AF4BD8E7-C682-4C83-9677-912EEFC2FB94}" type="sibTrans" cxnId="{7961ADBD-F4A3-40D3-9731-8BAB5D4AD453}">
      <dgm:prSet/>
      <dgm:spPr/>
      <dgm:t>
        <a:bodyPr/>
        <a:lstStyle/>
        <a:p>
          <a:endParaRPr lang="es-ES"/>
        </a:p>
      </dgm:t>
    </dgm:pt>
    <dgm:pt modelId="{C94AB2C4-15A6-45A5-8EDD-E3572C70282E}" type="pres">
      <dgm:prSet presAssocID="{7D74DAC3-CB7F-472A-AB8F-AC7E0C2F5E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3BD075-09B3-4F0A-BE8C-0C00567B5BB2}" type="pres">
      <dgm:prSet presAssocID="{57B5FC34-C4BD-40AE-B5FB-345C1F13600A}" presName="compNode" presStyleCnt="0"/>
      <dgm:spPr/>
    </dgm:pt>
    <dgm:pt modelId="{E9F7084C-47B7-4409-B610-14B0688D4559}" type="pres">
      <dgm:prSet presAssocID="{57B5FC34-C4BD-40AE-B5FB-345C1F13600A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E9E9B25-0A8F-48ED-B329-6732AB1A96C1}" type="pres">
      <dgm:prSet presAssocID="{57B5FC34-C4BD-40AE-B5FB-345C1F13600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3E61DC-C99D-485E-8D4F-2D746A620E4F}" type="pres">
      <dgm:prSet presAssocID="{7FDFCA33-A341-4C6B-AD99-927D25512F7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C12BAF7-F204-4469-9463-625693E1DF99}" type="pres">
      <dgm:prSet presAssocID="{A697E8C2-5A23-4E01-901C-DF9686F5735D}" presName="compNode" presStyleCnt="0"/>
      <dgm:spPr/>
    </dgm:pt>
    <dgm:pt modelId="{D08C10A4-FFB8-4A13-90C1-43D0C3579175}" type="pres">
      <dgm:prSet presAssocID="{A697E8C2-5A23-4E01-901C-DF9686F5735D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73D0089E-4369-44C1-A5ED-F216432E6E7B}" type="pres">
      <dgm:prSet presAssocID="{A697E8C2-5A23-4E01-901C-DF9686F5735D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E2CE33-A853-48D8-9746-55E97986E61B}" type="pres">
      <dgm:prSet presAssocID="{8F4EFDCE-8F2C-4486-93E5-9FCFD16DB35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CA3079C-53C4-4E43-A7F2-2461081EE18A}" type="pres">
      <dgm:prSet presAssocID="{462B2F43-1356-4572-B543-5250A31C570D}" presName="compNode" presStyleCnt="0"/>
      <dgm:spPr/>
    </dgm:pt>
    <dgm:pt modelId="{131A9FC4-17D5-44BA-9ADC-E78D3F0C244B}" type="pres">
      <dgm:prSet presAssocID="{462B2F43-1356-4572-B543-5250A31C570D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5AAE3A0-430B-4794-AB6C-2E44F283989C}" type="pres">
      <dgm:prSet presAssocID="{462B2F43-1356-4572-B543-5250A31C570D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1748DA-D3C4-4AD6-8422-E9B5B44ACD8C}" type="pres">
      <dgm:prSet presAssocID="{188FC352-5DB9-4075-A430-FB483AC0DE0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3061596-8737-4EEA-AA69-DFC1325168A5}" type="pres">
      <dgm:prSet presAssocID="{EF42C8DC-DC3F-4962-AFCE-972AB8E0DDCD}" presName="compNode" presStyleCnt="0"/>
      <dgm:spPr/>
    </dgm:pt>
    <dgm:pt modelId="{E60D41C4-D086-4A91-B216-1CA78030BEEC}" type="pres">
      <dgm:prSet presAssocID="{EF42C8DC-DC3F-4962-AFCE-972AB8E0DDCD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5C8BFF94-5E5D-4AB8-B080-3716358E4F86}" type="pres">
      <dgm:prSet presAssocID="{EF42C8DC-DC3F-4962-AFCE-972AB8E0DDC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B7501E-1248-4847-A094-2ADBB69CDE67}" type="presOf" srcId="{57B5FC34-C4BD-40AE-B5FB-345C1F13600A}" destId="{FE9E9B25-0A8F-48ED-B329-6732AB1A96C1}" srcOrd="0" destOrd="0" presId="urn:microsoft.com/office/officeart/2005/8/layout/pList1"/>
    <dgm:cxn modelId="{B5F59AEB-4775-4673-8758-DD86D0FFCD4B}" type="presOf" srcId="{8F4EFDCE-8F2C-4486-93E5-9FCFD16DB351}" destId="{69E2CE33-A853-48D8-9746-55E97986E61B}" srcOrd="0" destOrd="0" presId="urn:microsoft.com/office/officeart/2005/8/layout/pList1"/>
    <dgm:cxn modelId="{7961ADBD-F4A3-40D3-9731-8BAB5D4AD453}" srcId="{7D74DAC3-CB7F-472A-AB8F-AC7E0C2F5E63}" destId="{EF42C8DC-DC3F-4962-AFCE-972AB8E0DDCD}" srcOrd="3" destOrd="0" parTransId="{7265FE70-D7C4-4612-865C-C340E458225E}" sibTransId="{AF4BD8E7-C682-4C83-9677-912EEFC2FB94}"/>
    <dgm:cxn modelId="{22CB7866-3744-4E32-9DBD-5E7F9286593B}" srcId="{7D74DAC3-CB7F-472A-AB8F-AC7E0C2F5E63}" destId="{462B2F43-1356-4572-B543-5250A31C570D}" srcOrd="2" destOrd="0" parTransId="{D149AE45-C8E0-4EAE-B108-D98BAF3F5997}" sibTransId="{188FC352-5DB9-4075-A430-FB483AC0DE01}"/>
    <dgm:cxn modelId="{C259AF0F-70ED-4450-BA05-09EB9ED38BC6}" type="presOf" srcId="{7D74DAC3-CB7F-472A-AB8F-AC7E0C2F5E63}" destId="{C94AB2C4-15A6-45A5-8EDD-E3572C70282E}" srcOrd="0" destOrd="0" presId="urn:microsoft.com/office/officeart/2005/8/layout/pList1"/>
    <dgm:cxn modelId="{B4E4376B-6D90-4AE8-B919-84E368C650E1}" type="presOf" srcId="{EF42C8DC-DC3F-4962-AFCE-972AB8E0DDCD}" destId="{5C8BFF94-5E5D-4AB8-B080-3716358E4F86}" srcOrd="0" destOrd="0" presId="urn:microsoft.com/office/officeart/2005/8/layout/pList1"/>
    <dgm:cxn modelId="{6158CBBF-0A0D-4701-8467-14A0A5B42EFC}" srcId="{7D74DAC3-CB7F-472A-AB8F-AC7E0C2F5E63}" destId="{A697E8C2-5A23-4E01-901C-DF9686F5735D}" srcOrd="1" destOrd="0" parTransId="{9CD10C70-9E31-4ED1-8992-325545F9D0F5}" sibTransId="{8F4EFDCE-8F2C-4486-93E5-9FCFD16DB351}"/>
    <dgm:cxn modelId="{E9A8DCA4-A7C2-4DA8-A107-60EF0BF782A6}" type="presOf" srcId="{7FDFCA33-A341-4C6B-AD99-927D25512F7B}" destId="{413E61DC-C99D-485E-8D4F-2D746A620E4F}" srcOrd="0" destOrd="0" presId="urn:microsoft.com/office/officeart/2005/8/layout/pList1"/>
    <dgm:cxn modelId="{23414446-6869-42FF-BEF9-45F682C5C95E}" srcId="{7D74DAC3-CB7F-472A-AB8F-AC7E0C2F5E63}" destId="{57B5FC34-C4BD-40AE-B5FB-345C1F13600A}" srcOrd="0" destOrd="0" parTransId="{568F5318-6889-44D0-91E3-1121153DD80D}" sibTransId="{7FDFCA33-A341-4C6B-AD99-927D25512F7B}"/>
    <dgm:cxn modelId="{10899424-8A34-43B6-AB4B-970ECAB2C264}" type="presOf" srcId="{A697E8C2-5A23-4E01-901C-DF9686F5735D}" destId="{73D0089E-4369-44C1-A5ED-F216432E6E7B}" srcOrd="0" destOrd="0" presId="urn:microsoft.com/office/officeart/2005/8/layout/pList1"/>
    <dgm:cxn modelId="{D7613B67-E0ED-46B5-873B-6C7D486A0C68}" type="presOf" srcId="{188FC352-5DB9-4075-A430-FB483AC0DE01}" destId="{A11748DA-D3C4-4AD6-8422-E9B5B44ACD8C}" srcOrd="0" destOrd="0" presId="urn:microsoft.com/office/officeart/2005/8/layout/pList1"/>
    <dgm:cxn modelId="{2EF94635-56C1-4466-A0D0-4D0B03EB96A7}" type="presOf" srcId="{462B2F43-1356-4572-B543-5250A31C570D}" destId="{A5AAE3A0-430B-4794-AB6C-2E44F283989C}" srcOrd="0" destOrd="0" presId="urn:microsoft.com/office/officeart/2005/8/layout/pList1"/>
    <dgm:cxn modelId="{51A1789E-68B4-41B3-83A0-1179C27ED03A}" type="presParOf" srcId="{C94AB2C4-15A6-45A5-8EDD-E3572C70282E}" destId="{8E3BD075-09B3-4F0A-BE8C-0C00567B5BB2}" srcOrd="0" destOrd="0" presId="urn:microsoft.com/office/officeart/2005/8/layout/pList1"/>
    <dgm:cxn modelId="{F65F3764-0BB6-4516-925D-41D246DBA512}" type="presParOf" srcId="{8E3BD075-09B3-4F0A-BE8C-0C00567B5BB2}" destId="{E9F7084C-47B7-4409-B610-14B0688D4559}" srcOrd="0" destOrd="0" presId="urn:microsoft.com/office/officeart/2005/8/layout/pList1"/>
    <dgm:cxn modelId="{94E95D30-8D09-4839-8400-EC26C7C09DC8}" type="presParOf" srcId="{8E3BD075-09B3-4F0A-BE8C-0C00567B5BB2}" destId="{FE9E9B25-0A8F-48ED-B329-6732AB1A96C1}" srcOrd="1" destOrd="0" presId="urn:microsoft.com/office/officeart/2005/8/layout/pList1"/>
    <dgm:cxn modelId="{A9612162-AB38-4D6D-AAC4-833BA93E0AFC}" type="presParOf" srcId="{C94AB2C4-15A6-45A5-8EDD-E3572C70282E}" destId="{413E61DC-C99D-485E-8D4F-2D746A620E4F}" srcOrd="1" destOrd="0" presId="urn:microsoft.com/office/officeart/2005/8/layout/pList1"/>
    <dgm:cxn modelId="{A1C9D87A-FA56-437F-A622-223F766381C3}" type="presParOf" srcId="{C94AB2C4-15A6-45A5-8EDD-E3572C70282E}" destId="{9C12BAF7-F204-4469-9463-625693E1DF99}" srcOrd="2" destOrd="0" presId="urn:microsoft.com/office/officeart/2005/8/layout/pList1"/>
    <dgm:cxn modelId="{1F780E00-9764-481C-A19B-7014A6CB4668}" type="presParOf" srcId="{9C12BAF7-F204-4469-9463-625693E1DF99}" destId="{D08C10A4-FFB8-4A13-90C1-43D0C3579175}" srcOrd="0" destOrd="0" presId="urn:microsoft.com/office/officeart/2005/8/layout/pList1"/>
    <dgm:cxn modelId="{607C256D-251A-4592-8E77-8BB6C7BD7C47}" type="presParOf" srcId="{9C12BAF7-F204-4469-9463-625693E1DF99}" destId="{73D0089E-4369-44C1-A5ED-F216432E6E7B}" srcOrd="1" destOrd="0" presId="urn:microsoft.com/office/officeart/2005/8/layout/pList1"/>
    <dgm:cxn modelId="{E25C4D9A-A159-4C1F-9233-4CA518EC1340}" type="presParOf" srcId="{C94AB2C4-15A6-45A5-8EDD-E3572C70282E}" destId="{69E2CE33-A853-48D8-9746-55E97986E61B}" srcOrd="3" destOrd="0" presId="urn:microsoft.com/office/officeart/2005/8/layout/pList1"/>
    <dgm:cxn modelId="{75C650B5-4CC8-43B1-8A2C-347608411CF6}" type="presParOf" srcId="{C94AB2C4-15A6-45A5-8EDD-E3572C70282E}" destId="{DCA3079C-53C4-4E43-A7F2-2461081EE18A}" srcOrd="4" destOrd="0" presId="urn:microsoft.com/office/officeart/2005/8/layout/pList1"/>
    <dgm:cxn modelId="{C36EB9D2-E0FB-4D20-B4E9-423839695DF4}" type="presParOf" srcId="{DCA3079C-53C4-4E43-A7F2-2461081EE18A}" destId="{131A9FC4-17D5-44BA-9ADC-E78D3F0C244B}" srcOrd="0" destOrd="0" presId="urn:microsoft.com/office/officeart/2005/8/layout/pList1"/>
    <dgm:cxn modelId="{32113BEC-604A-475C-A6C8-048C7E0EBAE2}" type="presParOf" srcId="{DCA3079C-53C4-4E43-A7F2-2461081EE18A}" destId="{A5AAE3A0-430B-4794-AB6C-2E44F283989C}" srcOrd="1" destOrd="0" presId="urn:microsoft.com/office/officeart/2005/8/layout/pList1"/>
    <dgm:cxn modelId="{B7860FFE-20E2-4F07-BC06-362FAC4025FF}" type="presParOf" srcId="{C94AB2C4-15A6-45A5-8EDD-E3572C70282E}" destId="{A11748DA-D3C4-4AD6-8422-E9B5B44ACD8C}" srcOrd="5" destOrd="0" presId="urn:microsoft.com/office/officeart/2005/8/layout/pList1"/>
    <dgm:cxn modelId="{79E3FAC5-DFE5-497F-824B-1DE084A137E9}" type="presParOf" srcId="{C94AB2C4-15A6-45A5-8EDD-E3572C70282E}" destId="{33061596-8737-4EEA-AA69-DFC1325168A5}" srcOrd="6" destOrd="0" presId="urn:microsoft.com/office/officeart/2005/8/layout/pList1"/>
    <dgm:cxn modelId="{0AD2F880-A1C9-47B7-9E8A-980B1FE68E2E}" type="presParOf" srcId="{33061596-8737-4EEA-AA69-DFC1325168A5}" destId="{E60D41C4-D086-4A91-B216-1CA78030BEEC}" srcOrd="0" destOrd="0" presId="urn:microsoft.com/office/officeart/2005/8/layout/pList1"/>
    <dgm:cxn modelId="{A51FDB2A-B348-4A2F-BC1B-1045FEDBD67B}" type="presParOf" srcId="{33061596-8737-4EEA-AA69-DFC1325168A5}" destId="{5C8BFF94-5E5D-4AB8-B080-3716358E4F8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401FB-F232-4516-BE5C-7217497674F5}">
      <dsp:nvSpPr>
        <dsp:cNvPr id="0" name=""/>
        <dsp:cNvSpPr/>
      </dsp:nvSpPr>
      <dsp:spPr>
        <a:xfrm>
          <a:off x="3546565" y="4882247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A6A28-F70B-4AAF-916D-32217F6AC0F3}">
      <dsp:nvSpPr>
        <dsp:cNvPr id="0" name=""/>
        <dsp:cNvSpPr/>
      </dsp:nvSpPr>
      <dsp:spPr>
        <a:xfrm>
          <a:off x="3419972" y="4957780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94FBA-E0FF-42BC-BEA3-D5E3A579DCE6}">
      <dsp:nvSpPr>
        <dsp:cNvPr id="0" name=""/>
        <dsp:cNvSpPr/>
      </dsp:nvSpPr>
      <dsp:spPr>
        <a:xfrm>
          <a:off x="3226214" y="5033836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05A47-0856-42C3-831B-E8AC0BEBD063}">
      <dsp:nvSpPr>
        <dsp:cNvPr id="0" name=""/>
        <dsp:cNvSpPr/>
      </dsp:nvSpPr>
      <dsp:spPr>
        <a:xfrm>
          <a:off x="3083387" y="5068047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85B28-9582-47A2-920F-47AC6BC6BDC3}">
      <dsp:nvSpPr>
        <dsp:cNvPr id="0" name=""/>
        <dsp:cNvSpPr/>
      </dsp:nvSpPr>
      <dsp:spPr>
        <a:xfrm>
          <a:off x="2912193" y="5121486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550C1-8859-4C87-A6D2-8C39CC036E50}">
      <dsp:nvSpPr>
        <dsp:cNvPr id="0" name=""/>
        <dsp:cNvSpPr/>
      </dsp:nvSpPr>
      <dsp:spPr>
        <a:xfrm>
          <a:off x="4375037" y="4238610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97744-9526-4A40-9E15-4FD47C7E319C}">
      <dsp:nvSpPr>
        <dsp:cNvPr id="0" name=""/>
        <dsp:cNvSpPr/>
      </dsp:nvSpPr>
      <dsp:spPr>
        <a:xfrm>
          <a:off x="4248227" y="4354533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4CF2C-B1A8-45A6-9FEC-872851AC34D0}">
      <dsp:nvSpPr>
        <dsp:cNvPr id="0" name=""/>
        <dsp:cNvSpPr/>
      </dsp:nvSpPr>
      <dsp:spPr>
        <a:xfrm>
          <a:off x="4776154" y="3605220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FFCBC-DBD0-43D1-9BFE-52AA0C50EC6C}">
      <dsp:nvSpPr>
        <dsp:cNvPr id="0" name=""/>
        <dsp:cNvSpPr/>
      </dsp:nvSpPr>
      <dsp:spPr>
        <a:xfrm>
          <a:off x="5152172" y="2821193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E2514-69F6-4AD2-B365-0E6A3131520A}">
      <dsp:nvSpPr>
        <dsp:cNvPr id="0" name=""/>
        <dsp:cNvSpPr/>
      </dsp:nvSpPr>
      <dsp:spPr>
        <a:xfrm>
          <a:off x="5384563" y="2008483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65DB8-ECC6-4CC3-BB7F-31CE51412954}">
      <dsp:nvSpPr>
        <dsp:cNvPr id="0" name=""/>
        <dsp:cNvSpPr/>
      </dsp:nvSpPr>
      <dsp:spPr>
        <a:xfrm>
          <a:off x="5491204" y="1207584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D38DA-792C-485D-A32F-28BC317A0F69}">
      <dsp:nvSpPr>
        <dsp:cNvPr id="0" name=""/>
        <dsp:cNvSpPr/>
      </dsp:nvSpPr>
      <dsp:spPr>
        <a:xfrm>
          <a:off x="5633963" y="356284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E251A-8774-431F-A6E6-9D23FA13B9FE}">
      <dsp:nvSpPr>
        <dsp:cNvPr id="0" name=""/>
        <dsp:cNvSpPr/>
      </dsp:nvSpPr>
      <dsp:spPr>
        <a:xfrm>
          <a:off x="5713155" y="294877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C7262-F094-4CDB-80BE-1B34C13DFAAB}">
      <dsp:nvSpPr>
        <dsp:cNvPr id="0" name=""/>
        <dsp:cNvSpPr/>
      </dsp:nvSpPr>
      <dsp:spPr>
        <a:xfrm>
          <a:off x="5824274" y="213936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90D12-0FC8-40A5-AD65-8371FBB879D4}">
      <dsp:nvSpPr>
        <dsp:cNvPr id="0" name=""/>
        <dsp:cNvSpPr/>
      </dsp:nvSpPr>
      <dsp:spPr>
        <a:xfrm>
          <a:off x="5924362" y="295648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D2EF8-B7A3-451B-AB40-0FC434C21E79}">
      <dsp:nvSpPr>
        <dsp:cNvPr id="0" name=""/>
        <dsp:cNvSpPr/>
      </dsp:nvSpPr>
      <dsp:spPr>
        <a:xfrm>
          <a:off x="6015429" y="362221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F063C-855E-4E73-8629-176D228E8E39}">
      <dsp:nvSpPr>
        <dsp:cNvPr id="0" name=""/>
        <dsp:cNvSpPr/>
      </dsp:nvSpPr>
      <dsp:spPr>
        <a:xfrm>
          <a:off x="5824274" y="364720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4DF34-F062-4408-9343-F78CBF868F66}">
      <dsp:nvSpPr>
        <dsp:cNvPr id="0" name=""/>
        <dsp:cNvSpPr/>
      </dsp:nvSpPr>
      <dsp:spPr>
        <a:xfrm>
          <a:off x="5824274" y="485227"/>
          <a:ext cx="68422" cy="68422"/>
        </a:xfrm>
        <a:prstGeom prst="ellipse">
          <a:avLst/>
        </a:prstGeom>
        <a:solidFill>
          <a:srgbClr val="E9F0F8"/>
        </a:solidFill>
        <a:ln w="25400" cap="flat" cmpd="sng" algn="ctr">
          <a:solidFill>
            <a:srgbClr val="E9F1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D95BC-2839-4704-9424-2A24B2FD3D17}">
      <dsp:nvSpPr>
        <dsp:cNvPr id="0" name=""/>
        <dsp:cNvSpPr/>
      </dsp:nvSpPr>
      <dsp:spPr>
        <a:xfrm>
          <a:off x="2504329" y="5224919"/>
          <a:ext cx="1476948" cy="395950"/>
        </a:xfrm>
        <a:prstGeom prst="roundRect">
          <a:avLst/>
        </a:prstGeom>
        <a:solidFill>
          <a:srgbClr val="5D81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2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1. Definir líderes sectoriales</a:t>
          </a:r>
          <a:endParaRPr lang="es-CO" sz="900" kern="1200" dirty="0"/>
        </a:p>
      </dsp:txBody>
      <dsp:txXfrm>
        <a:off x="2523658" y="5244248"/>
        <a:ext cx="1438290" cy="357292"/>
      </dsp:txXfrm>
    </dsp:sp>
    <dsp:sp modelId="{E17C51CB-8066-4078-B3B5-B7F8C9E483C6}">
      <dsp:nvSpPr>
        <dsp:cNvPr id="0" name=""/>
        <dsp:cNvSpPr/>
      </dsp:nvSpPr>
      <dsp:spPr>
        <a:xfrm>
          <a:off x="2094716" y="4839655"/>
          <a:ext cx="684845" cy="6850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36552-5537-4503-99BF-FA9DEC3C6B28}">
      <dsp:nvSpPr>
        <dsp:cNvPr id="0" name=""/>
        <dsp:cNvSpPr/>
      </dsp:nvSpPr>
      <dsp:spPr>
        <a:xfrm>
          <a:off x="4117196" y="4814478"/>
          <a:ext cx="1476948" cy="395950"/>
        </a:xfrm>
        <a:prstGeom prst="roundRect">
          <a:avLst/>
        </a:prstGeom>
        <a:solidFill>
          <a:srgbClr val="5D81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2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 2. Guía ICCN</a:t>
          </a:r>
          <a:endParaRPr lang="es-CO" sz="900" kern="1200" dirty="0"/>
        </a:p>
      </dsp:txBody>
      <dsp:txXfrm>
        <a:off x="4136525" y="4833807"/>
        <a:ext cx="1438290" cy="357292"/>
      </dsp:txXfrm>
    </dsp:sp>
    <dsp:sp modelId="{3D33F925-F7BD-4A9C-AA31-8E9C6B9E40B0}">
      <dsp:nvSpPr>
        <dsp:cNvPr id="0" name=""/>
        <dsp:cNvSpPr/>
      </dsp:nvSpPr>
      <dsp:spPr>
        <a:xfrm>
          <a:off x="3774713" y="4448844"/>
          <a:ext cx="684845" cy="6850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3361F-83FC-47F5-BA74-59294A860751}">
      <dsp:nvSpPr>
        <dsp:cNvPr id="0" name=""/>
        <dsp:cNvSpPr/>
      </dsp:nvSpPr>
      <dsp:spPr>
        <a:xfrm>
          <a:off x="4803274" y="4124940"/>
          <a:ext cx="1476948" cy="395950"/>
        </a:xfrm>
        <a:prstGeom prst="roundRect">
          <a:avLst/>
        </a:prstGeom>
        <a:solidFill>
          <a:srgbClr val="5D81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2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 3. Documento sectores estratégicos</a:t>
          </a:r>
          <a:endParaRPr lang="es-CO" sz="900" kern="1200" dirty="0"/>
        </a:p>
      </dsp:txBody>
      <dsp:txXfrm>
        <a:off x="4822603" y="4144269"/>
        <a:ext cx="1438290" cy="357292"/>
      </dsp:txXfrm>
    </dsp:sp>
    <dsp:sp modelId="{9A925E09-87D1-4F11-B60F-742FCC76702F}">
      <dsp:nvSpPr>
        <dsp:cNvPr id="0" name=""/>
        <dsp:cNvSpPr/>
      </dsp:nvSpPr>
      <dsp:spPr>
        <a:xfrm>
          <a:off x="4460791" y="3759306"/>
          <a:ext cx="684845" cy="6850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5FC4C-EFE1-426A-B3CF-0A906DF72FCC}">
      <dsp:nvSpPr>
        <dsp:cNvPr id="0" name=""/>
        <dsp:cNvSpPr/>
      </dsp:nvSpPr>
      <dsp:spPr>
        <a:xfrm>
          <a:off x="5240318" y="3365098"/>
          <a:ext cx="1476948" cy="395950"/>
        </a:xfrm>
        <a:prstGeom prst="roundRect">
          <a:avLst/>
        </a:prstGeom>
        <a:solidFill>
          <a:srgbClr val="5D81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2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 5. Catálogo ICCN Versión 1.0</a:t>
          </a:r>
          <a:endParaRPr lang="es-CO" sz="900" kern="1200" dirty="0"/>
        </a:p>
      </dsp:txBody>
      <dsp:txXfrm>
        <a:off x="5259647" y="3384427"/>
        <a:ext cx="1438290" cy="357292"/>
      </dsp:txXfrm>
    </dsp:sp>
    <dsp:sp modelId="{A91D0C58-8890-4D90-AEE3-3E6110366513}">
      <dsp:nvSpPr>
        <dsp:cNvPr id="0" name=""/>
        <dsp:cNvSpPr/>
      </dsp:nvSpPr>
      <dsp:spPr>
        <a:xfrm>
          <a:off x="4897835" y="3000026"/>
          <a:ext cx="684845" cy="68503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1945B-6BA3-48A4-86C0-80CE7EE4CC8A}">
      <dsp:nvSpPr>
        <dsp:cNvPr id="0" name=""/>
        <dsp:cNvSpPr/>
      </dsp:nvSpPr>
      <dsp:spPr>
        <a:xfrm>
          <a:off x="5680958" y="2485597"/>
          <a:ext cx="1476948" cy="395950"/>
        </a:xfrm>
        <a:prstGeom prst="roundRect">
          <a:avLst/>
        </a:prstGeom>
        <a:solidFill>
          <a:srgbClr val="5D81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2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6. Plan Nacional de Protección Ver 1.0</a:t>
          </a:r>
          <a:endParaRPr lang="es-CO" sz="900" kern="1200" dirty="0"/>
        </a:p>
      </dsp:txBody>
      <dsp:txXfrm>
        <a:off x="5700287" y="2504926"/>
        <a:ext cx="1438290" cy="357292"/>
      </dsp:txXfrm>
    </dsp:sp>
    <dsp:sp modelId="{EBDD8411-526C-4F68-B62A-89CD52677D84}">
      <dsp:nvSpPr>
        <dsp:cNvPr id="0" name=""/>
        <dsp:cNvSpPr/>
      </dsp:nvSpPr>
      <dsp:spPr>
        <a:xfrm>
          <a:off x="5259457" y="2172563"/>
          <a:ext cx="684845" cy="68503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A9E1F-1005-4DAD-B7A0-97C9F2C8D158}">
      <dsp:nvSpPr>
        <dsp:cNvPr id="0" name=""/>
        <dsp:cNvSpPr/>
      </dsp:nvSpPr>
      <dsp:spPr>
        <a:xfrm>
          <a:off x="5941611" y="1672068"/>
          <a:ext cx="1476948" cy="395950"/>
        </a:xfrm>
        <a:prstGeom prst="roundRect">
          <a:avLst/>
        </a:prstGeom>
        <a:solidFill>
          <a:srgbClr val="5D81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2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7. Catálogo ICCN Versión 2.0</a:t>
          </a:r>
          <a:endParaRPr lang="es-CO" sz="900" kern="1200" dirty="0"/>
        </a:p>
      </dsp:txBody>
      <dsp:txXfrm>
        <a:off x="5960940" y="1691397"/>
        <a:ext cx="1438290" cy="357292"/>
      </dsp:txXfrm>
    </dsp:sp>
    <dsp:sp modelId="{277267B9-8849-452E-B3FC-BD85A8D71EF6}">
      <dsp:nvSpPr>
        <dsp:cNvPr id="0" name=""/>
        <dsp:cNvSpPr/>
      </dsp:nvSpPr>
      <dsp:spPr>
        <a:xfrm>
          <a:off x="5549808" y="1337230"/>
          <a:ext cx="684845" cy="68503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A234D-145B-46B0-B3AD-E0479F22843E}">
      <dsp:nvSpPr>
        <dsp:cNvPr id="0" name=""/>
        <dsp:cNvSpPr/>
      </dsp:nvSpPr>
      <dsp:spPr>
        <a:xfrm>
          <a:off x="6308641" y="879774"/>
          <a:ext cx="1476948" cy="395950"/>
        </a:xfrm>
        <a:prstGeom prst="roundRect">
          <a:avLst/>
        </a:prstGeom>
        <a:solidFill>
          <a:srgbClr val="5D81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21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 8. Planes sectoriales de protección de ICCN</a:t>
          </a:r>
          <a:endParaRPr lang="es-CO" sz="900" kern="1200" dirty="0"/>
        </a:p>
      </dsp:txBody>
      <dsp:txXfrm>
        <a:off x="6327970" y="899103"/>
        <a:ext cx="1438290" cy="357292"/>
      </dsp:txXfrm>
    </dsp:sp>
    <dsp:sp modelId="{4CE2ECE2-FCF5-4F0D-9FAC-B0ED6826C405}">
      <dsp:nvSpPr>
        <dsp:cNvPr id="0" name=""/>
        <dsp:cNvSpPr/>
      </dsp:nvSpPr>
      <dsp:spPr>
        <a:xfrm>
          <a:off x="5893754" y="604373"/>
          <a:ext cx="684845" cy="68503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1BAF8-6A5C-4ED6-88F1-D75AC47204B2}">
      <dsp:nvSpPr>
        <dsp:cNvPr id="0" name=""/>
        <dsp:cNvSpPr/>
      </dsp:nvSpPr>
      <dsp:spPr>
        <a:xfrm>
          <a:off x="672899" y="-92811"/>
          <a:ext cx="4401700" cy="4401700"/>
        </a:xfrm>
        <a:prstGeom prst="circularArrow">
          <a:avLst>
            <a:gd name="adj1" fmla="val 5544"/>
            <a:gd name="adj2" fmla="val 330680"/>
            <a:gd name="adj3" fmla="val 15122857"/>
            <a:gd name="adj4" fmla="val 1660916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41AAB-4336-473E-9111-002FD6D5CAB7}">
      <dsp:nvSpPr>
        <dsp:cNvPr id="0" name=""/>
        <dsp:cNvSpPr/>
      </dsp:nvSpPr>
      <dsp:spPr>
        <a:xfrm>
          <a:off x="2490676" y="2316"/>
          <a:ext cx="766146" cy="38307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/>
            <a:t>Electricidad</a:t>
          </a:r>
          <a:endParaRPr lang="es-CO" sz="900" b="1" kern="1200" dirty="0">
            <a:solidFill>
              <a:schemeClr val="tx1"/>
            </a:solidFill>
          </a:endParaRPr>
        </a:p>
      </dsp:txBody>
      <dsp:txXfrm>
        <a:off x="2509376" y="21016"/>
        <a:ext cx="728746" cy="345673"/>
      </dsp:txXfrm>
    </dsp:sp>
    <dsp:sp modelId="{F5294DF3-6682-4F66-87EB-AED771EDB079}">
      <dsp:nvSpPr>
        <dsp:cNvPr id="0" name=""/>
        <dsp:cNvSpPr/>
      </dsp:nvSpPr>
      <dsp:spPr>
        <a:xfrm>
          <a:off x="3362988" y="217321"/>
          <a:ext cx="766146" cy="38307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/>
            <a:t>Hidrocarburos, Minas  y Gas</a:t>
          </a:r>
          <a:endParaRPr lang="es-CO" sz="900" b="1" kern="1200" dirty="0">
            <a:solidFill>
              <a:schemeClr val="tx1"/>
            </a:solidFill>
          </a:endParaRPr>
        </a:p>
      </dsp:txBody>
      <dsp:txXfrm>
        <a:off x="3381688" y="236021"/>
        <a:ext cx="728746" cy="345673"/>
      </dsp:txXfrm>
    </dsp:sp>
    <dsp:sp modelId="{DE5DA07A-E26D-4D4C-8FC8-BE2EE10AD925}">
      <dsp:nvSpPr>
        <dsp:cNvPr id="0" name=""/>
        <dsp:cNvSpPr/>
      </dsp:nvSpPr>
      <dsp:spPr>
        <a:xfrm>
          <a:off x="3926786" y="766496"/>
          <a:ext cx="983501" cy="47624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Financiero</a:t>
          </a:r>
          <a:endParaRPr lang="es-CO" sz="1100" b="1" kern="1200" dirty="0">
            <a:solidFill>
              <a:schemeClr val="tx1"/>
            </a:solidFill>
          </a:endParaRPr>
        </a:p>
      </dsp:txBody>
      <dsp:txXfrm>
        <a:off x="3950034" y="789744"/>
        <a:ext cx="937005" cy="429751"/>
      </dsp:txXfrm>
    </dsp:sp>
    <dsp:sp modelId="{6FA6D105-8077-4B3E-9AB9-F8BBF4B5F32E}">
      <dsp:nvSpPr>
        <dsp:cNvPr id="0" name=""/>
        <dsp:cNvSpPr/>
      </dsp:nvSpPr>
      <dsp:spPr>
        <a:xfrm>
          <a:off x="4354048" y="1653119"/>
          <a:ext cx="766146" cy="38307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/>
            <a:t>TIC</a:t>
          </a:r>
          <a:endParaRPr lang="es-CO" sz="900" b="1" kern="1200" dirty="0">
            <a:solidFill>
              <a:schemeClr val="tx1"/>
            </a:solidFill>
          </a:endParaRPr>
        </a:p>
      </dsp:txBody>
      <dsp:txXfrm>
        <a:off x="4372748" y="1671819"/>
        <a:ext cx="728746" cy="345673"/>
      </dsp:txXfrm>
    </dsp:sp>
    <dsp:sp modelId="{212166D1-00AB-4B03-A5AB-E8BF9592B1EA}">
      <dsp:nvSpPr>
        <dsp:cNvPr id="0" name=""/>
        <dsp:cNvSpPr/>
      </dsp:nvSpPr>
      <dsp:spPr>
        <a:xfrm>
          <a:off x="4245755" y="2544987"/>
          <a:ext cx="766146" cy="383073"/>
        </a:xfrm>
        <a:prstGeom prst="roundRect">
          <a:avLst/>
        </a:prstGeom>
        <a:solidFill>
          <a:srgbClr val="DC64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>
              <a:solidFill>
                <a:schemeClr val="bg1"/>
              </a:solidFill>
            </a:rPr>
            <a:t>Gobierno</a:t>
          </a:r>
          <a:endParaRPr lang="es-CO" sz="900" b="1" kern="1200" dirty="0">
            <a:solidFill>
              <a:schemeClr val="bg1"/>
            </a:solidFill>
          </a:endParaRPr>
        </a:p>
      </dsp:txBody>
      <dsp:txXfrm>
        <a:off x="4264455" y="2563687"/>
        <a:ext cx="728746" cy="345673"/>
      </dsp:txXfrm>
    </dsp:sp>
    <dsp:sp modelId="{161F3F30-0387-4B69-9562-6484F4CDFD78}">
      <dsp:nvSpPr>
        <dsp:cNvPr id="0" name=""/>
        <dsp:cNvSpPr/>
      </dsp:nvSpPr>
      <dsp:spPr>
        <a:xfrm>
          <a:off x="3735395" y="3284371"/>
          <a:ext cx="766146" cy="383073"/>
        </a:xfrm>
        <a:prstGeom prst="roundRect">
          <a:avLst/>
        </a:prstGeom>
        <a:solidFill>
          <a:srgbClr val="DC64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>
              <a:solidFill>
                <a:schemeClr val="bg1"/>
              </a:solidFill>
            </a:rPr>
            <a:t>Seguridad y Defensa</a:t>
          </a:r>
          <a:endParaRPr lang="es-CO" sz="900" b="1" kern="1200" dirty="0">
            <a:solidFill>
              <a:schemeClr val="bg1"/>
            </a:solidFill>
          </a:endParaRPr>
        </a:p>
      </dsp:txBody>
      <dsp:txXfrm>
        <a:off x="3754095" y="3303071"/>
        <a:ext cx="728746" cy="345673"/>
      </dsp:txXfrm>
    </dsp:sp>
    <dsp:sp modelId="{ED4ABDFB-B5CE-4ACA-B14D-78162ECED029}">
      <dsp:nvSpPr>
        <dsp:cNvPr id="0" name=""/>
        <dsp:cNvSpPr/>
      </dsp:nvSpPr>
      <dsp:spPr>
        <a:xfrm>
          <a:off x="2939885" y="3701887"/>
          <a:ext cx="766146" cy="383073"/>
        </a:xfrm>
        <a:prstGeom prst="roundRect">
          <a:avLst/>
        </a:prstGeom>
        <a:solidFill>
          <a:srgbClr val="DC64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Agua</a:t>
          </a:r>
          <a:endParaRPr lang="es-CO" sz="800" b="1" kern="1200" dirty="0"/>
        </a:p>
      </dsp:txBody>
      <dsp:txXfrm>
        <a:off x="2958585" y="3720587"/>
        <a:ext cx="728746" cy="345673"/>
      </dsp:txXfrm>
    </dsp:sp>
    <dsp:sp modelId="{A56C523D-23D4-4A3B-81CB-8CDB2230CD59}">
      <dsp:nvSpPr>
        <dsp:cNvPr id="0" name=""/>
        <dsp:cNvSpPr/>
      </dsp:nvSpPr>
      <dsp:spPr>
        <a:xfrm>
          <a:off x="2041467" y="3701887"/>
          <a:ext cx="766146" cy="383073"/>
        </a:xfrm>
        <a:prstGeom prst="roundRect">
          <a:avLst/>
        </a:prstGeom>
        <a:solidFill>
          <a:srgbClr val="DC64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Transporte</a:t>
          </a:r>
          <a:endParaRPr lang="es-CO" sz="800" b="1" kern="1200" dirty="0"/>
        </a:p>
      </dsp:txBody>
      <dsp:txXfrm>
        <a:off x="2060167" y="3720587"/>
        <a:ext cx="728746" cy="345673"/>
      </dsp:txXfrm>
    </dsp:sp>
    <dsp:sp modelId="{08FFD4FA-4F5F-425B-96F6-2E753F950426}">
      <dsp:nvSpPr>
        <dsp:cNvPr id="0" name=""/>
        <dsp:cNvSpPr/>
      </dsp:nvSpPr>
      <dsp:spPr>
        <a:xfrm>
          <a:off x="1245957" y="3284371"/>
          <a:ext cx="766146" cy="38307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>
              <a:solidFill>
                <a:schemeClr val="tx1"/>
              </a:solidFill>
            </a:rPr>
            <a:t>Industria, Comercio y Turismo</a:t>
          </a:r>
          <a:endParaRPr lang="es-CO" sz="800" b="1" kern="1200" dirty="0">
            <a:solidFill>
              <a:schemeClr val="tx1"/>
            </a:solidFill>
          </a:endParaRPr>
        </a:p>
      </dsp:txBody>
      <dsp:txXfrm>
        <a:off x="1264657" y="3303071"/>
        <a:ext cx="728746" cy="345673"/>
      </dsp:txXfrm>
    </dsp:sp>
    <dsp:sp modelId="{2013AF97-B528-4F95-A7CB-4946ECA4DEC1}">
      <dsp:nvSpPr>
        <dsp:cNvPr id="0" name=""/>
        <dsp:cNvSpPr/>
      </dsp:nvSpPr>
      <dsp:spPr>
        <a:xfrm>
          <a:off x="735597" y="2544987"/>
          <a:ext cx="766146" cy="383073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>
              <a:solidFill>
                <a:schemeClr val="tx1"/>
              </a:solidFill>
            </a:rPr>
            <a:t>Educación</a:t>
          </a:r>
          <a:endParaRPr lang="es-CO" sz="800" b="1" kern="1200" dirty="0">
            <a:solidFill>
              <a:schemeClr val="tx1"/>
            </a:solidFill>
          </a:endParaRPr>
        </a:p>
      </dsp:txBody>
      <dsp:txXfrm>
        <a:off x="754297" y="2563687"/>
        <a:ext cx="728746" cy="345673"/>
      </dsp:txXfrm>
    </dsp:sp>
    <dsp:sp modelId="{C0A68D74-B5EC-4E39-9373-0AD1D8894F8C}">
      <dsp:nvSpPr>
        <dsp:cNvPr id="0" name=""/>
        <dsp:cNvSpPr/>
      </dsp:nvSpPr>
      <dsp:spPr>
        <a:xfrm>
          <a:off x="627304" y="1653119"/>
          <a:ext cx="766146" cy="383073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>
              <a:solidFill>
                <a:schemeClr val="tx1"/>
              </a:solidFill>
            </a:rPr>
            <a:t>Salud y Protección Social</a:t>
          </a:r>
          <a:endParaRPr lang="es-CO" sz="800" b="1" kern="1200" dirty="0">
            <a:solidFill>
              <a:schemeClr val="tx1"/>
            </a:solidFill>
          </a:endParaRPr>
        </a:p>
      </dsp:txBody>
      <dsp:txXfrm>
        <a:off x="646004" y="1671819"/>
        <a:ext cx="728746" cy="345673"/>
      </dsp:txXfrm>
    </dsp:sp>
    <dsp:sp modelId="{06680255-CD74-4325-A756-5E72CD615790}">
      <dsp:nvSpPr>
        <dsp:cNvPr id="0" name=""/>
        <dsp:cNvSpPr/>
      </dsp:nvSpPr>
      <dsp:spPr>
        <a:xfrm>
          <a:off x="945888" y="813083"/>
          <a:ext cx="766146" cy="38307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Ambiente</a:t>
          </a:r>
          <a:endParaRPr lang="es-CO" sz="800" b="1" kern="1200" dirty="0"/>
        </a:p>
      </dsp:txBody>
      <dsp:txXfrm>
        <a:off x="964588" y="831783"/>
        <a:ext cx="728746" cy="345673"/>
      </dsp:txXfrm>
    </dsp:sp>
    <dsp:sp modelId="{C3ABA3E3-D144-4B1B-B310-F4E06802EF84}">
      <dsp:nvSpPr>
        <dsp:cNvPr id="0" name=""/>
        <dsp:cNvSpPr/>
      </dsp:nvSpPr>
      <dsp:spPr>
        <a:xfrm>
          <a:off x="1618364" y="217321"/>
          <a:ext cx="766146" cy="38307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Agricultura – Alimentación</a:t>
          </a:r>
          <a:endParaRPr lang="es-CO" sz="800" b="1" kern="1200" dirty="0"/>
        </a:p>
      </dsp:txBody>
      <dsp:txXfrm>
        <a:off x="1637064" y="236021"/>
        <a:ext cx="728746" cy="345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CC6CA-3C45-4997-AFFF-726FB70903D1}">
      <dsp:nvSpPr>
        <dsp:cNvPr id="0" name=""/>
        <dsp:cNvSpPr/>
      </dsp:nvSpPr>
      <dsp:spPr>
        <a:xfrm rot="10800000">
          <a:off x="342891" y="0"/>
          <a:ext cx="5343542" cy="971550"/>
        </a:xfrm>
        <a:prstGeom prst="homePlate">
          <a:avLst/>
        </a:prstGeom>
        <a:solidFill>
          <a:srgbClr val="5D81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427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1. Conciencia </a:t>
          </a:r>
          <a:r>
            <a:rPr lang="es-ES" sz="12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Situacional e Interdependencia Sectorial</a:t>
          </a:r>
          <a:endParaRPr lang="es-CO" sz="12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85778" y="0"/>
        <a:ext cx="5100655" cy="971550"/>
      </dsp:txXfrm>
    </dsp:sp>
    <dsp:sp modelId="{68187567-FDD0-4142-86A9-18ED513865EE}">
      <dsp:nvSpPr>
        <dsp:cNvPr id="0" name=""/>
        <dsp:cNvSpPr/>
      </dsp:nvSpPr>
      <dsp:spPr>
        <a:xfrm>
          <a:off x="181238" y="0"/>
          <a:ext cx="971550" cy="9715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CC6CA-3C45-4997-AFFF-726FB70903D1}">
      <dsp:nvSpPr>
        <dsp:cNvPr id="0" name=""/>
        <dsp:cNvSpPr/>
      </dsp:nvSpPr>
      <dsp:spPr>
        <a:xfrm rot="10800000">
          <a:off x="4337" y="0"/>
          <a:ext cx="5577674" cy="904240"/>
        </a:xfrm>
        <a:prstGeom prst="homePlate">
          <a:avLst/>
        </a:prstGeom>
        <a:solidFill>
          <a:srgbClr val="5D819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74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2. </a:t>
          </a:r>
          <a:r>
            <a:rPr lang="es-ES" sz="12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Colaboración institucional</a:t>
          </a:r>
          <a:endParaRPr lang="es-CO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30397" y="0"/>
        <a:ext cx="5351614" cy="904240"/>
      </dsp:txXfrm>
    </dsp:sp>
    <dsp:sp modelId="{68187567-FDD0-4142-86A9-18ED513865EE}">
      <dsp:nvSpPr>
        <dsp:cNvPr id="0" name=""/>
        <dsp:cNvSpPr/>
      </dsp:nvSpPr>
      <dsp:spPr>
        <a:xfrm>
          <a:off x="174831" y="0"/>
          <a:ext cx="904240" cy="904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CC6CA-3C45-4997-AFFF-726FB70903D1}">
      <dsp:nvSpPr>
        <dsp:cNvPr id="0" name=""/>
        <dsp:cNvSpPr/>
      </dsp:nvSpPr>
      <dsp:spPr>
        <a:xfrm rot="10800000">
          <a:off x="11661" y="0"/>
          <a:ext cx="5559547" cy="904240"/>
        </a:xfrm>
        <a:prstGeom prst="homePlate">
          <a:avLst/>
        </a:prstGeom>
        <a:solidFill>
          <a:srgbClr val="5D81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74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3. Resiliencia </a:t>
          </a:r>
          <a:r>
            <a:rPr lang="es-ES" sz="12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Cibernética</a:t>
          </a:r>
          <a:endParaRPr lang="es-CO" sz="12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7721" y="0"/>
        <a:ext cx="5333487" cy="904240"/>
      </dsp:txXfrm>
    </dsp:sp>
    <dsp:sp modelId="{68187567-FDD0-4142-86A9-18ED513865EE}">
      <dsp:nvSpPr>
        <dsp:cNvPr id="0" name=""/>
        <dsp:cNvSpPr/>
      </dsp:nvSpPr>
      <dsp:spPr>
        <a:xfrm>
          <a:off x="168769" y="0"/>
          <a:ext cx="904240" cy="904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CC6CA-3C45-4997-AFFF-726FB70903D1}">
      <dsp:nvSpPr>
        <dsp:cNvPr id="0" name=""/>
        <dsp:cNvSpPr/>
      </dsp:nvSpPr>
      <dsp:spPr>
        <a:xfrm rot="10800000">
          <a:off x="-1" y="0"/>
          <a:ext cx="5600702" cy="903356"/>
        </a:xfrm>
        <a:prstGeom prst="homePlate">
          <a:avLst/>
        </a:prstGeom>
        <a:solidFill>
          <a:srgbClr val="5D81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35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4. Cooperación </a:t>
          </a:r>
          <a:r>
            <a:rPr lang="es-ES" sz="12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Internacional</a:t>
          </a:r>
          <a:endParaRPr lang="es-CO" sz="12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5838" y="0"/>
        <a:ext cx="5374863" cy="903356"/>
      </dsp:txXfrm>
    </dsp:sp>
    <dsp:sp modelId="{68187567-FDD0-4142-86A9-18ED513865EE}">
      <dsp:nvSpPr>
        <dsp:cNvPr id="0" name=""/>
        <dsp:cNvSpPr/>
      </dsp:nvSpPr>
      <dsp:spPr>
        <a:xfrm>
          <a:off x="167607" y="0"/>
          <a:ext cx="903356" cy="9033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CC6CA-3C45-4997-AFFF-726FB70903D1}">
      <dsp:nvSpPr>
        <dsp:cNvPr id="0" name=""/>
        <dsp:cNvSpPr/>
      </dsp:nvSpPr>
      <dsp:spPr>
        <a:xfrm rot="10800000">
          <a:off x="29259" y="0"/>
          <a:ext cx="5347761" cy="904240"/>
        </a:xfrm>
        <a:prstGeom prst="homePlate">
          <a:avLst/>
        </a:prstGeom>
        <a:solidFill>
          <a:srgbClr val="5D819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74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 Proporcionalidad</a:t>
          </a:r>
          <a:endParaRPr lang="es-CO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55319" y="0"/>
        <a:ext cx="5121701" cy="904240"/>
      </dsp:txXfrm>
    </dsp:sp>
    <dsp:sp modelId="{68187567-FDD0-4142-86A9-18ED513865EE}">
      <dsp:nvSpPr>
        <dsp:cNvPr id="0" name=""/>
        <dsp:cNvSpPr/>
      </dsp:nvSpPr>
      <dsp:spPr>
        <a:xfrm>
          <a:off x="174831" y="0"/>
          <a:ext cx="904240" cy="904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27971-7E95-4E8C-9E52-D36B16033D2B}">
      <dsp:nvSpPr>
        <dsp:cNvPr id="0" name=""/>
        <dsp:cNvSpPr/>
      </dsp:nvSpPr>
      <dsp:spPr>
        <a:xfrm>
          <a:off x="3231" y="1457343"/>
          <a:ext cx="0" cy="255845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4C645-75D5-4B16-87F5-56AD7EEA25F1}">
      <dsp:nvSpPr>
        <dsp:cNvPr id="0" name=""/>
        <dsp:cNvSpPr/>
      </dsp:nvSpPr>
      <dsp:spPr>
        <a:xfrm>
          <a:off x="74300" y="1542625"/>
          <a:ext cx="1345607" cy="115130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09E20-6F3E-4032-AC4E-EF2D67F25E41}">
      <dsp:nvSpPr>
        <dsp:cNvPr id="0" name=""/>
        <dsp:cNvSpPr/>
      </dsp:nvSpPr>
      <dsp:spPr>
        <a:xfrm>
          <a:off x="74300" y="2693932"/>
          <a:ext cx="1345607" cy="132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>
              <a:effectLst/>
              <a:latin typeface="Arial"/>
              <a:ea typeface="Calibri"/>
            </a:rPr>
            <a:t>No hay presencia de incidentes cibernéticos reportados o conocidos,  dirigidos a las ICC de Colombia, diariamente se conocen nuevas vulnerabilidades y amenazas pero no constituyen un riesgo a estas. </a:t>
          </a:r>
          <a:endParaRPr lang="es-CO" sz="600" kern="1200" dirty="0"/>
        </a:p>
      </dsp:txBody>
      <dsp:txXfrm>
        <a:off x="74300" y="2693932"/>
        <a:ext cx="1345607" cy="1321870"/>
      </dsp:txXfrm>
    </dsp:sp>
    <dsp:sp modelId="{483C9637-630D-4EF6-9334-5C27436E8439}">
      <dsp:nvSpPr>
        <dsp:cNvPr id="0" name=""/>
        <dsp:cNvSpPr/>
      </dsp:nvSpPr>
      <dsp:spPr>
        <a:xfrm>
          <a:off x="3231" y="1173070"/>
          <a:ext cx="1421366" cy="28427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</a:rPr>
            <a:t>Normalidad</a:t>
          </a:r>
          <a:endParaRPr lang="es-CO" sz="1100" b="1" kern="1200" dirty="0">
            <a:solidFill>
              <a:schemeClr val="tx1"/>
            </a:solidFill>
          </a:endParaRPr>
        </a:p>
      </dsp:txBody>
      <dsp:txXfrm>
        <a:off x="3231" y="1173070"/>
        <a:ext cx="1421366" cy="284273"/>
      </dsp:txXfrm>
    </dsp:sp>
    <dsp:sp modelId="{762E917D-0FD7-434F-BB87-51F73C26D14C}">
      <dsp:nvSpPr>
        <dsp:cNvPr id="0" name=""/>
        <dsp:cNvSpPr/>
      </dsp:nvSpPr>
      <dsp:spPr>
        <a:xfrm>
          <a:off x="1643426" y="1457343"/>
          <a:ext cx="0" cy="255845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29B64-8254-4EFC-ACD1-0B7951DDB93B}">
      <dsp:nvSpPr>
        <dsp:cNvPr id="0" name=""/>
        <dsp:cNvSpPr/>
      </dsp:nvSpPr>
      <dsp:spPr>
        <a:xfrm>
          <a:off x="1714495" y="1542625"/>
          <a:ext cx="1345607" cy="115130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A5BD4-00AE-4522-813B-2235A346D640}">
      <dsp:nvSpPr>
        <dsp:cNvPr id="0" name=""/>
        <dsp:cNvSpPr/>
      </dsp:nvSpPr>
      <dsp:spPr>
        <a:xfrm>
          <a:off x="1714495" y="2693932"/>
          <a:ext cx="1345607" cy="132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>
              <a:solidFill>
                <a:srgbClr val="000000"/>
              </a:solidFill>
              <a:effectLst/>
              <a:latin typeface="Arial"/>
              <a:ea typeface="Calibri"/>
            </a:rPr>
            <a:t>Se identifican o presentan incidentes cibernéticos o amenazas aisladas, independientes entre sí, que afectan  hasta en su 20% las entidades y/o servicios del(os) sector(es) de criticidad moderada, cuyo efecto no impacta potencialmente la población, la economía colombiana, su medio ambiente, ni la seguridad  y defensa nacional.</a:t>
          </a:r>
          <a:endParaRPr lang="es-CO" sz="600" kern="1200" dirty="0"/>
        </a:p>
      </dsp:txBody>
      <dsp:txXfrm>
        <a:off x="1714495" y="2693932"/>
        <a:ext cx="1345607" cy="1321870"/>
      </dsp:txXfrm>
    </dsp:sp>
    <dsp:sp modelId="{95DA9B23-DC50-4348-8447-CA2B994658B6}">
      <dsp:nvSpPr>
        <dsp:cNvPr id="0" name=""/>
        <dsp:cNvSpPr/>
      </dsp:nvSpPr>
      <dsp:spPr>
        <a:xfrm>
          <a:off x="1643426" y="1173070"/>
          <a:ext cx="1421366" cy="284273"/>
        </a:xfrm>
        <a:prstGeom prst="rect">
          <a:avLst/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Bajo</a:t>
          </a:r>
          <a:endParaRPr lang="es-CO" sz="1200" b="1" kern="1200" dirty="0">
            <a:solidFill>
              <a:schemeClr val="tx1"/>
            </a:solidFill>
          </a:endParaRPr>
        </a:p>
      </dsp:txBody>
      <dsp:txXfrm>
        <a:off x="1643426" y="1173070"/>
        <a:ext cx="1421366" cy="284273"/>
      </dsp:txXfrm>
    </dsp:sp>
    <dsp:sp modelId="{E40AF338-96F2-4882-BD00-6E04178D5667}">
      <dsp:nvSpPr>
        <dsp:cNvPr id="0" name=""/>
        <dsp:cNvSpPr/>
      </dsp:nvSpPr>
      <dsp:spPr>
        <a:xfrm>
          <a:off x="3283621" y="1457343"/>
          <a:ext cx="0" cy="255845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057DC-8BED-4236-9401-57CA348CE6A7}">
      <dsp:nvSpPr>
        <dsp:cNvPr id="0" name=""/>
        <dsp:cNvSpPr/>
      </dsp:nvSpPr>
      <dsp:spPr>
        <a:xfrm>
          <a:off x="3354690" y="1542625"/>
          <a:ext cx="1345607" cy="115130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37FED-CBE8-4E34-A82C-CA6297D5236B}">
      <dsp:nvSpPr>
        <dsp:cNvPr id="0" name=""/>
        <dsp:cNvSpPr/>
      </dsp:nvSpPr>
      <dsp:spPr>
        <a:xfrm>
          <a:off x="3354690" y="2693932"/>
          <a:ext cx="1345607" cy="132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>
              <a:solidFill>
                <a:srgbClr val="000000"/>
              </a:solidFill>
              <a:effectLst/>
              <a:latin typeface="Arial"/>
              <a:ea typeface="Calibri"/>
            </a:rPr>
            <a:t>Se presentan incidentes cibernéticos  relacionados entre sí, en varias entidades del (los) sector(es),  existiendo probabilidad de indisponibilidad de los servicios básicos o esenciales, en hasta un 40% en las entidades y compañías de los diferentes sectores catalogados con criticidad media; así como se estima un Impacto medio a la población, la economía colombiana, su medio ambiente, a la seguridad  y defensa nacional.</a:t>
          </a:r>
          <a:endParaRPr lang="es-CO" sz="600" kern="1200" dirty="0"/>
        </a:p>
      </dsp:txBody>
      <dsp:txXfrm>
        <a:off x="3354690" y="2693932"/>
        <a:ext cx="1345607" cy="1321870"/>
      </dsp:txXfrm>
    </dsp:sp>
    <dsp:sp modelId="{6227D29F-EAEE-412B-ADEB-44D92A0BCD30}">
      <dsp:nvSpPr>
        <dsp:cNvPr id="0" name=""/>
        <dsp:cNvSpPr/>
      </dsp:nvSpPr>
      <dsp:spPr>
        <a:xfrm>
          <a:off x="3283621" y="1173070"/>
          <a:ext cx="1421366" cy="284273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Medio</a:t>
          </a:r>
          <a:endParaRPr lang="es-CO" sz="1200" b="1" kern="1200" dirty="0">
            <a:solidFill>
              <a:schemeClr val="tx1"/>
            </a:solidFill>
          </a:endParaRPr>
        </a:p>
      </dsp:txBody>
      <dsp:txXfrm>
        <a:off x="3283621" y="1173070"/>
        <a:ext cx="1421366" cy="284273"/>
      </dsp:txXfrm>
    </dsp:sp>
    <dsp:sp modelId="{D177CF30-063C-4D48-BF97-AA50D342C94C}">
      <dsp:nvSpPr>
        <dsp:cNvPr id="0" name=""/>
        <dsp:cNvSpPr/>
      </dsp:nvSpPr>
      <dsp:spPr>
        <a:xfrm>
          <a:off x="4923816" y="1457343"/>
          <a:ext cx="0" cy="255845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0BE04-CEEE-430A-8705-B68B84FECC73}">
      <dsp:nvSpPr>
        <dsp:cNvPr id="0" name=""/>
        <dsp:cNvSpPr/>
      </dsp:nvSpPr>
      <dsp:spPr>
        <a:xfrm>
          <a:off x="4994885" y="1542625"/>
          <a:ext cx="1345607" cy="1151306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68F2A-1696-4D42-8B1F-B0BB2174C8FA}">
      <dsp:nvSpPr>
        <dsp:cNvPr id="0" name=""/>
        <dsp:cNvSpPr/>
      </dsp:nvSpPr>
      <dsp:spPr>
        <a:xfrm>
          <a:off x="4994885" y="2693932"/>
          <a:ext cx="1345607" cy="132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E6491-3070-4037-9D44-10397BF2C947}">
      <dsp:nvSpPr>
        <dsp:cNvPr id="0" name=""/>
        <dsp:cNvSpPr/>
      </dsp:nvSpPr>
      <dsp:spPr>
        <a:xfrm>
          <a:off x="4923816" y="1173070"/>
          <a:ext cx="1421366" cy="284273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Alto</a:t>
          </a:r>
          <a:endParaRPr lang="es-CO" sz="1200" b="1" kern="1200" dirty="0">
            <a:solidFill>
              <a:schemeClr val="tx1"/>
            </a:solidFill>
          </a:endParaRPr>
        </a:p>
      </dsp:txBody>
      <dsp:txXfrm>
        <a:off x="4923816" y="1173070"/>
        <a:ext cx="1421366" cy="284273"/>
      </dsp:txXfrm>
    </dsp:sp>
    <dsp:sp modelId="{8157BC79-B550-4C95-9749-7548478832B3}">
      <dsp:nvSpPr>
        <dsp:cNvPr id="0" name=""/>
        <dsp:cNvSpPr/>
      </dsp:nvSpPr>
      <dsp:spPr>
        <a:xfrm>
          <a:off x="6564011" y="1457343"/>
          <a:ext cx="0" cy="255845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DDB87-BCE3-4BFE-BAED-CF65370BEB29}">
      <dsp:nvSpPr>
        <dsp:cNvPr id="0" name=""/>
        <dsp:cNvSpPr/>
      </dsp:nvSpPr>
      <dsp:spPr>
        <a:xfrm>
          <a:off x="6635080" y="1542625"/>
          <a:ext cx="1345607" cy="1151306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B77AF-A956-4E0B-921E-D00384D6C9E0}">
      <dsp:nvSpPr>
        <dsp:cNvPr id="0" name=""/>
        <dsp:cNvSpPr/>
      </dsp:nvSpPr>
      <dsp:spPr>
        <a:xfrm>
          <a:off x="6635080" y="2693932"/>
          <a:ext cx="1345607" cy="132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77360-6665-49DE-8CA1-EA6BE1C045A8}">
      <dsp:nvSpPr>
        <dsp:cNvPr id="0" name=""/>
        <dsp:cNvSpPr/>
      </dsp:nvSpPr>
      <dsp:spPr>
        <a:xfrm>
          <a:off x="6564011" y="1173070"/>
          <a:ext cx="1421366" cy="28427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solidFill>
                <a:schemeClr val="tx1"/>
              </a:solidFill>
            </a:rPr>
            <a:t>Emergencia Cibernética</a:t>
          </a:r>
          <a:endParaRPr lang="es-CO" sz="1200" b="1" kern="1200" dirty="0">
            <a:solidFill>
              <a:schemeClr val="tx1"/>
            </a:solidFill>
          </a:endParaRPr>
        </a:p>
      </dsp:txBody>
      <dsp:txXfrm>
        <a:off x="6564011" y="1173070"/>
        <a:ext cx="1421366" cy="2842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7084C-47B7-4409-B610-14B0688D4559}">
      <dsp:nvSpPr>
        <dsp:cNvPr id="0" name=""/>
        <dsp:cNvSpPr/>
      </dsp:nvSpPr>
      <dsp:spPr>
        <a:xfrm>
          <a:off x="845891" y="1306"/>
          <a:ext cx="2066771" cy="142400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E9B25-0A8F-48ED-B329-6732AB1A96C1}">
      <dsp:nvSpPr>
        <dsp:cNvPr id="0" name=""/>
        <dsp:cNvSpPr/>
      </dsp:nvSpPr>
      <dsp:spPr>
        <a:xfrm>
          <a:off x="845891" y="1425311"/>
          <a:ext cx="2066771" cy="76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u="none" kern="1200" dirty="0" smtClean="0"/>
            <a:t> </a:t>
          </a:r>
          <a:r>
            <a:rPr lang="es-ES" sz="800" b="1" i="0" u="none" kern="1200" dirty="0" smtClean="0"/>
            <a:t>FORTALECER LA SEGURIDAD DE LOS ACTIVOS IT/OT </a:t>
          </a:r>
          <a:r>
            <a:rPr lang="es-ES" sz="800" b="1" i="0" u="none" kern="1200" dirty="0" smtClean="0"/>
            <a:t>que soportan las Infraestructuras Críticas Cibernéticas Nacionales.</a:t>
          </a:r>
          <a:endParaRPr lang="es-ES" sz="800" kern="1200" dirty="0"/>
        </a:p>
      </dsp:txBody>
      <dsp:txXfrm>
        <a:off x="845891" y="1425311"/>
        <a:ext cx="2066771" cy="766772"/>
      </dsp:txXfrm>
    </dsp:sp>
    <dsp:sp modelId="{D08C10A4-FFB8-4A13-90C1-43D0C3579175}">
      <dsp:nvSpPr>
        <dsp:cNvPr id="0" name=""/>
        <dsp:cNvSpPr/>
      </dsp:nvSpPr>
      <dsp:spPr>
        <a:xfrm>
          <a:off x="3119426" y="1306"/>
          <a:ext cx="2066771" cy="142400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0089E-4369-44C1-A5ED-F216432E6E7B}">
      <dsp:nvSpPr>
        <dsp:cNvPr id="0" name=""/>
        <dsp:cNvSpPr/>
      </dsp:nvSpPr>
      <dsp:spPr>
        <a:xfrm>
          <a:off x="3119426" y="1425311"/>
          <a:ext cx="2066771" cy="76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u="none" kern="1200" dirty="0" smtClean="0"/>
            <a:t>GENERAR RESILIENCIA, A TRAVÉS DEL FORTALECIMIENTO DE LAS CAPACIDADES DE RESPUESTA Y RECUPERACIÓN ante </a:t>
          </a:r>
          <a:r>
            <a:rPr lang="es-ES" sz="800" b="1" i="0" u="none" kern="1200" dirty="0" smtClean="0"/>
            <a:t>amenazas cibernéticas y de una adecuada gestión de la resiliencia operativa.</a:t>
          </a:r>
          <a:endParaRPr lang="es-ES" sz="800" b="0" i="0" u="none" kern="1200" dirty="0"/>
        </a:p>
      </dsp:txBody>
      <dsp:txXfrm>
        <a:off x="3119426" y="1425311"/>
        <a:ext cx="2066771" cy="766772"/>
      </dsp:txXfrm>
    </dsp:sp>
    <dsp:sp modelId="{131A9FC4-17D5-44BA-9ADC-E78D3F0C244B}">
      <dsp:nvSpPr>
        <dsp:cNvPr id="0" name=""/>
        <dsp:cNvSpPr/>
      </dsp:nvSpPr>
      <dsp:spPr>
        <a:xfrm>
          <a:off x="845891" y="2398761"/>
          <a:ext cx="2066771" cy="142400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AE3A0-430B-4794-AB6C-2E44F283989C}">
      <dsp:nvSpPr>
        <dsp:cNvPr id="0" name=""/>
        <dsp:cNvSpPr/>
      </dsp:nvSpPr>
      <dsp:spPr>
        <a:xfrm>
          <a:off x="845891" y="3822766"/>
          <a:ext cx="2066771" cy="76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u="none" kern="1200" dirty="0" smtClean="0"/>
            <a:t>DESARROLLAR COMPETENCIAS EN CIBERSEGURIDAD Y CIBERDEFENSA, CONOCIMIENTO E I+D+I.</a:t>
          </a:r>
          <a:endParaRPr lang="es-ES" sz="800" b="0" i="0" u="none" kern="1200" dirty="0"/>
        </a:p>
      </dsp:txBody>
      <dsp:txXfrm>
        <a:off x="845891" y="3822766"/>
        <a:ext cx="2066771" cy="766772"/>
      </dsp:txXfrm>
    </dsp:sp>
    <dsp:sp modelId="{E60D41C4-D086-4A91-B216-1CA78030BEEC}">
      <dsp:nvSpPr>
        <dsp:cNvPr id="0" name=""/>
        <dsp:cNvSpPr/>
      </dsp:nvSpPr>
      <dsp:spPr>
        <a:xfrm>
          <a:off x="3119426" y="2398761"/>
          <a:ext cx="2066771" cy="1424005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BFF94-5E5D-4AB8-B080-3716358E4F86}">
      <dsp:nvSpPr>
        <dsp:cNvPr id="0" name=""/>
        <dsp:cNvSpPr/>
      </dsp:nvSpPr>
      <dsp:spPr>
        <a:xfrm>
          <a:off x="3119426" y="3822766"/>
          <a:ext cx="2066771" cy="76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i="0" u="none" kern="1200" dirty="0" smtClean="0"/>
            <a:t>GENERAR NORMATIVIDAD, SINERGIA </a:t>
          </a:r>
          <a:r>
            <a:rPr lang="es-ES" sz="800" b="1" i="0" u="none" kern="1200" dirty="0" err="1" smtClean="0"/>
            <a:t>Intra</a:t>
          </a:r>
          <a:r>
            <a:rPr lang="es-ES" sz="800" b="1" i="0" u="none" kern="1200" dirty="0" smtClean="0"/>
            <a:t> -inter </a:t>
          </a:r>
          <a:r>
            <a:rPr lang="es-ES" sz="800" b="1" i="0" u="none" kern="1200" dirty="0" smtClean="0"/>
            <a:t>sectorial e internacional.</a:t>
          </a:r>
          <a:endParaRPr lang="es-ES" sz="800" b="0" i="0" u="none" kern="1200" dirty="0"/>
        </a:p>
      </dsp:txBody>
      <dsp:txXfrm>
        <a:off x="3119426" y="3822766"/>
        <a:ext cx="2066771" cy="766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107808" tIns="53904" rIns="107808" bIns="53904" rtlCol="0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107808" tIns="53904" rIns="107808" bIns="53904" rtlCol="0"/>
          <a:lstStyle>
            <a:lvl1pPr algn="r">
              <a:defRPr sz="1400"/>
            </a:lvl1pPr>
          </a:lstStyle>
          <a:p>
            <a:fld id="{138F988F-6583-43BF-9003-42C85FA833AE}" type="datetimeFigureOut">
              <a:rPr lang="es-CO" smtClean="0"/>
              <a:t>03/10/2018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107808" tIns="53904" rIns="107808" bIns="53904" rtlCol="0" anchor="b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107808" tIns="53904" rIns="107808" bIns="53904" rtlCol="0" anchor="b"/>
          <a:lstStyle>
            <a:lvl1pPr algn="r">
              <a:defRPr sz="1400"/>
            </a:lvl1pPr>
          </a:lstStyle>
          <a:p>
            <a:fld id="{61901C7E-A72A-4FC3-8CE3-22459184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14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107808" tIns="53904" rIns="107808" bIns="53904" rtlCol="0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107808" tIns="53904" rIns="107808" bIns="53904" rtlCol="0"/>
          <a:lstStyle>
            <a:lvl1pPr algn="r">
              <a:defRPr sz="1400"/>
            </a:lvl1pPr>
          </a:lstStyle>
          <a:p>
            <a:fld id="{DB8CBF8F-851F-44DE-A5AB-D994004F04AD}" type="datetimeFigureOut">
              <a:rPr lang="es-CO" smtClean="0"/>
              <a:t>03/10/2018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41163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808" tIns="53904" rIns="107808" bIns="5390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107808" tIns="53904" rIns="107808" bIns="5390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3024770" cy="458787"/>
          </a:xfrm>
          <a:prstGeom prst="rect">
            <a:avLst/>
          </a:prstGeom>
        </p:spPr>
        <p:txBody>
          <a:bodyPr vert="horz" lIns="107808" tIns="53904" rIns="107808" bIns="53904" rtlCol="0" anchor="b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53853" y="8685215"/>
            <a:ext cx="3024770" cy="458787"/>
          </a:xfrm>
          <a:prstGeom prst="rect">
            <a:avLst/>
          </a:prstGeom>
        </p:spPr>
        <p:txBody>
          <a:bodyPr vert="horz" lIns="107808" tIns="53904" rIns="107808" bIns="53904" rtlCol="0" anchor="b"/>
          <a:lstStyle>
            <a:lvl1pPr algn="r">
              <a:defRPr sz="1400"/>
            </a:lvl1pPr>
          </a:lstStyle>
          <a:p>
            <a:fld id="{8778E31B-AFFB-432A-8890-4C89E1E848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21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2717" y="3715278"/>
            <a:ext cx="5535483" cy="1470025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922717" y="5193634"/>
            <a:ext cx="553548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el sub-</a:t>
            </a:r>
            <a:r>
              <a:rPr lang="en-US" dirty="0" err="1"/>
              <a:t>título</a:t>
            </a:r>
            <a:r>
              <a:rPr lang="en-US" dirty="0"/>
              <a:t> o </a:t>
            </a:r>
            <a:r>
              <a:rPr lang="en-US" dirty="0" err="1"/>
              <a:t>poner</a:t>
            </a:r>
            <a:r>
              <a:rPr lang="en-US" dirty="0"/>
              <a:t> la </a:t>
            </a:r>
            <a:r>
              <a:rPr lang="en-US" dirty="0" err="1"/>
              <a:t>fecha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082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65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1.png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F049E64-FEFD-D945-94E4-5A64217F1608}"/>
              </a:ext>
            </a:extLst>
          </p:cNvPr>
          <p:cNvSpPr/>
          <p:nvPr/>
        </p:nvSpPr>
        <p:spPr>
          <a:xfrm>
            <a:off x="-21" y="3465095"/>
            <a:ext cx="9144000" cy="3392905"/>
          </a:xfrm>
          <a:prstGeom prst="rect">
            <a:avLst/>
          </a:prstGeom>
          <a:solidFill>
            <a:srgbClr val="5D81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   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18D90C69-29B2-4846-9092-18057E6656E7}"/>
              </a:ext>
            </a:extLst>
          </p:cNvPr>
          <p:cNvSpPr/>
          <p:nvPr/>
        </p:nvSpPr>
        <p:spPr>
          <a:xfrm>
            <a:off x="0" y="888857"/>
            <a:ext cx="9143979" cy="2522096"/>
          </a:xfrm>
          <a:prstGeom prst="rect">
            <a:avLst/>
          </a:prstGeom>
          <a:solidFill>
            <a:srgbClr val="E9F1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2228" y="4044951"/>
            <a:ext cx="6299859" cy="1572077"/>
          </a:xfrm>
        </p:spPr>
        <p:txBody>
          <a:bodyPr>
            <a:noAutofit/>
          </a:bodyPr>
          <a:lstStyle/>
          <a:p>
            <a:pPr lvl="0" algn="ctr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Sector Financiero: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Infraestructura Crítica Cibernética 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del País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Octubre, 2018</a:t>
            </a:r>
            <a:endParaRPr lang="es-CO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7DD8FC8-59EB-8446-9B7A-AA4C8BC92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77" y="2030386"/>
            <a:ext cx="4108160" cy="123475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5B6E68B-329F-2A46-93EE-39F5EA9F128D}"/>
              </a:ext>
            </a:extLst>
          </p:cNvPr>
          <p:cNvSpPr/>
          <p:nvPr/>
        </p:nvSpPr>
        <p:spPr>
          <a:xfrm>
            <a:off x="860961" y="3734790"/>
            <a:ext cx="7362701" cy="241662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4362889E-B509-EC47-ADE5-9F9676AAF73B}"/>
              </a:ext>
            </a:extLst>
          </p:cNvPr>
          <p:cNvGrpSpPr/>
          <p:nvPr/>
        </p:nvGrpSpPr>
        <p:grpSpPr>
          <a:xfrm>
            <a:off x="0" y="0"/>
            <a:ext cx="9144000" cy="888857"/>
            <a:chOff x="5451699" y="308284"/>
            <a:chExt cx="1279142" cy="3344886"/>
          </a:xfrm>
        </p:grpSpPr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07B910FE-9C34-774F-81DA-894BF87247CB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43A954EC-EA96-F14E-B66A-2C64C82C23B6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E14CA8A3-BB71-F44B-98A8-150DCFB53027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BC9E46EF-83BB-2F4B-9ABD-B5355D328736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F472EB3B-B75C-CF44-AAFA-73C9AE2C5202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3566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 Alerta de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risis Cibernética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-6925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58024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17250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56796" y="6417250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59645325"/>
              </p:ext>
            </p:extLst>
          </p:nvPr>
        </p:nvGraphicFramePr>
        <p:xfrm>
          <a:off x="718457" y="837046"/>
          <a:ext cx="7988610" cy="5188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lipse 3"/>
          <p:cNvSpPr/>
          <p:nvPr/>
        </p:nvSpPr>
        <p:spPr>
          <a:xfrm>
            <a:off x="1139455" y="2727664"/>
            <a:ext cx="552203" cy="5522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</a:t>
            </a:r>
            <a:endParaRPr lang="es-CO" dirty="0"/>
          </a:p>
        </p:txBody>
      </p:sp>
      <p:sp>
        <p:nvSpPr>
          <p:cNvPr id="22" name="Elipse 21"/>
          <p:cNvSpPr/>
          <p:nvPr/>
        </p:nvSpPr>
        <p:spPr>
          <a:xfrm>
            <a:off x="2831940" y="2727664"/>
            <a:ext cx="552203" cy="5522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2</a:t>
            </a:r>
            <a:endParaRPr lang="es-CO" dirty="0"/>
          </a:p>
        </p:txBody>
      </p:sp>
      <p:sp>
        <p:nvSpPr>
          <p:cNvPr id="27" name="Elipse 26"/>
          <p:cNvSpPr/>
          <p:nvPr/>
        </p:nvSpPr>
        <p:spPr>
          <a:xfrm>
            <a:off x="4436660" y="2727664"/>
            <a:ext cx="552203" cy="5522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3</a:t>
            </a:r>
            <a:endParaRPr lang="es-CO" dirty="0"/>
          </a:p>
        </p:txBody>
      </p:sp>
      <p:sp>
        <p:nvSpPr>
          <p:cNvPr id="28" name="Elipse 27"/>
          <p:cNvSpPr/>
          <p:nvPr/>
        </p:nvSpPr>
        <p:spPr>
          <a:xfrm>
            <a:off x="5996853" y="2675067"/>
            <a:ext cx="552203" cy="5522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</a:t>
            </a:r>
            <a:endParaRPr lang="es-CO" dirty="0"/>
          </a:p>
        </p:txBody>
      </p:sp>
      <p:sp>
        <p:nvSpPr>
          <p:cNvPr id="30" name="Elipse 29"/>
          <p:cNvSpPr/>
          <p:nvPr/>
        </p:nvSpPr>
        <p:spPr>
          <a:xfrm>
            <a:off x="7777911" y="2731908"/>
            <a:ext cx="552203" cy="5522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5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5563590" y="3557231"/>
            <a:ext cx="172188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algn="just">
              <a:lnSpc>
                <a:spcPct val="115000"/>
              </a:lnSpc>
              <a:spcAft>
                <a:spcPts val="0"/>
              </a:spcAft>
            </a:pPr>
            <a:r>
              <a:rPr lang="es-CO" sz="600" dirty="0">
                <a:solidFill>
                  <a:srgbClr val="000000"/>
                </a:solidFill>
                <a:latin typeface="Arial"/>
                <a:ea typeface="Calibri"/>
              </a:rPr>
              <a:t>Los incidentes cibernéticos o amenazas potenciales o reales han comprometido o pueden comprometer  y afectar activos cibernéticos en entidades y compañías de criticidad alta. Se ha producido o pueden producir indisponibilidad de servicios críticos provistos por el (los) sector(es), hasta en el 50% de sus compañías o servicios. Así como se ha estimado un Impacto alto a la población, la economía colombiana, su medio ambiente, la seguridad y defensa nacional.</a:t>
            </a:r>
            <a:endParaRPr lang="es-ES" sz="900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53975" algn="just">
              <a:lnSpc>
                <a:spcPct val="115000"/>
              </a:lnSpc>
              <a:spcAft>
                <a:spcPts val="0"/>
              </a:spcAft>
            </a:pPr>
            <a:r>
              <a:rPr lang="es-CO" sz="600" dirty="0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lang="es-ES" sz="900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53975" algn="just">
              <a:lnSpc>
                <a:spcPct val="115000"/>
              </a:lnSpc>
              <a:spcAft>
                <a:spcPts val="0"/>
              </a:spcAft>
            </a:pPr>
            <a:r>
              <a:rPr lang="es-CO" sz="600" dirty="0">
                <a:solidFill>
                  <a:srgbClr val="000000"/>
                </a:solidFill>
                <a:latin typeface="Arial"/>
                <a:ea typeface="Calibri"/>
              </a:rPr>
              <a:t>Existe alerta mundial y regional sobre un estado de emergencia de Ciberseguridad.</a:t>
            </a:r>
            <a:endParaRPr lang="es-ES" sz="900" dirty="0">
              <a:solidFill>
                <a:srgbClr val="000000"/>
              </a:solidFill>
              <a:latin typeface="Arial"/>
              <a:ea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04926" y="3557231"/>
            <a:ext cx="161844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700" dirty="0">
                <a:latin typeface="Arial"/>
                <a:ea typeface="Calibri"/>
              </a:rPr>
              <a:t>Los incidentes  cibernéticos o amenazas reales o potenciales han comprometido o pueden comprometer  y afectar activos cibernéticos en entidades y compañías de criticidad muy alta. Se ha producido o podrán producir indisponibilidad de servicios críticos provistos por el (los) sector(es), en más del 50% de sus compañías o servicios. Así como se ha estimado un Impacto crítico a la población, la economía colombiana, su medio ambiente, la seguridad y defensa nacional.</a:t>
            </a:r>
            <a:endParaRPr lang="es-ES" sz="900" dirty="0">
              <a:latin typeface="Arial"/>
              <a:ea typeface="Calibri"/>
            </a:endParaRPr>
          </a:p>
          <a:p>
            <a:pPr marL="5397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700" dirty="0">
                <a:latin typeface="Arial"/>
                <a:ea typeface="Calibri"/>
              </a:rPr>
              <a:t> </a:t>
            </a:r>
            <a:endParaRPr lang="es-ES" sz="900" dirty="0">
              <a:latin typeface="Arial"/>
              <a:ea typeface="Calibri"/>
            </a:endParaRPr>
          </a:p>
          <a:p>
            <a:pPr marL="5397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700" dirty="0">
                <a:latin typeface="Arial"/>
                <a:ea typeface="Calibri"/>
              </a:rPr>
              <a:t>Existe alerta mundial y regional sobre un estado de emergencia de Ciberseguridad.</a:t>
            </a:r>
            <a:endParaRPr lang="es-ES" sz="900" dirty="0">
              <a:latin typeface="Arial"/>
              <a:ea typeface="Calibri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393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Buenas prácticas de protección a la 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ICCN (corto plazo)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14847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58024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17250"/>
            <a:ext cx="2177716" cy="310709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78568" y="6417250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51094" r="42708" b="23039"/>
          <a:stretch/>
        </p:blipFill>
        <p:spPr bwMode="auto">
          <a:xfrm>
            <a:off x="361334" y="1841862"/>
            <a:ext cx="8586941" cy="27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para nist cybersecurity fram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90"/>
          <a:stretch/>
        </p:blipFill>
        <p:spPr>
          <a:xfrm>
            <a:off x="2167130" y="1260000"/>
            <a:ext cx="4533900" cy="54935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1334" y="5865606"/>
            <a:ext cx="5943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NIST: </a:t>
            </a:r>
            <a:r>
              <a:rPr lang="es-CO" sz="1400" dirty="0" err="1" smtClean="0"/>
              <a:t>National</a:t>
            </a:r>
            <a:r>
              <a:rPr lang="es-CO" sz="1400" dirty="0" smtClean="0"/>
              <a:t> </a:t>
            </a:r>
            <a:r>
              <a:rPr lang="es-CO" sz="1400" dirty="0" err="1" smtClean="0"/>
              <a:t>Institute</a:t>
            </a:r>
            <a:r>
              <a:rPr lang="es-CO" sz="1400" dirty="0" smtClean="0"/>
              <a:t> of </a:t>
            </a:r>
            <a:r>
              <a:rPr lang="es-CO" sz="1400" dirty="0" err="1" smtClean="0"/>
              <a:t>Standards</a:t>
            </a:r>
            <a:r>
              <a:rPr lang="es-CO" sz="1400" dirty="0" smtClean="0"/>
              <a:t> and </a:t>
            </a:r>
            <a:r>
              <a:rPr lang="es-CO" sz="1400" dirty="0" err="1" smtClean="0"/>
              <a:t>Technology</a:t>
            </a:r>
            <a:endParaRPr lang="es-CO" sz="1400" dirty="0" smtClean="0"/>
          </a:p>
        </p:txBody>
      </p:sp>
    </p:spTree>
    <p:extLst>
      <p:ext uri="{BB962C8B-B14F-4D97-AF65-F5344CB8AC3E}">
        <p14:creationId xmlns:p14="http://schemas.microsoft.com/office/powerpoint/2010/main" val="33418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estratégicas y acciones del Plan 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(largo plazo)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3961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67682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4 Diagrama"/>
          <p:cNvGraphicFramePr/>
          <p:nvPr>
            <p:extLst>
              <p:ext uri="{D42A27DB-BD31-4B8C-83A1-F6EECF244321}">
                <p14:modId xmlns:p14="http://schemas.microsoft.com/office/powerpoint/2010/main" val="2956745820"/>
              </p:ext>
            </p:extLst>
          </p:nvPr>
        </p:nvGraphicFramePr>
        <p:xfrm>
          <a:off x="1638758" y="1498015"/>
          <a:ext cx="6032089" cy="459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253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nacional de gestión de incidentes 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cibernéticos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3961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67682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16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0787" r="1940" b="3483"/>
          <a:stretch/>
        </p:blipFill>
        <p:spPr>
          <a:xfrm>
            <a:off x="664022" y="795480"/>
            <a:ext cx="7805059" cy="55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Mesas de trabajo para el reporte de incidentes cibernéticos: CSIRT Sectorial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3961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67682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b="9055"/>
          <a:stretch/>
        </p:blipFill>
        <p:spPr>
          <a:xfrm>
            <a:off x="667800" y="1312460"/>
            <a:ext cx="3372572" cy="962908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884872" y="2529507"/>
            <a:ext cx="4983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CIRCULAR EXTERNA </a:t>
            </a:r>
            <a:r>
              <a:rPr lang="es-ES_tradnl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SUPERFINANCIERA 007 DE </a:t>
            </a:r>
            <a:r>
              <a:rPr lang="es-ES_tradnl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2018</a:t>
            </a:r>
            <a:r>
              <a:rPr lang="es-ES_tradnl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s-ES_tradnl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Junio 05 </a:t>
            </a:r>
            <a:r>
              <a:rPr lang="es-ES_tradnl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/>
          <a:srcRect l="6987" t="6078" r="4942" b="9428"/>
          <a:stretch/>
        </p:blipFill>
        <p:spPr>
          <a:xfrm>
            <a:off x="4619351" y="1171039"/>
            <a:ext cx="3710763" cy="1127051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2655182" y="4291481"/>
            <a:ext cx="2417825" cy="1982610"/>
            <a:chOff x="4285508" y="3670039"/>
            <a:chExt cx="2974387" cy="2414579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82" r="72417"/>
            <a:stretch/>
          </p:blipFill>
          <p:spPr>
            <a:xfrm>
              <a:off x="5001219" y="3670039"/>
              <a:ext cx="1387832" cy="1452630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0"/>
            <a:stretch/>
          </p:blipFill>
          <p:spPr>
            <a:xfrm>
              <a:off x="4285508" y="4913043"/>
              <a:ext cx="2974387" cy="1171575"/>
            </a:xfrm>
            <a:prstGeom prst="rect">
              <a:avLst/>
            </a:prstGeom>
          </p:spPr>
        </p:pic>
      </p:grp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6"/>
          <a:srcRect l="1459" r="1235"/>
          <a:stretch/>
        </p:blipFill>
        <p:spPr>
          <a:xfrm>
            <a:off x="419974" y="3295998"/>
            <a:ext cx="8304029" cy="80199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265683" y="4311641"/>
            <a:ext cx="344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Actualmente se adelantan mesas de trabajo con el fin de estructurar el protocolo para el reporte de incidentes e intercambio de información.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3961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67682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Mesas de trabajo para el reporte de incidentes: Entidades bancarias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941" y="1867326"/>
            <a:ext cx="3198517" cy="8976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082008"/>
            <a:ext cx="3340907" cy="10362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544" y="3912559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F049E64-FEFD-D945-94E4-5A64217F1608}"/>
              </a:ext>
            </a:extLst>
          </p:cNvPr>
          <p:cNvSpPr/>
          <p:nvPr/>
        </p:nvSpPr>
        <p:spPr>
          <a:xfrm>
            <a:off x="-21" y="3465095"/>
            <a:ext cx="9144000" cy="3392905"/>
          </a:xfrm>
          <a:prstGeom prst="rect">
            <a:avLst/>
          </a:prstGeom>
          <a:solidFill>
            <a:srgbClr val="5D81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   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18D90C69-29B2-4846-9092-18057E6656E7}"/>
              </a:ext>
            </a:extLst>
          </p:cNvPr>
          <p:cNvSpPr/>
          <p:nvPr/>
        </p:nvSpPr>
        <p:spPr>
          <a:xfrm>
            <a:off x="0" y="888857"/>
            <a:ext cx="9143979" cy="2522096"/>
          </a:xfrm>
          <a:prstGeom prst="rect">
            <a:avLst/>
          </a:prstGeom>
          <a:solidFill>
            <a:srgbClr val="E9F1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2228" y="4044952"/>
            <a:ext cx="6299859" cy="1329374"/>
          </a:xfrm>
        </p:spPr>
        <p:txBody>
          <a:bodyPr>
            <a:noAutofit/>
          </a:bodyPr>
          <a:lstStyle/>
          <a:p>
            <a:pPr lvl="0" algn="ctr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7DD8FC8-59EB-8446-9B7A-AA4C8BC92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77" y="2030386"/>
            <a:ext cx="4108160" cy="123475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5B6E68B-329F-2A46-93EE-39F5EA9F128D}"/>
              </a:ext>
            </a:extLst>
          </p:cNvPr>
          <p:cNvSpPr/>
          <p:nvPr/>
        </p:nvSpPr>
        <p:spPr>
          <a:xfrm>
            <a:off x="860961" y="3734790"/>
            <a:ext cx="7362701" cy="241662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4362889E-B509-EC47-ADE5-9F9676AAF73B}"/>
              </a:ext>
            </a:extLst>
          </p:cNvPr>
          <p:cNvGrpSpPr/>
          <p:nvPr/>
        </p:nvGrpSpPr>
        <p:grpSpPr>
          <a:xfrm>
            <a:off x="-21" y="-94066"/>
            <a:ext cx="9144000" cy="888857"/>
            <a:chOff x="5451699" y="308284"/>
            <a:chExt cx="1279142" cy="3344886"/>
          </a:xfrm>
        </p:grpSpPr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07B910FE-9C34-774F-81DA-894BF87247CB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43A954EC-EA96-F14E-B66A-2C64C82C23B6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E14CA8A3-BB71-F44B-98A8-150DCFB53027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BC9E46EF-83BB-2F4B-9ABD-B5355D328736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F472EB3B-B75C-CF44-AAFA-73C9AE2C5202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1253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2D6BCDD-DB07-744E-9D05-445BCBE72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60" y="323643"/>
            <a:ext cx="9142491" cy="607594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0241F62F-2805-FB47-8F36-37828A9A5E37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redondeado 10">
            <a:extLst>
              <a:ext uri="{FF2B5EF4-FFF2-40B4-BE49-F238E27FC236}">
                <a16:creationId xmlns="" xmlns:a16="http://schemas.microsoft.com/office/drawing/2014/main" id="{3485E02A-993C-374B-B02D-A0A3995A35EE}"/>
              </a:ext>
            </a:extLst>
          </p:cNvPr>
          <p:cNvSpPr/>
          <p:nvPr/>
        </p:nvSpPr>
        <p:spPr>
          <a:xfrm>
            <a:off x="-10881" y="6399590"/>
            <a:ext cx="3066640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33128B55-0B79-9C40-82B6-B3C5003777BF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241858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FBEEA5C-71A5-5B47-8E41-99C8A94A1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76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y estrategia nacional y sectorial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-83127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2980594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t="7805" r="29105" b="4650"/>
          <a:stretch/>
        </p:blipFill>
        <p:spPr bwMode="auto">
          <a:xfrm>
            <a:off x="243015" y="3283527"/>
            <a:ext cx="1366091" cy="191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9" t="13889" r="25215" b="4666"/>
          <a:stretch/>
        </p:blipFill>
        <p:spPr bwMode="auto">
          <a:xfrm>
            <a:off x="1793363" y="2060140"/>
            <a:ext cx="1282345" cy="16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t="13222" r="25069" b="5000"/>
          <a:stretch/>
        </p:blipFill>
        <p:spPr bwMode="auto">
          <a:xfrm>
            <a:off x="1793364" y="3888045"/>
            <a:ext cx="1282344" cy="17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n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50" y="2824470"/>
            <a:ext cx="1371523" cy="1824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8" y="1338251"/>
            <a:ext cx="1239258" cy="17523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39931"/>
              </p:ext>
            </p:extLst>
          </p:nvPr>
        </p:nvGraphicFramePr>
        <p:xfrm>
          <a:off x="4670961" y="1326920"/>
          <a:ext cx="4336474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CONPES</a:t>
                      </a:r>
                      <a:r>
                        <a:rPr lang="es-ES_tradnl" sz="1600" baseline="0" dirty="0" smtClean="0"/>
                        <a:t> 3854/2016</a:t>
                      </a:r>
                      <a:endParaRPr lang="es-CO" sz="1600" dirty="0"/>
                    </a:p>
                  </a:txBody>
                  <a:tcPr>
                    <a:solidFill>
                      <a:srgbClr val="5D81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Política</a:t>
                      </a:r>
                      <a:r>
                        <a:rPr lang="es-ES_tradnl" sz="1600" baseline="0" dirty="0" smtClean="0"/>
                        <a:t> Defensa y Seguridad 2016-2018</a:t>
                      </a:r>
                      <a:endParaRPr lang="es-CO" sz="1600" dirty="0"/>
                    </a:p>
                  </a:txBody>
                  <a:tcPr>
                    <a:solidFill>
                      <a:srgbClr val="5D819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_tradnl" sz="1600" dirty="0" smtClean="0"/>
                        <a:t>5.2.4</a:t>
                      </a:r>
                      <a:r>
                        <a:rPr lang="es-ES_tradnl" sz="1600" baseline="0" dirty="0" smtClean="0"/>
                        <a:t>. Fortalecer la defensa y soberanía nacional, en el entorno digital, con un enfoque de gestión de riesgos.</a:t>
                      </a:r>
                      <a:endParaRPr lang="es-CO" sz="1600" dirty="0"/>
                    </a:p>
                  </a:txBody>
                  <a:tcPr>
                    <a:solidFill>
                      <a:srgbClr val="E9F1F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600" dirty="0" err="1" smtClean="0"/>
                        <a:t>Obj</a:t>
                      </a:r>
                      <a:r>
                        <a:rPr lang="es-ES_tradnl" sz="1600" dirty="0" smtClean="0"/>
                        <a:t> 5. Garantizar</a:t>
                      </a:r>
                      <a:r>
                        <a:rPr lang="es-ES_tradnl" sz="1600" baseline="0" dirty="0" smtClean="0"/>
                        <a:t> la soberanía e integridad en el territorio nacional, protegiendo los intereses nacionales.</a:t>
                      </a:r>
                      <a:endParaRPr lang="es-CO" sz="1600" dirty="0"/>
                    </a:p>
                  </a:txBody>
                  <a:tcPr>
                    <a:solidFill>
                      <a:srgbClr val="E9F1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_tradnl" sz="1600" dirty="0" smtClean="0"/>
                        <a:t>E4.3.</a:t>
                      </a:r>
                      <a:r>
                        <a:rPr lang="es-ES_tradnl" sz="1600" baseline="0" dirty="0" smtClean="0"/>
                        <a:t> Generar una estrategia de protección y defensa de la ICCN.</a:t>
                      </a:r>
                      <a:endParaRPr lang="es-CO" sz="1600" dirty="0"/>
                    </a:p>
                  </a:txBody>
                  <a:tcPr>
                    <a:solidFill>
                      <a:srgbClr val="E9F1F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600" dirty="0" smtClean="0"/>
                        <a:t>Meta</a:t>
                      </a:r>
                      <a:r>
                        <a:rPr lang="es-ES_tradnl" sz="1600" baseline="0" dirty="0" smtClean="0"/>
                        <a:t> 2. Desarrollar una estrategia de cooperación conjunta, que permita gestionar todas las acciones necesarias para la protección de la infraestructura en el ámbito cibernético, que comprometa la seguridad nacional.</a:t>
                      </a:r>
                      <a:endParaRPr lang="es-CO" sz="1600" dirty="0"/>
                    </a:p>
                  </a:txBody>
                  <a:tcPr>
                    <a:solidFill>
                      <a:srgbClr val="E9F1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895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Infraestructura Crítica Cibernética, riesgo operacional y ciberdefensa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3961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67682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0537" y="1201217"/>
            <a:ext cx="3501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5D8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interinstitucional </a:t>
            </a:r>
            <a:r>
              <a:rPr lang="es-ES" b="1" dirty="0">
                <a:solidFill>
                  <a:srgbClr val="5D8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(colCERT-CCOCI)</a:t>
            </a:r>
            <a:endParaRPr lang="es-CO" dirty="0"/>
          </a:p>
          <a:p>
            <a:pPr algn="ctr"/>
            <a:r>
              <a:rPr lang="es-ES" b="1" dirty="0">
                <a:solidFill>
                  <a:srgbClr val="5D8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1" dirty="0" smtClean="0">
                <a:solidFill>
                  <a:srgbClr val="5D8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intersectorial 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4" y="2183773"/>
            <a:ext cx="2085975" cy="2190750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71605813"/>
              </p:ext>
            </p:extLst>
          </p:nvPr>
        </p:nvGraphicFramePr>
        <p:xfrm>
          <a:off x="-1267633" y="715990"/>
          <a:ext cx="9176600" cy="5624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" name="Imagen 2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02" y="5146531"/>
            <a:ext cx="1005601" cy="12192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93" y="4740702"/>
            <a:ext cx="958717" cy="1268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81" y="3455413"/>
            <a:ext cx="1006795" cy="12063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79" y="2148355"/>
            <a:ext cx="982656" cy="12053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4764" r="50000" b="5390"/>
          <a:stretch/>
        </p:blipFill>
        <p:spPr bwMode="auto">
          <a:xfrm>
            <a:off x="7880701" y="925145"/>
            <a:ext cx="898826" cy="11724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415557" y="52814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5D8191"/>
                </a:solidFill>
              </a:rPr>
              <a:t>2013</a:t>
            </a:r>
            <a:endParaRPr lang="es-CO" dirty="0">
              <a:solidFill>
                <a:srgbClr val="5D819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261498" y="47771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5D8191"/>
                </a:solidFill>
              </a:rPr>
              <a:t>2015</a:t>
            </a:r>
            <a:endParaRPr lang="es-CO" dirty="0">
              <a:solidFill>
                <a:srgbClr val="5D819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740269" y="41935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5D8191"/>
                </a:solidFill>
              </a:rPr>
              <a:t>2016</a:t>
            </a:r>
            <a:endParaRPr lang="es-CO" dirty="0">
              <a:solidFill>
                <a:srgbClr val="5D819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001526" y="36684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5D8191"/>
                </a:solidFill>
              </a:rPr>
              <a:t>2016</a:t>
            </a:r>
            <a:endParaRPr lang="es-CO" dirty="0">
              <a:solidFill>
                <a:srgbClr val="5D819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393012" y="30365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5D8191"/>
                </a:solidFill>
              </a:rPr>
              <a:t>2017</a:t>
            </a:r>
            <a:endParaRPr lang="es-CO" dirty="0">
              <a:solidFill>
                <a:srgbClr val="5D819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654269" y="212454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5D8191"/>
                </a:solidFill>
              </a:rPr>
              <a:t>2017</a:t>
            </a:r>
            <a:endParaRPr lang="es-CO" dirty="0">
              <a:solidFill>
                <a:srgbClr val="5D819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980640" y="13569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5D8191"/>
                </a:solidFill>
              </a:rPr>
              <a:t>2018</a:t>
            </a:r>
            <a:endParaRPr lang="es-CO" dirty="0">
              <a:solidFill>
                <a:srgbClr val="5D8191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20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Liderazgo sectorial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3961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67682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728046" y="1190906"/>
            <a:ext cx="5721017" cy="4813257"/>
            <a:chOff x="1728046" y="1190906"/>
            <a:chExt cx="5721017" cy="4813257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95" t="33601" r="28648" b="10593"/>
            <a:stretch/>
          </p:blipFill>
          <p:spPr bwMode="auto">
            <a:xfrm>
              <a:off x="1728047" y="1190906"/>
              <a:ext cx="5721016" cy="481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ángulo redondeado 26"/>
            <p:cNvSpPr/>
            <p:nvPr/>
          </p:nvSpPr>
          <p:spPr>
            <a:xfrm>
              <a:off x="1728046" y="3701142"/>
              <a:ext cx="3224953" cy="46849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82" r="72417"/>
            <a:stretch/>
          </p:blipFill>
          <p:spPr>
            <a:xfrm>
              <a:off x="5120745" y="3880958"/>
              <a:ext cx="801933" cy="847419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4214" y="3439794"/>
              <a:ext cx="1055918" cy="481340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6"/>
            <a:srcRect t="21208" b="23115"/>
            <a:stretch/>
          </p:blipFill>
          <p:spPr>
            <a:xfrm>
              <a:off x="4920341" y="2933815"/>
              <a:ext cx="1100312" cy="48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Catálogos Infraestructura Crítica Cibernética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3961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67682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n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1" y="1311915"/>
            <a:ext cx="1441681" cy="18720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4764" r="50000" b="5390"/>
          <a:stretch/>
        </p:blipFill>
        <p:spPr bwMode="auto">
          <a:xfrm>
            <a:off x="411154" y="3424916"/>
            <a:ext cx="1423583" cy="18774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25942" y="10908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identificó, clasificó y priorizó la infraestructura crítica cibernética del país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1 Diagrama"/>
          <p:cNvGraphicFramePr/>
          <p:nvPr>
            <p:extLst>
              <p:ext uri="{D42A27DB-BD31-4B8C-83A1-F6EECF244321}">
                <p14:modId xmlns:p14="http://schemas.microsoft.com/office/powerpoint/2010/main" val="2073004724"/>
              </p:ext>
            </p:extLst>
          </p:nvPr>
        </p:nvGraphicFramePr>
        <p:xfrm>
          <a:off x="2404912" y="1737218"/>
          <a:ext cx="5747499" cy="408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2" name="Rectángulo 41"/>
          <p:cNvSpPr/>
          <p:nvPr/>
        </p:nvSpPr>
        <p:spPr>
          <a:xfrm>
            <a:off x="4150585" y="36955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 smtClean="0">
                <a:solidFill>
                  <a:srgbClr val="5D8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sectores críticos</a:t>
            </a:r>
            <a:endParaRPr lang="es-ES" dirty="0">
              <a:solidFill>
                <a:srgbClr val="5D8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77884" r="22224" b="17078"/>
          <a:stretch>
            <a:fillRect/>
          </a:stretch>
        </p:blipFill>
        <p:spPr bwMode="auto">
          <a:xfrm>
            <a:off x="2135877" y="6010184"/>
            <a:ext cx="58102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6273407" y="2416207"/>
            <a:ext cx="1103896" cy="6334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786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Nacional del Protección y Defensa de la Infraestructura Crítica Cibernética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3961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67682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02166" y="118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 smtClean="0">
                <a:solidFill>
                  <a:srgbClr val="5D8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dirty="0">
              <a:solidFill>
                <a:srgbClr val="5D8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5" y="1798176"/>
            <a:ext cx="2027708" cy="294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Conector recto 3"/>
          <p:cNvCxnSpPr/>
          <p:nvPr/>
        </p:nvCxnSpPr>
        <p:spPr>
          <a:xfrm>
            <a:off x="2467871" y="1031037"/>
            <a:ext cx="0" cy="5214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587290" y="1937704"/>
            <a:ext cx="6378580" cy="3804488"/>
            <a:chOff x="2587290" y="1937704"/>
            <a:chExt cx="6378580" cy="3804488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" t="18711" r="5344" b="30061"/>
            <a:stretch/>
          </p:blipFill>
          <p:spPr bwMode="auto">
            <a:xfrm>
              <a:off x="2587290" y="1937704"/>
              <a:ext cx="6378580" cy="380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2587290" y="3559628"/>
              <a:ext cx="1864967" cy="685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421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892552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del Protección y Defensa de la Infraestructura Crítica 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Cibernética (Propuesta)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3961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67682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30909" r="15312" b="16667"/>
          <a:stretch/>
        </p:blipFill>
        <p:spPr bwMode="auto">
          <a:xfrm>
            <a:off x="694324" y="1727860"/>
            <a:ext cx="8030496" cy="4009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69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011E6E4-4F06-D74A-9E90-820D183DC4F5}"/>
              </a:ext>
            </a:extLst>
          </p:cNvPr>
          <p:cNvSpPr txBox="1"/>
          <p:nvPr/>
        </p:nvSpPr>
        <p:spPr>
          <a:xfrm>
            <a:off x="0" y="179927"/>
            <a:ext cx="9143999" cy="615553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del PNPICCN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B96C58D-A7BB-9F42-B47C-CE135530FB72}"/>
              </a:ext>
            </a:extLst>
          </p:cNvPr>
          <p:cNvSpPr/>
          <p:nvPr/>
        </p:nvSpPr>
        <p:spPr>
          <a:xfrm>
            <a:off x="-15359" y="6399590"/>
            <a:ext cx="9144000" cy="458410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493AC4EE-0C4D-0B41-8D92-74907FD6CEEA}"/>
              </a:ext>
            </a:extLst>
          </p:cNvPr>
          <p:cNvSpPr/>
          <p:nvPr/>
        </p:nvSpPr>
        <p:spPr>
          <a:xfrm>
            <a:off x="-6925" y="6399590"/>
            <a:ext cx="2997368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192C6E9-DC7C-4F4C-850C-8B4C302A4337}"/>
              </a:ext>
            </a:extLst>
          </p:cNvPr>
          <p:cNvSpPr/>
          <p:nvPr/>
        </p:nvSpPr>
        <p:spPr>
          <a:xfrm>
            <a:off x="7409961" y="6399590"/>
            <a:ext cx="78205" cy="4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5" y="6458816"/>
            <a:ext cx="2177716" cy="31070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B1D3690F-C339-B64D-8C97-6F7132E0F7AC}"/>
              </a:ext>
            </a:extLst>
          </p:cNvPr>
          <p:cNvGrpSpPr/>
          <p:nvPr/>
        </p:nvGrpSpPr>
        <p:grpSpPr>
          <a:xfrm>
            <a:off x="0" y="0"/>
            <a:ext cx="9144000" cy="179927"/>
            <a:chOff x="5451699" y="308284"/>
            <a:chExt cx="1279142" cy="3344886"/>
          </a:xfrm>
        </p:grpSpPr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1E4BA5DF-060B-D74F-983D-CEE888D03AE2}"/>
              </a:ext>
            </a:extLst>
          </p:cNvPr>
          <p:cNvSpPr txBox="1"/>
          <p:nvPr/>
        </p:nvSpPr>
        <p:spPr>
          <a:xfrm>
            <a:off x="3056796" y="6458816"/>
            <a:ext cx="412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Seguridad Pública y de Infraestructura</a:t>
            </a:r>
            <a:endParaRPr lang="es-CO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11 Diagrama"/>
          <p:cNvGraphicFramePr/>
          <p:nvPr>
            <p:extLst>
              <p:ext uri="{D42A27DB-BD31-4B8C-83A1-F6EECF244321}">
                <p14:modId xmlns:p14="http://schemas.microsoft.com/office/powerpoint/2010/main" val="3675080351"/>
              </p:ext>
            </p:extLst>
          </p:nvPr>
        </p:nvGraphicFramePr>
        <p:xfrm>
          <a:off x="1780402" y="1164601"/>
          <a:ext cx="6029325" cy="97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15 Diagrama"/>
          <p:cNvGraphicFramePr/>
          <p:nvPr>
            <p:extLst>
              <p:ext uri="{D42A27DB-BD31-4B8C-83A1-F6EECF244321}">
                <p14:modId xmlns:p14="http://schemas.microsoft.com/office/powerpoint/2010/main" val="3224223080"/>
              </p:ext>
            </p:extLst>
          </p:nvPr>
        </p:nvGraphicFramePr>
        <p:xfrm>
          <a:off x="1897751" y="2217409"/>
          <a:ext cx="5648325" cy="90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16 Diagrama"/>
          <p:cNvGraphicFramePr/>
          <p:nvPr>
            <p:extLst>
              <p:ext uri="{D42A27DB-BD31-4B8C-83A1-F6EECF244321}">
                <p14:modId xmlns:p14="http://schemas.microsoft.com/office/powerpoint/2010/main" val="3350665877"/>
              </p:ext>
            </p:extLst>
          </p:nvPr>
        </p:nvGraphicFramePr>
        <p:xfrm>
          <a:off x="1915848" y="3183014"/>
          <a:ext cx="5612130" cy="90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1" name="17 Diagrama"/>
          <p:cNvGraphicFramePr/>
          <p:nvPr>
            <p:extLst>
              <p:ext uri="{D42A27DB-BD31-4B8C-83A1-F6EECF244321}">
                <p14:modId xmlns:p14="http://schemas.microsoft.com/office/powerpoint/2010/main" val="1957341513"/>
              </p:ext>
            </p:extLst>
          </p:nvPr>
        </p:nvGraphicFramePr>
        <p:xfrm>
          <a:off x="1906932" y="4163251"/>
          <a:ext cx="5600700" cy="90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2" name="18 Diagrama"/>
          <p:cNvGraphicFramePr/>
          <p:nvPr>
            <p:extLst>
              <p:ext uri="{D42A27DB-BD31-4B8C-83A1-F6EECF244321}">
                <p14:modId xmlns:p14="http://schemas.microsoft.com/office/powerpoint/2010/main" val="1990845051"/>
              </p:ext>
            </p:extLst>
          </p:nvPr>
        </p:nvGraphicFramePr>
        <p:xfrm>
          <a:off x="2117206" y="5136174"/>
          <a:ext cx="5648325" cy="90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6837A16A-2C9E-7447-9B0B-C3A0A585E7CE}"/>
              </a:ext>
            </a:extLst>
          </p:cNvPr>
          <p:cNvSpPr txBox="1"/>
          <p:nvPr/>
        </p:nvSpPr>
        <p:spPr>
          <a:xfrm>
            <a:off x="7597942" y="6350218"/>
            <a:ext cx="146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000" b="1" dirty="0" smtClean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Sector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Financiero: </a:t>
            </a:r>
            <a:r>
              <a:rPr lang="es-ES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Infraestructura Crítica Cibernética </a:t>
            </a:r>
            <a:r>
              <a:rPr 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del País</a:t>
            </a:r>
            <a:r>
              <a:rPr lang="es-ES" altLang="es-CO" sz="1000" b="1" dirty="0">
                <a:solidFill>
                  <a:prstClr val="white"/>
                </a:solidFill>
                <a:latin typeface="Arial Narrow" pitchFamily="34" charset="0"/>
                <a:cs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86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4600</TotalTime>
  <Words>985</Words>
  <Application>Microsoft Office PowerPoint</Application>
  <PresentationFormat>Presentación en pantalla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1_Diseño personalizado</vt:lpstr>
      <vt:lpstr>Sector Financiero: Infraestructura Crítica Cibernética del País  Octubre,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Maria Tobon</dc:creator>
  <cp:lastModifiedBy>Alvaro Jose Chaves Guzman</cp:lastModifiedBy>
  <cp:revision>289</cp:revision>
  <cp:lastPrinted>2015-01-21T20:22:02Z</cp:lastPrinted>
  <dcterms:created xsi:type="dcterms:W3CDTF">2012-11-21T16:58:23Z</dcterms:created>
  <dcterms:modified xsi:type="dcterms:W3CDTF">2018-10-03T22:43:43Z</dcterms:modified>
</cp:coreProperties>
</file>