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413" r:id="rId3"/>
    <p:sldId id="403" r:id="rId4"/>
    <p:sldId id="430" r:id="rId5"/>
    <p:sldId id="445" r:id="rId6"/>
    <p:sldId id="449" r:id="rId7"/>
    <p:sldId id="448" r:id="rId8"/>
    <p:sldId id="398" r:id="rId9"/>
    <p:sldId id="399" r:id="rId10"/>
    <p:sldId id="437" r:id="rId11"/>
    <p:sldId id="438" r:id="rId12"/>
    <p:sldId id="415" r:id="rId13"/>
    <p:sldId id="428" r:id="rId14"/>
    <p:sldId id="439" r:id="rId15"/>
    <p:sldId id="424" r:id="rId16"/>
    <p:sldId id="432" r:id="rId17"/>
    <p:sldId id="434" r:id="rId18"/>
    <p:sldId id="436" r:id="rId19"/>
    <p:sldId id="440" r:id="rId20"/>
    <p:sldId id="441" r:id="rId21"/>
    <p:sldId id="421" r:id="rId22"/>
    <p:sldId id="443" r:id="rId23"/>
    <p:sldId id="447" r:id="rId24"/>
  </p:sldIdLst>
  <p:sldSz cx="10160000" cy="5715000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5" userDrawn="1">
          <p15:clr>
            <a:srgbClr val="A4A3A4"/>
          </p15:clr>
        </p15:guide>
        <p15:guide id="2" orient="horz" pos="1800" userDrawn="1">
          <p15:clr>
            <a:srgbClr val="A4A3A4"/>
          </p15:clr>
        </p15:guide>
        <p15:guide id="3" orient="horz" pos="326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5847" userDrawn="1">
          <p15:clr>
            <a:srgbClr val="A4A3A4"/>
          </p15:clr>
        </p15:guide>
        <p15:guide id="6" pos="5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Prieto Ariza" initials="AMPA" lastIdx="0" clrIdx="0">
    <p:extLst>
      <p:ext uri="{19B8F6BF-5375-455C-9EA6-DF929625EA0E}">
        <p15:presenceInfo xmlns:p15="http://schemas.microsoft.com/office/powerpoint/2012/main" userId="S-1-5-21-1454471165-1592454029-682003330-35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A2B"/>
    <a:srgbClr val="00CC99"/>
    <a:srgbClr val="53D624"/>
    <a:srgbClr val="FAEC84"/>
    <a:srgbClr val="F9F4B9"/>
    <a:srgbClr val="F25C58"/>
    <a:srgbClr val="F69E9C"/>
    <a:srgbClr val="EDCCCB"/>
    <a:srgbClr val="CF7977"/>
    <a:srgbClr val="A6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7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786" y="84"/>
      </p:cViewPr>
      <p:guideLst>
        <p:guide orient="horz" pos="3365"/>
        <p:guide orient="horz" pos="1800"/>
        <p:guide orient="horz" pos="326"/>
        <p:guide pos="3200"/>
        <p:guide pos="5847"/>
        <p:guide pos="5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a%20Maria%20Prieto\2.%20Mercado%20de%20Valores\4.%20Presentaciones\2018\Emisiones%20deuda%20mercado%20colombiano%20periodo%202013%20-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2159606082297"/>
          <c:y val="4.5833348370521117E-2"/>
          <c:w val="0.76527537363614673"/>
          <c:h val="0.71288868533093352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Hoja3!$A$2:$A$13</c:f>
              <c:strCache>
                <c:ptCount val="12"/>
                <c:pt idx="0">
                  <c:v> 12.390 </c:v>
                </c:pt>
                <c:pt idx="1">
                  <c:v> 129.445 </c:v>
                </c:pt>
                <c:pt idx="2">
                  <c:v> 246.501 </c:v>
                </c:pt>
                <c:pt idx="3">
                  <c:v> 363.556 </c:v>
                </c:pt>
                <c:pt idx="4">
                  <c:v> 480.612 </c:v>
                </c:pt>
                <c:pt idx="5">
                  <c:v> 597.667 </c:v>
                </c:pt>
                <c:pt idx="6">
                  <c:v> 714.723 </c:v>
                </c:pt>
                <c:pt idx="7">
                  <c:v> 831.778 </c:v>
                </c:pt>
                <c:pt idx="8">
                  <c:v> 948.834 </c:v>
                </c:pt>
                <c:pt idx="9">
                  <c:v> 1.065.889 </c:v>
                </c:pt>
                <c:pt idx="10">
                  <c:v> 1.182.945 </c:v>
                </c:pt>
                <c:pt idx="11">
                  <c:v>y mayor...</c:v>
                </c:pt>
              </c:strCache>
            </c:strRef>
          </c:cat>
          <c:val>
            <c:numRef>
              <c:f>Hoja3!$B$2:$B$13</c:f>
              <c:numCache>
                <c:formatCode>General</c:formatCode>
                <c:ptCount val="12"/>
                <c:pt idx="0">
                  <c:v>1</c:v>
                </c:pt>
                <c:pt idx="1">
                  <c:v>14</c:v>
                </c:pt>
                <c:pt idx="2">
                  <c:v>17</c:v>
                </c:pt>
                <c:pt idx="3">
                  <c:v>28</c:v>
                </c:pt>
                <c:pt idx="4">
                  <c:v>29</c:v>
                </c:pt>
                <c:pt idx="5">
                  <c:v>15</c:v>
                </c:pt>
                <c:pt idx="6">
                  <c:v>11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7-4BB6-ACA9-C698FF31A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75488448"/>
        <c:axId val="-875494976"/>
      </c:barChart>
      <c:catAx>
        <c:axId val="-8754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-875494976"/>
        <c:crosses val="autoZero"/>
        <c:auto val="1"/>
        <c:lblAlgn val="ctr"/>
        <c:lblOffset val="100"/>
        <c:noMultiLvlLbl val="0"/>
      </c:catAx>
      <c:valAx>
        <c:axId val="-875494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7548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ECFBC-C8D5-46C0-ADE3-511F0FB570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0F5F1CC-DF1F-45DA-B871-CD5FD865792C}">
      <dgm:prSet phldrT="[Texto]"/>
      <dgm:spPr/>
      <dgm:t>
        <a:bodyPr/>
        <a:lstStyle/>
        <a:p>
          <a:r>
            <a:rPr lang="es-CO" dirty="0" smtClean="0"/>
            <a:t>Estrategia de Inclusión financiera</a:t>
          </a:r>
          <a:endParaRPr lang="es-CO" dirty="0"/>
        </a:p>
      </dgm:t>
    </dgm:pt>
    <dgm:pt modelId="{1D00E1FE-0BDC-4897-97EF-ADF11AA1437F}" type="parTrans" cxnId="{877A8326-4BEF-4676-9D8D-CFAFFD7236CC}">
      <dgm:prSet/>
      <dgm:spPr/>
      <dgm:t>
        <a:bodyPr/>
        <a:lstStyle/>
        <a:p>
          <a:endParaRPr lang="es-CO"/>
        </a:p>
      </dgm:t>
    </dgm:pt>
    <dgm:pt modelId="{27471785-0C73-4B59-91F5-FC604670EF47}" type="sibTrans" cxnId="{877A8326-4BEF-4676-9D8D-CFAFFD7236CC}">
      <dgm:prSet/>
      <dgm:spPr/>
      <dgm:t>
        <a:bodyPr/>
        <a:lstStyle/>
        <a:p>
          <a:endParaRPr lang="es-CO"/>
        </a:p>
      </dgm:t>
    </dgm:pt>
    <dgm:pt modelId="{04BBA192-B719-4C35-B817-79BD98F92CD7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Promover el uso de servicios financieros</a:t>
          </a:r>
          <a:endParaRPr lang="es-CO" b="1" dirty="0">
            <a:solidFill>
              <a:schemeClr val="bg1"/>
            </a:solidFill>
          </a:endParaRPr>
        </a:p>
      </dgm:t>
    </dgm:pt>
    <dgm:pt modelId="{53B2C1C0-1B52-4D27-A3DF-1B1AD9E0829B}" type="parTrans" cxnId="{FF3D6DFF-EC8B-4555-A8C8-F5B36935F844}">
      <dgm:prSet/>
      <dgm:spPr/>
      <dgm:t>
        <a:bodyPr/>
        <a:lstStyle/>
        <a:p>
          <a:endParaRPr lang="es-CO"/>
        </a:p>
      </dgm:t>
    </dgm:pt>
    <dgm:pt modelId="{EFD4A896-DFF3-4199-9F41-829C512F8384}" type="sibTrans" cxnId="{FF3D6DFF-EC8B-4555-A8C8-F5B36935F84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CO"/>
        </a:p>
      </dgm:t>
    </dgm:pt>
    <dgm:pt modelId="{3F748981-213C-441F-833C-4792CA3E4A3B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b="1" dirty="0" smtClean="0"/>
            <a:t>Educación Financiera</a:t>
          </a:r>
          <a:endParaRPr lang="es-CO" b="1" dirty="0"/>
        </a:p>
      </dgm:t>
    </dgm:pt>
    <dgm:pt modelId="{08685538-E056-4CF5-AB0D-ADBD530D48FD}" type="parTrans" cxnId="{1960EDF9-AFE4-4D77-8E94-0DD0F906F81F}">
      <dgm:prSet/>
      <dgm:spPr/>
      <dgm:t>
        <a:bodyPr/>
        <a:lstStyle/>
        <a:p>
          <a:endParaRPr lang="es-CO"/>
        </a:p>
      </dgm:t>
    </dgm:pt>
    <dgm:pt modelId="{68BA2218-AFB9-487C-B500-138E9D1BC9A3}" type="sibTrans" cxnId="{1960EDF9-AFE4-4D77-8E94-0DD0F906F81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CO"/>
        </a:p>
      </dgm:t>
    </dgm:pt>
    <dgm:pt modelId="{9400CCC6-D1C9-453C-B5C3-47242739A602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b="1" dirty="0" smtClean="0"/>
            <a:t>Inclusión Financiera rural </a:t>
          </a:r>
          <a:endParaRPr lang="es-CO" b="1" dirty="0"/>
        </a:p>
      </dgm:t>
    </dgm:pt>
    <dgm:pt modelId="{67AD3F6C-47ED-4D02-B9D2-069E87E082B3}" type="parTrans" cxnId="{E5EF0C1E-601C-4A98-BEC8-3411D61E6C6E}">
      <dgm:prSet/>
      <dgm:spPr/>
      <dgm:t>
        <a:bodyPr/>
        <a:lstStyle/>
        <a:p>
          <a:endParaRPr lang="es-CO"/>
        </a:p>
      </dgm:t>
    </dgm:pt>
    <dgm:pt modelId="{8B596CF3-546F-4AB5-8FC1-DBF6E9B46360}" type="sibTrans" cxnId="{E5EF0C1E-601C-4A98-BEC8-3411D61E6C6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CO"/>
        </a:p>
      </dgm:t>
    </dgm:pt>
    <dgm:pt modelId="{1DF95D15-0E9A-4AB0-9AEA-0556016154E4}">
      <dgm:prSet phldrT="[Texto]"/>
      <dgm:spPr>
        <a:solidFill>
          <a:schemeClr val="bg1"/>
        </a:solidFill>
      </dgm:spPr>
      <dgm:t>
        <a:bodyPr/>
        <a:lstStyle/>
        <a:p>
          <a:r>
            <a:rPr lang="es-CO" b="1" dirty="0" smtClean="0"/>
            <a:t>Financiación MiPYMES</a:t>
          </a:r>
          <a:endParaRPr lang="es-CO" b="1" dirty="0"/>
        </a:p>
      </dgm:t>
    </dgm:pt>
    <dgm:pt modelId="{C85A9ACE-F16B-493C-AF66-2E2AB5646B86}" type="sibTrans" cxnId="{3650CAEE-1DC1-4357-A449-652E1613D1B3}">
      <dgm:prSet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s-CO"/>
        </a:p>
      </dgm:t>
    </dgm:pt>
    <dgm:pt modelId="{5CF761C1-65A0-4833-B61A-C4DB84DD338A}" type="parTrans" cxnId="{3650CAEE-1DC1-4357-A449-652E1613D1B3}">
      <dgm:prSet/>
      <dgm:spPr/>
      <dgm:t>
        <a:bodyPr/>
        <a:lstStyle/>
        <a:p>
          <a:endParaRPr lang="es-CO"/>
        </a:p>
      </dgm:t>
    </dgm:pt>
    <dgm:pt modelId="{DD451505-D869-426E-8AEA-8AAB4DCBE01E}" type="pres">
      <dgm:prSet presAssocID="{F72ECFBC-C8D5-46C0-ADE3-511F0FB57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88C3698-78A7-4566-BC21-EC5DAB553745}" type="pres">
      <dgm:prSet presAssocID="{B0F5F1CC-DF1F-45DA-B871-CD5FD865792C}" presName="centerShape" presStyleLbl="node0" presStyleIdx="0" presStyleCnt="1" custScaleX="82950" custScaleY="86901"/>
      <dgm:spPr/>
      <dgm:t>
        <a:bodyPr/>
        <a:lstStyle/>
        <a:p>
          <a:endParaRPr lang="es-CO"/>
        </a:p>
      </dgm:t>
    </dgm:pt>
    <dgm:pt modelId="{B18AF696-5B0D-4FA6-9DAA-089C40B026D5}" type="pres">
      <dgm:prSet presAssocID="{04BBA192-B719-4C35-B817-79BD98F92CD7}" presName="node" presStyleLbl="node1" presStyleIdx="0" presStyleCnt="4" custRadScaleRad="1000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1FC30-E258-43CA-AF76-CA59B2CD5EC1}" type="pres">
      <dgm:prSet presAssocID="{04BBA192-B719-4C35-B817-79BD98F92CD7}" presName="dummy" presStyleCnt="0"/>
      <dgm:spPr/>
    </dgm:pt>
    <dgm:pt modelId="{57039EE5-7178-415A-9C29-8EE00A7287E3}" type="pres">
      <dgm:prSet presAssocID="{EFD4A896-DFF3-4199-9F41-829C512F8384}" presName="sibTrans" presStyleLbl="sibTrans2D1" presStyleIdx="0" presStyleCnt="4"/>
      <dgm:spPr/>
      <dgm:t>
        <a:bodyPr/>
        <a:lstStyle/>
        <a:p>
          <a:endParaRPr lang="es-CO"/>
        </a:p>
      </dgm:t>
    </dgm:pt>
    <dgm:pt modelId="{CE6C0793-7215-4ED0-B3A1-77810DD0B171}" type="pres">
      <dgm:prSet presAssocID="{1DF95D15-0E9A-4AB0-9AEA-0556016154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9C864C-2663-44B1-9581-7FDD0CF02F63}" type="pres">
      <dgm:prSet presAssocID="{1DF95D15-0E9A-4AB0-9AEA-0556016154E4}" presName="dummy" presStyleCnt="0"/>
      <dgm:spPr/>
    </dgm:pt>
    <dgm:pt modelId="{C3D1C381-4E4E-4FD4-AE74-C929B1371E4D}" type="pres">
      <dgm:prSet presAssocID="{C85A9ACE-F16B-493C-AF66-2E2AB5646B86}" presName="sibTrans" presStyleLbl="sibTrans2D1" presStyleIdx="1" presStyleCnt="4"/>
      <dgm:spPr/>
      <dgm:t>
        <a:bodyPr/>
        <a:lstStyle/>
        <a:p>
          <a:endParaRPr lang="es-CO"/>
        </a:p>
      </dgm:t>
    </dgm:pt>
    <dgm:pt modelId="{4D993638-BC80-4344-A2DA-F9CE087E24C8}" type="pres">
      <dgm:prSet presAssocID="{3F748981-213C-441F-833C-4792CA3E4A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8A7C55-858E-482C-8AC9-9D0DE16695C8}" type="pres">
      <dgm:prSet presAssocID="{3F748981-213C-441F-833C-4792CA3E4A3B}" presName="dummy" presStyleCnt="0"/>
      <dgm:spPr/>
    </dgm:pt>
    <dgm:pt modelId="{1CEF182D-9A70-4B59-A90D-AF16DA126E07}" type="pres">
      <dgm:prSet presAssocID="{68BA2218-AFB9-487C-B500-138E9D1BC9A3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1E218FC-7E9B-48C8-B0FD-3E1224D83A41}" type="pres">
      <dgm:prSet presAssocID="{9400CCC6-D1C9-453C-B5C3-47242739A6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815049-3C74-4426-8FCD-728C5EFCB35E}" type="pres">
      <dgm:prSet presAssocID="{9400CCC6-D1C9-453C-B5C3-47242739A602}" presName="dummy" presStyleCnt="0"/>
      <dgm:spPr/>
    </dgm:pt>
    <dgm:pt modelId="{81CF011D-7EC0-4143-8EFB-D7FC37D891AC}" type="pres">
      <dgm:prSet presAssocID="{8B596CF3-546F-4AB5-8FC1-DBF6E9B46360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7475AB47-260A-402F-9002-63207F35E626}" type="presOf" srcId="{3F748981-213C-441F-833C-4792CA3E4A3B}" destId="{4D993638-BC80-4344-A2DA-F9CE087E24C8}" srcOrd="0" destOrd="0" presId="urn:microsoft.com/office/officeart/2005/8/layout/radial6"/>
    <dgm:cxn modelId="{877A8326-4BEF-4676-9D8D-CFAFFD7236CC}" srcId="{F72ECFBC-C8D5-46C0-ADE3-511F0FB570C2}" destId="{B0F5F1CC-DF1F-45DA-B871-CD5FD865792C}" srcOrd="0" destOrd="0" parTransId="{1D00E1FE-0BDC-4897-97EF-ADF11AA1437F}" sibTransId="{27471785-0C73-4B59-91F5-FC604670EF47}"/>
    <dgm:cxn modelId="{1960EDF9-AFE4-4D77-8E94-0DD0F906F81F}" srcId="{B0F5F1CC-DF1F-45DA-B871-CD5FD865792C}" destId="{3F748981-213C-441F-833C-4792CA3E4A3B}" srcOrd="2" destOrd="0" parTransId="{08685538-E056-4CF5-AB0D-ADBD530D48FD}" sibTransId="{68BA2218-AFB9-487C-B500-138E9D1BC9A3}"/>
    <dgm:cxn modelId="{226DBA52-B194-4D83-BC98-B28BE2C54EE6}" type="presOf" srcId="{04BBA192-B719-4C35-B817-79BD98F92CD7}" destId="{B18AF696-5B0D-4FA6-9DAA-089C40B026D5}" srcOrd="0" destOrd="0" presId="urn:microsoft.com/office/officeart/2005/8/layout/radial6"/>
    <dgm:cxn modelId="{FF3D6DFF-EC8B-4555-A8C8-F5B36935F844}" srcId="{B0F5F1CC-DF1F-45DA-B871-CD5FD865792C}" destId="{04BBA192-B719-4C35-B817-79BD98F92CD7}" srcOrd="0" destOrd="0" parTransId="{53B2C1C0-1B52-4D27-A3DF-1B1AD9E0829B}" sibTransId="{EFD4A896-DFF3-4199-9F41-829C512F8384}"/>
    <dgm:cxn modelId="{38850DCE-488F-424E-8611-1080D27A4D02}" type="presOf" srcId="{C85A9ACE-F16B-493C-AF66-2E2AB5646B86}" destId="{C3D1C381-4E4E-4FD4-AE74-C929B1371E4D}" srcOrd="0" destOrd="0" presId="urn:microsoft.com/office/officeart/2005/8/layout/radial6"/>
    <dgm:cxn modelId="{DB2C3A97-3360-45CB-B9D3-B5AC44E491FA}" type="presOf" srcId="{EFD4A896-DFF3-4199-9F41-829C512F8384}" destId="{57039EE5-7178-415A-9C29-8EE00A7287E3}" srcOrd="0" destOrd="0" presId="urn:microsoft.com/office/officeart/2005/8/layout/radial6"/>
    <dgm:cxn modelId="{A07CF67F-D804-4AEE-9CC3-670BDCE10CBF}" type="presOf" srcId="{9400CCC6-D1C9-453C-B5C3-47242739A602}" destId="{81E218FC-7E9B-48C8-B0FD-3E1224D83A41}" srcOrd="0" destOrd="0" presId="urn:microsoft.com/office/officeart/2005/8/layout/radial6"/>
    <dgm:cxn modelId="{3710DF68-6525-48EF-B6D3-1B51ACE54BDC}" type="presOf" srcId="{F72ECFBC-C8D5-46C0-ADE3-511F0FB570C2}" destId="{DD451505-D869-426E-8AEA-8AAB4DCBE01E}" srcOrd="0" destOrd="0" presId="urn:microsoft.com/office/officeart/2005/8/layout/radial6"/>
    <dgm:cxn modelId="{3650CAEE-1DC1-4357-A449-652E1613D1B3}" srcId="{B0F5F1CC-DF1F-45DA-B871-CD5FD865792C}" destId="{1DF95D15-0E9A-4AB0-9AEA-0556016154E4}" srcOrd="1" destOrd="0" parTransId="{5CF761C1-65A0-4833-B61A-C4DB84DD338A}" sibTransId="{C85A9ACE-F16B-493C-AF66-2E2AB5646B86}"/>
    <dgm:cxn modelId="{A50413CE-9B85-4366-83A6-EF61E4457D6F}" type="presOf" srcId="{B0F5F1CC-DF1F-45DA-B871-CD5FD865792C}" destId="{E88C3698-78A7-4566-BC21-EC5DAB553745}" srcOrd="0" destOrd="0" presId="urn:microsoft.com/office/officeart/2005/8/layout/radial6"/>
    <dgm:cxn modelId="{C25551F2-1630-4053-98CD-1C208512E633}" type="presOf" srcId="{68BA2218-AFB9-487C-B500-138E9D1BC9A3}" destId="{1CEF182D-9A70-4B59-A90D-AF16DA126E07}" srcOrd="0" destOrd="0" presId="urn:microsoft.com/office/officeart/2005/8/layout/radial6"/>
    <dgm:cxn modelId="{E5EF0C1E-601C-4A98-BEC8-3411D61E6C6E}" srcId="{B0F5F1CC-DF1F-45DA-B871-CD5FD865792C}" destId="{9400CCC6-D1C9-453C-B5C3-47242739A602}" srcOrd="3" destOrd="0" parTransId="{67AD3F6C-47ED-4D02-B9D2-069E87E082B3}" sibTransId="{8B596CF3-546F-4AB5-8FC1-DBF6E9B46360}"/>
    <dgm:cxn modelId="{7BD48968-0E40-479C-A33F-AB08B859A5F2}" type="presOf" srcId="{1DF95D15-0E9A-4AB0-9AEA-0556016154E4}" destId="{CE6C0793-7215-4ED0-B3A1-77810DD0B171}" srcOrd="0" destOrd="0" presId="urn:microsoft.com/office/officeart/2005/8/layout/radial6"/>
    <dgm:cxn modelId="{6BF7623D-3178-4BB9-82CA-7249ED125D8B}" type="presOf" srcId="{8B596CF3-546F-4AB5-8FC1-DBF6E9B46360}" destId="{81CF011D-7EC0-4143-8EFB-D7FC37D891AC}" srcOrd="0" destOrd="0" presId="urn:microsoft.com/office/officeart/2005/8/layout/radial6"/>
    <dgm:cxn modelId="{2173490D-2EA6-4052-A85B-76CAD1D0BCBA}" type="presParOf" srcId="{DD451505-D869-426E-8AEA-8AAB4DCBE01E}" destId="{E88C3698-78A7-4566-BC21-EC5DAB553745}" srcOrd="0" destOrd="0" presId="urn:microsoft.com/office/officeart/2005/8/layout/radial6"/>
    <dgm:cxn modelId="{D63541EA-E00A-471B-92EA-952135BB1CAE}" type="presParOf" srcId="{DD451505-D869-426E-8AEA-8AAB4DCBE01E}" destId="{B18AF696-5B0D-4FA6-9DAA-089C40B026D5}" srcOrd="1" destOrd="0" presId="urn:microsoft.com/office/officeart/2005/8/layout/radial6"/>
    <dgm:cxn modelId="{BEB00479-BC96-487C-A483-EFF160FA521A}" type="presParOf" srcId="{DD451505-D869-426E-8AEA-8AAB4DCBE01E}" destId="{8581FC30-E258-43CA-AF76-CA59B2CD5EC1}" srcOrd="2" destOrd="0" presId="urn:microsoft.com/office/officeart/2005/8/layout/radial6"/>
    <dgm:cxn modelId="{AA91AA2A-20AF-4017-BC2E-DBA8BA4607B1}" type="presParOf" srcId="{DD451505-D869-426E-8AEA-8AAB4DCBE01E}" destId="{57039EE5-7178-415A-9C29-8EE00A7287E3}" srcOrd="3" destOrd="0" presId="urn:microsoft.com/office/officeart/2005/8/layout/radial6"/>
    <dgm:cxn modelId="{6DFB5501-E8C1-447D-A21A-45EBBFB58F9B}" type="presParOf" srcId="{DD451505-D869-426E-8AEA-8AAB4DCBE01E}" destId="{CE6C0793-7215-4ED0-B3A1-77810DD0B171}" srcOrd="4" destOrd="0" presId="urn:microsoft.com/office/officeart/2005/8/layout/radial6"/>
    <dgm:cxn modelId="{D12B72CB-C805-49EF-BEAF-475A564F0C76}" type="presParOf" srcId="{DD451505-D869-426E-8AEA-8AAB4DCBE01E}" destId="{689C864C-2663-44B1-9581-7FDD0CF02F63}" srcOrd="5" destOrd="0" presId="urn:microsoft.com/office/officeart/2005/8/layout/radial6"/>
    <dgm:cxn modelId="{4FA356BE-0F0F-4EFB-8DF7-E0FC4539F07D}" type="presParOf" srcId="{DD451505-D869-426E-8AEA-8AAB4DCBE01E}" destId="{C3D1C381-4E4E-4FD4-AE74-C929B1371E4D}" srcOrd="6" destOrd="0" presId="urn:microsoft.com/office/officeart/2005/8/layout/radial6"/>
    <dgm:cxn modelId="{0E9B6994-D9BB-4AF0-B277-F0FE94F9FD66}" type="presParOf" srcId="{DD451505-D869-426E-8AEA-8AAB4DCBE01E}" destId="{4D993638-BC80-4344-A2DA-F9CE087E24C8}" srcOrd="7" destOrd="0" presId="urn:microsoft.com/office/officeart/2005/8/layout/radial6"/>
    <dgm:cxn modelId="{8D7CF166-3E44-47AF-BD34-1CA5E4781E62}" type="presParOf" srcId="{DD451505-D869-426E-8AEA-8AAB4DCBE01E}" destId="{388A7C55-858E-482C-8AC9-9D0DE16695C8}" srcOrd="8" destOrd="0" presId="urn:microsoft.com/office/officeart/2005/8/layout/radial6"/>
    <dgm:cxn modelId="{92BC8382-D5E6-4F7A-8DCD-E78FB943F02E}" type="presParOf" srcId="{DD451505-D869-426E-8AEA-8AAB4DCBE01E}" destId="{1CEF182D-9A70-4B59-A90D-AF16DA126E07}" srcOrd="9" destOrd="0" presId="urn:microsoft.com/office/officeart/2005/8/layout/radial6"/>
    <dgm:cxn modelId="{7C8E947B-7EBD-4D85-B70A-03631B84031B}" type="presParOf" srcId="{DD451505-D869-426E-8AEA-8AAB4DCBE01E}" destId="{81E218FC-7E9B-48C8-B0FD-3E1224D83A41}" srcOrd="10" destOrd="0" presId="urn:microsoft.com/office/officeart/2005/8/layout/radial6"/>
    <dgm:cxn modelId="{FE1A0EBE-5937-4D0D-A5F5-2D2592970379}" type="presParOf" srcId="{DD451505-D869-426E-8AEA-8AAB4DCBE01E}" destId="{62815049-3C74-4426-8FCD-728C5EFCB35E}" srcOrd="11" destOrd="0" presId="urn:microsoft.com/office/officeart/2005/8/layout/radial6"/>
    <dgm:cxn modelId="{A9C0CF53-149F-4C13-AFBE-09E9BC67F827}" type="presParOf" srcId="{DD451505-D869-426E-8AEA-8AAB4DCBE01E}" destId="{81CF011D-7EC0-4143-8EFB-D7FC37D891AC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A319D-6C14-4F7C-BC85-2F326F6522F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0BE4B77-54A3-4FB1-A3B0-35687AC9A60E}">
      <dgm:prSet phldrT="[Texto]" custT="1"/>
      <dgm:spPr/>
      <dgm:t>
        <a:bodyPr/>
        <a:lstStyle/>
        <a:p>
          <a:r>
            <a:rPr lang="es-CO" sz="1600" b="1" smtClean="0"/>
            <a:t>CIIF </a:t>
          </a:r>
        </a:p>
        <a:p>
          <a:r>
            <a:rPr lang="es-CO" sz="1600" b="1" smtClean="0"/>
            <a:t>Sub - Fintech</a:t>
          </a:r>
          <a:endParaRPr lang="es-CO" sz="1600" b="1" dirty="0"/>
        </a:p>
      </dgm:t>
    </dgm:pt>
    <dgm:pt modelId="{DCDF6207-6F52-4086-A234-B58854251C68}" type="parTrans" cxnId="{C1CD2E01-38FA-45E1-AEA1-D88FFB8B6F36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C8BFCDCF-2433-4F15-8BB6-5B7BE67D7885}" type="sibTrans" cxnId="{C1CD2E01-38FA-45E1-AEA1-D88FFB8B6F36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0A0F1796-CE8B-4781-9691-627B236EDD59}">
      <dgm:prSet phldrT="[Texto]" custT="1"/>
      <dgm:spPr/>
      <dgm:t>
        <a:bodyPr/>
        <a:lstStyle/>
        <a:p>
          <a:r>
            <a:rPr lang="es-CO" sz="1400" b="1" smtClean="0"/>
            <a:t>Multilaterales</a:t>
          </a:r>
          <a:endParaRPr lang="es-CO" sz="1400" b="1" dirty="0"/>
        </a:p>
      </dgm:t>
    </dgm:pt>
    <dgm:pt modelId="{1D3CC283-55D6-492C-BCA4-E7D84353E102}" type="parTrans" cxnId="{75C3F144-A794-43EB-B528-F3F39FF4381A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60ECA7DE-B706-4FED-A0ED-669F0F00A4B9}" type="sibTrans" cxnId="{75C3F144-A794-43EB-B528-F3F39FF4381A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49B0C30B-738F-4E5E-B814-2925C4DA7ABA}">
      <dgm:prSet phldrT="[Texto]" custT="1"/>
      <dgm:spPr/>
      <dgm:t>
        <a:bodyPr/>
        <a:lstStyle/>
        <a:p>
          <a:r>
            <a:rPr lang="es-CO" sz="1400" b="1" smtClean="0"/>
            <a:t>AP</a:t>
          </a:r>
          <a:endParaRPr lang="es-CO" sz="1400" b="1" dirty="0"/>
        </a:p>
      </dgm:t>
    </dgm:pt>
    <dgm:pt modelId="{A5C452D1-C942-4A07-B70D-8F893DD6FED4}" type="parTrans" cxnId="{31C5E78C-4FF7-4B1E-B073-40355D0A85B7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22F61479-B249-4E8A-81F3-39E25E896313}" type="sibTrans" cxnId="{31C5E78C-4FF7-4B1E-B073-40355D0A85B7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6752D518-0CF1-41A7-B1C9-915170DCFB0C}">
      <dgm:prSet phldrT="[Texto]" custT="1"/>
      <dgm:spPr/>
      <dgm:t>
        <a:bodyPr/>
        <a:lstStyle/>
        <a:p>
          <a:r>
            <a:rPr lang="es-CO" sz="1400" b="1" smtClean="0"/>
            <a:t>CRC</a:t>
          </a:r>
          <a:endParaRPr lang="es-CO" sz="1400" b="1" dirty="0"/>
        </a:p>
      </dgm:t>
    </dgm:pt>
    <dgm:pt modelId="{3CEB3C3C-DA99-4192-BDBA-E7026B70CAA5}" type="parTrans" cxnId="{7639BBC6-BC3C-4525-9787-36D7F49045A1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050A9EC2-41E3-413C-8EF0-54A610AAA459}" type="sibTrans" cxnId="{7639BBC6-BC3C-4525-9787-36D7F49045A1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8164026F-DA93-4722-91E4-E73F203E602D}">
      <dgm:prSet phldrT="[Texto]" custT="1"/>
      <dgm:spPr/>
      <dgm:t>
        <a:bodyPr/>
        <a:lstStyle/>
        <a:p>
          <a:r>
            <a:rPr lang="es-CO" sz="1400" b="1" smtClean="0"/>
            <a:t>Regulador</a:t>
          </a:r>
          <a:endParaRPr lang="es-CO" sz="1400" b="1" dirty="0"/>
        </a:p>
      </dgm:t>
    </dgm:pt>
    <dgm:pt modelId="{121EFE8D-82DF-4473-AE2A-D80FE13B2180}" type="parTrans" cxnId="{E6C1B374-5F3F-4469-AD52-28954A8547B0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89BBAA90-1A8F-403F-B1A3-7EBAA84C62F1}" type="sibTrans" cxnId="{E6C1B374-5F3F-4469-AD52-28954A8547B0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6CB10FCC-88B9-4245-8828-472B15F4552D}">
      <dgm:prSet phldrT="[Texto]" custT="1"/>
      <dgm:spPr/>
      <dgm:t>
        <a:bodyPr/>
        <a:lstStyle/>
        <a:p>
          <a:r>
            <a:rPr lang="es-CO" sz="1400" b="1" smtClean="0"/>
            <a:t>Bancos</a:t>
          </a:r>
          <a:endParaRPr lang="es-CO" sz="1400" b="1" dirty="0"/>
        </a:p>
      </dgm:t>
    </dgm:pt>
    <dgm:pt modelId="{9680CAF7-A3F5-44E4-B602-8BB24119CA39}" type="parTrans" cxnId="{AE965FF5-2170-41D0-B49B-DDC6AC731470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50278333-5805-4A2D-8BD2-7037421DA7AA}" type="sibTrans" cxnId="{AE965FF5-2170-41D0-B49B-DDC6AC731470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C4B23B2E-DE03-443A-B8DC-16672943C343}">
      <dgm:prSet phldrT="[Texto]" custT="1"/>
      <dgm:spPr/>
      <dgm:t>
        <a:bodyPr/>
        <a:lstStyle/>
        <a:p>
          <a:r>
            <a:rPr lang="es-CO" sz="1400" b="1" smtClean="0"/>
            <a:t>Fintech</a:t>
          </a:r>
          <a:endParaRPr lang="es-CO" sz="1400" b="1" dirty="0"/>
        </a:p>
      </dgm:t>
    </dgm:pt>
    <dgm:pt modelId="{6BCA779A-2DA0-46B8-AE00-E92A2D0D7868}" type="parTrans" cxnId="{99EA4CC4-24E0-40F0-861A-2CA71C1FE18C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25C296B3-D015-429A-B77E-ED8CBDFC8F33}" type="sibTrans" cxnId="{99EA4CC4-24E0-40F0-861A-2CA71C1FE18C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6658AEA0-A192-4AE0-8F84-9902115B3AC7}">
      <dgm:prSet phldrT="[Texto]" custT="1"/>
      <dgm:spPr/>
      <dgm:t>
        <a:bodyPr/>
        <a:lstStyle/>
        <a:p>
          <a:r>
            <a:rPr lang="es-CO" sz="1400" b="1" smtClean="0"/>
            <a:t>Registraduría </a:t>
          </a:r>
          <a:endParaRPr lang="es-CO" sz="1400" b="1" dirty="0"/>
        </a:p>
      </dgm:t>
    </dgm:pt>
    <dgm:pt modelId="{C95ED270-E0CF-4957-88EE-FA0F72BB2F68}" type="parTrans" cxnId="{994BEFD9-F7EF-427A-BF38-AA1A0B543345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09C7760B-77E0-413A-8A1D-534531A3B70C}" type="sibTrans" cxnId="{994BEFD9-F7EF-427A-BF38-AA1A0B543345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931FB2C6-4418-494F-A327-22F1C55C8BE8}">
      <dgm:prSet phldrT="[Texto]" custT="1"/>
      <dgm:spPr/>
      <dgm:t>
        <a:bodyPr/>
        <a:lstStyle/>
        <a:p>
          <a:r>
            <a:rPr lang="es-CO" sz="1400" b="1" smtClean="0"/>
            <a:t>Mintic</a:t>
          </a:r>
          <a:endParaRPr lang="es-CO" sz="1400" b="1" dirty="0"/>
        </a:p>
      </dgm:t>
    </dgm:pt>
    <dgm:pt modelId="{697B4F15-D595-4642-A8E0-E0A6EECD6509}" type="parTrans" cxnId="{7606A639-C4D6-415C-9B75-A37357822856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20C65517-AB66-4F61-B24E-91D1376310EC}" type="sibTrans" cxnId="{7606A639-C4D6-415C-9B75-A37357822856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ADC61183-2108-434F-9530-74D1698E4F1E}">
      <dgm:prSet phldrT="[Texto]" custT="1"/>
      <dgm:spPr/>
      <dgm:t>
        <a:bodyPr/>
        <a:lstStyle/>
        <a:p>
          <a:r>
            <a:rPr lang="es-CO" sz="1400" b="1" smtClean="0"/>
            <a:t>Supervisor</a:t>
          </a:r>
          <a:endParaRPr lang="es-CO" sz="1400" b="1" dirty="0"/>
        </a:p>
      </dgm:t>
    </dgm:pt>
    <dgm:pt modelId="{6941D8DD-9D1D-4BC3-8E7C-0FA37121D7E8}" type="sibTrans" cxnId="{1B789F1A-2BAC-48EE-812A-33EF1CB417F9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8E71A3F1-D818-42EF-90C6-FD1CD725248F}" type="parTrans" cxnId="{1B789F1A-2BAC-48EE-812A-33EF1CB417F9}">
      <dgm:prSet/>
      <dgm:spPr/>
      <dgm:t>
        <a:bodyPr/>
        <a:lstStyle/>
        <a:p>
          <a:endParaRPr lang="es-CO" sz="2000" b="1">
            <a:solidFill>
              <a:schemeClr val="bg1"/>
            </a:solidFill>
          </a:endParaRPr>
        </a:p>
      </dgm:t>
    </dgm:pt>
    <dgm:pt modelId="{19BFE0ED-3F54-426C-BADA-825B80CE8547}" type="pres">
      <dgm:prSet presAssocID="{749A319D-6C14-4F7C-BC85-2F326F6522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D5027E-9614-4333-B265-6AFA6BF925EB}" type="pres">
      <dgm:prSet presAssocID="{40BE4B77-54A3-4FB1-A3B0-35687AC9A60E}" presName="centerShape" presStyleLbl="node0" presStyleIdx="0" presStyleCnt="1" custScaleX="149810"/>
      <dgm:spPr/>
      <dgm:t>
        <a:bodyPr/>
        <a:lstStyle/>
        <a:p>
          <a:endParaRPr lang="es-CO"/>
        </a:p>
      </dgm:t>
    </dgm:pt>
    <dgm:pt modelId="{0039A6CA-2A53-4E16-869B-5249390488B2}" type="pres">
      <dgm:prSet presAssocID="{1D3CC283-55D6-492C-BCA4-E7D84353E102}" presName="parTrans" presStyleLbl="bgSibTrans2D1" presStyleIdx="0" presStyleCnt="9" custScaleY="52725"/>
      <dgm:spPr/>
      <dgm:t>
        <a:bodyPr/>
        <a:lstStyle/>
        <a:p>
          <a:endParaRPr lang="es-CO"/>
        </a:p>
      </dgm:t>
    </dgm:pt>
    <dgm:pt modelId="{B029F4C6-F1AF-4929-8C78-9BF565FC07D1}" type="pres">
      <dgm:prSet presAssocID="{0A0F1796-CE8B-4781-9691-627B236EDD59}" presName="node" presStyleLbl="node1" presStyleIdx="0" presStyleCnt="9" custScaleX="145669" custScaleY="113959" custRadScaleRad="100007" custRadScaleInc="36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1C4F28-E329-4AEA-B709-B4B6D0DFA9EA}" type="pres">
      <dgm:prSet presAssocID="{A5C452D1-C942-4A07-B70D-8F893DD6FED4}" presName="parTrans" presStyleLbl="bgSibTrans2D1" presStyleIdx="1" presStyleCnt="9" custScaleY="52725"/>
      <dgm:spPr/>
      <dgm:t>
        <a:bodyPr/>
        <a:lstStyle/>
        <a:p>
          <a:endParaRPr lang="es-CO"/>
        </a:p>
      </dgm:t>
    </dgm:pt>
    <dgm:pt modelId="{7239E52D-7C93-4E5B-B445-6D55F2B005D7}" type="pres">
      <dgm:prSet presAssocID="{49B0C30B-738F-4E5E-B814-2925C4DA7ABA}" presName="node" presStyleLbl="node1" presStyleIdx="1" presStyleCnt="9" custScaleX="141491" custScaleY="113959" custRadScaleRad="100403" custRadScaleInc="34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13E9D2-EFCC-4B9D-8977-D678F5A69FF4}" type="pres">
      <dgm:prSet presAssocID="{8E71A3F1-D818-42EF-90C6-FD1CD725248F}" presName="parTrans" presStyleLbl="bgSibTrans2D1" presStyleIdx="2" presStyleCnt="9" custScaleY="52725"/>
      <dgm:spPr/>
      <dgm:t>
        <a:bodyPr/>
        <a:lstStyle/>
        <a:p>
          <a:endParaRPr lang="es-CO"/>
        </a:p>
      </dgm:t>
    </dgm:pt>
    <dgm:pt modelId="{EBEE6CBB-3A47-4707-B91C-50B5C95DF3E5}" type="pres">
      <dgm:prSet presAssocID="{ADC61183-2108-434F-9530-74D1698E4F1E}" presName="node" presStyleLbl="node1" presStyleIdx="2" presStyleCnt="9" custScaleX="127119" custScaleY="113959" custRadScaleRad="100749" custRadScaleInc="28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B75AC9-6292-4A0C-BDA4-8C6272E2F69A}" type="pres">
      <dgm:prSet presAssocID="{121EFE8D-82DF-4473-AE2A-D80FE13B2180}" presName="parTrans" presStyleLbl="bgSibTrans2D1" presStyleIdx="3" presStyleCnt="9" custScaleY="52725"/>
      <dgm:spPr/>
      <dgm:t>
        <a:bodyPr/>
        <a:lstStyle/>
        <a:p>
          <a:endParaRPr lang="es-CO"/>
        </a:p>
      </dgm:t>
    </dgm:pt>
    <dgm:pt modelId="{3D932743-C276-41EB-A46C-17CC38759CD3}" type="pres">
      <dgm:prSet presAssocID="{8164026F-DA93-4722-91E4-E73F203E602D}" presName="node" presStyleLbl="node1" presStyleIdx="3" presStyleCnt="9" custScaleX="1271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809F32-39E4-45D2-9B5F-212F5D224C7C}" type="pres">
      <dgm:prSet presAssocID="{9680CAF7-A3F5-44E4-B602-8BB24119CA39}" presName="parTrans" presStyleLbl="bgSibTrans2D1" presStyleIdx="4" presStyleCnt="9" custScaleY="52725"/>
      <dgm:spPr/>
      <dgm:t>
        <a:bodyPr/>
        <a:lstStyle/>
        <a:p>
          <a:endParaRPr lang="es-CO"/>
        </a:p>
      </dgm:t>
    </dgm:pt>
    <dgm:pt modelId="{413D73C3-885F-4603-92FB-D2E91BD620D0}" type="pres">
      <dgm:prSet presAssocID="{6CB10FCC-88B9-4245-8828-472B15F4552D}" presName="node" presStyleLbl="node1" presStyleIdx="4" presStyleCnt="9" custScaleX="1271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78551F-4EDF-455A-977B-8A407AF2DA76}" type="pres">
      <dgm:prSet presAssocID="{6BCA779A-2DA0-46B8-AE00-E92A2D0D7868}" presName="parTrans" presStyleLbl="bgSibTrans2D1" presStyleIdx="5" presStyleCnt="9" custScaleY="52725"/>
      <dgm:spPr/>
      <dgm:t>
        <a:bodyPr/>
        <a:lstStyle/>
        <a:p>
          <a:endParaRPr lang="es-CO"/>
        </a:p>
      </dgm:t>
    </dgm:pt>
    <dgm:pt modelId="{327FF0AB-C955-4FE8-933F-CFD4272CFDDC}" type="pres">
      <dgm:prSet presAssocID="{C4B23B2E-DE03-443A-B8DC-16672943C343}" presName="node" presStyleLbl="node1" presStyleIdx="5" presStyleCnt="9" custScaleX="1271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F2437B-5C2D-4B58-9F07-76171A3C7C2E}" type="pres">
      <dgm:prSet presAssocID="{C95ED270-E0CF-4957-88EE-FA0F72BB2F68}" presName="parTrans" presStyleLbl="bgSibTrans2D1" presStyleIdx="6" presStyleCnt="9" custScaleY="52725"/>
      <dgm:spPr/>
      <dgm:t>
        <a:bodyPr/>
        <a:lstStyle/>
        <a:p>
          <a:endParaRPr lang="es-CO"/>
        </a:p>
      </dgm:t>
    </dgm:pt>
    <dgm:pt modelId="{9544D8D8-5EBD-400B-8559-6E3A33668B97}" type="pres">
      <dgm:prSet presAssocID="{6658AEA0-A192-4AE0-8F84-9902115B3AC7}" presName="node" presStyleLbl="node1" presStyleIdx="6" presStyleCnt="9" custScaleX="1543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09A8B4-5AB5-4182-BB8F-017C3A5640B5}" type="pres">
      <dgm:prSet presAssocID="{697B4F15-D595-4642-A8E0-E0A6EECD6509}" presName="parTrans" presStyleLbl="bgSibTrans2D1" presStyleIdx="7" presStyleCnt="9" custScaleY="52725"/>
      <dgm:spPr/>
      <dgm:t>
        <a:bodyPr/>
        <a:lstStyle/>
        <a:p>
          <a:endParaRPr lang="es-CO"/>
        </a:p>
      </dgm:t>
    </dgm:pt>
    <dgm:pt modelId="{75D8508D-795F-45D4-ADC3-A8E20863464D}" type="pres">
      <dgm:prSet presAssocID="{931FB2C6-4418-494F-A327-22F1C55C8BE8}" presName="node" presStyleLbl="node1" presStyleIdx="7" presStyleCnt="9" custScaleX="1271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61BEDA-C3C6-41B3-8CD3-6D94223463FC}" type="pres">
      <dgm:prSet presAssocID="{3CEB3C3C-DA99-4192-BDBA-E7026B70CAA5}" presName="parTrans" presStyleLbl="bgSibTrans2D1" presStyleIdx="8" presStyleCnt="9" custScaleY="52725"/>
      <dgm:spPr/>
      <dgm:t>
        <a:bodyPr/>
        <a:lstStyle/>
        <a:p>
          <a:endParaRPr lang="es-CO"/>
        </a:p>
      </dgm:t>
    </dgm:pt>
    <dgm:pt modelId="{14BBE7CC-C526-46DC-BDD4-19DA6A5FBD40}" type="pres">
      <dgm:prSet presAssocID="{6752D518-0CF1-41A7-B1C9-915170DCFB0C}" presName="node" presStyleLbl="node1" presStyleIdx="8" presStyleCnt="9" custScaleX="127119" custScaleY="1139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685C777-B4D5-4E29-A794-47F6B1702221}" type="presOf" srcId="{0A0F1796-CE8B-4781-9691-627B236EDD59}" destId="{B029F4C6-F1AF-4929-8C78-9BF565FC07D1}" srcOrd="0" destOrd="0" presId="urn:microsoft.com/office/officeart/2005/8/layout/radial4"/>
    <dgm:cxn modelId="{3DC0E5AA-E651-485A-A2F8-7416D8F21C4D}" type="presOf" srcId="{C4B23B2E-DE03-443A-B8DC-16672943C343}" destId="{327FF0AB-C955-4FE8-933F-CFD4272CFDDC}" srcOrd="0" destOrd="0" presId="urn:microsoft.com/office/officeart/2005/8/layout/radial4"/>
    <dgm:cxn modelId="{E6C1B374-5F3F-4469-AD52-28954A8547B0}" srcId="{40BE4B77-54A3-4FB1-A3B0-35687AC9A60E}" destId="{8164026F-DA93-4722-91E4-E73F203E602D}" srcOrd="3" destOrd="0" parTransId="{121EFE8D-82DF-4473-AE2A-D80FE13B2180}" sibTransId="{89BBAA90-1A8F-403F-B1A3-7EBAA84C62F1}"/>
    <dgm:cxn modelId="{D1650BF5-77C3-462D-97F3-1DD590A1549D}" type="presOf" srcId="{40BE4B77-54A3-4FB1-A3B0-35687AC9A60E}" destId="{9FD5027E-9614-4333-B265-6AFA6BF925EB}" srcOrd="0" destOrd="0" presId="urn:microsoft.com/office/officeart/2005/8/layout/radial4"/>
    <dgm:cxn modelId="{C1CD2E01-38FA-45E1-AEA1-D88FFB8B6F36}" srcId="{749A319D-6C14-4F7C-BC85-2F326F6522F4}" destId="{40BE4B77-54A3-4FB1-A3B0-35687AC9A60E}" srcOrd="0" destOrd="0" parTransId="{DCDF6207-6F52-4086-A234-B58854251C68}" sibTransId="{C8BFCDCF-2433-4F15-8BB6-5B7BE67D7885}"/>
    <dgm:cxn modelId="{31C5E78C-4FF7-4B1E-B073-40355D0A85B7}" srcId="{40BE4B77-54A3-4FB1-A3B0-35687AC9A60E}" destId="{49B0C30B-738F-4E5E-B814-2925C4DA7ABA}" srcOrd="1" destOrd="0" parTransId="{A5C452D1-C942-4A07-B70D-8F893DD6FED4}" sibTransId="{22F61479-B249-4E8A-81F3-39E25E896313}"/>
    <dgm:cxn modelId="{8A622FD4-4696-4500-8AC5-05B40115F071}" type="presOf" srcId="{8164026F-DA93-4722-91E4-E73F203E602D}" destId="{3D932743-C276-41EB-A46C-17CC38759CD3}" srcOrd="0" destOrd="0" presId="urn:microsoft.com/office/officeart/2005/8/layout/radial4"/>
    <dgm:cxn modelId="{824EAD97-6821-411B-9851-146B5A20E480}" type="presOf" srcId="{9680CAF7-A3F5-44E4-B602-8BB24119CA39}" destId="{F5809F32-39E4-45D2-9B5F-212F5D224C7C}" srcOrd="0" destOrd="0" presId="urn:microsoft.com/office/officeart/2005/8/layout/radial4"/>
    <dgm:cxn modelId="{AE965FF5-2170-41D0-B49B-DDC6AC731470}" srcId="{40BE4B77-54A3-4FB1-A3B0-35687AC9A60E}" destId="{6CB10FCC-88B9-4245-8828-472B15F4552D}" srcOrd="4" destOrd="0" parTransId="{9680CAF7-A3F5-44E4-B602-8BB24119CA39}" sibTransId="{50278333-5805-4A2D-8BD2-7037421DA7AA}"/>
    <dgm:cxn modelId="{0B9275AF-EE26-431D-9F98-AAFFDB568DD5}" type="presOf" srcId="{1D3CC283-55D6-492C-BCA4-E7D84353E102}" destId="{0039A6CA-2A53-4E16-869B-5249390488B2}" srcOrd="0" destOrd="0" presId="urn:microsoft.com/office/officeart/2005/8/layout/radial4"/>
    <dgm:cxn modelId="{CB6CF536-7613-4D8A-9E53-C5399C349B8D}" type="presOf" srcId="{697B4F15-D595-4642-A8E0-E0A6EECD6509}" destId="{F109A8B4-5AB5-4182-BB8F-017C3A5640B5}" srcOrd="0" destOrd="0" presId="urn:microsoft.com/office/officeart/2005/8/layout/radial4"/>
    <dgm:cxn modelId="{879AC758-BA61-40C9-B5B2-5001C5592C1C}" type="presOf" srcId="{6BCA779A-2DA0-46B8-AE00-E92A2D0D7868}" destId="{D178551F-4EDF-455A-977B-8A407AF2DA76}" srcOrd="0" destOrd="0" presId="urn:microsoft.com/office/officeart/2005/8/layout/radial4"/>
    <dgm:cxn modelId="{41A007F5-88E9-40CE-9141-52C69C98A3CE}" type="presOf" srcId="{8E71A3F1-D818-42EF-90C6-FD1CD725248F}" destId="{8213E9D2-EFCC-4B9D-8977-D678F5A69FF4}" srcOrd="0" destOrd="0" presId="urn:microsoft.com/office/officeart/2005/8/layout/radial4"/>
    <dgm:cxn modelId="{0B6DBCE1-80E3-4910-A1B3-E433094C534D}" type="presOf" srcId="{C95ED270-E0CF-4957-88EE-FA0F72BB2F68}" destId="{F9F2437B-5C2D-4B58-9F07-76171A3C7C2E}" srcOrd="0" destOrd="0" presId="urn:microsoft.com/office/officeart/2005/8/layout/radial4"/>
    <dgm:cxn modelId="{D9566909-1427-4173-A0B2-C7F2949AF55C}" type="presOf" srcId="{6658AEA0-A192-4AE0-8F84-9902115B3AC7}" destId="{9544D8D8-5EBD-400B-8559-6E3A33668B97}" srcOrd="0" destOrd="0" presId="urn:microsoft.com/office/officeart/2005/8/layout/radial4"/>
    <dgm:cxn modelId="{99EA4CC4-24E0-40F0-861A-2CA71C1FE18C}" srcId="{40BE4B77-54A3-4FB1-A3B0-35687AC9A60E}" destId="{C4B23B2E-DE03-443A-B8DC-16672943C343}" srcOrd="5" destOrd="0" parTransId="{6BCA779A-2DA0-46B8-AE00-E92A2D0D7868}" sibTransId="{25C296B3-D015-429A-B77E-ED8CBDFC8F33}"/>
    <dgm:cxn modelId="{0DC4E4BF-EFBB-454E-A73F-7DF4661D1236}" type="presOf" srcId="{6752D518-0CF1-41A7-B1C9-915170DCFB0C}" destId="{14BBE7CC-C526-46DC-BDD4-19DA6A5FBD40}" srcOrd="0" destOrd="0" presId="urn:microsoft.com/office/officeart/2005/8/layout/radial4"/>
    <dgm:cxn modelId="{75C3F144-A794-43EB-B528-F3F39FF4381A}" srcId="{40BE4B77-54A3-4FB1-A3B0-35687AC9A60E}" destId="{0A0F1796-CE8B-4781-9691-627B236EDD59}" srcOrd="0" destOrd="0" parTransId="{1D3CC283-55D6-492C-BCA4-E7D84353E102}" sibTransId="{60ECA7DE-B706-4FED-A0ED-669F0F00A4B9}"/>
    <dgm:cxn modelId="{23DC6B4A-275E-4497-BAF4-02B7E645AB2A}" type="presOf" srcId="{A5C452D1-C942-4A07-B70D-8F893DD6FED4}" destId="{261C4F28-E329-4AEA-B709-B4B6D0DFA9EA}" srcOrd="0" destOrd="0" presId="urn:microsoft.com/office/officeart/2005/8/layout/radial4"/>
    <dgm:cxn modelId="{1B789F1A-2BAC-48EE-812A-33EF1CB417F9}" srcId="{40BE4B77-54A3-4FB1-A3B0-35687AC9A60E}" destId="{ADC61183-2108-434F-9530-74D1698E4F1E}" srcOrd="2" destOrd="0" parTransId="{8E71A3F1-D818-42EF-90C6-FD1CD725248F}" sibTransId="{6941D8DD-9D1D-4BC3-8E7C-0FA37121D7E8}"/>
    <dgm:cxn modelId="{66F004CF-8A10-4A0A-B367-BBA6CF86FFEB}" type="presOf" srcId="{3CEB3C3C-DA99-4192-BDBA-E7026B70CAA5}" destId="{9761BEDA-C3C6-41B3-8CD3-6D94223463FC}" srcOrd="0" destOrd="0" presId="urn:microsoft.com/office/officeart/2005/8/layout/radial4"/>
    <dgm:cxn modelId="{455EE5C6-16A1-43FE-A803-B9D9FDB3BBA0}" type="presOf" srcId="{ADC61183-2108-434F-9530-74D1698E4F1E}" destId="{EBEE6CBB-3A47-4707-B91C-50B5C95DF3E5}" srcOrd="0" destOrd="0" presId="urn:microsoft.com/office/officeart/2005/8/layout/radial4"/>
    <dgm:cxn modelId="{7639BBC6-BC3C-4525-9787-36D7F49045A1}" srcId="{40BE4B77-54A3-4FB1-A3B0-35687AC9A60E}" destId="{6752D518-0CF1-41A7-B1C9-915170DCFB0C}" srcOrd="8" destOrd="0" parTransId="{3CEB3C3C-DA99-4192-BDBA-E7026B70CAA5}" sibTransId="{050A9EC2-41E3-413C-8EF0-54A610AAA459}"/>
    <dgm:cxn modelId="{9991F20D-25B5-4670-901B-0B6303EFF38E}" type="presOf" srcId="{6CB10FCC-88B9-4245-8828-472B15F4552D}" destId="{413D73C3-885F-4603-92FB-D2E91BD620D0}" srcOrd="0" destOrd="0" presId="urn:microsoft.com/office/officeart/2005/8/layout/radial4"/>
    <dgm:cxn modelId="{939989A6-A98E-43BA-AB39-E8F6C98C2B2E}" type="presOf" srcId="{49B0C30B-738F-4E5E-B814-2925C4DA7ABA}" destId="{7239E52D-7C93-4E5B-B445-6D55F2B005D7}" srcOrd="0" destOrd="0" presId="urn:microsoft.com/office/officeart/2005/8/layout/radial4"/>
    <dgm:cxn modelId="{994BEFD9-F7EF-427A-BF38-AA1A0B543345}" srcId="{40BE4B77-54A3-4FB1-A3B0-35687AC9A60E}" destId="{6658AEA0-A192-4AE0-8F84-9902115B3AC7}" srcOrd="6" destOrd="0" parTransId="{C95ED270-E0CF-4957-88EE-FA0F72BB2F68}" sibTransId="{09C7760B-77E0-413A-8A1D-534531A3B70C}"/>
    <dgm:cxn modelId="{640C74F9-F06D-49D8-86C6-5C77B7EEA61E}" type="presOf" srcId="{931FB2C6-4418-494F-A327-22F1C55C8BE8}" destId="{75D8508D-795F-45D4-ADC3-A8E20863464D}" srcOrd="0" destOrd="0" presId="urn:microsoft.com/office/officeart/2005/8/layout/radial4"/>
    <dgm:cxn modelId="{5B3A7634-4510-48DE-B7E4-DABC9E5BEED7}" type="presOf" srcId="{749A319D-6C14-4F7C-BC85-2F326F6522F4}" destId="{19BFE0ED-3F54-426C-BADA-825B80CE8547}" srcOrd="0" destOrd="0" presId="urn:microsoft.com/office/officeart/2005/8/layout/radial4"/>
    <dgm:cxn modelId="{0C348C9C-018F-4FF0-BD44-6FA32E581ACA}" type="presOf" srcId="{121EFE8D-82DF-4473-AE2A-D80FE13B2180}" destId="{DBB75AC9-6292-4A0C-BDA4-8C6272E2F69A}" srcOrd="0" destOrd="0" presId="urn:microsoft.com/office/officeart/2005/8/layout/radial4"/>
    <dgm:cxn modelId="{7606A639-C4D6-415C-9B75-A37357822856}" srcId="{40BE4B77-54A3-4FB1-A3B0-35687AC9A60E}" destId="{931FB2C6-4418-494F-A327-22F1C55C8BE8}" srcOrd="7" destOrd="0" parTransId="{697B4F15-D595-4642-A8E0-E0A6EECD6509}" sibTransId="{20C65517-AB66-4F61-B24E-91D1376310EC}"/>
    <dgm:cxn modelId="{25A482ED-340D-4089-8737-F2FE40414355}" type="presParOf" srcId="{19BFE0ED-3F54-426C-BADA-825B80CE8547}" destId="{9FD5027E-9614-4333-B265-6AFA6BF925EB}" srcOrd="0" destOrd="0" presId="urn:microsoft.com/office/officeart/2005/8/layout/radial4"/>
    <dgm:cxn modelId="{0C786789-13FB-41CF-90ED-8071002992B3}" type="presParOf" srcId="{19BFE0ED-3F54-426C-BADA-825B80CE8547}" destId="{0039A6CA-2A53-4E16-869B-5249390488B2}" srcOrd="1" destOrd="0" presId="urn:microsoft.com/office/officeart/2005/8/layout/radial4"/>
    <dgm:cxn modelId="{AA0C19EE-F67C-456B-897B-255F13A926EF}" type="presParOf" srcId="{19BFE0ED-3F54-426C-BADA-825B80CE8547}" destId="{B029F4C6-F1AF-4929-8C78-9BF565FC07D1}" srcOrd="2" destOrd="0" presId="urn:microsoft.com/office/officeart/2005/8/layout/radial4"/>
    <dgm:cxn modelId="{A54D89B3-20CB-4660-887C-E892E5B352B4}" type="presParOf" srcId="{19BFE0ED-3F54-426C-BADA-825B80CE8547}" destId="{261C4F28-E329-4AEA-B709-B4B6D0DFA9EA}" srcOrd="3" destOrd="0" presId="urn:microsoft.com/office/officeart/2005/8/layout/radial4"/>
    <dgm:cxn modelId="{DBA1E59B-A3AB-4609-A467-6C959C4C5D9A}" type="presParOf" srcId="{19BFE0ED-3F54-426C-BADA-825B80CE8547}" destId="{7239E52D-7C93-4E5B-B445-6D55F2B005D7}" srcOrd="4" destOrd="0" presId="urn:microsoft.com/office/officeart/2005/8/layout/radial4"/>
    <dgm:cxn modelId="{5DB9D30B-6F36-457F-A436-34BDCFC0A2C5}" type="presParOf" srcId="{19BFE0ED-3F54-426C-BADA-825B80CE8547}" destId="{8213E9D2-EFCC-4B9D-8977-D678F5A69FF4}" srcOrd="5" destOrd="0" presId="urn:microsoft.com/office/officeart/2005/8/layout/radial4"/>
    <dgm:cxn modelId="{7134F1FC-6BDA-46BB-A510-7B007794BA13}" type="presParOf" srcId="{19BFE0ED-3F54-426C-BADA-825B80CE8547}" destId="{EBEE6CBB-3A47-4707-B91C-50B5C95DF3E5}" srcOrd="6" destOrd="0" presId="urn:microsoft.com/office/officeart/2005/8/layout/radial4"/>
    <dgm:cxn modelId="{FD641A5B-5F5F-428A-A225-AD0686BADBDF}" type="presParOf" srcId="{19BFE0ED-3F54-426C-BADA-825B80CE8547}" destId="{DBB75AC9-6292-4A0C-BDA4-8C6272E2F69A}" srcOrd="7" destOrd="0" presId="urn:microsoft.com/office/officeart/2005/8/layout/radial4"/>
    <dgm:cxn modelId="{AF02ECF6-C7B7-4484-BE24-497553B19D16}" type="presParOf" srcId="{19BFE0ED-3F54-426C-BADA-825B80CE8547}" destId="{3D932743-C276-41EB-A46C-17CC38759CD3}" srcOrd="8" destOrd="0" presId="urn:microsoft.com/office/officeart/2005/8/layout/radial4"/>
    <dgm:cxn modelId="{03294BB9-9930-4D3D-8E93-9A322806373E}" type="presParOf" srcId="{19BFE0ED-3F54-426C-BADA-825B80CE8547}" destId="{F5809F32-39E4-45D2-9B5F-212F5D224C7C}" srcOrd="9" destOrd="0" presId="urn:microsoft.com/office/officeart/2005/8/layout/radial4"/>
    <dgm:cxn modelId="{5F8B8B0F-1D60-41DB-A187-7CE6C68004DA}" type="presParOf" srcId="{19BFE0ED-3F54-426C-BADA-825B80CE8547}" destId="{413D73C3-885F-4603-92FB-D2E91BD620D0}" srcOrd="10" destOrd="0" presId="urn:microsoft.com/office/officeart/2005/8/layout/radial4"/>
    <dgm:cxn modelId="{84F10B76-57E5-4C0F-8891-178AC45BEDD0}" type="presParOf" srcId="{19BFE0ED-3F54-426C-BADA-825B80CE8547}" destId="{D178551F-4EDF-455A-977B-8A407AF2DA76}" srcOrd="11" destOrd="0" presId="urn:microsoft.com/office/officeart/2005/8/layout/radial4"/>
    <dgm:cxn modelId="{AFC0B0C7-D988-4DC7-97EB-5528946C6419}" type="presParOf" srcId="{19BFE0ED-3F54-426C-BADA-825B80CE8547}" destId="{327FF0AB-C955-4FE8-933F-CFD4272CFDDC}" srcOrd="12" destOrd="0" presId="urn:microsoft.com/office/officeart/2005/8/layout/radial4"/>
    <dgm:cxn modelId="{C0584806-59CC-4BA6-884D-95D04C4BD4DA}" type="presParOf" srcId="{19BFE0ED-3F54-426C-BADA-825B80CE8547}" destId="{F9F2437B-5C2D-4B58-9F07-76171A3C7C2E}" srcOrd="13" destOrd="0" presId="urn:microsoft.com/office/officeart/2005/8/layout/radial4"/>
    <dgm:cxn modelId="{C6EF2D02-D1BC-448A-BA51-340BC6F97F7F}" type="presParOf" srcId="{19BFE0ED-3F54-426C-BADA-825B80CE8547}" destId="{9544D8D8-5EBD-400B-8559-6E3A33668B97}" srcOrd="14" destOrd="0" presId="urn:microsoft.com/office/officeart/2005/8/layout/radial4"/>
    <dgm:cxn modelId="{FF4A0BCA-A07F-4B76-9E02-701FE6C2BFD2}" type="presParOf" srcId="{19BFE0ED-3F54-426C-BADA-825B80CE8547}" destId="{F109A8B4-5AB5-4182-BB8F-017C3A5640B5}" srcOrd="15" destOrd="0" presId="urn:microsoft.com/office/officeart/2005/8/layout/radial4"/>
    <dgm:cxn modelId="{C0AA3D49-170C-4C21-A759-9C320C60E5F9}" type="presParOf" srcId="{19BFE0ED-3F54-426C-BADA-825B80CE8547}" destId="{75D8508D-795F-45D4-ADC3-A8E20863464D}" srcOrd="16" destOrd="0" presId="urn:microsoft.com/office/officeart/2005/8/layout/radial4"/>
    <dgm:cxn modelId="{A9676408-09FA-4F64-BC76-DC9111C6ABD6}" type="presParOf" srcId="{19BFE0ED-3F54-426C-BADA-825B80CE8547}" destId="{9761BEDA-C3C6-41B3-8CD3-6D94223463FC}" srcOrd="17" destOrd="0" presId="urn:microsoft.com/office/officeart/2005/8/layout/radial4"/>
    <dgm:cxn modelId="{336CD355-CDD2-4FB0-9C02-AE0CFFB2D8F7}" type="presParOf" srcId="{19BFE0ED-3F54-426C-BADA-825B80CE8547}" destId="{14BBE7CC-C526-46DC-BDD4-19DA6A5FBD40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843EB-B950-4870-8C60-6F1A2092088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899-8501-4348-B3D9-B30E8743A0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81DD-4726-4EF7-B69E-6547DCC6DF4B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0CEF-EE99-439F-AB4E-66C8B30D6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6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D0F11D-1827-4B4C-B8DC-11950DA74222}" type="slidenum">
              <a:rPr lang="es-ES" smtClean="0">
                <a:latin typeface="Calibri" panose="020F0502020204030204" pitchFamily="34" charset="0"/>
              </a:rPr>
              <a:pPr/>
              <a:t>10</a:t>
            </a:fld>
            <a:endParaRPr lang="es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6772BB-A62E-4AF5-9ABA-5FC15EDA80F2}" type="slidenum">
              <a:rPr lang="es-ES" smtClean="0">
                <a:latin typeface="Calibri" panose="020F0502020204030204" pitchFamily="34" charset="0"/>
              </a:rPr>
              <a:pPr/>
              <a:t>12</a:t>
            </a:fld>
            <a:endParaRPr lang="es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6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6772BB-A62E-4AF5-9ABA-5FC15EDA80F2}" type="slidenum">
              <a:rPr lang="es-ES" smtClean="0">
                <a:latin typeface="Calibri" panose="020F0502020204030204" pitchFamily="34" charset="0"/>
              </a:rPr>
              <a:pPr/>
              <a:t>13</a:t>
            </a:fld>
            <a:endParaRPr lang="es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9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09356-4735-4786-80B7-253E3AD9712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44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0CEF-EE99-439F-AB4E-66C8B30D65F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36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0CEF-EE99-439F-AB4E-66C8B30D65FE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27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4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2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56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5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97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80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83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77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17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680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95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2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02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5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3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2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17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8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73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9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74EB-2289-FE45-AD1C-3E9A1907FBEF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resentación URF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" y="0"/>
            <a:ext cx="98611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07995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507995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́n URF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" y="0"/>
            <a:ext cx="9861177" cy="5715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1E84-AF44-D644-9AC3-130A3A082A89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1"/>
            <a:ext cx="10160000" cy="4959615"/>
          </a:xfrm>
          <a:prstGeom prst="rect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80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07995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507995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/>
          <p:cNvGrpSpPr/>
          <p:nvPr/>
        </p:nvGrpSpPr>
        <p:grpSpPr>
          <a:xfrm>
            <a:off x="0" y="0"/>
            <a:ext cx="10160000" cy="3533775"/>
            <a:chOff x="1524000" y="2928938"/>
            <a:chExt cx="9144000" cy="3929062"/>
          </a:xfrm>
        </p:grpSpPr>
        <p:sp>
          <p:nvSpPr>
            <p:cNvPr id="61" name="27 Rectángulo"/>
            <p:cNvSpPr/>
            <p:nvPr/>
          </p:nvSpPr>
          <p:spPr>
            <a:xfrm>
              <a:off x="1524000" y="2928938"/>
              <a:ext cx="9144000" cy="3929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952625" y="4699000"/>
              <a:ext cx="1695450" cy="158750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3121026" y="3454401"/>
              <a:ext cx="1331913" cy="13319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070351" y="4902201"/>
              <a:ext cx="1096963" cy="10271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 rot="18149051">
              <a:off x="5414963" y="4422776"/>
              <a:ext cx="1784350" cy="1736725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 rot="18149051">
              <a:off x="7720807" y="5139532"/>
              <a:ext cx="1470025" cy="1430338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7" name="Freeform 6"/>
            <p:cNvSpPr>
              <a:spLocks noEditPoints="1"/>
            </p:cNvSpPr>
            <p:nvPr/>
          </p:nvSpPr>
          <p:spPr bwMode="auto">
            <a:xfrm rot="18149051">
              <a:off x="4806157" y="3440907"/>
              <a:ext cx="1154113" cy="112395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 rot="10067758">
              <a:off x="6907214" y="3168650"/>
              <a:ext cx="1608137" cy="1608138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 rot="2098521">
              <a:off x="8945564" y="3048001"/>
              <a:ext cx="1323975" cy="13065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 rot="2098521">
              <a:off x="9367838" y="4919663"/>
              <a:ext cx="1041400" cy="102870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Shape 551"/>
            <p:cNvSpPr>
              <a:spLocks noChangeArrowheads="1"/>
            </p:cNvSpPr>
            <p:nvPr/>
          </p:nvSpPr>
          <p:spPr bwMode="auto">
            <a:xfrm>
              <a:off x="2309813" y="5000625"/>
              <a:ext cx="971550" cy="971550"/>
            </a:xfrm>
            <a:custGeom>
              <a:avLst/>
              <a:gdLst>
                <a:gd name="T0" fmla="*/ 704562 w 16266"/>
                <a:gd name="T1" fmla="*/ 325323 h 16267"/>
                <a:gd name="T2" fmla="*/ 726482 w 16266"/>
                <a:gd name="T3" fmla="*/ 348676 h 16267"/>
                <a:gd name="T4" fmla="*/ 730843 w 16266"/>
                <a:gd name="T5" fmla="*/ 380748 h 16267"/>
                <a:gd name="T6" fmla="*/ 719195 w 16266"/>
                <a:gd name="T7" fmla="*/ 404101 h 16267"/>
                <a:gd name="T8" fmla="*/ 456627 w 16266"/>
                <a:gd name="T9" fmla="*/ 663726 h 16267"/>
                <a:gd name="T10" fmla="*/ 423060 w 16266"/>
                <a:gd name="T11" fmla="*/ 669579 h 16267"/>
                <a:gd name="T12" fmla="*/ 395345 w 16266"/>
                <a:gd name="T13" fmla="*/ 655006 h 16267"/>
                <a:gd name="T14" fmla="*/ 261135 w 16266"/>
                <a:gd name="T15" fmla="*/ 514951 h 16267"/>
                <a:gd name="T16" fmla="*/ 258208 w 16266"/>
                <a:gd name="T17" fmla="*/ 484312 h 16267"/>
                <a:gd name="T18" fmla="*/ 272782 w 16266"/>
                <a:gd name="T19" fmla="*/ 458092 h 16267"/>
                <a:gd name="T20" fmla="*/ 300496 w 16266"/>
                <a:gd name="T21" fmla="*/ 443460 h 16267"/>
                <a:gd name="T22" fmla="*/ 329703 w 16266"/>
                <a:gd name="T23" fmla="*/ 446386 h 16267"/>
                <a:gd name="T24" fmla="*/ 428913 w 16266"/>
                <a:gd name="T25" fmla="*/ 538303 h 16267"/>
                <a:gd name="T26" fmla="*/ 656480 w 16266"/>
                <a:gd name="T27" fmla="*/ 323890 h 16267"/>
                <a:gd name="T28" fmla="*/ 687061 w 16266"/>
                <a:gd name="T29" fmla="*/ 319470 h 16267"/>
                <a:gd name="T30" fmla="*/ 411353 w 16266"/>
                <a:gd name="T31" fmla="*/ 5853 h 16267"/>
                <a:gd name="T32" fmla="*/ 341351 w 16266"/>
                <a:gd name="T33" fmla="*/ 21919 h 16267"/>
                <a:gd name="T34" fmla="*/ 275709 w 16266"/>
                <a:gd name="T35" fmla="*/ 48198 h 16267"/>
                <a:gd name="T36" fmla="*/ 214427 w 16266"/>
                <a:gd name="T37" fmla="*/ 83197 h 16267"/>
                <a:gd name="T38" fmla="*/ 158998 w 16266"/>
                <a:gd name="T39" fmla="*/ 126916 h 16267"/>
                <a:gd name="T40" fmla="*/ 110857 w 16266"/>
                <a:gd name="T41" fmla="*/ 176548 h 16267"/>
                <a:gd name="T42" fmla="*/ 70002 w 16266"/>
                <a:gd name="T43" fmla="*/ 233406 h 16267"/>
                <a:gd name="T44" fmla="*/ 37928 w 16266"/>
                <a:gd name="T45" fmla="*/ 296177 h 16267"/>
                <a:gd name="T46" fmla="*/ 14574 w 16266"/>
                <a:gd name="T47" fmla="*/ 364682 h 16267"/>
                <a:gd name="T48" fmla="*/ 2927 w 16266"/>
                <a:gd name="T49" fmla="*/ 436173 h 16267"/>
                <a:gd name="T50" fmla="*/ 0 w 16266"/>
                <a:gd name="T51" fmla="*/ 510591 h 16267"/>
                <a:gd name="T52" fmla="*/ 10214 w 16266"/>
                <a:gd name="T53" fmla="*/ 583515 h 16267"/>
                <a:gd name="T54" fmla="*/ 29207 w 16266"/>
                <a:gd name="T55" fmla="*/ 652080 h 16267"/>
                <a:gd name="T56" fmla="*/ 58355 w 16266"/>
                <a:gd name="T57" fmla="*/ 717718 h 16267"/>
                <a:gd name="T58" fmla="*/ 96283 w 16266"/>
                <a:gd name="T59" fmla="*/ 776069 h 16267"/>
                <a:gd name="T60" fmla="*/ 142991 w 16266"/>
                <a:gd name="T61" fmla="*/ 828568 h 16267"/>
                <a:gd name="T62" fmla="*/ 195493 w 16266"/>
                <a:gd name="T63" fmla="*/ 875273 h 16267"/>
                <a:gd name="T64" fmla="*/ 253848 w 16266"/>
                <a:gd name="T65" fmla="*/ 913198 h 16267"/>
                <a:gd name="T66" fmla="*/ 319490 w 16266"/>
                <a:gd name="T67" fmla="*/ 942344 h 16267"/>
                <a:gd name="T68" fmla="*/ 388059 w 16266"/>
                <a:gd name="T69" fmla="*/ 961277 h 16267"/>
                <a:gd name="T70" fmla="*/ 460988 w 16266"/>
                <a:gd name="T71" fmla="*/ 971490 h 16267"/>
                <a:gd name="T72" fmla="*/ 560197 w 16266"/>
                <a:gd name="T73" fmla="*/ 965697 h 16267"/>
                <a:gd name="T74" fmla="*/ 630199 w 16266"/>
                <a:gd name="T75" fmla="*/ 949631 h 16267"/>
                <a:gd name="T76" fmla="*/ 695841 w 16266"/>
                <a:gd name="T77" fmla="*/ 923352 h 16267"/>
                <a:gd name="T78" fmla="*/ 757123 w 16266"/>
                <a:gd name="T79" fmla="*/ 888353 h 16267"/>
                <a:gd name="T80" fmla="*/ 812552 w 16266"/>
                <a:gd name="T81" fmla="*/ 844634 h 16267"/>
                <a:gd name="T82" fmla="*/ 860693 w 16266"/>
                <a:gd name="T83" fmla="*/ 795002 h 16267"/>
                <a:gd name="T84" fmla="*/ 901548 w 16266"/>
                <a:gd name="T85" fmla="*/ 738144 h 16267"/>
                <a:gd name="T86" fmla="*/ 933622 w 16266"/>
                <a:gd name="T87" fmla="*/ 675432 h 16267"/>
                <a:gd name="T88" fmla="*/ 956976 w 16266"/>
                <a:gd name="T89" fmla="*/ 606868 h 16267"/>
                <a:gd name="T90" fmla="*/ 968623 w 16266"/>
                <a:gd name="T91" fmla="*/ 535377 h 16267"/>
                <a:gd name="T92" fmla="*/ 971550 w 16266"/>
                <a:gd name="T93" fmla="*/ 460959 h 16267"/>
                <a:gd name="T94" fmla="*/ 961336 w 16266"/>
                <a:gd name="T95" fmla="*/ 388035 h 16267"/>
                <a:gd name="T96" fmla="*/ 942343 w 16266"/>
                <a:gd name="T97" fmla="*/ 319470 h 16267"/>
                <a:gd name="T98" fmla="*/ 913195 w 16266"/>
                <a:gd name="T99" fmla="*/ 253832 h 16267"/>
                <a:gd name="T100" fmla="*/ 875267 w 16266"/>
                <a:gd name="T101" fmla="*/ 195481 h 16267"/>
                <a:gd name="T102" fmla="*/ 828559 w 16266"/>
                <a:gd name="T103" fmla="*/ 142982 h 16267"/>
                <a:gd name="T104" fmla="*/ 776057 w 16266"/>
                <a:gd name="T105" fmla="*/ 96337 h 16267"/>
                <a:gd name="T106" fmla="*/ 717702 w 16266"/>
                <a:gd name="T107" fmla="*/ 58411 h 16267"/>
                <a:gd name="T108" fmla="*/ 653553 w 16266"/>
                <a:gd name="T109" fmla="*/ 29206 h 16267"/>
                <a:gd name="T110" fmla="*/ 583491 w 16266"/>
                <a:gd name="T111" fmla="*/ 10273 h 16267"/>
                <a:gd name="T112" fmla="*/ 510562 w 16266"/>
                <a:gd name="T113" fmla="*/ 60 h 162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66"/>
                <a:gd name="T172" fmla="*/ 0 h 16267"/>
                <a:gd name="T173" fmla="*/ 16266 w 16266"/>
                <a:gd name="T174" fmla="*/ 16267 h 162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lnTo>
                    <a:pt x="11503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lnTo>
                    <a:pt x="77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91425" tIns="91425" rIns="91425" bIns="91425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72" name="Круговая стрелка 28"/>
            <p:cNvSpPr/>
            <p:nvPr/>
          </p:nvSpPr>
          <p:spPr>
            <a:xfrm rot="3888781" flipV="1">
              <a:off x="3847307" y="5722144"/>
              <a:ext cx="755650" cy="792163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3" name="Круговая стрелка 28"/>
            <p:cNvSpPr/>
            <p:nvPr/>
          </p:nvSpPr>
          <p:spPr>
            <a:xfrm rot="18565429">
              <a:off x="5906294" y="3075782"/>
              <a:ext cx="755650" cy="792162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4" name="Круговая стрелка 28"/>
            <p:cNvSpPr/>
            <p:nvPr/>
          </p:nvSpPr>
          <p:spPr>
            <a:xfrm rot="16200000">
              <a:off x="1964532" y="3861594"/>
              <a:ext cx="755650" cy="792163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5" name="Круговая стрелка 28"/>
            <p:cNvSpPr/>
            <p:nvPr/>
          </p:nvSpPr>
          <p:spPr>
            <a:xfrm rot="17891114">
              <a:off x="8389144" y="4553744"/>
              <a:ext cx="755650" cy="792162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6" name="42 Conector"/>
            <p:cNvSpPr/>
            <p:nvPr/>
          </p:nvSpPr>
          <p:spPr>
            <a:xfrm>
              <a:off x="7159625" y="3421063"/>
              <a:ext cx="1079500" cy="1079500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grpSp>
          <p:nvGrpSpPr>
            <p:cNvPr id="77" name="Shape 439"/>
            <p:cNvGrpSpPr>
              <a:grpSpLocks/>
            </p:cNvGrpSpPr>
            <p:nvPr/>
          </p:nvGrpSpPr>
          <p:grpSpPr bwMode="auto">
            <a:xfrm>
              <a:off x="7357362" y="3575367"/>
              <a:ext cx="720000" cy="756000"/>
              <a:chOff x="5970799" y="1619250"/>
              <a:chExt cx="428651" cy="456725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78" name="Shape 440"/>
              <p:cNvSpPr>
                <a:spLocks noChangeArrowheads="1"/>
              </p:cNvSpPr>
              <p:nvPr/>
            </p:nvSpPr>
            <p:spPr bwMode="auto">
              <a:xfrm>
                <a:off x="5970799" y="1674200"/>
                <a:ext cx="377975" cy="377950"/>
              </a:xfrm>
              <a:custGeom>
                <a:avLst/>
                <a:gdLst>
                  <a:gd name="T0" fmla="*/ 0 w 15119"/>
                  <a:gd name="T1" fmla="*/ 0 h 15118"/>
                  <a:gd name="T2" fmla="*/ 15119 w 15119"/>
                  <a:gd name="T3" fmla="*/ 15118 h 15118"/>
                </a:gdLst>
                <a:ahLst/>
                <a:cxnLst/>
                <a:rect l="T0" t="T1" r="T2" b="T3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79" name="Shape 441"/>
              <p:cNvSpPr>
                <a:spLocks noChangeArrowheads="1"/>
              </p:cNvSpPr>
              <p:nvPr/>
            </p:nvSpPr>
            <p:spPr bwMode="auto">
              <a:xfrm>
                <a:off x="6068500" y="1771877"/>
                <a:ext cx="182576" cy="182601"/>
              </a:xfrm>
              <a:custGeom>
                <a:avLst/>
                <a:gdLst>
                  <a:gd name="T0" fmla="*/ 0 w 7303"/>
                  <a:gd name="T1" fmla="*/ 0 h 7304"/>
                  <a:gd name="T2" fmla="*/ 7303 w 7303"/>
                  <a:gd name="T3" fmla="*/ 7304 h 7304"/>
                </a:gdLst>
                <a:ahLst/>
                <a:cxnLst/>
                <a:rect l="T0" t="T1" r="T2" b="T3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0" name="Shape 442"/>
              <p:cNvSpPr>
                <a:spLocks noChangeArrowheads="1"/>
              </p:cNvSpPr>
              <p:nvPr/>
            </p:nvSpPr>
            <p:spPr bwMode="auto">
              <a:xfrm>
                <a:off x="5981175" y="2005125"/>
                <a:ext cx="75125" cy="70850"/>
              </a:xfrm>
              <a:custGeom>
                <a:avLst/>
                <a:gdLst>
                  <a:gd name="T0" fmla="*/ 0 w 3005"/>
                  <a:gd name="T1" fmla="*/ 0 h 2834"/>
                  <a:gd name="T2" fmla="*/ 3005 w 3005"/>
                  <a:gd name="T3" fmla="*/ 2834 h 2834"/>
                </a:gdLst>
                <a:ahLst/>
                <a:cxnLst/>
                <a:rect l="T0" t="T1" r="T2" b="T3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1" name="Shape 443"/>
              <p:cNvSpPr>
                <a:spLocks noChangeArrowheads="1"/>
              </p:cNvSpPr>
              <p:nvPr/>
            </p:nvSpPr>
            <p:spPr bwMode="auto">
              <a:xfrm>
                <a:off x="6263875" y="2005125"/>
                <a:ext cx="74525" cy="70850"/>
              </a:xfrm>
              <a:custGeom>
                <a:avLst/>
                <a:gdLst>
                  <a:gd name="T0" fmla="*/ 0 w 2981"/>
                  <a:gd name="T1" fmla="*/ 0 h 2834"/>
                  <a:gd name="T2" fmla="*/ 2981 w 2981"/>
                  <a:gd name="T3" fmla="*/ 2834 h 2834"/>
                </a:gdLst>
                <a:ahLst/>
                <a:cxnLst/>
                <a:rect l="T0" t="T1" r="T2" b="T3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2" name="Shape 444"/>
              <p:cNvSpPr>
                <a:spLocks noChangeArrowheads="1"/>
              </p:cNvSpPr>
              <p:nvPr/>
            </p:nvSpPr>
            <p:spPr bwMode="auto">
              <a:xfrm>
                <a:off x="6147875" y="1619250"/>
                <a:ext cx="251575" cy="255850"/>
              </a:xfrm>
              <a:custGeom>
                <a:avLst/>
                <a:gdLst>
                  <a:gd name="T0" fmla="*/ 0 w 10063"/>
                  <a:gd name="T1" fmla="*/ 0 h 10234"/>
                  <a:gd name="T2" fmla="*/ 10063 w 10063"/>
                  <a:gd name="T3" fmla="*/ 10234 h 10234"/>
                </a:gdLst>
                <a:ahLst/>
                <a:cxnLst/>
                <a:rect l="T0" t="T1" r="T2" b="T3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6272" y="3554612"/>
            <a:ext cx="42990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Felipe Lega Gutiérrez</a:t>
            </a:r>
          </a:p>
          <a:p>
            <a:r>
              <a:rPr lang="es-CO" dirty="0">
                <a:latin typeface="Arial Narrow" panose="020B0606020202030204" pitchFamily="34" charset="0"/>
                <a:cs typeface="Arial" panose="020B0604020202020204" pitchFamily="34" charset="0"/>
              </a:rPr>
              <a:t>Director - Unidad de Regulación Financiera URF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97120" y="737042"/>
            <a:ext cx="71660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Crowdfunding</a:t>
            </a:r>
            <a:r>
              <a:rPr lang="es-CO" sz="4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y Ecosistema </a:t>
            </a:r>
            <a:r>
              <a:rPr lang="es-CO" sz="40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Fintech</a:t>
            </a:r>
            <a:endParaRPr lang="es-CO" sz="4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Asobancaria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17</a:t>
            </a:r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° Congreso de Derecho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Financiero</a:t>
            </a:r>
          </a:p>
          <a:p>
            <a:pPr algn="ctr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Visión Jurídica con Enfoque Innovador</a:t>
            </a:r>
            <a:endParaRPr lang="es-E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7061200" y="-14553"/>
            <a:ext cx="3096771" cy="572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500" dirty="0">
              <a:latin typeface="Roboto Thin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359436" y="1473811"/>
            <a:ext cx="2570814" cy="1786296"/>
            <a:chOff x="7289509" y="1122298"/>
            <a:chExt cx="2878788" cy="1979686"/>
          </a:xfrm>
        </p:grpSpPr>
        <p:grpSp>
          <p:nvGrpSpPr>
            <p:cNvPr id="33" name="Grupo 3"/>
            <p:cNvGrpSpPr>
              <a:grpSpLocks/>
            </p:cNvGrpSpPr>
            <p:nvPr/>
          </p:nvGrpSpPr>
          <p:grpSpPr bwMode="auto">
            <a:xfrm>
              <a:off x="7764217" y="1122298"/>
              <a:ext cx="1799025" cy="1979686"/>
              <a:chOff x="3131840" y="2132856"/>
              <a:chExt cx="2630096" cy="2205434"/>
            </a:xfrm>
          </p:grpSpPr>
          <p:grpSp>
            <p:nvGrpSpPr>
              <p:cNvPr id="34" name="Shape 483"/>
              <p:cNvGrpSpPr>
                <a:grpSpLocks/>
              </p:cNvGrpSpPr>
              <p:nvPr/>
            </p:nvGrpSpPr>
            <p:grpSpPr bwMode="auto">
              <a:xfrm>
                <a:off x="3131840" y="2132856"/>
                <a:ext cx="2630096" cy="2205434"/>
                <a:chOff x="2583325" y="2972875"/>
                <a:chExt cx="462850" cy="4457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7" name="Shape 484"/>
                <p:cNvSpPr>
                  <a:spLocks noChangeArrowheads="1"/>
                </p:cNvSpPr>
                <p:nvPr/>
              </p:nvSpPr>
              <p:spPr bwMode="auto">
                <a:xfrm>
                  <a:off x="2701775" y="3323350"/>
                  <a:ext cx="225950" cy="95275"/>
                </a:xfrm>
                <a:custGeom>
                  <a:avLst/>
                  <a:gdLst>
                    <a:gd name="T0" fmla="*/ 0 w 9038"/>
                    <a:gd name="T1" fmla="*/ 0 h 3811"/>
                    <a:gd name="T2" fmla="*/ 9038 w 9038"/>
                    <a:gd name="T3" fmla="*/ 3811 h 3811"/>
                  </a:gdLst>
                  <a:ahLst/>
                  <a:cxnLst/>
                  <a:rect l="T0" t="T1" r="T2" b="T3"/>
                  <a:pathLst>
                    <a:path w="9038" h="3811" extrusionOk="0">
                      <a:moveTo>
                        <a:pt x="2956" y="1"/>
                      </a:moveTo>
                      <a:lnTo>
                        <a:pt x="2956" y="2956"/>
                      </a:lnTo>
                      <a:lnTo>
                        <a:pt x="685" y="2956"/>
                      </a:lnTo>
                      <a:lnTo>
                        <a:pt x="514" y="3005"/>
                      </a:lnTo>
                      <a:lnTo>
                        <a:pt x="367" y="3103"/>
                      </a:lnTo>
                      <a:lnTo>
                        <a:pt x="245" y="3200"/>
                      </a:lnTo>
                      <a:lnTo>
                        <a:pt x="147" y="3322"/>
                      </a:lnTo>
                      <a:lnTo>
                        <a:pt x="50" y="3469"/>
                      </a:lnTo>
                      <a:lnTo>
                        <a:pt x="1" y="3640"/>
                      </a:lnTo>
                      <a:lnTo>
                        <a:pt x="1" y="3811"/>
                      </a:lnTo>
                      <a:lnTo>
                        <a:pt x="9037" y="3811"/>
                      </a:lnTo>
                      <a:lnTo>
                        <a:pt x="9037" y="3640"/>
                      </a:lnTo>
                      <a:lnTo>
                        <a:pt x="8988" y="3469"/>
                      </a:lnTo>
                      <a:lnTo>
                        <a:pt x="8891" y="3322"/>
                      </a:lnTo>
                      <a:lnTo>
                        <a:pt x="8793" y="3200"/>
                      </a:lnTo>
                      <a:lnTo>
                        <a:pt x="8671" y="3103"/>
                      </a:lnTo>
                      <a:lnTo>
                        <a:pt x="8524" y="3005"/>
                      </a:lnTo>
                      <a:lnTo>
                        <a:pt x="8353" y="2956"/>
                      </a:lnTo>
                      <a:lnTo>
                        <a:pt x="6082" y="2956"/>
                      </a:lnTo>
                      <a:lnTo>
                        <a:pt x="6082" y="1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38" name="Shape 485"/>
                <p:cNvSpPr>
                  <a:spLocks noChangeArrowheads="1"/>
                </p:cNvSpPr>
                <p:nvPr/>
              </p:nvSpPr>
              <p:spPr bwMode="auto">
                <a:xfrm>
                  <a:off x="2583325" y="2972875"/>
                  <a:ext cx="462850" cy="337075"/>
                </a:xfrm>
                <a:custGeom>
                  <a:avLst/>
                  <a:gdLst>
                    <a:gd name="T0" fmla="*/ 0 w 18514"/>
                    <a:gd name="T1" fmla="*/ 0 h 13483"/>
                    <a:gd name="T2" fmla="*/ 18514 w 18514"/>
                    <a:gd name="T3" fmla="*/ 13483 h 13483"/>
                  </a:gdLst>
                  <a:ahLst/>
                  <a:cxnLst/>
                  <a:rect l="T0" t="T1" r="T2" b="T3"/>
                  <a:pathLst>
                    <a:path w="18514" h="13483" extrusionOk="0">
                      <a:moveTo>
                        <a:pt x="17048" y="1466"/>
                      </a:moveTo>
                      <a:lnTo>
                        <a:pt x="17048" y="12017"/>
                      </a:lnTo>
                      <a:lnTo>
                        <a:pt x="1466" y="12017"/>
                      </a:lnTo>
                      <a:lnTo>
                        <a:pt x="1466" y="1466"/>
                      </a:lnTo>
                      <a:close/>
                      <a:moveTo>
                        <a:pt x="391" y="1"/>
                      </a:moveTo>
                      <a:lnTo>
                        <a:pt x="318" y="50"/>
                      </a:lnTo>
                      <a:lnTo>
                        <a:pt x="220" y="74"/>
                      </a:lnTo>
                      <a:lnTo>
                        <a:pt x="147" y="148"/>
                      </a:lnTo>
                      <a:lnTo>
                        <a:pt x="98" y="221"/>
                      </a:lnTo>
                      <a:lnTo>
                        <a:pt x="49" y="294"/>
                      </a:lnTo>
                      <a:lnTo>
                        <a:pt x="25" y="392"/>
                      </a:lnTo>
                      <a:lnTo>
                        <a:pt x="1" y="489"/>
                      </a:lnTo>
                      <a:lnTo>
                        <a:pt x="1" y="12994"/>
                      </a:lnTo>
                      <a:lnTo>
                        <a:pt x="25" y="13092"/>
                      </a:lnTo>
                      <a:lnTo>
                        <a:pt x="49" y="13189"/>
                      </a:lnTo>
                      <a:lnTo>
                        <a:pt x="98" y="13263"/>
                      </a:lnTo>
                      <a:lnTo>
                        <a:pt x="147" y="13336"/>
                      </a:lnTo>
                      <a:lnTo>
                        <a:pt x="220" y="13409"/>
                      </a:lnTo>
                      <a:lnTo>
                        <a:pt x="318" y="13434"/>
                      </a:lnTo>
                      <a:lnTo>
                        <a:pt x="391" y="13483"/>
                      </a:lnTo>
                      <a:lnTo>
                        <a:pt x="18123" y="13483"/>
                      </a:lnTo>
                      <a:lnTo>
                        <a:pt x="18196" y="13434"/>
                      </a:lnTo>
                      <a:lnTo>
                        <a:pt x="18293" y="13409"/>
                      </a:lnTo>
                      <a:lnTo>
                        <a:pt x="18367" y="13336"/>
                      </a:lnTo>
                      <a:lnTo>
                        <a:pt x="18416" y="13263"/>
                      </a:lnTo>
                      <a:lnTo>
                        <a:pt x="18464" y="13189"/>
                      </a:lnTo>
                      <a:lnTo>
                        <a:pt x="18489" y="13092"/>
                      </a:lnTo>
                      <a:lnTo>
                        <a:pt x="18513" y="12994"/>
                      </a:lnTo>
                      <a:lnTo>
                        <a:pt x="18513" y="489"/>
                      </a:lnTo>
                      <a:lnTo>
                        <a:pt x="18489" y="392"/>
                      </a:lnTo>
                      <a:lnTo>
                        <a:pt x="18464" y="294"/>
                      </a:lnTo>
                      <a:lnTo>
                        <a:pt x="18416" y="221"/>
                      </a:lnTo>
                      <a:lnTo>
                        <a:pt x="18367" y="148"/>
                      </a:lnTo>
                      <a:lnTo>
                        <a:pt x="18293" y="74"/>
                      </a:lnTo>
                      <a:lnTo>
                        <a:pt x="18196" y="50"/>
                      </a:lnTo>
                      <a:lnTo>
                        <a:pt x="18123" y="1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sp>
            <p:nvSpPr>
              <p:cNvPr id="36" name="Rectángulo 35"/>
              <p:cNvSpPr/>
              <p:nvPr/>
            </p:nvSpPr>
            <p:spPr>
              <a:xfrm>
                <a:off x="3288342" y="2270945"/>
                <a:ext cx="2301153" cy="1374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grpSp>
          <p:nvGrpSpPr>
            <p:cNvPr id="29" name="Grupo 7"/>
            <p:cNvGrpSpPr>
              <a:grpSpLocks/>
            </p:cNvGrpSpPr>
            <p:nvPr/>
          </p:nvGrpSpPr>
          <p:grpSpPr bwMode="auto">
            <a:xfrm>
              <a:off x="9261818" y="1644219"/>
              <a:ext cx="906479" cy="1356302"/>
              <a:chOff x="6266250" y="1903778"/>
              <a:chExt cx="1537930" cy="2005663"/>
            </a:xfrm>
          </p:grpSpPr>
          <p:sp>
            <p:nvSpPr>
              <p:cNvPr id="31" name="Shape 481"/>
              <p:cNvSpPr>
                <a:spLocks noChangeArrowheads="1"/>
              </p:cNvSpPr>
              <p:nvPr/>
            </p:nvSpPr>
            <p:spPr bwMode="auto">
              <a:xfrm>
                <a:off x="6266250" y="1903778"/>
                <a:ext cx="1537930" cy="2005663"/>
              </a:xfrm>
              <a:custGeom>
                <a:avLst/>
                <a:gdLst>
                  <a:gd name="T0" fmla="*/ 3999435 w 16022"/>
                  <a:gd name="T1" fmla="*/ 4825631 h 20565"/>
                  <a:gd name="T2" fmla="*/ 440017 w 16022"/>
                  <a:gd name="T3" fmla="*/ 433358 h 20565"/>
                  <a:gd name="T4" fmla="*/ 2219726 w 16022"/>
                  <a:gd name="T5" fmla="*/ 4992099 h 20565"/>
                  <a:gd name="T6" fmla="*/ 2307566 w 16022"/>
                  <a:gd name="T7" fmla="*/ 5012005 h 20565"/>
                  <a:gd name="T8" fmla="*/ 2382089 w 16022"/>
                  <a:gd name="T9" fmla="*/ 5058673 h 20565"/>
                  <a:gd name="T10" fmla="*/ 2429480 w 16022"/>
                  <a:gd name="T11" fmla="*/ 5132086 h 20565"/>
                  <a:gd name="T12" fmla="*/ 2449705 w 16022"/>
                  <a:gd name="T13" fmla="*/ 5218863 h 20565"/>
                  <a:gd name="T14" fmla="*/ 2429480 w 16022"/>
                  <a:gd name="T15" fmla="*/ 5305376 h 20565"/>
                  <a:gd name="T16" fmla="*/ 2382089 w 16022"/>
                  <a:gd name="T17" fmla="*/ 5378789 h 20565"/>
                  <a:gd name="T18" fmla="*/ 2307566 w 16022"/>
                  <a:gd name="T19" fmla="*/ 5425457 h 20565"/>
                  <a:gd name="T20" fmla="*/ 2219726 w 16022"/>
                  <a:gd name="T21" fmla="*/ 5445380 h 20565"/>
                  <a:gd name="T22" fmla="*/ 2131619 w 16022"/>
                  <a:gd name="T23" fmla="*/ 5425457 h 20565"/>
                  <a:gd name="T24" fmla="*/ 2057362 w 16022"/>
                  <a:gd name="T25" fmla="*/ 5378789 h 20565"/>
                  <a:gd name="T26" fmla="*/ 2009971 w 16022"/>
                  <a:gd name="T27" fmla="*/ 5305376 h 20565"/>
                  <a:gd name="T28" fmla="*/ 1989746 w 16022"/>
                  <a:gd name="T29" fmla="*/ 5218863 h 20565"/>
                  <a:gd name="T30" fmla="*/ 2009971 w 16022"/>
                  <a:gd name="T31" fmla="*/ 5132086 h 20565"/>
                  <a:gd name="T32" fmla="*/ 2057362 w 16022"/>
                  <a:gd name="T33" fmla="*/ 5058673 h 20565"/>
                  <a:gd name="T34" fmla="*/ 2131619 w 16022"/>
                  <a:gd name="T35" fmla="*/ 5012005 h 20565"/>
                  <a:gd name="T36" fmla="*/ 2219726 w 16022"/>
                  <a:gd name="T37" fmla="*/ 4992099 h 20565"/>
                  <a:gd name="T38" fmla="*/ 284295 w 16022"/>
                  <a:gd name="T39" fmla="*/ 6823 h 20565"/>
                  <a:gd name="T40" fmla="*/ 155722 w 16022"/>
                  <a:gd name="T41" fmla="*/ 60032 h 20565"/>
                  <a:gd name="T42" fmla="*/ 60957 w 16022"/>
                  <a:gd name="T43" fmla="*/ 153368 h 20565"/>
                  <a:gd name="T44" fmla="*/ 6925 w 16022"/>
                  <a:gd name="T45" fmla="*/ 279990 h 20565"/>
                  <a:gd name="T46" fmla="*/ 0 w 16022"/>
                  <a:gd name="T47" fmla="*/ 5258708 h 20565"/>
                  <a:gd name="T48" fmla="*/ 27149 w 16022"/>
                  <a:gd name="T49" fmla="*/ 5398712 h 20565"/>
                  <a:gd name="T50" fmla="*/ 101690 w 16022"/>
                  <a:gd name="T51" fmla="*/ 5511953 h 20565"/>
                  <a:gd name="T52" fmla="*/ 216679 w 16022"/>
                  <a:gd name="T53" fmla="*/ 5585366 h 20565"/>
                  <a:gd name="T54" fmla="*/ 351894 w 16022"/>
                  <a:gd name="T55" fmla="*/ 5612112 h 20565"/>
                  <a:gd name="T56" fmla="*/ 4155157 w 16022"/>
                  <a:gd name="T57" fmla="*/ 5605289 h 20565"/>
                  <a:gd name="T58" fmla="*/ 4283729 w 16022"/>
                  <a:gd name="T59" fmla="*/ 5552080 h 20565"/>
                  <a:gd name="T60" fmla="*/ 4378494 w 16022"/>
                  <a:gd name="T61" fmla="*/ 5458744 h 20565"/>
                  <a:gd name="T62" fmla="*/ 4432527 w 16022"/>
                  <a:gd name="T63" fmla="*/ 5332121 h 20565"/>
                  <a:gd name="T64" fmla="*/ 4439451 w 16022"/>
                  <a:gd name="T65" fmla="*/ 353403 h 20565"/>
                  <a:gd name="T66" fmla="*/ 4412302 w 16022"/>
                  <a:gd name="T67" fmla="*/ 213400 h 20565"/>
                  <a:gd name="T68" fmla="*/ 4337762 w 16022"/>
                  <a:gd name="T69" fmla="*/ 100158 h 20565"/>
                  <a:gd name="T70" fmla="*/ 4222772 w 16022"/>
                  <a:gd name="T71" fmla="*/ 26745 h 20565"/>
                  <a:gd name="T72" fmla="*/ 4087558 w 16022"/>
                  <a:gd name="T73" fmla="*/ 0 h 205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22"/>
                  <a:gd name="T112" fmla="*/ 0 h 20565"/>
                  <a:gd name="T113" fmla="*/ 16022 w 16022"/>
                  <a:gd name="T114" fmla="*/ 20565 h 205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22" h="20565" extrusionOk="0">
                    <a:moveTo>
                      <a:pt x="14434" y="1588"/>
                    </a:moveTo>
                    <a:lnTo>
                      <a:pt x="14434" y="17683"/>
                    </a:lnTo>
                    <a:lnTo>
                      <a:pt x="1588" y="17683"/>
                    </a:lnTo>
                    <a:lnTo>
                      <a:pt x="1588" y="1588"/>
                    </a:lnTo>
                    <a:lnTo>
                      <a:pt x="14434" y="1588"/>
                    </a:lnTo>
                    <a:close/>
                    <a:moveTo>
                      <a:pt x="8011" y="18293"/>
                    </a:moveTo>
                    <a:lnTo>
                      <a:pt x="8182" y="18318"/>
                    </a:lnTo>
                    <a:lnTo>
                      <a:pt x="8328" y="18366"/>
                    </a:lnTo>
                    <a:lnTo>
                      <a:pt x="8475" y="18440"/>
                    </a:lnTo>
                    <a:lnTo>
                      <a:pt x="8597" y="18537"/>
                    </a:lnTo>
                    <a:lnTo>
                      <a:pt x="8695" y="18660"/>
                    </a:lnTo>
                    <a:lnTo>
                      <a:pt x="8768" y="18806"/>
                    </a:lnTo>
                    <a:lnTo>
                      <a:pt x="8817" y="18953"/>
                    </a:lnTo>
                    <a:lnTo>
                      <a:pt x="8841" y="19124"/>
                    </a:lnTo>
                    <a:lnTo>
                      <a:pt x="8817" y="19295"/>
                    </a:lnTo>
                    <a:lnTo>
                      <a:pt x="8768" y="19441"/>
                    </a:lnTo>
                    <a:lnTo>
                      <a:pt x="8695" y="19588"/>
                    </a:lnTo>
                    <a:lnTo>
                      <a:pt x="8597" y="19710"/>
                    </a:lnTo>
                    <a:lnTo>
                      <a:pt x="8475" y="19807"/>
                    </a:lnTo>
                    <a:lnTo>
                      <a:pt x="8328" y="19881"/>
                    </a:lnTo>
                    <a:lnTo>
                      <a:pt x="8182" y="19930"/>
                    </a:lnTo>
                    <a:lnTo>
                      <a:pt x="8011" y="19954"/>
                    </a:lnTo>
                    <a:lnTo>
                      <a:pt x="7840" y="19930"/>
                    </a:lnTo>
                    <a:lnTo>
                      <a:pt x="7693" y="19881"/>
                    </a:lnTo>
                    <a:lnTo>
                      <a:pt x="7547" y="19807"/>
                    </a:lnTo>
                    <a:lnTo>
                      <a:pt x="7425" y="19710"/>
                    </a:lnTo>
                    <a:lnTo>
                      <a:pt x="7327" y="19588"/>
                    </a:lnTo>
                    <a:lnTo>
                      <a:pt x="7254" y="19441"/>
                    </a:lnTo>
                    <a:lnTo>
                      <a:pt x="7205" y="19295"/>
                    </a:lnTo>
                    <a:lnTo>
                      <a:pt x="7181" y="19124"/>
                    </a:lnTo>
                    <a:lnTo>
                      <a:pt x="7205" y="18953"/>
                    </a:lnTo>
                    <a:lnTo>
                      <a:pt x="7254" y="18806"/>
                    </a:lnTo>
                    <a:lnTo>
                      <a:pt x="7327" y="18660"/>
                    </a:lnTo>
                    <a:lnTo>
                      <a:pt x="7425" y="18537"/>
                    </a:lnTo>
                    <a:lnTo>
                      <a:pt x="7547" y="18440"/>
                    </a:lnTo>
                    <a:lnTo>
                      <a:pt x="7693" y="18366"/>
                    </a:lnTo>
                    <a:lnTo>
                      <a:pt x="7840" y="18318"/>
                    </a:lnTo>
                    <a:lnTo>
                      <a:pt x="8011" y="18293"/>
                    </a:lnTo>
                    <a:close/>
                    <a:moveTo>
                      <a:pt x="1270" y="0"/>
                    </a:moveTo>
                    <a:lnTo>
                      <a:pt x="1026" y="25"/>
                    </a:lnTo>
                    <a:lnTo>
                      <a:pt x="782" y="98"/>
                    </a:lnTo>
                    <a:lnTo>
                      <a:pt x="562" y="220"/>
                    </a:lnTo>
                    <a:lnTo>
                      <a:pt x="367" y="367"/>
                    </a:lnTo>
                    <a:lnTo>
                      <a:pt x="220" y="562"/>
                    </a:lnTo>
                    <a:lnTo>
                      <a:pt x="98" y="782"/>
                    </a:lnTo>
                    <a:lnTo>
                      <a:pt x="25" y="1026"/>
                    </a:lnTo>
                    <a:lnTo>
                      <a:pt x="0" y="1295"/>
                    </a:lnTo>
                    <a:lnTo>
                      <a:pt x="0" y="19270"/>
                    </a:lnTo>
                    <a:lnTo>
                      <a:pt x="25" y="19539"/>
                    </a:lnTo>
                    <a:lnTo>
                      <a:pt x="98" y="19783"/>
                    </a:lnTo>
                    <a:lnTo>
                      <a:pt x="220" y="20003"/>
                    </a:lnTo>
                    <a:lnTo>
                      <a:pt x="367" y="20198"/>
                    </a:lnTo>
                    <a:lnTo>
                      <a:pt x="562" y="20345"/>
                    </a:lnTo>
                    <a:lnTo>
                      <a:pt x="782" y="20467"/>
                    </a:lnTo>
                    <a:lnTo>
                      <a:pt x="1026" y="20540"/>
                    </a:lnTo>
                    <a:lnTo>
                      <a:pt x="1270" y="20565"/>
                    </a:lnTo>
                    <a:lnTo>
                      <a:pt x="14752" y="20565"/>
                    </a:lnTo>
                    <a:lnTo>
                      <a:pt x="14996" y="20540"/>
                    </a:lnTo>
                    <a:lnTo>
                      <a:pt x="15240" y="20467"/>
                    </a:lnTo>
                    <a:lnTo>
                      <a:pt x="15460" y="20345"/>
                    </a:lnTo>
                    <a:lnTo>
                      <a:pt x="15655" y="20198"/>
                    </a:lnTo>
                    <a:lnTo>
                      <a:pt x="15802" y="20003"/>
                    </a:lnTo>
                    <a:lnTo>
                      <a:pt x="15924" y="19783"/>
                    </a:lnTo>
                    <a:lnTo>
                      <a:pt x="15997" y="19539"/>
                    </a:lnTo>
                    <a:lnTo>
                      <a:pt x="16022" y="19270"/>
                    </a:lnTo>
                    <a:lnTo>
                      <a:pt x="16022" y="1295"/>
                    </a:lnTo>
                    <a:lnTo>
                      <a:pt x="15997" y="1026"/>
                    </a:lnTo>
                    <a:lnTo>
                      <a:pt x="15924" y="782"/>
                    </a:lnTo>
                    <a:lnTo>
                      <a:pt x="15802" y="562"/>
                    </a:lnTo>
                    <a:lnTo>
                      <a:pt x="15655" y="367"/>
                    </a:lnTo>
                    <a:lnTo>
                      <a:pt x="15460" y="220"/>
                    </a:lnTo>
                    <a:lnTo>
                      <a:pt x="15240" y="98"/>
                    </a:lnTo>
                    <a:lnTo>
                      <a:pt x="14996" y="25"/>
                    </a:lnTo>
                    <a:lnTo>
                      <a:pt x="14752" y="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91425" tIns="91425" rIns="91425" bIns="91425" anchor="ctr"/>
              <a:lstStyle/>
              <a:p>
                <a:pPr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6405917" y="2048288"/>
                <a:ext cx="1258595" cy="1584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grpSp>
          <p:nvGrpSpPr>
            <p:cNvPr id="39" name="Grupo 6"/>
            <p:cNvGrpSpPr>
              <a:grpSpLocks/>
            </p:cNvGrpSpPr>
            <p:nvPr/>
          </p:nvGrpSpPr>
          <p:grpSpPr bwMode="auto">
            <a:xfrm>
              <a:off x="7289509" y="1730344"/>
              <a:ext cx="652964" cy="1126492"/>
              <a:chOff x="411699" y="2346188"/>
              <a:chExt cx="1108497" cy="1665437"/>
            </a:xfrm>
          </p:grpSpPr>
          <p:sp>
            <p:nvSpPr>
              <p:cNvPr id="43" name="Shape 482"/>
              <p:cNvSpPr>
                <a:spLocks noChangeArrowheads="1"/>
              </p:cNvSpPr>
              <p:nvPr/>
            </p:nvSpPr>
            <p:spPr bwMode="auto">
              <a:xfrm>
                <a:off x="411699" y="2346188"/>
                <a:ext cx="1108497" cy="1665437"/>
              </a:xfrm>
              <a:custGeom>
                <a:avLst/>
                <a:gdLst>
                  <a:gd name="T0" fmla="*/ 6423 w 11870"/>
                  <a:gd name="T1" fmla="*/ 1002 h 20565"/>
                  <a:gd name="T2" fmla="*/ 6570 w 11870"/>
                  <a:gd name="T3" fmla="*/ 1148 h 20565"/>
                  <a:gd name="T4" fmla="*/ 6570 w 11870"/>
                  <a:gd name="T5" fmla="*/ 1368 h 20565"/>
                  <a:gd name="T6" fmla="*/ 6423 w 11870"/>
                  <a:gd name="T7" fmla="*/ 1515 h 20565"/>
                  <a:gd name="T8" fmla="*/ 5569 w 11870"/>
                  <a:gd name="T9" fmla="*/ 1539 h 20565"/>
                  <a:gd name="T10" fmla="*/ 5373 w 11870"/>
                  <a:gd name="T11" fmla="*/ 1466 h 20565"/>
                  <a:gd name="T12" fmla="*/ 5276 w 11870"/>
                  <a:gd name="T13" fmla="*/ 1270 h 20565"/>
                  <a:gd name="T14" fmla="*/ 5373 w 11870"/>
                  <a:gd name="T15" fmla="*/ 1075 h 20565"/>
                  <a:gd name="T16" fmla="*/ 5569 w 11870"/>
                  <a:gd name="T17" fmla="*/ 977 h 20565"/>
                  <a:gd name="T18" fmla="*/ 10575 w 11870"/>
                  <a:gd name="T19" fmla="*/ 2565 h 20565"/>
                  <a:gd name="T20" fmla="*/ 1295 w 11870"/>
                  <a:gd name="T21" fmla="*/ 16706 h 20565"/>
                  <a:gd name="T22" fmla="*/ 10575 w 11870"/>
                  <a:gd name="T23" fmla="*/ 2565 h 20565"/>
                  <a:gd name="T24" fmla="*/ 6106 w 11870"/>
                  <a:gd name="T25" fmla="*/ 17805 h 20565"/>
                  <a:gd name="T26" fmla="*/ 6423 w 11870"/>
                  <a:gd name="T27" fmla="*/ 17927 h 20565"/>
                  <a:gd name="T28" fmla="*/ 6643 w 11870"/>
                  <a:gd name="T29" fmla="*/ 18147 h 20565"/>
                  <a:gd name="T30" fmla="*/ 6765 w 11870"/>
                  <a:gd name="T31" fmla="*/ 18464 h 20565"/>
                  <a:gd name="T32" fmla="*/ 6765 w 11870"/>
                  <a:gd name="T33" fmla="*/ 18806 h 20565"/>
                  <a:gd name="T34" fmla="*/ 6643 w 11870"/>
                  <a:gd name="T35" fmla="*/ 19124 h 20565"/>
                  <a:gd name="T36" fmla="*/ 6423 w 11870"/>
                  <a:gd name="T37" fmla="*/ 19343 h 20565"/>
                  <a:gd name="T38" fmla="*/ 6106 w 11870"/>
                  <a:gd name="T39" fmla="*/ 19465 h 20565"/>
                  <a:gd name="T40" fmla="*/ 5764 w 11870"/>
                  <a:gd name="T41" fmla="*/ 19465 h 20565"/>
                  <a:gd name="T42" fmla="*/ 5446 w 11870"/>
                  <a:gd name="T43" fmla="*/ 19343 h 20565"/>
                  <a:gd name="T44" fmla="*/ 5227 w 11870"/>
                  <a:gd name="T45" fmla="*/ 19124 h 20565"/>
                  <a:gd name="T46" fmla="*/ 5105 w 11870"/>
                  <a:gd name="T47" fmla="*/ 18806 h 20565"/>
                  <a:gd name="T48" fmla="*/ 5105 w 11870"/>
                  <a:gd name="T49" fmla="*/ 18464 h 20565"/>
                  <a:gd name="T50" fmla="*/ 5227 w 11870"/>
                  <a:gd name="T51" fmla="*/ 18147 h 20565"/>
                  <a:gd name="T52" fmla="*/ 5446 w 11870"/>
                  <a:gd name="T53" fmla="*/ 17927 h 20565"/>
                  <a:gd name="T54" fmla="*/ 5764 w 11870"/>
                  <a:gd name="T55" fmla="*/ 17805 h 20565"/>
                  <a:gd name="T56" fmla="*/ 1295 w 11870"/>
                  <a:gd name="T57" fmla="*/ 0 h 20565"/>
                  <a:gd name="T58" fmla="*/ 782 w 11870"/>
                  <a:gd name="T59" fmla="*/ 98 h 20565"/>
                  <a:gd name="T60" fmla="*/ 366 w 11870"/>
                  <a:gd name="T61" fmla="*/ 367 h 20565"/>
                  <a:gd name="T62" fmla="*/ 98 w 11870"/>
                  <a:gd name="T63" fmla="*/ 782 h 20565"/>
                  <a:gd name="T64" fmla="*/ 0 w 11870"/>
                  <a:gd name="T65" fmla="*/ 1295 h 20565"/>
                  <a:gd name="T66" fmla="*/ 25 w 11870"/>
                  <a:gd name="T67" fmla="*/ 19539 h 20565"/>
                  <a:gd name="T68" fmla="*/ 220 w 11870"/>
                  <a:gd name="T69" fmla="*/ 20003 h 20565"/>
                  <a:gd name="T70" fmla="*/ 562 w 11870"/>
                  <a:gd name="T71" fmla="*/ 20345 h 20565"/>
                  <a:gd name="T72" fmla="*/ 1026 w 11870"/>
                  <a:gd name="T73" fmla="*/ 20540 h 20565"/>
                  <a:gd name="T74" fmla="*/ 10575 w 11870"/>
                  <a:gd name="T75" fmla="*/ 20565 h 20565"/>
                  <a:gd name="T76" fmla="*/ 11088 w 11870"/>
                  <a:gd name="T77" fmla="*/ 20467 h 20565"/>
                  <a:gd name="T78" fmla="*/ 11503 w 11870"/>
                  <a:gd name="T79" fmla="*/ 20198 h 20565"/>
                  <a:gd name="T80" fmla="*/ 11772 w 11870"/>
                  <a:gd name="T81" fmla="*/ 19783 h 20565"/>
                  <a:gd name="T82" fmla="*/ 11870 w 11870"/>
                  <a:gd name="T83" fmla="*/ 19270 h 20565"/>
                  <a:gd name="T84" fmla="*/ 11845 w 11870"/>
                  <a:gd name="T85" fmla="*/ 1026 h 20565"/>
                  <a:gd name="T86" fmla="*/ 11650 w 11870"/>
                  <a:gd name="T87" fmla="*/ 562 h 20565"/>
                  <a:gd name="T88" fmla="*/ 11308 w 11870"/>
                  <a:gd name="T89" fmla="*/ 220 h 20565"/>
                  <a:gd name="T90" fmla="*/ 10844 w 11870"/>
                  <a:gd name="T91" fmla="*/ 25 h 20565"/>
                  <a:gd name="T92" fmla="*/ 1295 w 11870"/>
                  <a:gd name="T93" fmla="*/ 0 h 20565"/>
                  <a:gd name="T94" fmla="*/ 0 w 11870"/>
                  <a:gd name="T95" fmla="*/ 0 h 20565"/>
                  <a:gd name="T96" fmla="*/ 11870 w 11870"/>
                  <a:gd name="T97" fmla="*/ 20565 h 20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11870" h="20565" extrusionOk="0">
                    <a:moveTo>
                      <a:pt x="6301" y="977"/>
                    </a:moveTo>
                    <a:lnTo>
                      <a:pt x="6423" y="1002"/>
                    </a:lnTo>
                    <a:lnTo>
                      <a:pt x="6497" y="1075"/>
                    </a:lnTo>
                    <a:lnTo>
                      <a:pt x="6570" y="1148"/>
                    </a:lnTo>
                    <a:lnTo>
                      <a:pt x="6594" y="1270"/>
                    </a:lnTo>
                    <a:lnTo>
                      <a:pt x="6570" y="1368"/>
                    </a:lnTo>
                    <a:lnTo>
                      <a:pt x="6497" y="1466"/>
                    </a:lnTo>
                    <a:lnTo>
                      <a:pt x="6423" y="1515"/>
                    </a:lnTo>
                    <a:lnTo>
                      <a:pt x="6301" y="1539"/>
                    </a:lnTo>
                    <a:lnTo>
                      <a:pt x="5569" y="1539"/>
                    </a:lnTo>
                    <a:lnTo>
                      <a:pt x="5446" y="1515"/>
                    </a:lnTo>
                    <a:lnTo>
                      <a:pt x="5373" y="1466"/>
                    </a:lnTo>
                    <a:lnTo>
                      <a:pt x="5300" y="1368"/>
                    </a:lnTo>
                    <a:lnTo>
                      <a:pt x="5276" y="1270"/>
                    </a:lnTo>
                    <a:lnTo>
                      <a:pt x="5300" y="1148"/>
                    </a:lnTo>
                    <a:lnTo>
                      <a:pt x="5373" y="1075"/>
                    </a:lnTo>
                    <a:lnTo>
                      <a:pt x="5446" y="1002"/>
                    </a:lnTo>
                    <a:lnTo>
                      <a:pt x="5569" y="977"/>
                    </a:lnTo>
                    <a:lnTo>
                      <a:pt x="6301" y="977"/>
                    </a:lnTo>
                    <a:close/>
                    <a:moveTo>
                      <a:pt x="10575" y="2565"/>
                    </a:moveTo>
                    <a:lnTo>
                      <a:pt x="10575" y="16706"/>
                    </a:lnTo>
                    <a:lnTo>
                      <a:pt x="1295" y="16706"/>
                    </a:lnTo>
                    <a:lnTo>
                      <a:pt x="1295" y="2565"/>
                    </a:lnTo>
                    <a:lnTo>
                      <a:pt x="10575" y="2565"/>
                    </a:lnTo>
                    <a:close/>
                    <a:moveTo>
                      <a:pt x="5935" y="17780"/>
                    </a:moveTo>
                    <a:lnTo>
                      <a:pt x="6106" y="17805"/>
                    </a:lnTo>
                    <a:lnTo>
                      <a:pt x="6277" y="17854"/>
                    </a:lnTo>
                    <a:lnTo>
                      <a:pt x="6423" y="17927"/>
                    </a:lnTo>
                    <a:lnTo>
                      <a:pt x="6545" y="18025"/>
                    </a:lnTo>
                    <a:lnTo>
                      <a:pt x="6643" y="18147"/>
                    </a:lnTo>
                    <a:lnTo>
                      <a:pt x="6716" y="18293"/>
                    </a:lnTo>
                    <a:lnTo>
                      <a:pt x="6765" y="18464"/>
                    </a:lnTo>
                    <a:lnTo>
                      <a:pt x="6790" y="18635"/>
                    </a:lnTo>
                    <a:lnTo>
                      <a:pt x="6765" y="18806"/>
                    </a:lnTo>
                    <a:lnTo>
                      <a:pt x="6716" y="18977"/>
                    </a:lnTo>
                    <a:lnTo>
                      <a:pt x="6643" y="19124"/>
                    </a:lnTo>
                    <a:lnTo>
                      <a:pt x="6545" y="19246"/>
                    </a:lnTo>
                    <a:lnTo>
                      <a:pt x="6423" y="19343"/>
                    </a:lnTo>
                    <a:lnTo>
                      <a:pt x="6277" y="19417"/>
                    </a:lnTo>
                    <a:lnTo>
                      <a:pt x="6106" y="19465"/>
                    </a:lnTo>
                    <a:lnTo>
                      <a:pt x="5935" y="19490"/>
                    </a:lnTo>
                    <a:lnTo>
                      <a:pt x="5764" y="19465"/>
                    </a:lnTo>
                    <a:lnTo>
                      <a:pt x="5593" y="19417"/>
                    </a:lnTo>
                    <a:lnTo>
                      <a:pt x="5446" y="19343"/>
                    </a:lnTo>
                    <a:lnTo>
                      <a:pt x="5324" y="19246"/>
                    </a:lnTo>
                    <a:lnTo>
                      <a:pt x="5227" y="19124"/>
                    </a:lnTo>
                    <a:lnTo>
                      <a:pt x="5153" y="18977"/>
                    </a:lnTo>
                    <a:lnTo>
                      <a:pt x="5105" y="18806"/>
                    </a:lnTo>
                    <a:lnTo>
                      <a:pt x="5080" y="18635"/>
                    </a:lnTo>
                    <a:lnTo>
                      <a:pt x="5105" y="18464"/>
                    </a:lnTo>
                    <a:lnTo>
                      <a:pt x="5153" y="18293"/>
                    </a:lnTo>
                    <a:lnTo>
                      <a:pt x="5227" y="18147"/>
                    </a:lnTo>
                    <a:lnTo>
                      <a:pt x="5324" y="18025"/>
                    </a:lnTo>
                    <a:lnTo>
                      <a:pt x="5446" y="17927"/>
                    </a:lnTo>
                    <a:lnTo>
                      <a:pt x="5593" y="17854"/>
                    </a:lnTo>
                    <a:lnTo>
                      <a:pt x="5764" y="17805"/>
                    </a:lnTo>
                    <a:lnTo>
                      <a:pt x="5935" y="17780"/>
                    </a:lnTo>
                    <a:close/>
                    <a:moveTo>
                      <a:pt x="1295" y="0"/>
                    </a:moveTo>
                    <a:lnTo>
                      <a:pt x="1026" y="25"/>
                    </a:lnTo>
                    <a:lnTo>
                      <a:pt x="782" y="98"/>
                    </a:lnTo>
                    <a:lnTo>
                      <a:pt x="562" y="220"/>
                    </a:lnTo>
                    <a:lnTo>
                      <a:pt x="366" y="367"/>
                    </a:lnTo>
                    <a:lnTo>
                      <a:pt x="220" y="562"/>
                    </a:lnTo>
                    <a:lnTo>
                      <a:pt x="98" y="782"/>
                    </a:lnTo>
                    <a:lnTo>
                      <a:pt x="25" y="1026"/>
                    </a:lnTo>
                    <a:lnTo>
                      <a:pt x="0" y="1295"/>
                    </a:lnTo>
                    <a:lnTo>
                      <a:pt x="0" y="19270"/>
                    </a:lnTo>
                    <a:lnTo>
                      <a:pt x="25" y="19539"/>
                    </a:lnTo>
                    <a:lnTo>
                      <a:pt x="98" y="19783"/>
                    </a:lnTo>
                    <a:lnTo>
                      <a:pt x="220" y="20003"/>
                    </a:lnTo>
                    <a:lnTo>
                      <a:pt x="366" y="20198"/>
                    </a:lnTo>
                    <a:lnTo>
                      <a:pt x="562" y="20345"/>
                    </a:lnTo>
                    <a:lnTo>
                      <a:pt x="782" y="20467"/>
                    </a:lnTo>
                    <a:lnTo>
                      <a:pt x="1026" y="20540"/>
                    </a:lnTo>
                    <a:lnTo>
                      <a:pt x="1295" y="20565"/>
                    </a:lnTo>
                    <a:lnTo>
                      <a:pt x="10575" y="20565"/>
                    </a:lnTo>
                    <a:lnTo>
                      <a:pt x="10844" y="20540"/>
                    </a:lnTo>
                    <a:lnTo>
                      <a:pt x="11088" y="20467"/>
                    </a:lnTo>
                    <a:lnTo>
                      <a:pt x="11308" y="20345"/>
                    </a:lnTo>
                    <a:lnTo>
                      <a:pt x="11503" y="20198"/>
                    </a:lnTo>
                    <a:lnTo>
                      <a:pt x="11650" y="20003"/>
                    </a:lnTo>
                    <a:lnTo>
                      <a:pt x="11772" y="19783"/>
                    </a:lnTo>
                    <a:lnTo>
                      <a:pt x="11845" y="19539"/>
                    </a:lnTo>
                    <a:lnTo>
                      <a:pt x="11870" y="19270"/>
                    </a:lnTo>
                    <a:lnTo>
                      <a:pt x="11870" y="1295"/>
                    </a:lnTo>
                    <a:lnTo>
                      <a:pt x="11845" y="1026"/>
                    </a:lnTo>
                    <a:lnTo>
                      <a:pt x="11772" y="782"/>
                    </a:lnTo>
                    <a:lnTo>
                      <a:pt x="11650" y="562"/>
                    </a:lnTo>
                    <a:lnTo>
                      <a:pt x="11503" y="367"/>
                    </a:lnTo>
                    <a:lnTo>
                      <a:pt x="11308" y="220"/>
                    </a:lnTo>
                    <a:lnTo>
                      <a:pt x="11088" y="98"/>
                    </a:lnTo>
                    <a:lnTo>
                      <a:pt x="10844" y="25"/>
                    </a:lnTo>
                    <a:lnTo>
                      <a:pt x="10575" y="0"/>
                    </a:lnTo>
                    <a:lnTo>
                      <a:pt x="129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91425" tIns="91425" rIns="91425" bIns="91425" anchor="ctr"/>
              <a:lstStyle/>
              <a:p>
                <a:pPr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14925" y="2492251"/>
                <a:ext cx="879810" cy="1224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8286302" y="1312289"/>
              <a:ext cx="732626" cy="1127146"/>
              <a:chOff x="2621655" y="1284330"/>
              <a:chExt cx="1261307" cy="1643062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2621655" y="1284330"/>
                <a:ext cx="1261307" cy="1643062"/>
                <a:chOff x="2462951" y="997982"/>
                <a:chExt cx="3201988" cy="4970463"/>
              </a:xfrm>
            </p:grpSpPr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>
                  <a:off x="2507401" y="1012972"/>
                  <a:ext cx="1489075" cy="1235075"/>
                </a:xfrm>
                <a:custGeom>
                  <a:avLst/>
                  <a:gdLst>
                    <a:gd name="T0" fmla="*/ 579 w 579"/>
                    <a:gd name="T1" fmla="*/ 0 h 480"/>
                    <a:gd name="T2" fmla="*/ 579 w 579"/>
                    <a:gd name="T3" fmla="*/ 480 h 480"/>
                    <a:gd name="T4" fmla="*/ 0 w 579"/>
                    <a:gd name="T5" fmla="*/ 480 h 480"/>
                    <a:gd name="T6" fmla="*/ 579 w 579"/>
                    <a:gd name="T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0"/>
                      </a:moveTo>
                      <a:cubicBezTo>
                        <a:pt x="579" y="480"/>
                        <a:pt x="579" y="480"/>
                        <a:pt x="579" y="480"/>
                      </a:cubicBez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63" y="215"/>
                        <a:pt x="298" y="13"/>
                        <a:pt x="579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6"/>
                <p:cNvSpPr>
                  <a:spLocks/>
                </p:cNvSpPr>
                <p:nvPr/>
              </p:nvSpPr>
              <p:spPr bwMode="auto">
                <a:xfrm>
                  <a:off x="2462951" y="2371170"/>
                  <a:ext cx="1533525" cy="1349375"/>
                </a:xfrm>
                <a:custGeom>
                  <a:avLst/>
                  <a:gdLst>
                    <a:gd name="T0" fmla="*/ 596 w 596"/>
                    <a:gd name="T1" fmla="*/ 0 h 524"/>
                    <a:gd name="T2" fmla="*/ 596 w 596"/>
                    <a:gd name="T3" fmla="*/ 524 h 524"/>
                    <a:gd name="T4" fmla="*/ 179 w 596"/>
                    <a:gd name="T5" fmla="*/ 524 h 524"/>
                    <a:gd name="T6" fmla="*/ 179 w 596"/>
                    <a:gd name="T7" fmla="*/ 524 h 524"/>
                    <a:gd name="T8" fmla="*/ 1 w 596"/>
                    <a:gd name="T9" fmla="*/ 99 h 524"/>
                    <a:gd name="T10" fmla="*/ 7 w 596"/>
                    <a:gd name="T11" fmla="*/ 0 h 524"/>
                    <a:gd name="T12" fmla="*/ 596 w 596"/>
                    <a:gd name="T13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6" h="524">
                      <a:moveTo>
                        <a:pt x="596" y="0"/>
                      </a:moveTo>
                      <a:cubicBezTo>
                        <a:pt x="596" y="524"/>
                        <a:pt x="596" y="524"/>
                        <a:pt x="596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71" y="414"/>
                        <a:pt x="4" y="264"/>
                        <a:pt x="1" y="99"/>
                      </a:cubicBezTo>
                      <a:cubicBezTo>
                        <a:pt x="0" y="66"/>
                        <a:pt x="3" y="32"/>
                        <a:pt x="7" y="0"/>
                      </a:cubicBezTo>
                      <a:lnTo>
                        <a:pt x="596" y="0"/>
                      </a:lnTo>
                      <a:close/>
                    </a:path>
                  </a:pathLst>
                </a:custGeom>
                <a:solidFill>
                  <a:srgbClr val="16414A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7"/>
                <p:cNvSpPr>
                  <a:spLocks/>
                </p:cNvSpPr>
                <p:nvPr/>
              </p:nvSpPr>
              <p:spPr bwMode="auto">
                <a:xfrm>
                  <a:off x="3043976" y="3858657"/>
                  <a:ext cx="952500" cy="1230313"/>
                </a:xfrm>
                <a:custGeom>
                  <a:avLst/>
                  <a:gdLst>
                    <a:gd name="T0" fmla="*/ 0 w 370"/>
                    <a:gd name="T1" fmla="*/ 0 h 478"/>
                    <a:gd name="T2" fmla="*/ 370 w 370"/>
                    <a:gd name="T3" fmla="*/ 0 h 478"/>
                    <a:gd name="T4" fmla="*/ 370 w 370"/>
                    <a:gd name="T5" fmla="*/ 478 h 478"/>
                    <a:gd name="T6" fmla="*/ 164 w 370"/>
                    <a:gd name="T7" fmla="*/ 478 h 478"/>
                    <a:gd name="T8" fmla="*/ 116 w 370"/>
                    <a:gd name="T9" fmla="*/ 429 h 478"/>
                    <a:gd name="T10" fmla="*/ 116 w 370"/>
                    <a:gd name="T11" fmla="*/ 339 h 478"/>
                    <a:gd name="T12" fmla="*/ 0 w 370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478">
                      <a:moveTo>
                        <a:pt x="0" y="0"/>
                      </a:moveTo>
                      <a:cubicBezTo>
                        <a:pt x="370" y="0"/>
                        <a:pt x="370" y="0"/>
                        <a:pt x="370" y="0"/>
                      </a:cubicBezTo>
                      <a:cubicBezTo>
                        <a:pt x="370" y="478"/>
                        <a:pt x="370" y="478"/>
                        <a:pt x="370" y="478"/>
                      </a:cubicBezTo>
                      <a:cubicBezTo>
                        <a:pt x="164" y="478"/>
                        <a:pt x="164" y="478"/>
                        <a:pt x="164" y="478"/>
                      </a:cubicBezTo>
                      <a:cubicBezTo>
                        <a:pt x="137" y="478"/>
                        <a:pt x="116" y="456"/>
                        <a:pt x="116" y="429"/>
                      </a:cubicBezTo>
                      <a:cubicBezTo>
                        <a:pt x="116" y="339"/>
                        <a:pt x="116" y="339"/>
                        <a:pt x="116" y="339"/>
                      </a:cubicBezTo>
                      <a:cubicBezTo>
                        <a:pt x="116" y="216"/>
                        <a:pt x="74" y="97"/>
                        <a:pt x="0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8"/>
                <p:cNvSpPr>
                  <a:spLocks/>
                </p:cNvSpPr>
                <p:nvPr/>
              </p:nvSpPr>
              <p:spPr bwMode="auto">
                <a:xfrm>
                  <a:off x="4134589" y="997982"/>
                  <a:ext cx="1489075" cy="1235075"/>
                </a:xfrm>
                <a:custGeom>
                  <a:avLst/>
                  <a:gdLst>
                    <a:gd name="T0" fmla="*/ 579 w 579"/>
                    <a:gd name="T1" fmla="*/ 480 h 480"/>
                    <a:gd name="T2" fmla="*/ 0 w 579"/>
                    <a:gd name="T3" fmla="*/ 480 h 480"/>
                    <a:gd name="T4" fmla="*/ 0 w 579"/>
                    <a:gd name="T5" fmla="*/ 0 h 480"/>
                    <a:gd name="T6" fmla="*/ 579 w 579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480"/>
                      </a:move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3" y="12"/>
                        <a:pt x="517" y="213"/>
                        <a:pt x="579" y="480"/>
                      </a:cubicBez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9"/>
                <p:cNvSpPr>
                  <a:spLocks/>
                </p:cNvSpPr>
                <p:nvPr/>
              </p:nvSpPr>
              <p:spPr bwMode="auto">
                <a:xfrm>
                  <a:off x="4134589" y="3858657"/>
                  <a:ext cx="954087" cy="1230313"/>
                </a:xfrm>
                <a:custGeom>
                  <a:avLst/>
                  <a:gdLst>
                    <a:gd name="T0" fmla="*/ 0 w 371"/>
                    <a:gd name="T1" fmla="*/ 0 h 478"/>
                    <a:gd name="T2" fmla="*/ 371 w 371"/>
                    <a:gd name="T3" fmla="*/ 0 h 478"/>
                    <a:gd name="T4" fmla="*/ 254 w 371"/>
                    <a:gd name="T5" fmla="*/ 343 h 478"/>
                    <a:gd name="T6" fmla="*/ 254 w 371"/>
                    <a:gd name="T7" fmla="*/ 429 h 478"/>
                    <a:gd name="T8" fmla="*/ 206 w 371"/>
                    <a:gd name="T9" fmla="*/ 478 h 478"/>
                    <a:gd name="T10" fmla="*/ 0 w 371"/>
                    <a:gd name="T11" fmla="*/ 478 h 478"/>
                    <a:gd name="T12" fmla="*/ 0 w 371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1" h="478">
                      <a:moveTo>
                        <a:pt x="0" y="0"/>
                      </a:move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296" y="98"/>
                        <a:pt x="254" y="218"/>
                        <a:pt x="254" y="343"/>
                      </a:cubicBezTo>
                      <a:cubicBezTo>
                        <a:pt x="254" y="429"/>
                        <a:pt x="254" y="429"/>
                        <a:pt x="254" y="429"/>
                      </a:cubicBezTo>
                      <a:cubicBezTo>
                        <a:pt x="254" y="456"/>
                        <a:pt x="233" y="478"/>
                        <a:pt x="206" y="478"/>
                      </a:cubicBezTo>
                      <a:cubicBezTo>
                        <a:pt x="0" y="478"/>
                        <a:pt x="0" y="478"/>
                        <a:pt x="0" y="47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0"/>
                <p:cNvSpPr>
                  <a:spLocks/>
                </p:cNvSpPr>
                <p:nvPr/>
              </p:nvSpPr>
              <p:spPr bwMode="auto">
                <a:xfrm>
                  <a:off x="4134589" y="2371170"/>
                  <a:ext cx="1530350" cy="1349375"/>
                </a:xfrm>
                <a:custGeom>
                  <a:avLst/>
                  <a:gdLst>
                    <a:gd name="T0" fmla="*/ 595 w 595"/>
                    <a:gd name="T1" fmla="*/ 88 h 524"/>
                    <a:gd name="T2" fmla="*/ 419 w 595"/>
                    <a:gd name="T3" fmla="*/ 522 h 524"/>
                    <a:gd name="T4" fmla="*/ 417 w 595"/>
                    <a:gd name="T5" fmla="*/ 524 h 524"/>
                    <a:gd name="T6" fmla="*/ 0 w 595"/>
                    <a:gd name="T7" fmla="*/ 524 h 524"/>
                    <a:gd name="T8" fmla="*/ 0 w 595"/>
                    <a:gd name="T9" fmla="*/ 0 h 524"/>
                    <a:gd name="T10" fmla="*/ 589 w 595"/>
                    <a:gd name="T11" fmla="*/ 0 h 524"/>
                    <a:gd name="T12" fmla="*/ 595 w 595"/>
                    <a:gd name="T13" fmla="*/ 88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5" h="524">
                      <a:moveTo>
                        <a:pt x="595" y="88"/>
                      </a:moveTo>
                      <a:cubicBezTo>
                        <a:pt x="595" y="257"/>
                        <a:pt x="528" y="410"/>
                        <a:pt x="419" y="522"/>
                      </a:cubicBezTo>
                      <a:cubicBezTo>
                        <a:pt x="418" y="523"/>
                        <a:pt x="417" y="523"/>
                        <a:pt x="417" y="52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89" y="0"/>
                        <a:pt x="589" y="0"/>
                        <a:pt x="589" y="0"/>
                      </a:cubicBezTo>
                      <a:cubicBezTo>
                        <a:pt x="593" y="29"/>
                        <a:pt x="595" y="58"/>
                        <a:pt x="595" y="88"/>
                      </a:cubicBezTo>
                      <a:close/>
                    </a:path>
                  </a:pathLst>
                </a:custGeom>
                <a:solidFill>
                  <a:srgbClr val="2B8BBB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1"/>
                <p:cNvSpPr>
                  <a:spLocks/>
                </p:cNvSpPr>
                <p:nvPr/>
              </p:nvSpPr>
              <p:spPr bwMode="auto">
                <a:xfrm>
                  <a:off x="3340839" y="5163582"/>
                  <a:ext cx="1449387" cy="219075"/>
                </a:xfrm>
                <a:custGeom>
                  <a:avLst/>
                  <a:gdLst>
                    <a:gd name="T0" fmla="*/ 43 w 564"/>
                    <a:gd name="T1" fmla="*/ 85 h 85"/>
                    <a:gd name="T2" fmla="*/ 521 w 564"/>
                    <a:gd name="T3" fmla="*/ 85 h 85"/>
                    <a:gd name="T4" fmla="*/ 564 w 564"/>
                    <a:gd name="T5" fmla="*/ 42 h 85"/>
                    <a:gd name="T6" fmla="*/ 521 w 564"/>
                    <a:gd name="T7" fmla="*/ 0 h 85"/>
                    <a:gd name="T8" fmla="*/ 43 w 564"/>
                    <a:gd name="T9" fmla="*/ 0 h 85"/>
                    <a:gd name="T10" fmla="*/ 0 w 564"/>
                    <a:gd name="T11" fmla="*/ 42 h 85"/>
                    <a:gd name="T12" fmla="*/ 43 w 564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43" y="85"/>
                      </a:move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2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2"/>
                <p:cNvSpPr>
                  <a:spLocks/>
                </p:cNvSpPr>
                <p:nvPr/>
              </p:nvSpPr>
              <p:spPr bwMode="auto">
                <a:xfrm>
                  <a:off x="3340839" y="5457270"/>
                  <a:ext cx="1449387" cy="217488"/>
                </a:xfrm>
                <a:custGeom>
                  <a:avLst/>
                  <a:gdLst>
                    <a:gd name="T0" fmla="*/ 521 w 564"/>
                    <a:gd name="T1" fmla="*/ 0 h 85"/>
                    <a:gd name="T2" fmla="*/ 43 w 564"/>
                    <a:gd name="T3" fmla="*/ 0 h 85"/>
                    <a:gd name="T4" fmla="*/ 0 w 564"/>
                    <a:gd name="T5" fmla="*/ 43 h 85"/>
                    <a:gd name="T6" fmla="*/ 43 w 564"/>
                    <a:gd name="T7" fmla="*/ 85 h 85"/>
                    <a:gd name="T8" fmla="*/ 521 w 564"/>
                    <a:gd name="T9" fmla="*/ 85 h 85"/>
                    <a:gd name="T10" fmla="*/ 564 w 564"/>
                    <a:gd name="T11" fmla="*/ 43 h 85"/>
                    <a:gd name="T12" fmla="*/ 521 w 564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521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3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>
                  <a:off x="3528164" y="5749370"/>
                  <a:ext cx="1050925" cy="219075"/>
                </a:xfrm>
                <a:custGeom>
                  <a:avLst/>
                  <a:gdLst>
                    <a:gd name="T0" fmla="*/ 367 w 409"/>
                    <a:gd name="T1" fmla="*/ 0 h 85"/>
                    <a:gd name="T2" fmla="*/ 42 w 409"/>
                    <a:gd name="T3" fmla="*/ 0 h 85"/>
                    <a:gd name="T4" fmla="*/ 0 w 409"/>
                    <a:gd name="T5" fmla="*/ 43 h 85"/>
                    <a:gd name="T6" fmla="*/ 42 w 409"/>
                    <a:gd name="T7" fmla="*/ 85 h 85"/>
                    <a:gd name="T8" fmla="*/ 367 w 409"/>
                    <a:gd name="T9" fmla="*/ 85 h 85"/>
                    <a:gd name="T10" fmla="*/ 409 w 409"/>
                    <a:gd name="T11" fmla="*/ 43 h 85"/>
                    <a:gd name="T12" fmla="*/ 367 w 409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9" h="85">
                      <a:moveTo>
                        <a:pt x="367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2" y="85"/>
                      </a:cubicBezTo>
                      <a:cubicBezTo>
                        <a:pt x="367" y="85"/>
                        <a:pt x="367" y="85"/>
                        <a:pt x="367" y="85"/>
                      </a:cubicBezTo>
                      <a:cubicBezTo>
                        <a:pt x="390" y="85"/>
                        <a:pt x="409" y="66"/>
                        <a:pt x="409" y="43"/>
                      </a:cubicBezTo>
                      <a:cubicBezTo>
                        <a:pt x="409" y="19"/>
                        <a:pt x="390" y="0"/>
                        <a:pt x="36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7" name="Group 110"/>
                <p:cNvGrpSpPr/>
                <p:nvPr/>
              </p:nvGrpSpPr>
              <p:grpSpPr>
                <a:xfrm>
                  <a:off x="3450376" y="4074557"/>
                  <a:ext cx="388937" cy="496888"/>
                  <a:chOff x="5362575" y="4343401"/>
                  <a:chExt cx="388937" cy="496888"/>
                </a:xfrm>
              </p:grpSpPr>
              <p:sp>
                <p:nvSpPr>
                  <p:cNvPr id="6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362575" y="4343401"/>
                    <a:ext cx="388937" cy="496888"/>
                  </a:xfrm>
                  <a:custGeom>
                    <a:avLst/>
                    <a:gdLst>
                      <a:gd name="T0" fmla="*/ 127 w 151"/>
                      <a:gd name="T1" fmla="*/ 0 h 193"/>
                      <a:gd name="T2" fmla="*/ 24 w 151"/>
                      <a:gd name="T3" fmla="*/ 0 h 193"/>
                      <a:gd name="T4" fmla="*/ 0 w 151"/>
                      <a:gd name="T5" fmla="*/ 24 h 193"/>
                      <a:gd name="T6" fmla="*/ 0 w 151"/>
                      <a:gd name="T7" fmla="*/ 169 h 193"/>
                      <a:gd name="T8" fmla="*/ 24 w 151"/>
                      <a:gd name="T9" fmla="*/ 193 h 193"/>
                      <a:gd name="T10" fmla="*/ 127 w 151"/>
                      <a:gd name="T11" fmla="*/ 193 h 193"/>
                      <a:gd name="T12" fmla="*/ 151 w 151"/>
                      <a:gd name="T13" fmla="*/ 169 h 193"/>
                      <a:gd name="T14" fmla="*/ 151 w 151"/>
                      <a:gd name="T15" fmla="*/ 24 h 193"/>
                      <a:gd name="T16" fmla="*/ 127 w 151"/>
                      <a:gd name="T17" fmla="*/ 0 h 193"/>
                      <a:gd name="T18" fmla="*/ 133 w 151"/>
                      <a:gd name="T19" fmla="*/ 169 h 193"/>
                      <a:gd name="T20" fmla="*/ 127 w 151"/>
                      <a:gd name="T21" fmla="*/ 175 h 193"/>
                      <a:gd name="T22" fmla="*/ 24 w 151"/>
                      <a:gd name="T23" fmla="*/ 175 h 193"/>
                      <a:gd name="T24" fmla="*/ 18 w 151"/>
                      <a:gd name="T25" fmla="*/ 169 h 193"/>
                      <a:gd name="T26" fmla="*/ 18 w 151"/>
                      <a:gd name="T27" fmla="*/ 24 h 193"/>
                      <a:gd name="T28" fmla="*/ 24 w 151"/>
                      <a:gd name="T29" fmla="*/ 18 h 193"/>
                      <a:gd name="T30" fmla="*/ 127 w 151"/>
                      <a:gd name="T31" fmla="*/ 18 h 193"/>
                      <a:gd name="T32" fmla="*/ 133 w 151"/>
                      <a:gd name="T33" fmla="*/ 24 h 193"/>
                      <a:gd name="T34" fmla="*/ 133 w 151"/>
                      <a:gd name="T35" fmla="*/ 169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1" h="193">
                        <a:moveTo>
                          <a:pt x="127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27" y="193"/>
                          <a:pt x="127" y="193"/>
                          <a:pt x="127" y="193"/>
                        </a:cubicBezTo>
                        <a:cubicBezTo>
                          <a:pt x="140" y="193"/>
                          <a:pt x="151" y="182"/>
                          <a:pt x="151" y="169"/>
                        </a:cubicBezTo>
                        <a:cubicBezTo>
                          <a:pt x="151" y="24"/>
                          <a:pt x="151" y="24"/>
                          <a:pt x="151" y="24"/>
                        </a:cubicBezTo>
                        <a:cubicBezTo>
                          <a:pt x="151" y="11"/>
                          <a:pt x="140" y="0"/>
                          <a:pt x="127" y="0"/>
                        </a:cubicBezTo>
                        <a:close/>
                        <a:moveTo>
                          <a:pt x="133" y="169"/>
                        </a:moveTo>
                        <a:cubicBezTo>
                          <a:pt x="133" y="172"/>
                          <a:pt x="131" y="175"/>
                          <a:pt x="127" y="175"/>
                        </a:cubicBezTo>
                        <a:cubicBezTo>
                          <a:pt x="24" y="175"/>
                          <a:pt x="24" y="175"/>
                          <a:pt x="24" y="175"/>
                        </a:cubicBezTo>
                        <a:cubicBezTo>
                          <a:pt x="20" y="175"/>
                          <a:pt x="18" y="172"/>
                          <a:pt x="18" y="169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1"/>
                          <a:pt x="20" y="18"/>
                          <a:pt x="24" y="18"/>
                        </a:cubicBezTo>
                        <a:cubicBezTo>
                          <a:pt x="127" y="18"/>
                          <a:pt x="127" y="18"/>
                          <a:pt x="127" y="18"/>
                        </a:cubicBezTo>
                        <a:cubicBezTo>
                          <a:pt x="131" y="18"/>
                          <a:pt x="133" y="21"/>
                          <a:pt x="133" y="24"/>
                        </a:cubicBezTo>
                        <a:lnTo>
                          <a:pt x="133" y="1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441826"/>
                    <a:ext cx="15716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525964"/>
                    <a:ext cx="214312" cy="476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611689"/>
                    <a:ext cx="21431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3"/>
              <a:srcRect l="33877" t="3878" r="53150" b="75030"/>
              <a:stretch/>
            </p:blipFill>
            <p:spPr>
              <a:xfrm>
                <a:off x="3331237" y="2287701"/>
                <a:ext cx="166205" cy="270234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 rotWithShape="1">
              <a:blip r:embed="rId3"/>
              <a:srcRect l="30756" t="54269" r="49919" b="25160"/>
              <a:stretch/>
            </p:blipFill>
            <p:spPr>
              <a:xfrm>
                <a:off x="2984861" y="2283905"/>
                <a:ext cx="248561" cy="264597"/>
              </a:xfrm>
              <a:prstGeom prst="rect">
                <a:avLst/>
              </a:prstGeom>
            </p:spPr>
          </p:pic>
          <p:pic>
            <p:nvPicPr>
              <p:cNvPr id="54" name="Imagen 53"/>
              <p:cNvPicPr>
                <a:picLocks noChangeAspect="1"/>
              </p:cNvPicPr>
              <p:nvPr/>
            </p:nvPicPr>
            <p:blipFill rotWithShape="1">
              <a:blip r:embed="rId3"/>
              <a:srcRect l="79379" t="54684" r="5244" b="25368"/>
              <a:stretch/>
            </p:blipFill>
            <p:spPr>
              <a:xfrm>
                <a:off x="2934475" y="1364086"/>
                <a:ext cx="229348" cy="297532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 rotWithShape="1">
              <a:blip r:embed="rId4"/>
              <a:srcRect l="30144" t="76753" r="51570" b="4545"/>
              <a:stretch/>
            </p:blipFill>
            <p:spPr>
              <a:xfrm>
                <a:off x="3317753" y="1804423"/>
                <a:ext cx="318234" cy="325466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4"/>
              <a:srcRect l="76759" t="6173" b="75125"/>
              <a:stretch/>
            </p:blipFill>
            <p:spPr>
              <a:xfrm>
                <a:off x="2780110" y="1804423"/>
                <a:ext cx="404472" cy="325466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4"/>
              <a:srcRect l="4863" t="5757" r="73942" b="75957"/>
              <a:stretch/>
            </p:blipFill>
            <p:spPr>
              <a:xfrm>
                <a:off x="3343352" y="1405728"/>
                <a:ext cx="272905" cy="235447"/>
              </a:xfrm>
              <a:prstGeom prst="rect">
                <a:avLst/>
              </a:prstGeom>
            </p:spPr>
          </p:pic>
        </p:grpSp>
        <p:grpSp>
          <p:nvGrpSpPr>
            <p:cNvPr id="72" name="Grupo 71"/>
            <p:cNvGrpSpPr/>
            <p:nvPr/>
          </p:nvGrpSpPr>
          <p:grpSpPr>
            <a:xfrm>
              <a:off x="9465267" y="1829140"/>
              <a:ext cx="543539" cy="866758"/>
              <a:chOff x="2621655" y="1284330"/>
              <a:chExt cx="1261307" cy="1643062"/>
            </a:xfrm>
          </p:grpSpPr>
          <p:grpSp>
            <p:nvGrpSpPr>
              <p:cNvPr id="73" name="Grupo 72"/>
              <p:cNvGrpSpPr/>
              <p:nvPr/>
            </p:nvGrpSpPr>
            <p:grpSpPr>
              <a:xfrm>
                <a:off x="2621655" y="1284330"/>
                <a:ext cx="1261307" cy="1643062"/>
                <a:chOff x="2462951" y="997982"/>
                <a:chExt cx="3201988" cy="4970463"/>
              </a:xfrm>
            </p:grpSpPr>
            <p:sp>
              <p:nvSpPr>
                <p:cNvPr id="80" name="Freeform 5"/>
                <p:cNvSpPr>
                  <a:spLocks/>
                </p:cNvSpPr>
                <p:nvPr/>
              </p:nvSpPr>
              <p:spPr bwMode="auto">
                <a:xfrm>
                  <a:off x="2507401" y="1012972"/>
                  <a:ext cx="1489075" cy="1235075"/>
                </a:xfrm>
                <a:custGeom>
                  <a:avLst/>
                  <a:gdLst>
                    <a:gd name="T0" fmla="*/ 579 w 579"/>
                    <a:gd name="T1" fmla="*/ 0 h 480"/>
                    <a:gd name="T2" fmla="*/ 579 w 579"/>
                    <a:gd name="T3" fmla="*/ 480 h 480"/>
                    <a:gd name="T4" fmla="*/ 0 w 579"/>
                    <a:gd name="T5" fmla="*/ 480 h 480"/>
                    <a:gd name="T6" fmla="*/ 579 w 579"/>
                    <a:gd name="T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0"/>
                      </a:moveTo>
                      <a:cubicBezTo>
                        <a:pt x="579" y="480"/>
                        <a:pt x="579" y="480"/>
                        <a:pt x="579" y="480"/>
                      </a:cubicBez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63" y="215"/>
                        <a:pt x="298" y="13"/>
                        <a:pt x="579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"/>
                <p:cNvSpPr>
                  <a:spLocks/>
                </p:cNvSpPr>
                <p:nvPr/>
              </p:nvSpPr>
              <p:spPr bwMode="auto">
                <a:xfrm>
                  <a:off x="2462951" y="2371170"/>
                  <a:ext cx="1533525" cy="1349375"/>
                </a:xfrm>
                <a:custGeom>
                  <a:avLst/>
                  <a:gdLst>
                    <a:gd name="T0" fmla="*/ 596 w 596"/>
                    <a:gd name="T1" fmla="*/ 0 h 524"/>
                    <a:gd name="T2" fmla="*/ 596 w 596"/>
                    <a:gd name="T3" fmla="*/ 524 h 524"/>
                    <a:gd name="T4" fmla="*/ 179 w 596"/>
                    <a:gd name="T5" fmla="*/ 524 h 524"/>
                    <a:gd name="T6" fmla="*/ 179 w 596"/>
                    <a:gd name="T7" fmla="*/ 524 h 524"/>
                    <a:gd name="T8" fmla="*/ 1 w 596"/>
                    <a:gd name="T9" fmla="*/ 99 h 524"/>
                    <a:gd name="T10" fmla="*/ 7 w 596"/>
                    <a:gd name="T11" fmla="*/ 0 h 524"/>
                    <a:gd name="T12" fmla="*/ 596 w 596"/>
                    <a:gd name="T13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6" h="524">
                      <a:moveTo>
                        <a:pt x="596" y="0"/>
                      </a:moveTo>
                      <a:cubicBezTo>
                        <a:pt x="596" y="524"/>
                        <a:pt x="596" y="524"/>
                        <a:pt x="596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71" y="414"/>
                        <a:pt x="4" y="264"/>
                        <a:pt x="1" y="99"/>
                      </a:cubicBezTo>
                      <a:cubicBezTo>
                        <a:pt x="0" y="66"/>
                        <a:pt x="3" y="32"/>
                        <a:pt x="7" y="0"/>
                      </a:cubicBezTo>
                      <a:lnTo>
                        <a:pt x="596" y="0"/>
                      </a:lnTo>
                      <a:close/>
                    </a:path>
                  </a:pathLst>
                </a:custGeom>
                <a:solidFill>
                  <a:srgbClr val="16414A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7"/>
                <p:cNvSpPr>
                  <a:spLocks/>
                </p:cNvSpPr>
                <p:nvPr/>
              </p:nvSpPr>
              <p:spPr bwMode="auto">
                <a:xfrm>
                  <a:off x="3043976" y="3858657"/>
                  <a:ext cx="952500" cy="1230313"/>
                </a:xfrm>
                <a:custGeom>
                  <a:avLst/>
                  <a:gdLst>
                    <a:gd name="T0" fmla="*/ 0 w 370"/>
                    <a:gd name="T1" fmla="*/ 0 h 478"/>
                    <a:gd name="T2" fmla="*/ 370 w 370"/>
                    <a:gd name="T3" fmla="*/ 0 h 478"/>
                    <a:gd name="T4" fmla="*/ 370 w 370"/>
                    <a:gd name="T5" fmla="*/ 478 h 478"/>
                    <a:gd name="T6" fmla="*/ 164 w 370"/>
                    <a:gd name="T7" fmla="*/ 478 h 478"/>
                    <a:gd name="T8" fmla="*/ 116 w 370"/>
                    <a:gd name="T9" fmla="*/ 429 h 478"/>
                    <a:gd name="T10" fmla="*/ 116 w 370"/>
                    <a:gd name="T11" fmla="*/ 339 h 478"/>
                    <a:gd name="T12" fmla="*/ 0 w 370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478">
                      <a:moveTo>
                        <a:pt x="0" y="0"/>
                      </a:moveTo>
                      <a:cubicBezTo>
                        <a:pt x="370" y="0"/>
                        <a:pt x="370" y="0"/>
                        <a:pt x="370" y="0"/>
                      </a:cubicBezTo>
                      <a:cubicBezTo>
                        <a:pt x="370" y="478"/>
                        <a:pt x="370" y="478"/>
                        <a:pt x="370" y="478"/>
                      </a:cubicBezTo>
                      <a:cubicBezTo>
                        <a:pt x="164" y="478"/>
                        <a:pt x="164" y="478"/>
                        <a:pt x="164" y="478"/>
                      </a:cubicBezTo>
                      <a:cubicBezTo>
                        <a:pt x="137" y="478"/>
                        <a:pt x="116" y="456"/>
                        <a:pt x="116" y="429"/>
                      </a:cubicBezTo>
                      <a:cubicBezTo>
                        <a:pt x="116" y="339"/>
                        <a:pt x="116" y="339"/>
                        <a:pt x="116" y="339"/>
                      </a:cubicBezTo>
                      <a:cubicBezTo>
                        <a:pt x="116" y="216"/>
                        <a:pt x="74" y="97"/>
                        <a:pt x="0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8"/>
                <p:cNvSpPr>
                  <a:spLocks/>
                </p:cNvSpPr>
                <p:nvPr/>
              </p:nvSpPr>
              <p:spPr bwMode="auto">
                <a:xfrm>
                  <a:off x="4134589" y="997982"/>
                  <a:ext cx="1489075" cy="1235075"/>
                </a:xfrm>
                <a:custGeom>
                  <a:avLst/>
                  <a:gdLst>
                    <a:gd name="T0" fmla="*/ 579 w 579"/>
                    <a:gd name="T1" fmla="*/ 480 h 480"/>
                    <a:gd name="T2" fmla="*/ 0 w 579"/>
                    <a:gd name="T3" fmla="*/ 480 h 480"/>
                    <a:gd name="T4" fmla="*/ 0 w 579"/>
                    <a:gd name="T5" fmla="*/ 0 h 480"/>
                    <a:gd name="T6" fmla="*/ 579 w 579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480"/>
                      </a:move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3" y="12"/>
                        <a:pt x="517" y="213"/>
                        <a:pt x="579" y="480"/>
                      </a:cubicBez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9"/>
                <p:cNvSpPr>
                  <a:spLocks/>
                </p:cNvSpPr>
                <p:nvPr/>
              </p:nvSpPr>
              <p:spPr bwMode="auto">
                <a:xfrm>
                  <a:off x="4134589" y="3858657"/>
                  <a:ext cx="954087" cy="1230313"/>
                </a:xfrm>
                <a:custGeom>
                  <a:avLst/>
                  <a:gdLst>
                    <a:gd name="T0" fmla="*/ 0 w 371"/>
                    <a:gd name="T1" fmla="*/ 0 h 478"/>
                    <a:gd name="T2" fmla="*/ 371 w 371"/>
                    <a:gd name="T3" fmla="*/ 0 h 478"/>
                    <a:gd name="T4" fmla="*/ 254 w 371"/>
                    <a:gd name="T5" fmla="*/ 343 h 478"/>
                    <a:gd name="T6" fmla="*/ 254 w 371"/>
                    <a:gd name="T7" fmla="*/ 429 h 478"/>
                    <a:gd name="T8" fmla="*/ 206 w 371"/>
                    <a:gd name="T9" fmla="*/ 478 h 478"/>
                    <a:gd name="T10" fmla="*/ 0 w 371"/>
                    <a:gd name="T11" fmla="*/ 478 h 478"/>
                    <a:gd name="T12" fmla="*/ 0 w 371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1" h="478">
                      <a:moveTo>
                        <a:pt x="0" y="0"/>
                      </a:move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296" y="98"/>
                        <a:pt x="254" y="218"/>
                        <a:pt x="254" y="343"/>
                      </a:cubicBezTo>
                      <a:cubicBezTo>
                        <a:pt x="254" y="429"/>
                        <a:pt x="254" y="429"/>
                        <a:pt x="254" y="429"/>
                      </a:cubicBezTo>
                      <a:cubicBezTo>
                        <a:pt x="254" y="456"/>
                        <a:pt x="233" y="478"/>
                        <a:pt x="206" y="478"/>
                      </a:cubicBezTo>
                      <a:cubicBezTo>
                        <a:pt x="0" y="478"/>
                        <a:pt x="0" y="478"/>
                        <a:pt x="0" y="47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0"/>
                <p:cNvSpPr>
                  <a:spLocks/>
                </p:cNvSpPr>
                <p:nvPr/>
              </p:nvSpPr>
              <p:spPr bwMode="auto">
                <a:xfrm>
                  <a:off x="4134589" y="2371170"/>
                  <a:ext cx="1530350" cy="1349375"/>
                </a:xfrm>
                <a:custGeom>
                  <a:avLst/>
                  <a:gdLst>
                    <a:gd name="T0" fmla="*/ 595 w 595"/>
                    <a:gd name="T1" fmla="*/ 88 h 524"/>
                    <a:gd name="T2" fmla="*/ 419 w 595"/>
                    <a:gd name="T3" fmla="*/ 522 h 524"/>
                    <a:gd name="T4" fmla="*/ 417 w 595"/>
                    <a:gd name="T5" fmla="*/ 524 h 524"/>
                    <a:gd name="T6" fmla="*/ 0 w 595"/>
                    <a:gd name="T7" fmla="*/ 524 h 524"/>
                    <a:gd name="T8" fmla="*/ 0 w 595"/>
                    <a:gd name="T9" fmla="*/ 0 h 524"/>
                    <a:gd name="T10" fmla="*/ 589 w 595"/>
                    <a:gd name="T11" fmla="*/ 0 h 524"/>
                    <a:gd name="T12" fmla="*/ 595 w 595"/>
                    <a:gd name="T13" fmla="*/ 88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5" h="524">
                      <a:moveTo>
                        <a:pt x="595" y="88"/>
                      </a:moveTo>
                      <a:cubicBezTo>
                        <a:pt x="595" y="257"/>
                        <a:pt x="528" y="410"/>
                        <a:pt x="419" y="522"/>
                      </a:cubicBezTo>
                      <a:cubicBezTo>
                        <a:pt x="418" y="523"/>
                        <a:pt x="417" y="523"/>
                        <a:pt x="417" y="52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89" y="0"/>
                        <a:pt x="589" y="0"/>
                        <a:pt x="589" y="0"/>
                      </a:cubicBezTo>
                      <a:cubicBezTo>
                        <a:pt x="593" y="29"/>
                        <a:pt x="595" y="58"/>
                        <a:pt x="595" y="88"/>
                      </a:cubicBezTo>
                      <a:close/>
                    </a:path>
                  </a:pathLst>
                </a:custGeom>
                <a:solidFill>
                  <a:srgbClr val="2B8BBB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1"/>
                <p:cNvSpPr>
                  <a:spLocks/>
                </p:cNvSpPr>
                <p:nvPr/>
              </p:nvSpPr>
              <p:spPr bwMode="auto">
                <a:xfrm>
                  <a:off x="3340839" y="5163582"/>
                  <a:ext cx="1449387" cy="219075"/>
                </a:xfrm>
                <a:custGeom>
                  <a:avLst/>
                  <a:gdLst>
                    <a:gd name="T0" fmla="*/ 43 w 564"/>
                    <a:gd name="T1" fmla="*/ 85 h 85"/>
                    <a:gd name="T2" fmla="*/ 521 w 564"/>
                    <a:gd name="T3" fmla="*/ 85 h 85"/>
                    <a:gd name="T4" fmla="*/ 564 w 564"/>
                    <a:gd name="T5" fmla="*/ 42 h 85"/>
                    <a:gd name="T6" fmla="*/ 521 w 564"/>
                    <a:gd name="T7" fmla="*/ 0 h 85"/>
                    <a:gd name="T8" fmla="*/ 43 w 564"/>
                    <a:gd name="T9" fmla="*/ 0 h 85"/>
                    <a:gd name="T10" fmla="*/ 0 w 564"/>
                    <a:gd name="T11" fmla="*/ 42 h 85"/>
                    <a:gd name="T12" fmla="*/ 43 w 564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43" y="85"/>
                      </a:move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2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2"/>
                <p:cNvSpPr>
                  <a:spLocks/>
                </p:cNvSpPr>
                <p:nvPr/>
              </p:nvSpPr>
              <p:spPr bwMode="auto">
                <a:xfrm>
                  <a:off x="3340839" y="5457270"/>
                  <a:ext cx="1449387" cy="217488"/>
                </a:xfrm>
                <a:custGeom>
                  <a:avLst/>
                  <a:gdLst>
                    <a:gd name="T0" fmla="*/ 521 w 564"/>
                    <a:gd name="T1" fmla="*/ 0 h 85"/>
                    <a:gd name="T2" fmla="*/ 43 w 564"/>
                    <a:gd name="T3" fmla="*/ 0 h 85"/>
                    <a:gd name="T4" fmla="*/ 0 w 564"/>
                    <a:gd name="T5" fmla="*/ 43 h 85"/>
                    <a:gd name="T6" fmla="*/ 43 w 564"/>
                    <a:gd name="T7" fmla="*/ 85 h 85"/>
                    <a:gd name="T8" fmla="*/ 521 w 564"/>
                    <a:gd name="T9" fmla="*/ 85 h 85"/>
                    <a:gd name="T10" fmla="*/ 564 w 564"/>
                    <a:gd name="T11" fmla="*/ 43 h 85"/>
                    <a:gd name="T12" fmla="*/ 521 w 564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521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3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3"/>
                <p:cNvSpPr>
                  <a:spLocks/>
                </p:cNvSpPr>
                <p:nvPr/>
              </p:nvSpPr>
              <p:spPr bwMode="auto">
                <a:xfrm>
                  <a:off x="3528164" y="5749370"/>
                  <a:ext cx="1050925" cy="219075"/>
                </a:xfrm>
                <a:custGeom>
                  <a:avLst/>
                  <a:gdLst>
                    <a:gd name="T0" fmla="*/ 367 w 409"/>
                    <a:gd name="T1" fmla="*/ 0 h 85"/>
                    <a:gd name="T2" fmla="*/ 42 w 409"/>
                    <a:gd name="T3" fmla="*/ 0 h 85"/>
                    <a:gd name="T4" fmla="*/ 0 w 409"/>
                    <a:gd name="T5" fmla="*/ 43 h 85"/>
                    <a:gd name="T6" fmla="*/ 42 w 409"/>
                    <a:gd name="T7" fmla="*/ 85 h 85"/>
                    <a:gd name="T8" fmla="*/ 367 w 409"/>
                    <a:gd name="T9" fmla="*/ 85 h 85"/>
                    <a:gd name="T10" fmla="*/ 409 w 409"/>
                    <a:gd name="T11" fmla="*/ 43 h 85"/>
                    <a:gd name="T12" fmla="*/ 367 w 409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9" h="85">
                      <a:moveTo>
                        <a:pt x="367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2" y="85"/>
                      </a:cubicBezTo>
                      <a:cubicBezTo>
                        <a:pt x="367" y="85"/>
                        <a:pt x="367" y="85"/>
                        <a:pt x="367" y="85"/>
                      </a:cubicBezTo>
                      <a:cubicBezTo>
                        <a:pt x="390" y="85"/>
                        <a:pt x="409" y="66"/>
                        <a:pt x="409" y="43"/>
                      </a:cubicBezTo>
                      <a:cubicBezTo>
                        <a:pt x="409" y="19"/>
                        <a:pt x="390" y="0"/>
                        <a:pt x="36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9" name="Group 110"/>
                <p:cNvGrpSpPr/>
                <p:nvPr/>
              </p:nvGrpSpPr>
              <p:grpSpPr>
                <a:xfrm>
                  <a:off x="3450376" y="4074557"/>
                  <a:ext cx="388937" cy="496888"/>
                  <a:chOff x="5362575" y="4343401"/>
                  <a:chExt cx="388937" cy="496888"/>
                </a:xfrm>
              </p:grpSpPr>
              <p:sp>
                <p:nvSpPr>
                  <p:cNvPr id="9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362575" y="4343401"/>
                    <a:ext cx="388937" cy="496888"/>
                  </a:xfrm>
                  <a:custGeom>
                    <a:avLst/>
                    <a:gdLst>
                      <a:gd name="T0" fmla="*/ 127 w 151"/>
                      <a:gd name="T1" fmla="*/ 0 h 193"/>
                      <a:gd name="T2" fmla="*/ 24 w 151"/>
                      <a:gd name="T3" fmla="*/ 0 h 193"/>
                      <a:gd name="T4" fmla="*/ 0 w 151"/>
                      <a:gd name="T5" fmla="*/ 24 h 193"/>
                      <a:gd name="T6" fmla="*/ 0 w 151"/>
                      <a:gd name="T7" fmla="*/ 169 h 193"/>
                      <a:gd name="T8" fmla="*/ 24 w 151"/>
                      <a:gd name="T9" fmla="*/ 193 h 193"/>
                      <a:gd name="T10" fmla="*/ 127 w 151"/>
                      <a:gd name="T11" fmla="*/ 193 h 193"/>
                      <a:gd name="T12" fmla="*/ 151 w 151"/>
                      <a:gd name="T13" fmla="*/ 169 h 193"/>
                      <a:gd name="T14" fmla="*/ 151 w 151"/>
                      <a:gd name="T15" fmla="*/ 24 h 193"/>
                      <a:gd name="T16" fmla="*/ 127 w 151"/>
                      <a:gd name="T17" fmla="*/ 0 h 193"/>
                      <a:gd name="T18" fmla="*/ 133 w 151"/>
                      <a:gd name="T19" fmla="*/ 169 h 193"/>
                      <a:gd name="T20" fmla="*/ 127 w 151"/>
                      <a:gd name="T21" fmla="*/ 175 h 193"/>
                      <a:gd name="T22" fmla="*/ 24 w 151"/>
                      <a:gd name="T23" fmla="*/ 175 h 193"/>
                      <a:gd name="T24" fmla="*/ 18 w 151"/>
                      <a:gd name="T25" fmla="*/ 169 h 193"/>
                      <a:gd name="T26" fmla="*/ 18 w 151"/>
                      <a:gd name="T27" fmla="*/ 24 h 193"/>
                      <a:gd name="T28" fmla="*/ 24 w 151"/>
                      <a:gd name="T29" fmla="*/ 18 h 193"/>
                      <a:gd name="T30" fmla="*/ 127 w 151"/>
                      <a:gd name="T31" fmla="*/ 18 h 193"/>
                      <a:gd name="T32" fmla="*/ 133 w 151"/>
                      <a:gd name="T33" fmla="*/ 24 h 193"/>
                      <a:gd name="T34" fmla="*/ 133 w 151"/>
                      <a:gd name="T35" fmla="*/ 169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1" h="193">
                        <a:moveTo>
                          <a:pt x="127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27" y="193"/>
                          <a:pt x="127" y="193"/>
                          <a:pt x="127" y="193"/>
                        </a:cubicBezTo>
                        <a:cubicBezTo>
                          <a:pt x="140" y="193"/>
                          <a:pt x="151" y="182"/>
                          <a:pt x="151" y="169"/>
                        </a:cubicBezTo>
                        <a:cubicBezTo>
                          <a:pt x="151" y="24"/>
                          <a:pt x="151" y="24"/>
                          <a:pt x="151" y="24"/>
                        </a:cubicBezTo>
                        <a:cubicBezTo>
                          <a:pt x="151" y="11"/>
                          <a:pt x="140" y="0"/>
                          <a:pt x="127" y="0"/>
                        </a:cubicBezTo>
                        <a:close/>
                        <a:moveTo>
                          <a:pt x="133" y="169"/>
                        </a:moveTo>
                        <a:cubicBezTo>
                          <a:pt x="133" y="172"/>
                          <a:pt x="131" y="175"/>
                          <a:pt x="127" y="175"/>
                        </a:cubicBezTo>
                        <a:cubicBezTo>
                          <a:pt x="24" y="175"/>
                          <a:pt x="24" y="175"/>
                          <a:pt x="24" y="175"/>
                        </a:cubicBezTo>
                        <a:cubicBezTo>
                          <a:pt x="20" y="175"/>
                          <a:pt x="18" y="172"/>
                          <a:pt x="18" y="169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1"/>
                          <a:pt x="20" y="18"/>
                          <a:pt x="24" y="18"/>
                        </a:cubicBezTo>
                        <a:cubicBezTo>
                          <a:pt x="127" y="18"/>
                          <a:pt x="127" y="18"/>
                          <a:pt x="127" y="18"/>
                        </a:cubicBezTo>
                        <a:cubicBezTo>
                          <a:pt x="131" y="18"/>
                          <a:pt x="133" y="21"/>
                          <a:pt x="133" y="24"/>
                        </a:cubicBezTo>
                        <a:lnTo>
                          <a:pt x="133" y="1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441826"/>
                    <a:ext cx="15716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525964"/>
                    <a:ext cx="214312" cy="476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611689"/>
                    <a:ext cx="21431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74" name="Imagen 73"/>
              <p:cNvPicPr>
                <a:picLocks noChangeAspect="1"/>
              </p:cNvPicPr>
              <p:nvPr/>
            </p:nvPicPr>
            <p:blipFill rotWithShape="1">
              <a:blip r:embed="rId3"/>
              <a:srcRect l="33877" t="3878" r="53150" b="75030"/>
              <a:stretch/>
            </p:blipFill>
            <p:spPr>
              <a:xfrm>
                <a:off x="3331237" y="2287701"/>
                <a:ext cx="166205" cy="270234"/>
              </a:xfrm>
              <a:prstGeom prst="rect">
                <a:avLst/>
              </a:prstGeom>
            </p:spPr>
          </p:pic>
          <p:pic>
            <p:nvPicPr>
              <p:cNvPr id="75" name="Imagen 74"/>
              <p:cNvPicPr>
                <a:picLocks noChangeAspect="1"/>
              </p:cNvPicPr>
              <p:nvPr/>
            </p:nvPicPr>
            <p:blipFill rotWithShape="1">
              <a:blip r:embed="rId3"/>
              <a:srcRect l="30756" t="54269" r="49919" b="25160"/>
              <a:stretch/>
            </p:blipFill>
            <p:spPr>
              <a:xfrm>
                <a:off x="2984861" y="2283905"/>
                <a:ext cx="248561" cy="264597"/>
              </a:xfrm>
              <a:prstGeom prst="rect">
                <a:avLst/>
              </a:prstGeom>
            </p:spPr>
          </p:pic>
          <p:pic>
            <p:nvPicPr>
              <p:cNvPr id="76" name="Imagen 75"/>
              <p:cNvPicPr>
                <a:picLocks noChangeAspect="1"/>
              </p:cNvPicPr>
              <p:nvPr/>
            </p:nvPicPr>
            <p:blipFill rotWithShape="1">
              <a:blip r:embed="rId3"/>
              <a:srcRect l="79379" t="54684" r="5244" b="25368"/>
              <a:stretch/>
            </p:blipFill>
            <p:spPr>
              <a:xfrm>
                <a:off x="2934475" y="1364086"/>
                <a:ext cx="229348" cy="297532"/>
              </a:xfrm>
              <a:prstGeom prst="rect">
                <a:avLst/>
              </a:prstGeom>
            </p:spPr>
          </p:pic>
          <p:pic>
            <p:nvPicPr>
              <p:cNvPr id="77" name="Imagen 76"/>
              <p:cNvPicPr>
                <a:picLocks noChangeAspect="1"/>
              </p:cNvPicPr>
              <p:nvPr/>
            </p:nvPicPr>
            <p:blipFill rotWithShape="1">
              <a:blip r:embed="rId4"/>
              <a:srcRect l="30144" t="76753" r="51570" b="4545"/>
              <a:stretch/>
            </p:blipFill>
            <p:spPr>
              <a:xfrm>
                <a:off x="3317753" y="1804423"/>
                <a:ext cx="318234" cy="325466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 rotWithShape="1">
              <a:blip r:embed="rId4"/>
              <a:srcRect l="76759" t="6173" b="75125"/>
              <a:stretch/>
            </p:blipFill>
            <p:spPr>
              <a:xfrm>
                <a:off x="2780110" y="1804423"/>
                <a:ext cx="404472" cy="325466"/>
              </a:xfrm>
              <a:prstGeom prst="rect">
                <a:avLst/>
              </a:prstGeom>
            </p:spPr>
          </p:pic>
          <p:pic>
            <p:nvPicPr>
              <p:cNvPr id="79" name="Imagen 78"/>
              <p:cNvPicPr>
                <a:picLocks noChangeAspect="1"/>
              </p:cNvPicPr>
              <p:nvPr/>
            </p:nvPicPr>
            <p:blipFill rotWithShape="1">
              <a:blip r:embed="rId4"/>
              <a:srcRect l="4863" t="5757" r="73942" b="75957"/>
              <a:stretch/>
            </p:blipFill>
            <p:spPr>
              <a:xfrm>
                <a:off x="3343352" y="1405728"/>
                <a:ext cx="272905" cy="235447"/>
              </a:xfrm>
              <a:prstGeom prst="rect">
                <a:avLst/>
              </a:prstGeom>
            </p:spPr>
          </p:pic>
        </p:grpSp>
        <p:grpSp>
          <p:nvGrpSpPr>
            <p:cNvPr id="94" name="Grupo 93"/>
            <p:cNvGrpSpPr/>
            <p:nvPr/>
          </p:nvGrpSpPr>
          <p:grpSpPr>
            <a:xfrm>
              <a:off x="7359233" y="1896261"/>
              <a:ext cx="498880" cy="736072"/>
              <a:chOff x="2621655" y="1284330"/>
              <a:chExt cx="1261307" cy="1643062"/>
            </a:xfrm>
          </p:grpSpPr>
          <p:grpSp>
            <p:nvGrpSpPr>
              <p:cNvPr id="95" name="Grupo 94"/>
              <p:cNvGrpSpPr/>
              <p:nvPr/>
            </p:nvGrpSpPr>
            <p:grpSpPr>
              <a:xfrm>
                <a:off x="2621655" y="1284330"/>
                <a:ext cx="1261307" cy="1643062"/>
                <a:chOff x="2462951" y="997982"/>
                <a:chExt cx="3201988" cy="4970463"/>
              </a:xfrm>
            </p:grpSpPr>
            <p:sp>
              <p:nvSpPr>
                <p:cNvPr id="102" name="Freeform 5"/>
                <p:cNvSpPr>
                  <a:spLocks/>
                </p:cNvSpPr>
                <p:nvPr/>
              </p:nvSpPr>
              <p:spPr bwMode="auto">
                <a:xfrm>
                  <a:off x="2507401" y="1012972"/>
                  <a:ext cx="1489075" cy="1235075"/>
                </a:xfrm>
                <a:custGeom>
                  <a:avLst/>
                  <a:gdLst>
                    <a:gd name="T0" fmla="*/ 579 w 579"/>
                    <a:gd name="T1" fmla="*/ 0 h 480"/>
                    <a:gd name="T2" fmla="*/ 579 w 579"/>
                    <a:gd name="T3" fmla="*/ 480 h 480"/>
                    <a:gd name="T4" fmla="*/ 0 w 579"/>
                    <a:gd name="T5" fmla="*/ 480 h 480"/>
                    <a:gd name="T6" fmla="*/ 579 w 579"/>
                    <a:gd name="T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0"/>
                      </a:moveTo>
                      <a:cubicBezTo>
                        <a:pt x="579" y="480"/>
                        <a:pt x="579" y="480"/>
                        <a:pt x="579" y="480"/>
                      </a:cubicBez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63" y="215"/>
                        <a:pt x="298" y="13"/>
                        <a:pt x="579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2462951" y="2371170"/>
                  <a:ext cx="1533525" cy="1349375"/>
                </a:xfrm>
                <a:custGeom>
                  <a:avLst/>
                  <a:gdLst>
                    <a:gd name="T0" fmla="*/ 596 w 596"/>
                    <a:gd name="T1" fmla="*/ 0 h 524"/>
                    <a:gd name="T2" fmla="*/ 596 w 596"/>
                    <a:gd name="T3" fmla="*/ 524 h 524"/>
                    <a:gd name="T4" fmla="*/ 179 w 596"/>
                    <a:gd name="T5" fmla="*/ 524 h 524"/>
                    <a:gd name="T6" fmla="*/ 179 w 596"/>
                    <a:gd name="T7" fmla="*/ 524 h 524"/>
                    <a:gd name="T8" fmla="*/ 1 w 596"/>
                    <a:gd name="T9" fmla="*/ 99 h 524"/>
                    <a:gd name="T10" fmla="*/ 7 w 596"/>
                    <a:gd name="T11" fmla="*/ 0 h 524"/>
                    <a:gd name="T12" fmla="*/ 596 w 596"/>
                    <a:gd name="T13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6" h="524">
                      <a:moveTo>
                        <a:pt x="596" y="0"/>
                      </a:moveTo>
                      <a:cubicBezTo>
                        <a:pt x="596" y="524"/>
                        <a:pt x="596" y="524"/>
                        <a:pt x="596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179" y="524"/>
                        <a:pt x="179" y="524"/>
                        <a:pt x="179" y="524"/>
                      </a:cubicBezTo>
                      <a:cubicBezTo>
                        <a:pt x="71" y="414"/>
                        <a:pt x="4" y="264"/>
                        <a:pt x="1" y="99"/>
                      </a:cubicBezTo>
                      <a:cubicBezTo>
                        <a:pt x="0" y="66"/>
                        <a:pt x="3" y="32"/>
                        <a:pt x="7" y="0"/>
                      </a:cubicBezTo>
                      <a:lnTo>
                        <a:pt x="596" y="0"/>
                      </a:lnTo>
                      <a:close/>
                    </a:path>
                  </a:pathLst>
                </a:custGeom>
                <a:solidFill>
                  <a:srgbClr val="16414A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7"/>
                <p:cNvSpPr>
                  <a:spLocks/>
                </p:cNvSpPr>
                <p:nvPr/>
              </p:nvSpPr>
              <p:spPr bwMode="auto">
                <a:xfrm>
                  <a:off x="3043976" y="3858657"/>
                  <a:ext cx="952500" cy="1230313"/>
                </a:xfrm>
                <a:custGeom>
                  <a:avLst/>
                  <a:gdLst>
                    <a:gd name="T0" fmla="*/ 0 w 370"/>
                    <a:gd name="T1" fmla="*/ 0 h 478"/>
                    <a:gd name="T2" fmla="*/ 370 w 370"/>
                    <a:gd name="T3" fmla="*/ 0 h 478"/>
                    <a:gd name="T4" fmla="*/ 370 w 370"/>
                    <a:gd name="T5" fmla="*/ 478 h 478"/>
                    <a:gd name="T6" fmla="*/ 164 w 370"/>
                    <a:gd name="T7" fmla="*/ 478 h 478"/>
                    <a:gd name="T8" fmla="*/ 116 w 370"/>
                    <a:gd name="T9" fmla="*/ 429 h 478"/>
                    <a:gd name="T10" fmla="*/ 116 w 370"/>
                    <a:gd name="T11" fmla="*/ 339 h 478"/>
                    <a:gd name="T12" fmla="*/ 0 w 370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478">
                      <a:moveTo>
                        <a:pt x="0" y="0"/>
                      </a:moveTo>
                      <a:cubicBezTo>
                        <a:pt x="370" y="0"/>
                        <a:pt x="370" y="0"/>
                        <a:pt x="370" y="0"/>
                      </a:cubicBezTo>
                      <a:cubicBezTo>
                        <a:pt x="370" y="478"/>
                        <a:pt x="370" y="478"/>
                        <a:pt x="370" y="478"/>
                      </a:cubicBezTo>
                      <a:cubicBezTo>
                        <a:pt x="164" y="478"/>
                        <a:pt x="164" y="478"/>
                        <a:pt x="164" y="478"/>
                      </a:cubicBezTo>
                      <a:cubicBezTo>
                        <a:pt x="137" y="478"/>
                        <a:pt x="116" y="456"/>
                        <a:pt x="116" y="429"/>
                      </a:cubicBezTo>
                      <a:cubicBezTo>
                        <a:pt x="116" y="339"/>
                        <a:pt x="116" y="339"/>
                        <a:pt x="116" y="339"/>
                      </a:cubicBezTo>
                      <a:cubicBezTo>
                        <a:pt x="116" y="216"/>
                        <a:pt x="74" y="97"/>
                        <a:pt x="0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8"/>
                <p:cNvSpPr>
                  <a:spLocks/>
                </p:cNvSpPr>
                <p:nvPr/>
              </p:nvSpPr>
              <p:spPr bwMode="auto">
                <a:xfrm>
                  <a:off x="4134589" y="997982"/>
                  <a:ext cx="1489075" cy="1235075"/>
                </a:xfrm>
                <a:custGeom>
                  <a:avLst/>
                  <a:gdLst>
                    <a:gd name="T0" fmla="*/ 579 w 579"/>
                    <a:gd name="T1" fmla="*/ 480 h 480"/>
                    <a:gd name="T2" fmla="*/ 0 w 579"/>
                    <a:gd name="T3" fmla="*/ 480 h 480"/>
                    <a:gd name="T4" fmla="*/ 0 w 579"/>
                    <a:gd name="T5" fmla="*/ 0 h 480"/>
                    <a:gd name="T6" fmla="*/ 579 w 579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480">
                      <a:moveTo>
                        <a:pt x="579" y="480"/>
                      </a:move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3" y="12"/>
                        <a:pt x="517" y="213"/>
                        <a:pt x="579" y="480"/>
                      </a:cubicBez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9"/>
                <p:cNvSpPr>
                  <a:spLocks/>
                </p:cNvSpPr>
                <p:nvPr/>
              </p:nvSpPr>
              <p:spPr bwMode="auto">
                <a:xfrm>
                  <a:off x="4134589" y="3858657"/>
                  <a:ext cx="954087" cy="1230313"/>
                </a:xfrm>
                <a:custGeom>
                  <a:avLst/>
                  <a:gdLst>
                    <a:gd name="T0" fmla="*/ 0 w 371"/>
                    <a:gd name="T1" fmla="*/ 0 h 478"/>
                    <a:gd name="T2" fmla="*/ 371 w 371"/>
                    <a:gd name="T3" fmla="*/ 0 h 478"/>
                    <a:gd name="T4" fmla="*/ 254 w 371"/>
                    <a:gd name="T5" fmla="*/ 343 h 478"/>
                    <a:gd name="T6" fmla="*/ 254 w 371"/>
                    <a:gd name="T7" fmla="*/ 429 h 478"/>
                    <a:gd name="T8" fmla="*/ 206 w 371"/>
                    <a:gd name="T9" fmla="*/ 478 h 478"/>
                    <a:gd name="T10" fmla="*/ 0 w 371"/>
                    <a:gd name="T11" fmla="*/ 478 h 478"/>
                    <a:gd name="T12" fmla="*/ 0 w 371"/>
                    <a:gd name="T13" fmla="*/ 0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1" h="478">
                      <a:moveTo>
                        <a:pt x="0" y="0"/>
                      </a:move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296" y="98"/>
                        <a:pt x="254" y="218"/>
                        <a:pt x="254" y="343"/>
                      </a:cubicBezTo>
                      <a:cubicBezTo>
                        <a:pt x="254" y="429"/>
                        <a:pt x="254" y="429"/>
                        <a:pt x="254" y="429"/>
                      </a:cubicBezTo>
                      <a:cubicBezTo>
                        <a:pt x="254" y="456"/>
                        <a:pt x="233" y="478"/>
                        <a:pt x="206" y="478"/>
                      </a:cubicBezTo>
                      <a:cubicBezTo>
                        <a:pt x="0" y="478"/>
                        <a:pt x="0" y="478"/>
                        <a:pt x="0" y="47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5877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"/>
                <p:cNvSpPr>
                  <a:spLocks/>
                </p:cNvSpPr>
                <p:nvPr/>
              </p:nvSpPr>
              <p:spPr bwMode="auto">
                <a:xfrm>
                  <a:off x="4134589" y="2371170"/>
                  <a:ext cx="1530350" cy="1349375"/>
                </a:xfrm>
                <a:custGeom>
                  <a:avLst/>
                  <a:gdLst>
                    <a:gd name="T0" fmla="*/ 595 w 595"/>
                    <a:gd name="T1" fmla="*/ 88 h 524"/>
                    <a:gd name="T2" fmla="*/ 419 w 595"/>
                    <a:gd name="T3" fmla="*/ 522 h 524"/>
                    <a:gd name="T4" fmla="*/ 417 w 595"/>
                    <a:gd name="T5" fmla="*/ 524 h 524"/>
                    <a:gd name="T6" fmla="*/ 0 w 595"/>
                    <a:gd name="T7" fmla="*/ 524 h 524"/>
                    <a:gd name="T8" fmla="*/ 0 w 595"/>
                    <a:gd name="T9" fmla="*/ 0 h 524"/>
                    <a:gd name="T10" fmla="*/ 589 w 595"/>
                    <a:gd name="T11" fmla="*/ 0 h 524"/>
                    <a:gd name="T12" fmla="*/ 595 w 595"/>
                    <a:gd name="T13" fmla="*/ 88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5" h="524">
                      <a:moveTo>
                        <a:pt x="595" y="88"/>
                      </a:moveTo>
                      <a:cubicBezTo>
                        <a:pt x="595" y="257"/>
                        <a:pt x="528" y="410"/>
                        <a:pt x="419" y="522"/>
                      </a:cubicBezTo>
                      <a:cubicBezTo>
                        <a:pt x="418" y="523"/>
                        <a:pt x="417" y="523"/>
                        <a:pt x="417" y="52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89" y="0"/>
                        <a:pt x="589" y="0"/>
                        <a:pt x="589" y="0"/>
                      </a:cubicBezTo>
                      <a:cubicBezTo>
                        <a:pt x="593" y="29"/>
                        <a:pt x="595" y="58"/>
                        <a:pt x="595" y="88"/>
                      </a:cubicBezTo>
                      <a:close/>
                    </a:path>
                  </a:pathLst>
                </a:custGeom>
                <a:solidFill>
                  <a:srgbClr val="2B8BBB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1"/>
                <p:cNvSpPr>
                  <a:spLocks/>
                </p:cNvSpPr>
                <p:nvPr/>
              </p:nvSpPr>
              <p:spPr bwMode="auto">
                <a:xfrm>
                  <a:off x="3340839" y="5163582"/>
                  <a:ext cx="1449387" cy="219075"/>
                </a:xfrm>
                <a:custGeom>
                  <a:avLst/>
                  <a:gdLst>
                    <a:gd name="T0" fmla="*/ 43 w 564"/>
                    <a:gd name="T1" fmla="*/ 85 h 85"/>
                    <a:gd name="T2" fmla="*/ 521 w 564"/>
                    <a:gd name="T3" fmla="*/ 85 h 85"/>
                    <a:gd name="T4" fmla="*/ 564 w 564"/>
                    <a:gd name="T5" fmla="*/ 42 h 85"/>
                    <a:gd name="T6" fmla="*/ 521 w 564"/>
                    <a:gd name="T7" fmla="*/ 0 h 85"/>
                    <a:gd name="T8" fmla="*/ 43 w 564"/>
                    <a:gd name="T9" fmla="*/ 0 h 85"/>
                    <a:gd name="T10" fmla="*/ 0 w 564"/>
                    <a:gd name="T11" fmla="*/ 42 h 85"/>
                    <a:gd name="T12" fmla="*/ 43 w 564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43" y="85"/>
                      </a:move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2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2"/>
                <p:cNvSpPr>
                  <a:spLocks/>
                </p:cNvSpPr>
                <p:nvPr/>
              </p:nvSpPr>
              <p:spPr bwMode="auto">
                <a:xfrm>
                  <a:off x="3340839" y="5457270"/>
                  <a:ext cx="1449387" cy="217488"/>
                </a:xfrm>
                <a:custGeom>
                  <a:avLst/>
                  <a:gdLst>
                    <a:gd name="T0" fmla="*/ 521 w 564"/>
                    <a:gd name="T1" fmla="*/ 0 h 85"/>
                    <a:gd name="T2" fmla="*/ 43 w 564"/>
                    <a:gd name="T3" fmla="*/ 0 h 85"/>
                    <a:gd name="T4" fmla="*/ 0 w 564"/>
                    <a:gd name="T5" fmla="*/ 43 h 85"/>
                    <a:gd name="T6" fmla="*/ 43 w 564"/>
                    <a:gd name="T7" fmla="*/ 85 h 85"/>
                    <a:gd name="T8" fmla="*/ 521 w 564"/>
                    <a:gd name="T9" fmla="*/ 85 h 85"/>
                    <a:gd name="T10" fmla="*/ 564 w 564"/>
                    <a:gd name="T11" fmla="*/ 43 h 85"/>
                    <a:gd name="T12" fmla="*/ 521 w 564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4" h="85">
                      <a:moveTo>
                        <a:pt x="521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ubicBezTo>
                        <a:pt x="521" y="85"/>
                        <a:pt x="521" y="85"/>
                        <a:pt x="521" y="85"/>
                      </a:cubicBezTo>
                      <a:cubicBezTo>
                        <a:pt x="545" y="85"/>
                        <a:pt x="564" y="66"/>
                        <a:pt x="564" y="43"/>
                      </a:cubicBezTo>
                      <a:cubicBezTo>
                        <a:pt x="564" y="19"/>
                        <a:pt x="545" y="0"/>
                        <a:pt x="52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3528164" y="5749370"/>
                  <a:ext cx="1050925" cy="219075"/>
                </a:xfrm>
                <a:custGeom>
                  <a:avLst/>
                  <a:gdLst>
                    <a:gd name="T0" fmla="*/ 367 w 409"/>
                    <a:gd name="T1" fmla="*/ 0 h 85"/>
                    <a:gd name="T2" fmla="*/ 42 w 409"/>
                    <a:gd name="T3" fmla="*/ 0 h 85"/>
                    <a:gd name="T4" fmla="*/ 0 w 409"/>
                    <a:gd name="T5" fmla="*/ 43 h 85"/>
                    <a:gd name="T6" fmla="*/ 42 w 409"/>
                    <a:gd name="T7" fmla="*/ 85 h 85"/>
                    <a:gd name="T8" fmla="*/ 367 w 409"/>
                    <a:gd name="T9" fmla="*/ 85 h 85"/>
                    <a:gd name="T10" fmla="*/ 409 w 409"/>
                    <a:gd name="T11" fmla="*/ 43 h 85"/>
                    <a:gd name="T12" fmla="*/ 367 w 409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9" h="85">
                      <a:moveTo>
                        <a:pt x="367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2" y="85"/>
                      </a:cubicBezTo>
                      <a:cubicBezTo>
                        <a:pt x="367" y="85"/>
                        <a:pt x="367" y="85"/>
                        <a:pt x="367" y="85"/>
                      </a:cubicBezTo>
                      <a:cubicBezTo>
                        <a:pt x="390" y="85"/>
                        <a:pt x="409" y="66"/>
                        <a:pt x="409" y="43"/>
                      </a:cubicBezTo>
                      <a:cubicBezTo>
                        <a:pt x="409" y="19"/>
                        <a:pt x="390" y="0"/>
                        <a:pt x="36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3450376" y="4074557"/>
                  <a:ext cx="388937" cy="496888"/>
                  <a:chOff x="5362575" y="4343401"/>
                  <a:chExt cx="388937" cy="496888"/>
                </a:xfrm>
              </p:grpSpPr>
              <p:sp>
                <p:nvSpPr>
                  <p:cNvPr id="112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362575" y="4343401"/>
                    <a:ext cx="388937" cy="496888"/>
                  </a:xfrm>
                  <a:custGeom>
                    <a:avLst/>
                    <a:gdLst>
                      <a:gd name="T0" fmla="*/ 127 w 151"/>
                      <a:gd name="T1" fmla="*/ 0 h 193"/>
                      <a:gd name="T2" fmla="*/ 24 w 151"/>
                      <a:gd name="T3" fmla="*/ 0 h 193"/>
                      <a:gd name="T4" fmla="*/ 0 w 151"/>
                      <a:gd name="T5" fmla="*/ 24 h 193"/>
                      <a:gd name="T6" fmla="*/ 0 w 151"/>
                      <a:gd name="T7" fmla="*/ 169 h 193"/>
                      <a:gd name="T8" fmla="*/ 24 w 151"/>
                      <a:gd name="T9" fmla="*/ 193 h 193"/>
                      <a:gd name="T10" fmla="*/ 127 w 151"/>
                      <a:gd name="T11" fmla="*/ 193 h 193"/>
                      <a:gd name="T12" fmla="*/ 151 w 151"/>
                      <a:gd name="T13" fmla="*/ 169 h 193"/>
                      <a:gd name="T14" fmla="*/ 151 w 151"/>
                      <a:gd name="T15" fmla="*/ 24 h 193"/>
                      <a:gd name="T16" fmla="*/ 127 w 151"/>
                      <a:gd name="T17" fmla="*/ 0 h 193"/>
                      <a:gd name="T18" fmla="*/ 133 w 151"/>
                      <a:gd name="T19" fmla="*/ 169 h 193"/>
                      <a:gd name="T20" fmla="*/ 127 w 151"/>
                      <a:gd name="T21" fmla="*/ 175 h 193"/>
                      <a:gd name="T22" fmla="*/ 24 w 151"/>
                      <a:gd name="T23" fmla="*/ 175 h 193"/>
                      <a:gd name="T24" fmla="*/ 18 w 151"/>
                      <a:gd name="T25" fmla="*/ 169 h 193"/>
                      <a:gd name="T26" fmla="*/ 18 w 151"/>
                      <a:gd name="T27" fmla="*/ 24 h 193"/>
                      <a:gd name="T28" fmla="*/ 24 w 151"/>
                      <a:gd name="T29" fmla="*/ 18 h 193"/>
                      <a:gd name="T30" fmla="*/ 127 w 151"/>
                      <a:gd name="T31" fmla="*/ 18 h 193"/>
                      <a:gd name="T32" fmla="*/ 133 w 151"/>
                      <a:gd name="T33" fmla="*/ 24 h 193"/>
                      <a:gd name="T34" fmla="*/ 133 w 151"/>
                      <a:gd name="T35" fmla="*/ 169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1" h="193">
                        <a:moveTo>
                          <a:pt x="127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27" y="193"/>
                          <a:pt x="127" y="193"/>
                          <a:pt x="127" y="193"/>
                        </a:cubicBezTo>
                        <a:cubicBezTo>
                          <a:pt x="140" y="193"/>
                          <a:pt x="151" y="182"/>
                          <a:pt x="151" y="169"/>
                        </a:cubicBezTo>
                        <a:cubicBezTo>
                          <a:pt x="151" y="24"/>
                          <a:pt x="151" y="24"/>
                          <a:pt x="151" y="24"/>
                        </a:cubicBezTo>
                        <a:cubicBezTo>
                          <a:pt x="151" y="11"/>
                          <a:pt x="140" y="0"/>
                          <a:pt x="127" y="0"/>
                        </a:cubicBezTo>
                        <a:close/>
                        <a:moveTo>
                          <a:pt x="133" y="169"/>
                        </a:moveTo>
                        <a:cubicBezTo>
                          <a:pt x="133" y="172"/>
                          <a:pt x="131" y="175"/>
                          <a:pt x="127" y="175"/>
                        </a:cubicBezTo>
                        <a:cubicBezTo>
                          <a:pt x="24" y="175"/>
                          <a:pt x="24" y="175"/>
                          <a:pt x="24" y="175"/>
                        </a:cubicBezTo>
                        <a:cubicBezTo>
                          <a:pt x="20" y="175"/>
                          <a:pt x="18" y="172"/>
                          <a:pt x="18" y="169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1"/>
                          <a:pt x="20" y="18"/>
                          <a:pt x="24" y="18"/>
                        </a:cubicBezTo>
                        <a:cubicBezTo>
                          <a:pt x="127" y="18"/>
                          <a:pt x="127" y="18"/>
                          <a:pt x="127" y="18"/>
                        </a:cubicBezTo>
                        <a:cubicBezTo>
                          <a:pt x="131" y="18"/>
                          <a:pt x="133" y="21"/>
                          <a:pt x="133" y="24"/>
                        </a:cubicBezTo>
                        <a:lnTo>
                          <a:pt x="133" y="1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441826"/>
                    <a:ext cx="15716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525964"/>
                    <a:ext cx="214312" cy="476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449888" y="4611689"/>
                    <a:ext cx="214312" cy="46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96" name="Imagen 95"/>
              <p:cNvPicPr>
                <a:picLocks noChangeAspect="1"/>
              </p:cNvPicPr>
              <p:nvPr/>
            </p:nvPicPr>
            <p:blipFill rotWithShape="1">
              <a:blip r:embed="rId3"/>
              <a:srcRect l="33877" t="3878" r="53150" b="75030"/>
              <a:stretch/>
            </p:blipFill>
            <p:spPr>
              <a:xfrm>
                <a:off x="3331237" y="2287701"/>
                <a:ext cx="166205" cy="270234"/>
              </a:xfrm>
              <a:prstGeom prst="rect">
                <a:avLst/>
              </a:prstGeom>
            </p:spPr>
          </p:pic>
          <p:pic>
            <p:nvPicPr>
              <p:cNvPr id="97" name="Imagen 96"/>
              <p:cNvPicPr>
                <a:picLocks noChangeAspect="1"/>
              </p:cNvPicPr>
              <p:nvPr/>
            </p:nvPicPr>
            <p:blipFill rotWithShape="1">
              <a:blip r:embed="rId3"/>
              <a:srcRect l="30756" t="54269" r="49919" b="25160"/>
              <a:stretch/>
            </p:blipFill>
            <p:spPr>
              <a:xfrm>
                <a:off x="2984861" y="2283905"/>
                <a:ext cx="248561" cy="264597"/>
              </a:xfrm>
              <a:prstGeom prst="rect">
                <a:avLst/>
              </a:prstGeom>
            </p:spPr>
          </p:pic>
          <p:pic>
            <p:nvPicPr>
              <p:cNvPr id="98" name="Imagen 97"/>
              <p:cNvPicPr>
                <a:picLocks noChangeAspect="1"/>
              </p:cNvPicPr>
              <p:nvPr/>
            </p:nvPicPr>
            <p:blipFill rotWithShape="1">
              <a:blip r:embed="rId3"/>
              <a:srcRect l="79379" t="54684" r="5244" b="25368"/>
              <a:stretch/>
            </p:blipFill>
            <p:spPr>
              <a:xfrm>
                <a:off x="2934475" y="1364086"/>
                <a:ext cx="229348" cy="297532"/>
              </a:xfrm>
              <a:prstGeom prst="rect">
                <a:avLst/>
              </a:prstGeom>
            </p:spPr>
          </p:pic>
          <p:pic>
            <p:nvPicPr>
              <p:cNvPr id="99" name="Imagen 98"/>
              <p:cNvPicPr>
                <a:picLocks noChangeAspect="1"/>
              </p:cNvPicPr>
              <p:nvPr/>
            </p:nvPicPr>
            <p:blipFill rotWithShape="1">
              <a:blip r:embed="rId4"/>
              <a:srcRect l="30144" t="76753" r="51570" b="4545"/>
              <a:stretch/>
            </p:blipFill>
            <p:spPr>
              <a:xfrm>
                <a:off x="3317753" y="1804423"/>
                <a:ext cx="318234" cy="325466"/>
              </a:xfrm>
              <a:prstGeom prst="rect">
                <a:avLst/>
              </a:prstGeom>
            </p:spPr>
          </p:pic>
          <p:pic>
            <p:nvPicPr>
              <p:cNvPr id="100" name="Imagen 99"/>
              <p:cNvPicPr>
                <a:picLocks noChangeAspect="1"/>
              </p:cNvPicPr>
              <p:nvPr/>
            </p:nvPicPr>
            <p:blipFill rotWithShape="1">
              <a:blip r:embed="rId4"/>
              <a:srcRect l="76759" t="6173" b="75125"/>
              <a:stretch/>
            </p:blipFill>
            <p:spPr>
              <a:xfrm>
                <a:off x="2780110" y="1804423"/>
                <a:ext cx="404472" cy="325466"/>
              </a:xfrm>
              <a:prstGeom prst="rect">
                <a:avLst/>
              </a:prstGeom>
            </p:spPr>
          </p:pic>
          <p:pic>
            <p:nvPicPr>
              <p:cNvPr id="101" name="Imagen 100"/>
              <p:cNvPicPr>
                <a:picLocks noChangeAspect="1"/>
              </p:cNvPicPr>
              <p:nvPr/>
            </p:nvPicPr>
            <p:blipFill rotWithShape="1">
              <a:blip r:embed="rId4"/>
              <a:srcRect l="4863" t="5757" r="73942" b="75957"/>
              <a:stretch/>
            </p:blipFill>
            <p:spPr>
              <a:xfrm>
                <a:off x="3343352" y="1405728"/>
                <a:ext cx="272905" cy="235447"/>
              </a:xfrm>
              <a:prstGeom prst="rect">
                <a:avLst/>
              </a:prstGeom>
            </p:spPr>
          </p:pic>
        </p:grpSp>
      </p:grpSp>
      <p:sp>
        <p:nvSpPr>
          <p:cNvPr id="117" name="24 Pentágono"/>
          <p:cNvSpPr/>
          <p:nvPr/>
        </p:nvSpPr>
        <p:spPr>
          <a:xfrm rot="16200000">
            <a:off x="7411922" y="3014624"/>
            <a:ext cx="2346841" cy="3110430"/>
          </a:xfrm>
          <a:prstGeom prst="homePlate">
            <a:avLst>
              <a:gd name="adj" fmla="val 3076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766744" y="4074028"/>
            <a:ext cx="1791877" cy="1127466"/>
            <a:chOff x="1748458" y="2668589"/>
            <a:chExt cx="3145837" cy="2811024"/>
          </a:xfrm>
        </p:grpSpPr>
        <p:grpSp>
          <p:nvGrpSpPr>
            <p:cNvPr id="118" name="Grupo 1"/>
            <p:cNvGrpSpPr>
              <a:grpSpLocks/>
            </p:cNvGrpSpPr>
            <p:nvPr/>
          </p:nvGrpSpPr>
          <p:grpSpPr bwMode="auto">
            <a:xfrm>
              <a:off x="1748458" y="2668589"/>
              <a:ext cx="3145837" cy="2811024"/>
              <a:chOff x="2344566" y="2056607"/>
              <a:chExt cx="4394371" cy="3855243"/>
            </a:xfrm>
          </p:grpSpPr>
          <p:sp>
            <p:nvSpPr>
              <p:cNvPr id="125" name="Oval 8"/>
              <p:cNvSpPr>
                <a:spLocks noChangeArrowheads="1"/>
              </p:cNvSpPr>
              <p:nvPr/>
            </p:nvSpPr>
            <p:spPr bwMode="auto">
              <a:xfrm>
                <a:off x="6151539" y="3739703"/>
                <a:ext cx="300049" cy="33185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5970557" y="4111255"/>
                <a:ext cx="663601" cy="1236917"/>
              </a:xfrm>
              <a:custGeom>
                <a:avLst/>
                <a:gdLst>
                  <a:gd name="T0" fmla="*/ 406 w 407"/>
                  <a:gd name="T1" fmla="*/ 266 h 689"/>
                  <a:gd name="T2" fmla="*/ 406 w 407"/>
                  <a:gd name="T3" fmla="*/ 261 h 689"/>
                  <a:gd name="T4" fmla="*/ 364 w 407"/>
                  <a:gd name="T5" fmla="*/ 36 h 689"/>
                  <a:gd name="T6" fmla="*/ 321 w 407"/>
                  <a:gd name="T7" fmla="*/ 0 h 689"/>
                  <a:gd name="T8" fmla="*/ 85 w 407"/>
                  <a:gd name="T9" fmla="*/ 0 h 689"/>
                  <a:gd name="T10" fmla="*/ 42 w 407"/>
                  <a:gd name="T11" fmla="*/ 36 h 689"/>
                  <a:gd name="T12" fmla="*/ 0 w 407"/>
                  <a:gd name="T13" fmla="*/ 261 h 689"/>
                  <a:gd name="T14" fmla="*/ 0 w 407"/>
                  <a:gd name="T15" fmla="*/ 266 h 689"/>
                  <a:gd name="T16" fmla="*/ 0 w 407"/>
                  <a:gd name="T17" fmla="*/ 272 h 689"/>
                  <a:gd name="T18" fmla="*/ 43 w 407"/>
                  <a:gd name="T19" fmla="*/ 315 h 689"/>
                  <a:gd name="T20" fmla="*/ 85 w 407"/>
                  <a:gd name="T21" fmla="*/ 280 h 689"/>
                  <a:gd name="T22" fmla="*/ 112 w 407"/>
                  <a:gd name="T23" fmla="*/ 113 h 689"/>
                  <a:gd name="T24" fmla="*/ 112 w 407"/>
                  <a:gd name="T25" fmla="*/ 646 h 689"/>
                  <a:gd name="T26" fmla="*/ 155 w 407"/>
                  <a:gd name="T27" fmla="*/ 689 h 689"/>
                  <a:gd name="T28" fmla="*/ 198 w 407"/>
                  <a:gd name="T29" fmla="*/ 646 h 689"/>
                  <a:gd name="T30" fmla="*/ 198 w 407"/>
                  <a:gd name="T31" fmla="*/ 382 h 689"/>
                  <a:gd name="T32" fmla="*/ 208 w 407"/>
                  <a:gd name="T33" fmla="*/ 382 h 689"/>
                  <a:gd name="T34" fmla="*/ 208 w 407"/>
                  <a:gd name="T35" fmla="*/ 646 h 689"/>
                  <a:gd name="T36" fmla="*/ 251 w 407"/>
                  <a:gd name="T37" fmla="*/ 689 h 689"/>
                  <a:gd name="T38" fmla="*/ 295 w 407"/>
                  <a:gd name="T39" fmla="*/ 646 h 689"/>
                  <a:gd name="T40" fmla="*/ 294 w 407"/>
                  <a:gd name="T41" fmla="*/ 113 h 689"/>
                  <a:gd name="T42" fmla="*/ 321 w 407"/>
                  <a:gd name="T43" fmla="*/ 280 h 689"/>
                  <a:gd name="T44" fmla="*/ 363 w 407"/>
                  <a:gd name="T45" fmla="*/ 315 h 689"/>
                  <a:gd name="T46" fmla="*/ 406 w 407"/>
                  <a:gd name="T47" fmla="*/ 272 h 689"/>
                  <a:gd name="T48" fmla="*/ 406 w 407"/>
                  <a:gd name="T49" fmla="*/ 266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7" h="689">
                    <a:moveTo>
                      <a:pt x="406" y="266"/>
                    </a:moveTo>
                    <a:cubicBezTo>
                      <a:pt x="406" y="264"/>
                      <a:pt x="407" y="263"/>
                      <a:pt x="406" y="261"/>
                    </a:cubicBezTo>
                    <a:cubicBezTo>
                      <a:pt x="364" y="36"/>
                      <a:pt x="364" y="36"/>
                      <a:pt x="364" y="36"/>
                    </a:cubicBezTo>
                    <a:cubicBezTo>
                      <a:pt x="361" y="15"/>
                      <a:pt x="343" y="0"/>
                      <a:pt x="32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64" y="0"/>
                      <a:pt x="46" y="15"/>
                      <a:pt x="42" y="36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3"/>
                      <a:pt x="0" y="264"/>
                      <a:pt x="0" y="266"/>
                    </a:cubicBezTo>
                    <a:cubicBezTo>
                      <a:pt x="0" y="268"/>
                      <a:pt x="0" y="270"/>
                      <a:pt x="0" y="272"/>
                    </a:cubicBezTo>
                    <a:cubicBezTo>
                      <a:pt x="0" y="296"/>
                      <a:pt x="19" y="315"/>
                      <a:pt x="43" y="315"/>
                    </a:cubicBezTo>
                    <a:cubicBezTo>
                      <a:pt x="64" y="315"/>
                      <a:pt x="82" y="300"/>
                      <a:pt x="85" y="280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646"/>
                      <a:pt x="112" y="646"/>
                      <a:pt x="112" y="646"/>
                    </a:cubicBezTo>
                    <a:cubicBezTo>
                      <a:pt x="112" y="669"/>
                      <a:pt x="131" y="689"/>
                      <a:pt x="155" y="689"/>
                    </a:cubicBezTo>
                    <a:cubicBezTo>
                      <a:pt x="179" y="689"/>
                      <a:pt x="198" y="669"/>
                      <a:pt x="198" y="646"/>
                    </a:cubicBezTo>
                    <a:cubicBezTo>
                      <a:pt x="198" y="382"/>
                      <a:pt x="198" y="382"/>
                      <a:pt x="198" y="382"/>
                    </a:cubicBezTo>
                    <a:cubicBezTo>
                      <a:pt x="208" y="382"/>
                      <a:pt x="208" y="382"/>
                      <a:pt x="208" y="382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69"/>
                      <a:pt x="228" y="689"/>
                      <a:pt x="251" y="689"/>
                    </a:cubicBezTo>
                    <a:cubicBezTo>
                      <a:pt x="275" y="689"/>
                      <a:pt x="295" y="669"/>
                      <a:pt x="295" y="646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321" y="280"/>
                      <a:pt x="321" y="280"/>
                      <a:pt x="321" y="280"/>
                    </a:cubicBezTo>
                    <a:cubicBezTo>
                      <a:pt x="325" y="300"/>
                      <a:pt x="343" y="315"/>
                      <a:pt x="363" y="315"/>
                    </a:cubicBezTo>
                    <a:cubicBezTo>
                      <a:pt x="387" y="315"/>
                      <a:pt x="406" y="296"/>
                      <a:pt x="406" y="272"/>
                    </a:cubicBezTo>
                    <a:cubicBezTo>
                      <a:pt x="406" y="270"/>
                      <a:pt x="406" y="268"/>
                      <a:pt x="406" y="2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27" name="Oval 10"/>
              <p:cNvSpPr>
                <a:spLocks noChangeArrowheads="1"/>
              </p:cNvSpPr>
              <p:nvPr/>
            </p:nvSpPr>
            <p:spPr bwMode="auto">
              <a:xfrm>
                <a:off x="5129149" y="3733352"/>
                <a:ext cx="311162" cy="344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4941817" y="4120782"/>
                <a:ext cx="687414" cy="1279788"/>
              </a:xfrm>
              <a:custGeom>
                <a:avLst/>
                <a:gdLst>
                  <a:gd name="T0" fmla="*/ 420 w 421"/>
                  <a:gd name="T1" fmla="*/ 275 h 713"/>
                  <a:gd name="T2" fmla="*/ 421 w 421"/>
                  <a:gd name="T3" fmla="*/ 270 h 713"/>
                  <a:gd name="T4" fmla="*/ 377 w 421"/>
                  <a:gd name="T5" fmla="*/ 37 h 713"/>
                  <a:gd name="T6" fmla="*/ 333 w 421"/>
                  <a:gd name="T7" fmla="*/ 0 h 713"/>
                  <a:gd name="T8" fmla="*/ 88 w 421"/>
                  <a:gd name="T9" fmla="*/ 0 h 713"/>
                  <a:gd name="T10" fmla="*/ 44 w 421"/>
                  <a:gd name="T11" fmla="*/ 37 h 713"/>
                  <a:gd name="T12" fmla="*/ 0 w 421"/>
                  <a:gd name="T13" fmla="*/ 270 h 713"/>
                  <a:gd name="T14" fmla="*/ 1 w 421"/>
                  <a:gd name="T15" fmla="*/ 275 h 713"/>
                  <a:gd name="T16" fmla="*/ 0 w 421"/>
                  <a:gd name="T17" fmla="*/ 281 h 713"/>
                  <a:gd name="T18" fmla="*/ 45 w 421"/>
                  <a:gd name="T19" fmla="*/ 326 h 713"/>
                  <a:gd name="T20" fmla="*/ 89 w 421"/>
                  <a:gd name="T21" fmla="*/ 289 h 713"/>
                  <a:gd name="T22" fmla="*/ 116 w 421"/>
                  <a:gd name="T23" fmla="*/ 116 h 713"/>
                  <a:gd name="T24" fmla="*/ 116 w 421"/>
                  <a:gd name="T25" fmla="*/ 668 h 713"/>
                  <a:gd name="T26" fmla="*/ 161 w 421"/>
                  <a:gd name="T27" fmla="*/ 713 h 713"/>
                  <a:gd name="T28" fmla="*/ 205 w 421"/>
                  <a:gd name="T29" fmla="*/ 668 h 713"/>
                  <a:gd name="T30" fmla="*/ 205 w 421"/>
                  <a:gd name="T31" fmla="*/ 395 h 713"/>
                  <a:gd name="T32" fmla="*/ 216 w 421"/>
                  <a:gd name="T33" fmla="*/ 395 h 713"/>
                  <a:gd name="T34" fmla="*/ 216 w 421"/>
                  <a:gd name="T35" fmla="*/ 668 h 713"/>
                  <a:gd name="T36" fmla="*/ 261 w 421"/>
                  <a:gd name="T37" fmla="*/ 713 h 713"/>
                  <a:gd name="T38" fmla="*/ 305 w 421"/>
                  <a:gd name="T39" fmla="*/ 668 h 713"/>
                  <a:gd name="T40" fmla="*/ 305 w 421"/>
                  <a:gd name="T41" fmla="*/ 116 h 713"/>
                  <a:gd name="T42" fmla="*/ 332 w 421"/>
                  <a:gd name="T43" fmla="*/ 290 h 713"/>
                  <a:gd name="T44" fmla="*/ 376 w 421"/>
                  <a:gd name="T45" fmla="*/ 326 h 713"/>
                  <a:gd name="T46" fmla="*/ 421 w 421"/>
                  <a:gd name="T47" fmla="*/ 281 h 713"/>
                  <a:gd name="T48" fmla="*/ 420 w 421"/>
                  <a:gd name="T49" fmla="*/ 2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1" h="713">
                    <a:moveTo>
                      <a:pt x="420" y="275"/>
                    </a:moveTo>
                    <a:cubicBezTo>
                      <a:pt x="421" y="274"/>
                      <a:pt x="421" y="272"/>
                      <a:pt x="421" y="270"/>
                    </a:cubicBezTo>
                    <a:cubicBezTo>
                      <a:pt x="377" y="37"/>
                      <a:pt x="377" y="37"/>
                      <a:pt x="377" y="37"/>
                    </a:cubicBezTo>
                    <a:cubicBezTo>
                      <a:pt x="373" y="16"/>
                      <a:pt x="355" y="0"/>
                      <a:pt x="3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6" y="0"/>
                      <a:pt x="48" y="16"/>
                      <a:pt x="44" y="37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2"/>
                      <a:pt x="0" y="274"/>
                      <a:pt x="1" y="275"/>
                    </a:cubicBezTo>
                    <a:cubicBezTo>
                      <a:pt x="0" y="277"/>
                      <a:pt x="0" y="279"/>
                      <a:pt x="0" y="281"/>
                    </a:cubicBezTo>
                    <a:cubicBezTo>
                      <a:pt x="0" y="306"/>
                      <a:pt x="20" y="326"/>
                      <a:pt x="45" y="326"/>
                    </a:cubicBezTo>
                    <a:cubicBezTo>
                      <a:pt x="66" y="326"/>
                      <a:pt x="85" y="311"/>
                      <a:pt x="89" y="289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668"/>
                      <a:pt x="116" y="668"/>
                      <a:pt x="116" y="668"/>
                    </a:cubicBezTo>
                    <a:cubicBezTo>
                      <a:pt x="116" y="693"/>
                      <a:pt x="136" y="713"/>
                      <a:pt x="161" y="713"/>
                    </a:cubicBezTo>
                    <a:cubicBezTo>
                      <a:pt x="185" y="713"/>
                      <a:pt x="205" y="693"/>
                      <a:pt x="205" y="668"/>
                    </a:cubicBezTo>
                    <a:cubicBezTo>
                      <a:pt x="205" y="395"/>
                      <a:pt x="205" y="395"/>
                      <a:pt x="205" y="395"/>
                    </a:cubicBezTo>
                    <a:cubicBezTo>
                      <a:pt x="216" y="395"/>
                      <a:pt x="216" y="395"/>
                      <a:pt x="216" y="395"/>
                    </a:cubicBezTo>
                    <a:cubicBezTo>
                      <a:pt x="216" y="668"/>
                      <a:pt x="216" y="668"/>
                      <a:pt x="216" y="668"/>
                    </a:cubicBezTo>
                    <a:cubicBezTo>
                      <a:pt x="216" y="693"/>
                      <a:pt x="236" y="713"/>
                      <a:pt x="261" y="713"/>
                    </a:cubicBezTo>
                    <a:cubicBezTo>
                      <a:pt x="285" y="713"/>
                      <a:pt x="305" y="693"/>
                      <a:pt x="305" y="668"/>
                    </a:cubicBezTo>
                    <a:cubicBezTo>
                      <a:pt x="305" y="116"/>
                      <a:pt x="305" y="116"/>
                      <a:pt x="305" y="116"/>
                    </a:cubicBezTo>
                    <a:cubicBezTo>
                      <a:pt x="332" y="290"/>
                      <a:pt x="332" y="290"/>
                      <a:pt x="332" y="290"/>
                    </a:cubicBezTo>
                    <a:cubicBezTo>
                      <a:pt x="336" y="311"/>
                      <a:pt x="355" y="326"/>
                      <a:pt x="376" y="326"/>
                    </a:cubicBezTo>
                    <a:cubicBezTo>
                      <a:pt x="401" y="326"/>
                      <a:pt x="421" y="306"/>
                      <a:pt x="421" y="281"/>
                    </a:cubicBezTo>
                    <a:cubicBezTo>
                      <a:pt x="421" y="279"/>
                      <a:pt x="421" y="277"/>
                      <a:pt x="420" y="2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29" name="Oval 12"/>
              <p:cNvSpPr>
                <a:spLocks noChangeArrowheads="1"/>
              </p:cNvSpPr>
              <p:nvPr/>
            </p:nvSpPr>
            <p:spPr bwMode="auto">
              <a:xfrm>
                <a:off x="3924189" y="3733352"/>
                <a:ext cx="314337" cy="344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auto">
              <a:xfrm>
                <a:off x="3738445" y="4120782"/>
                <a:ext cx="687414" cy="1279788"/>
              </a:xfrm>
              <a:custGeom>
                <a:avLst/>
                <a:gdLst>
                  <a:gd name="T0" fmla="*/ 421 w 422"/>
                  <a:gd name="T1" fmla="*/ 275 h 713"/>
                  <a:gd name="T2" fmla="*/ 421 w 422"/>
                  <a:gd name="T3" fmla="*/ 270 h 713"/>
                  <a:gd name="T4" fmla="*/ 377 w 422"/>
                  <a:gd name="T5" fmla="*/ 37 h 713"/>
                  <a:gd name="T6" fmla="*/ 334 w 422"/>
                  <a:gd name="T7" fmla="*/ 0 h 713"/>
                  <a:gd name="T8" fmla="*/ 89 w 422"/>
                  <a:gd name="T9" fmla="*/ 0 h 713"/>
                  <a:gd name="T10" fmla="*/ 45 w 422"/>
                  <a:gd name="T11" fmla="*/ 37 h 713"/>
                  <a:gd name="T12" fmla="*/ 1 w 422"/>
                  <a:gd name="T13" fmla="*/ 270 h 713"/>
                  <a:gd name="T14" fmla="*/ 1 w 422"/>
                  <a:gd name="T15" fmla="*/ 275 h 713"/>
                  <a:gd name="T16" fmla="*/ 1 w 422"/>
                  <a:gd name="T17" fmla="*/ 281 h 713"/>
                  <a:gd name="T18" fmla="*/ 45 w 422"/>
                  <a:gd name="T19" fmla="*/ 326 h 713"/>
                  <a:gd name="T20" fmla="*/ 89 w 422"/>
                  <a:gd name="T21" fmla="*/ 289 h 713"/>
                  <a:gd name="T22" fmla="*/ 117 w 422"/>
                  <a:gd name="T23" fmla="*/ 116 h 713"/>
                  <a:gd name="T24" fmla="*/ 116 w 422"/>
                  <a:gd name="T25" fmla="*/ 668 h 713"/>
                  <a:gd name="T26" fmla="*/ 161 w 422"/>
                  <a:gd name="T27" fmla="*/ 713 h 713"/>
                  <a:gd name="T28" fmla="*/ 206 w 422"/>
                  <a:gd name="T29" fmla="*/ 668 h 713"/>
                  <a:gd name="T30" fmla="*/ 206 w 422"/>
                  <a:gd name="T31" fmla="*/ 395 h 713"/>
                  <a:gd name="T32" fmla="*/ 216 w 422"/>
                  <a:gd name="T33" fmla="*/ 395 h 713"/>
                  <a:gd name="T34" fmla="*/ 216 w 422"/>
                  <a:gd name="T35" fmla="*/ 668 h 713"/>
                  <a:gd name="T36" fmla="*/ 261 w 422"/>
                  <a:gd name="T37" fmla="*/ 713 h 713"/>
                  <a:gd name="T38" fmla="*/ 306 w 422"/>
                  <a:gd name="T39" fmla="*/ 668 h 713"/>
                  <a:gd name="T40" fmla="*/ 305 w 422"/>
                  <a:gd name="T41" fmla="*/ 116 h 713"/>
                  <a:gd name="T42" fmla="*/ 333 w 422"/>
                  <a:gd name="T43" fmla="*/ 290 h 713"/>
                  <a:gd name="T44" fmla="*/ 377 w 422"/>
                  <a:gd name="T45" fmla="*/ 326 h 713"/>
                  <a:gd name="T46" fmla="*/ 422 w 422"/>
                  <a:gd name="T47" fmla="*/ 281 h 713"/>
                  <a:gd name="T48" fmla="*/ 421 w 422"/>
                  <a:gd name="T49" fmla="*/ 2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2" h="713">
                    <a:moveTo>
                      <a:pt x="421" y="275"/>
                    </a:moveTo>
                    <a:cubicBezTo>
                      <a:pt x="422" y="274"/>
                      <a:pt x="422" y="272"/>
                      <a:pt x="421" y="270"/>
                    </a:cubicBezTo>
                    <a:cubicBezTo>
                      <a:pt x="377" y="37"/>
                      <a:pt x="377" y="37"/>
                      <a:pt x="377" y="37"/>
                    </a:cubicBezTo>
                    <a:cubicBezTo>
                      <a:pt x="374" y="16"/>
                      <a:pt x="355" y="0"/>
                      <a:pt x="33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67" y="0"/>
                      <a:pt x="48" y="16"/>
                      <a:pt x="45" y="37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0" y="272"/>
                      <a:pt x="1" y="274"/>
                      <a:pt x="1" y="275"/>
                    </a:cubicBezTo>
                    <a:cubicBezTo>
                      <a:pt x="1" y="277"/>
                      <a:pt x="1" y="279"/>
                      <a:pt x="1" y="281"/>
                    </a:cubicBezTo>
                    <a:cubicBezTo>
                      <a:pt x="1" y="306"/>
                      <a:pt x="21" y="326"/>
                      <a:pt x="45" y="326"/>
                    </a:cubicBezTo>
                    <a:cubicBezTo>
                      <a:pt x="67" y="326"/>
                      <a:pt x="85" y="311"/>
                      <a:pt x="89" y="289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6" y="668"/>
                      <a:pt x="116" y="668"/>
                      <a:pt x="116" y="668"/>
                    </a:cubicBezTo>
                    <a:cubicBezTo>
                      <a:pt x="116" y="693"/>
                      <a:pt x="136" y="713"/>
                      <a:pt x="161" y="713"/>
                    </a:cubicBezTo>
                    <a:cubicBezTo>
                      <a:pt x="186" y="713"/>
                      <a:pt x="206" y="693"/>
                      <a:pt x="206" y="668"/>
                    </a:cubicBezTo>
                    <a:cubicBezTo>
                      <a:pt x="206" y="395"/>
                      <a:pt x="206" y="395"/>
                      <a:pt x="206" y="395"/>
                    </a:cubicBezTo>
                    <a:cubicBezTo>
                      <a:pt x="216" y="395"/>
                      <a:pt x="216" y="395"/>
                      <a:pt x="216" y="395"/>
                    </a:cubicBezTo>
                    <a:cubicBezTo>
                      <a:pt x="216" y="668"/>
                      <a:pt x="216" y="668"/>
                      <a:pt x="216" y="668"/>
                    </a:cubicBezTo>
                    <a:cubicBezTo>
                      <a:pt x="216" y="693"/>
                      <a:pt x="236" y="713"/>
                      <a:pt x="261" y="713"/>
                    </a:cubicBezTo>
                    <a:cubicBezTo>
                      <a:pt x="286" y="713"/>
                      <a:pt x="306" y="693"/>
                      <a:pt x="306" y="668"/>
                    </a:cubicBezTo>
                    <a:cubicBezTo>
                      <a:pt x="305" y="116"/>
                      <a:pt x="305" y="116"/>
                      <a:pt x="305" y="116"/>
                    </a:cubicBezTo>
                    <a:cubicBezTo>
                      <a:pt x="333" y="290"/>
                      <a:pt x="333" y="290"/>
                      <a:pt x="333" y="290"/>
                    </a:cubicBezTo>
                    <a:cubicBezTo>
                      <a:pt x="337" y="311"/>
                      <a:pt x="355" y="326"/>
                      <a:pt x="377" y="326"/>
                    </a:cubicBezTo>
                    <a:cubicBezTo>
                      <a:pt x="401" y="326"/>
                      <a:pt x="422" y="306"/>
                      <a:pt x="422" y="281"/>
                    </a:cubicBezTo>
                    <a:cubicBezTo>
                      <a:pt x="421" y="279"/>
                      <a:pt x="421" y="277"/>
                      <a:pt x="421" y="2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1" name="Oval 14"/>
              <p:cNvSpPr>
                <a:spLocks noChangeArrowheads="1"/>
              </p:cNvSpPr>
              <p:nvPr/>
            </p:nvSpPr>
            <p:spPr bwMode="auto">
              <a:xfrm>
                <a:off x="2927201" y="3763521"/>
                <a:ext cx="300050" cy="33185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2" name="Freeform 15"/>
              <p:cNvSpPr>
                <a:spLocks/>
              </p:cNvSpPr>
              <p:nvPr/>
            </p:nvSpPr>
            <p:spPr bwMode="auto">
              <a:xfrm>
                <a:off x="2746219" y="4136660"/>
                <a:ext cx="663601" cy="1235329"/>
              </a:xfrm>
              <a:custGeom>
                <a:avLst/>
                <a:gdLst>
                  <a:gd name="T0" fmla="*/ 322 w 407"/>
                  <a:gd name="T1" fmla="*/ 0 h 688"/>
                  <a:gd name="T2" fmla="*/ 85 w 407"/>
                  <a:gd name="T3" fmla="*/ 0 h 688"/>
                  <a:gd name="T4" fmla="*/ 43 w 407"/>
                  <a:gd name="T5" fmla="*/ 36 h 688"/>
                  <a:gd name="T6" fmla="*/ 0 w 407"/>
                  <a:gd name="T7" fmla="*/ 261 h 688"/>
                  <a:gd name="T8" fmla="*/ 1 w 407"/>
                  <a:gd name="T9" fmla="*/ 266 h 688"/>
                  <a:gd name="T10" fmla="*/ 0 w 407"/>
                  <a:gd name="T11" fmla="*/ 272 h 688"/>
                  <a:gd name="T12" fmla="*/ 43 w 407"/>
                  <a:gd name="T13" fmla="*/ 315 h 688"/>
                  <a:gd name="T14" fmla="*/ 86 w 407"/>
                  <a:gd name="T15" fmla="*/ 279 h 688"/>
                  <a:gd name="T16" fmla="*/ 112 w 407"/>
                  <a:gd name="T17" fmla="*/ 112 h 688"/>
                  <a:gd name="T18" fmla="*/ 112 w 407"/>
                  <a:gd name="T19" fmla="*/ 645 h 688"/>
                  <a:gd name="T20" fmla="*/ 155 w 407"/>
                  <a:gd name="T21" fmla="*/ 688 h 688"/>
                  <a:gd name="T22" fmla="*/ 198 w 407"/>
                  <a:gd name="T23" fmla="*/ 645 h 688"/>
                  <a:gd name="T24" fmla="*/ 198 w 407"/>
                  <a:gd name="T25" fmla="*/ 382 h 688"/>
                  <a:gd name="T26" fmla="*/ 208 w 407"/>
                  <a:gd name="T27" fmla="*/ 382 h 688"/>
                  <a:gd name="T28" fmla="*/ 208 w 407"/>
                  <a:gd name="T29" fmla="*/ 645 h 688"/>
                  <a:gd name="T30" fmla="*/ 252 w 407"/>
                  <a:gd name="T31" fmla="*/ 688 h 688"/>
                  <a:gd name="T32" fmla="*/ 295 w 407"/>
                  <a:gd name="T33" fmla="*/ 645 h 688"/>
                  <a:gd name="T34" fmla="*/ 294 w 407"/>
                  <a:gd name="T35" fmla="*/ 112 h 688"/>
                  <a:gd name="T36" fmla="*/ 321 w 407"/>
                  <a:gd name="T37" fmla="*/ 280 h 688"/>
                  <a:gd name="T38" fmla="*/ 363 w 407"/>
                  <a:gd name="T39" fmla="*/ 315 h 688"/>
                  <a:gd name="T40" fmla="*/ 407 w 407"/>
                  <a:gd name="T41" fmla="*/ 272 h 688"/>
                  <a:gd name="T42" fmla="*/ 406 w 407"/>
                  <a:gd name="T43" fmla="*/ 266 h 688"/>
                  <a:gd name="T44" fmla="*/ 406 w 407"/>
                  <a:gd name="T45" fmla="*/ 261 h 688"/>
                  <a:gd name="T46" fmla="*/ 364 w 407"/>
                  <a:gd name="T47" fmla="*/ 36 h 688"/>
                  <a:gd name="T48" fmla="*/ 322 w 407"/>
                  <a:gd name="T4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7" h="688">
                    <a:moveTo>
                      <a:pt x="322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64" y="0"/>
                      <a:pt x="46" y="15"/>
                      <a:pt x="43" y="36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2"/>
                      <a:pt x="0" y="264"/>
                      <a:pt x="1" y="266"/>
                    </a:cubicBezTo>
                    <a:cubicBezTo>
                      <a:pt x="0" y="268"/>
                      <a:pt x="0" y="270"/>
                      <a:pt x="0" y="272"/>
                    </a:cubicBezTo>
                    <a:cubicBezTo>
                      <a:pt x="0" y="296"/>
                      <a:pt x="19" y="315"/>
                      <a:pt x="43" y="315"/>
                    </a:cubicBezTo>
                    <a:cubicBezTo>
                      <a:pt x="64" y="315"/>
                      <a:pt x="82" y="300"/>
                      <a:pt x="86" y="279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645"/>
                      <a:pt x="112" y="645"/>
                      <a:pt x="112" y="645"/>
                    </a:cubicBezTo>
                    <a:cubicBezTo>
                      <a:pt x="112" y="669"/>
                      <a:pt x="131" y="688"/>
                      <a:pt x="155" y="688"/>
                    </a:cubicBezTo>
                    <a:cubicBezTo>
                      <a:pt x="179" y="688"/>
                      <a:pt x="198" y="669"/>
                      <a:pt x="198" y="645"/>
                    </a:cubicBezTo>
                    <a:cubicBezTo>
                      <a:pt x="198" y="382"/>
                      <a:pt x="198" y="382"/>
                      <a:pt x="198" y="382"/>
                    </a:cubicBezTo>
                    <a:cubicBezTo>
                      <a:pt x="208" y="382"/>
                      <a:pt x="208" y="382"/>
                      <a:pt x="208" y="382"/>
                    </a:cubicBezTo>
                    <a:cubicBezTo>
                      <a:pt x="208" y="645"/>
                      <a:pt x="208" y="645"/>
                      <a:pt x="208" y="645"/>
                    </a:cubicBezTo>
                    <a:cubicBezTo>
                      <a:pt x="208" y="669"/>
                      <a:pt x="228" y="688"/>
                      <a:pt x="252" y="688"/>
                    </a:cubicBezTo>
                    <a:cubicBezTo>
                      <a:pt x="275" y="688"/>
                      <a:pt x="295" y="669"/>
                      <a:pt x="295" y="645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321" y="280"/>
                      <a:pt x="321" y="280"/>
                      <a:pt x="321" y="280"/>
                    </a:cubicBezTo>
                    <a:cubicBezTo>
                      <a:pt x="325" y="300"/>
                      <a:pt x="343" y="315"/>
                      <a:pt x="363" y="315"/>
                    </a:cubicBezTo>
                    <a:cubicBezTo>
                      <a:pt x="387" y="315"/>
                      <a:pt x="407" y="296"/>
                      <a:pt x="407" y="272"/>
                    </a:cubicBezTo>
                    <a:cubicBezTo>
                      <a:pt x="407" y="270"/>
                      <a:pt x="406" y="268"/>
                      <a:pt x="406" y="266"/>
                    </a:cubicBezTo>
                    <a:cubicBezTo>
                      <a:pt x="407" y="264"/>
                      <a:pt x="407" y="262"/>
                      <a:pt x="406" y="261"/>
                    </a:cubicBezTo>
                    <a:cubicBezTo>
                      <a:pt x="364" y="36"/>
                      <a:pt x="364" y="36"/>
                      <a:pt x="364" y="36"/>
                    </a:cubicBezTo>
                    <a:cubicBezTo>
                      <a:pt x="361" y="15"/>
                      <a:pt x="343" y="0"/>
                      <a:pt x="322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3" name="Oval 16"/>
              <p:cNvSpPr>
                <a:spLocks noChangeArrowheads="1"/>
              </p:cNvSpPr>
              <p:nvPr/>
            </p:nvSpPr>
            <p:spPr bwMode="auto">
              <a:xfrm>
                <a:off x="5595893" y="3649198"/>
                <a:ext cx="408003" cy="4493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4" name="Freeform 17"/>
              <p:cNvSpPr>
                <a:spLocks/>
              </p:cNvSpPr>
              <p:nvPr/>
            </p:nvSpPr>
            <p:spPr bwMode="auto">
              <a:xfrm>
                <a:off x="5351408" y="4154126"/>
                <a:ext cx="896972" cy="1671981"/>
              </a:xfrm>
              <a:custGeom>
                <a:avLst/>
                <a:gdLst>
                  <a:gd name="T0" fmla="*/ 550 w 550"/>
                  <a:gd name="T1" fmla="*/ 360 h 931"/>
                  <a:gd name="T2" fmla="*/ 550 w 550"/>
                  <a:gd name="T3" fmla="*/ 352 h 931"/>
                  <a:gd name="T4" fmla="*/ 493 w 550"/>
                  <a:gd name="T5" fmla="*/ 49 h 931"/>
                  <a:gd name="T6" fmla="*/ 435 w 550"/>
                  <a:gd name="T7" fmla="*/ 0 h 931"/>
                  <a:gd name="T8" fmla="*/ 115 w 550"/>
                  <a:gd name="T9" fmla="*/ 0 h 931"/>
                  <a:gd name="T10" fmla="*/ 58 w 550"/>
                  <a:gd name="T11" fmla="*/ 48 h 931"/>
                  <a:gd name="T12" fmla="*/ 1 w 550"/>
                  <a:gd name="T13" fmla="*/ 352 h 931"/>
                  <a:gd name="T14" fmla="*/ 1 w 550"/>
                  <a:gd name="T15" fmla="*/ 360 h 931"/>
                  <a:gd name="T16" fmla="*/ 0 w 550"/>
                  <a:gd name="T17" fmla="*/ 368 h 931"/>
                  <a:gd name="T18" fmla="*/ 59 w 550"/>
                  <a:gd name="T19" fmla="*/ 426 h 931"/>
                  <a:gd name="T20" fmla="*/ 116 w 550"/>
                  <a:gd name="T21" fmla="*/ 378 h 931"/>
                  <a:gd name="T22" fmla="*/ 152 w 550"/>
                  <a:gd name="T23" fmla="*/ 152 h 931"/>
                  <a:gd name="T24" fmla="*/ 152 w 550"/>
                  <a:gd name="T25" fmla="*/ 873 h 931"/>
                  <a:gd name="T26" fmla="*/ 210 w 550"/>
                  <a:gd name="T27" fmla="*/ 931 h 931"/>
                  <a:gd name="T28" fmla="*/ 268 w 550"/>
                  <a:gd name="T29" fmla="*/ 873 h 931"/>
                  <a:gd name="T30" fmla="*/ 268 w 550"/>
                  <a:gd name="T31" fmla="*/ 516 h 931"/>
                  <a:gd name="T32" fmla="*/ 282 w 550"/>
                  <a:gd name="T33" fmla="*/ 516 h 931"/>
                  <a:gd name="T34" fmla="*/ 282 w 550"/>
                  <a:gd name="T35" fmla="*/ 873 h 931"/>
                  <a:gd name="T36" fmla="*/ 341 w 550"/>
                  <a:gd name="T37" fmla="*/ 931 h 931"/>
                  <a:gd name="T38" fmla="*/ 399 w 550"/>
                  <a:gd name="T39" fmla="*/ 873 h 931"/>
                  <a:gd name="T40" fmla="*/ 398 w 550"/>
                  <a:gd name="T41" fmla="*/ 152 h 931"/>
                  <a:gd name="T42" fmla="*/ 435 w 550"/>
                  <a:gd name="T43" fmla="*/ 378 h 931"/>
                  <a:gd name="T44" fmla="*/ 492 w 550"/>
                  <a:gd name="T45" fmla="*/ 426 h 931"/>
                  <a:gd name="T46" fmla="*/ 550 w 550"/>
                  <a:gd name="T47" fmla="*/ 368 h 931"/>
                  <a:gd name="T48" fmla="*/ 550 w 550"/>
                  <a:gd name="T49" fmla="*/ 36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1">
                    <a:moveTo>
                      <a:pt x="550" y="360"/>
                    </a:moveTo>
                    <a:cubicBezTo>
                      <a:pt x="550" y="357"/>
                      <a:pt x="550" y="355"/>
                      <a:pt x="550" y="352"/>
                    </a:cubicBezTo>
                    <a:cubicBezTo>
                      <a:pt x="493" y="49"/>
                      <a:pt x="493" y="49"/>
                      <a:pt x="493" y="49"/>
                    </a:cubicBezTo>
                    <a:cubicBezTo>
                      <a:pt x="488" y="20"/>
                      <a:pt x="464" y="0"/>
                      <a:pt x="43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87" y="0"/>
                      <a:pt x="62" y="20"/>
                      <a:pt x="58" y="48"/>
                    </a:cubicBezTo>
                    <a:cubicBezTo>
                      <a:pt x="1" y="352"/>
                      <a:pt x="1" y="352"/>
                      <a:pt x="1" y="352"/>
                    </a:cubicBezTo>
                    <a:cubicBezTo>
                      <a:pt x="0" y="355"/>
                      <a:pt x="0" y="357"/>
                      <a:pt x="1" y="360"/>
                    </a:cubicBezTo>
                    <a:cubicBezTo>
                      <a:pt x="0" y="362"/>
                      <a:pt x="0" y="365"/>
                      <a:pt x="0" y="368"/>
                    </a:cubicBezTo>
                    <a:cubicBezTo>
                      <a:pt x="0" y="400"/>
                      <a:pt x="26" y="426"/>
                      <a:pt x="59" y="426"/>
                    </a:cubicBezTo>
                    <a:cubicBezTo>
                      <a:pt x="87" y="426"/>
                      <a:pt x="111" y="406"/>
                      <a:pt x="116" y="378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52" y="873"/>
                      <a:pt x="152" y="873"/>
                      <a:pt x="152" y="873"/>
                    </a:cubicBezTo>
                    <a:cubicBezTo>
                      <a:pt x="152" y="905"/>
                      <a:pt x="178" y="931"/>
                      <a:pt x="210" y="931"/>
                    </a:cubicBezTo>
                    <a:cubicBezTo>
                      <a:pt x="242" y="931"/>
                      <a:pt x="268" y="905"/>
                      <a:pt x="268" y="873"/>
                    </a:cubicBezTo>
                    <a:cubicBezTo>
                      <a:pt x="268" y="516"/>
                      <a:pt x="268" y="516"/>
                      <a:pt x="268" y="516"/>
                    </a:cubicBezTo>
                    <a:cubicBezTo>
                      <a:pt x="282" y="516"/>
                      <a:pt x="282" y="516"/>
                      <a:pt x="282" y="516"/>
                    </a:cubicBezTo>
                    <a:cubicBezTo>
                      <a:pt x="282" y="873"/>
                      <a:pt x="282" y="873"/>
                      <a:pt x="282" y="873"/>
                    </a:cubicBezTo>
                    <a:cubicBezTo>
                      <a:pt x="282" y="905"/>
                      <a:pt x="308" y="931"/>
                      <a:pt x="341" y="931"/>
                    </a:cubicBezTo>
                    <a:cubicBezTo>
                      <a:pt x="373" y="931"/>
                      <a:pt x="399" y="905"/>
                      <a:pt x="399" y="873"/>
                    </a:cubicBezTo>
                    <a:cubicBezTo>
                      <a:pt x="398" y="152"/>
                      <a:pt x="398" y="152"/>
                      <a:pt x="398" y="152"/>
                    </a:cubicBezTo>
                    <a:cubicBezTo>
                      <a:pt x="435" y="378"/>
                      <a:pt x="435" y="378"/>
                      <a:pt x="435" y="378"/>
                    </a:cubicBezTo>
                    <a:cubicBezTo>
                      <a:pt x="440" y="406"/>
                      <a:pt x="464" y="426"/>
                      <a:pt x="492" y="426"/>
                    </a:cubicBezTo>
                    <a:cubicBezTo>
                      <a:pt x="524" y="426"/>
                      <a:pt x="550" y="400"/>
                      <a:pt x="550" y="368"/>
                    </a:cubicBezTo>
                    <a:cubicBezTo>
                      <a:pt x="550" y="365"/>
                      <a:pt x="550" y="362"/>
                      <a:pt x="550" y="36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5" name="Oval 18"/>
              <p:cNvSpPr>
                <a:spLocks noChangeArrowheads="1"/>
              </p:cNvSpPr>
              <p:nvPr/>
            </p:nvSpPr>
            <p:spPr bwMode="auto">
              <a:xfrm>
                <a:off x="3484435" y="3609501"/>
                <a:ext cx="406416" cy="44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6" name="Freeform 19"/>
              <p:cNvSpPr>
                <a:spLocks/>
              </p:cNvSpPr>
              <p:nvPr/>
            </p:nvSpPr>
            <p:spPr bwMode="auto">
              <a:xfrm>
                <a:off x="3239951" y="4112843"/>
                <a:ext cx="895385" cy="1673569"/>
              </a:xfrm>
              <a:custGeom>
                <a:avLst/>
                <a:gdLst>
                  <a:gd name="T0" fmla="*/ 549 w 550"/>
                  <a:gd name="T1" fmla="*/ 360 h 932"/>
                  <a:gd name="T2" fmla="*/ 550 w 550"/>
                  <a:gd name="T3" fmla="*/ 353 h 932"/>
                  <a:gd name="T4" fmla="*/ 493 w 550"/>
                  <a:gd name="T5" fmla="*/ 50 h 932"/>
                  <a:gd name="T6" fmla="*/ 435 w 550"/>
                  <a:gd name="T7" fmla="*/ 0 h 932"/>
                  <a:gd name="T8" fmla="*/ 115 w 550"/>
                  <a:gd name="T9" fmla="*/ 0 h 932"/>
                  <a:gd name="T10" fmla="*/ 58 w 550"/>
                  <a:gd name="T11" fmla="*/ 49 h 932"/>
                  <a:gd name="T12" fmla="*/ 0 w 550"/>
                  <a:gd name="T13" fmla="*/ 353 h 932"/>
                  <a:gd name="T14" fmla="*/ 1 w 550"/>
                  <a:gd name="T15" fmla="*/ 360 h 932"/>
                  <a:gd name="T16" fmla="*/ 0 w 550"/>
                  <a:gd name="T17" fmla="*/ 369 h 932"/>
                  <a:gd name="T18" fmla="*/ 58 w 550"/>
                  <a:gd name="T19" fmla="*/ 427 h 932"/>
                  <a:gd name="T20" fmla="*/ 116 w 550"/>
                  <a:gd name="T21" fmla="*/ 379 h 932"/>
                  <a:gd name="T22" fmla="*/ 152 w 550"/>
                  <a:gd name="T23" fmla="*/ 153 h 932"/>
                  <a:gd name="T24" fmla="*/ 151 w 550"/>
                  <a:gd name="T25" fmla="*/ 874 h 932"/>
                  <a:gd name="T26" fmla="*/ 210 w 550"/>
                  <a:gd name="T27" fmla="*/ 932 h 932"/>
                  <a:gd name="T28" fmla="*/ 268 w 550"/>
                  <a:gd name="T29" fmla="*/ 874 h 932"/>
                  <a:gd name="T30" fmla="*/ 268 w 550"/>
                  <a:gd name="T31" fmla="*/ 517 h 932"/>
                  <a:gd name="T32" fmla="*/ 282 w 550"/>
                  <a:gd name="T33" fmla="*/ 517 h 932"/>
                  <a:gd name="T34" fmla="*/ 282 w 550"/>
                  <a:gd name="T35" fmla="*/ 874 h 932"/>
                  <a:gd name="T36" fmla="*/ 340 w 550"/>
                  <a:gd name="T37" fmla="*/ 932 h 932"/>
                  <a:gd name="T38" fmla="*/ 399 w 550"/>
                  <a:gd name="T39" fmla="*/ 874 h 932"/>
                  <a:gd name="T40" fmla="*/ 398 w 550"/>
                  <a:gd name="T41" fmla="*/ 153 h 932"/>
                  <a:gd name="T42" fmla="*/ 435 w 550"/>
                  <a:gd name="T43" fmla="*/ 379 h 932"/>
                  <a:gd name="T44" fmla="*/ 492 w 550"/>
                  <a:gd name="T45" fmla="*/ 427 h 932"/>
                  <a:gd name="T46" fmla="*/ 550 w 550"/>
                  <a:gd name="T47" fmla="*/ 369 h 932"/>
                  <a:gd name="T48" fmla="*/ 549 w 550"/>
                  <a:gd name="T49" fmla="*/ 36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549" y="360"/>
                    </a:moveTo>
                    <a:cubicBezTo>
                      <a:pt x="550" y="358"/>
                      <a:pt x="550" y="356"/>
                      <a:pt x="550" y="353"/>
                    </a:cubicBezTo>
                    <a:cubicBezTo>
                      <a:pt x="493" y="50"/>
                      <a:pt x="493" y="50"/>
                      <a:pt x="493" y="50"/>
                    </a:cubicBezTo>
                    <a:cubicBezTo>
                      <a:pt x="488" y="21"/>
                      <a:pt x="464" y="0"/>
                      <a:pt x="43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86" y="0"/>
                      <a:pt x="62" y="21"/>
                      <a:pt x="58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6"/>
                      <a:pt x="0" y="358"/>
                      <a:pt x="1" y="360"/>
                    </a:cubicBezTo>
                    <a:cubicBezTo>
                      <a:pt x="0" y="363"/>
                      <a:pt x="0" y="366"/>
                      <a:pt x="0" y="369"/>
                    </a:cubicBezTo>
                    <a:cubicBezTo>
                      <a:pt x="0" y="401"/>
                      <a:pt x="26" y="427"/>
                      <a:pt x="58" y="427"/>
                    </a:cubicBezTo>
                    <a:cubicBezTo>
                      <a:pt x="87" y="427"/>
                      <a:pt x="111" y="407"/>
                      <a:pt x="116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8" y="932"/>
                      <a:pt x="210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3" y="932"/>
                      <a:pt x="399" y="906"/>
                      <a:pt x="399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5" y="379"/>
                      <a:pt x="435" y="379"/>
                      <a:pt x="435" y="379"/>
                    </a:cubicBezTo>
                    <a:cubicBezTo>
                      <a:pt x="440" y="407"/>
                      <a:pt x="464" y="427"/>
                      <a:pt x="492" y="427"/>
                    </a:cubicBezTo>
                    <a:cubicBezTo>
                      <a:pt x="524" y="427"/>
                      <a:pt x="550" y="401"/>
                      <a:pt x="550" y="369"/>
                    </a:cubicBezTo>
                    <a:cubicBezTo>
                      <a:pt x="550" y="366"/>
                      <a:pt x="550" y="363"/>
                      <a:pt x="549" y="36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7" name="Oval 20"/>
              <p:cNvSpPr>
                <a:spLocks noChangeArrowheads="1"/>
              </p:cNvSpPr>
              <p:nvPr/>
            </p:nvSpPr>
            <p:spPr bwMode="auto">
              <a:xfrm>
                <a:off x="4510000" y="3457070"/>
                <a:ext cx="458805" cy="50651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8" name="Freeform 21"/>
              <p:cNvSpPr>
                <a:spLocks/>
              </p:cNvSpPr>
              <p:nvPr/>
            </p:nvSpPr>
            <p:spPr bwMode="auto">
              <a:xfrm>
                <a:off x="4233765" y="4025512"/>
                <a:ext cx="1011276" cy="1886338"/>
              </a:xfrm>
              <a:custGeom>
                <a:avLst/>
                <a:gdLst>
                  <a:gd name="T0" fmla="*/ 620 w 621"/>
                  <a:gd name="T1" fmla="*/ 406 h 1051"/>
                  <a:gd name="T2" fmla="*/ 620 w 621"/>
                  <a:gd name="T3" fmla="*/ 398 h 1051"/>
                  <a:gd name="T4" fmla="*/ 556 w 621"/>
                  <a:gd name="T5" fmla="*/ 56 h 1051"/>
                  <a:gd name="T6" fmla="*/ 491 w 621"/>
                  <a:gd name="T7" fmla="*/ 0 h 1051"/>
                  <a:gd name="T8" fmla="*/ 130 w 621"/>
                  <a:gd name="T9" fmla="*/ 0 h 1051"/>
                  <a:gd name="T10" fmla="*/ 65 w 621"/>
                  <a:gd name="T11" fmla="*/ 55 h 1051"/>
                  <a:gd name="T12" fmla="*/ 1 w 621"/>
                  <a:gd name="T13" fmla="*/ 398 h 1051"/>
                  <a:gd name="T14" fmla="*/ 1 w 621"/>
                  <a:gd name="T15" fmla="*/ 406 h 1051"/>
                  <a:gd name="T16" fmla="*/ 0 w 621"/>
                  <a:gd name="T17" fmla="*/ 415 h 1051"/>
                  <a:gd name="T18" fmla="*/ 66 w 621"/>
                  <a:gd name="T19" fmla="*/ 481 h 1051"/>
                  <a:gd name="T20" fmla="*/ 131 w 621"/>
                  <a:gd name="T21" fmla="*/ 427 h 1051"/>
                  <a:gd name="T22" fmla="*/ 171 w 621"/>
                  <a:gd name="T23" fmla="*/ 172 h 1051"/>
                  <a:gd name="T24" fmla="*/ 171 w 621"/>
                  <a:gd name="T25" fmla="*/ 985 h 1051"/>
                  <a:gd name="T26" fmla="*/ 237 w 621"/>
                  <a:gd name="T27" fmla="*/ 1051 h 1051"/>
                  <a:gd name="T28" fmla="*/ 303 w 621"/>
                  <a:gd name="T29" fmla="*/ 985 h 1051"/>
                  <a:gd name="T30" fmla="*/ 303 w 621"/>
                  <a:gd name="T31" fmla="*/ 583 h 1051"/>
                  <a:gd name="T32" fmla="*/ 318 w 621"/>
                  <a:gd name="T33" fmla="*/ 583 h 1051"/>
                  <a:gd name="T34" fmla="*/ 318 w 621"/>
                  <a:gd name="T35" fmla="*/ 985 h 1051"/>
                  <a:gd name="T36" fmla="*/ 384 w 621"/>
                  <a:gd name="T37" fmla="*/ 1051 h 1051"/>
                  <a:gd name="T38" fmla="*/ 450 w 621"/>
                  <a:gd name="T39" fmla="*/ 985 h 1051"/>
                  <a:gd name="T40" fmla="*/ 449 w 621"/>
                  <a:gd name="T41" fmla="*/ 172 h 1051"/>
                  <a:gd name="T42" fmla="*/ 490 w 621"/>
                  <a:gd name="T43" fmla="*/ 427 h 1051"/>
                  <a:gd name="T44" fmla="*/ 555 w 621"/>
                  <a:gd name="T45" fmla="*/ 481 h 1051"/>
                  <a:gd name="T46" fmla="*/ 621 w 621"/>
                  <a:gd name="T47" fmla="*/ 415 h 1051"/>
                  <a:gd name="T48" fmla="*/ 620 w 621"/>
                  <a:gd name="T49" fmla="*/ 406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1" h="1051">
                    <a:moveTo>
                      <a:pt x="620" y="406"/>
                    </a:moveTo>
                    <a:cubicBezTo>
                      <a:pt x="621" y="404"/>
                      <a:pt x="621" y="401"/>
                      <a:pt x="620" y="398"/>
                    </a:cubicBezTo>
                    <a:cubicBezTo>
                      <a:pt x="556" y="56"/>
                      <a:pt x="556" y="56"/>
                      <a:pt x="556" y="56"/>
                    </a:cubicBezTo>
                    <a:cubicBezTo>
                      <a:pt x="550" y="23"/>
                      <a:pt x="523" y="0"/>
                      <a:pt x="491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98" y="0"/>
                      <a:pt x="70" y="23"/>
                      <a:pt x="65" y="55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401"/>
                      <a:pt x="0" y="404"/>
                      <a:pt x="1" y="406"/>
                    </a:cubicBezTo>
                    <a:cubicBezTo>
                      <a:pt x="0" y="409"/>
                      <a:pt x="0" y="412"/>
                      <a:pt x="0" y="415"/>
                    </a:cubicBezTo>
                    <a:cubicBezTo>
                      <a:pt x="0" y="452"/>
                      <a:pt x="30" y="481"/>
                      <a:pt x="66" y="481"/>
                    </a:cubicBezTo>
                    <a:cubicBezTo>
                      <a:pt x="98" y="481"/>
                      <a:pt x="125" y="459"/>
                      <a:pt x="131" y="427"/>
                    </a:cubicBezTo>
                    <a:cubicBezTo>
                      <a:pt x="171" y="172"/>
                      <a:pt x="171" y="172"/>
                      <a:pt x="171" y="172"/>
                    </a:cubicBezTo>
                    <a:cubicBezTo>
                      <a:pt x="171" y="985"/>
                      <a:pt x="171" y="985"/>
                      <a:pt x="171" y="985"/>
                    </a:cubicBezTo>
                    <a:cubicBezTo>
                      <a:pt x="171" y="1022"/>
                      <a:pt x="200" y="1051"/>
                      <a:pt x="237" y="1051"/>
                    </a:cubicBezTo>
                    <a:cubicBezTo>
                      <a:pt x="273" y="1051"/>
                      <a:pt x="303" y="1022"/>
                      <a:pt x="303" y="985"/>
                    </a:cubicBezTo>
                    <a:cubicBezTo>
                      <a:pt x="303" y="583"/>
                      <a:pt x="303" y="583"/>
                      <a:pt x="303" y="583"/>
                    </a:cubicBezTo>
                    <a:cubicBezTo>
                      <a:pt x="318" y="583"/>
                      <a:pt x="318" y="583"/>
                      <a:pt x="318" y="583"/>
                    </a:cubicBezTo>
                    <a:cubicBezTo>
                      <a:pt x="318" y="985"/>
                      <a:pt x="318" y="985"/>
                      <a:pt x="318" y="985"/>
                    </a:cubicBezTo>
                    <a:cubicBezTo>
                      <a:pt x="318" y="1022"/>
                      <a:pt x="348" y="1051"/>
                      <a:pt x="384" y="1051"/>
                    </a:cubicBezTo>
                    <a:cubicBezTo>
                      <a:pt x="420" y="1051"/>
                      <a:pt x="450" y="1022"/>
                      <a:pt x="450" y="985"/>
                    </a:cubicBezTo>
                    <a:cubicBezTo>
                      <a:pt x="449" y="172"/>
                      <a:pt x="449" y="172"/>
                      <a:pt x="449" y="172"/>
                    </a:cubicBezTo>
                    <a:cubicBezTo>
                      <a:pt x="490" y="427"/>
                      <a:pt x="490" y="427"/>
                      <a:pt x="490" y="427"/>
                    </a:cubicBezTo>
                    <a:cubicBezTo>
                      <a:pt x="496" y="459"/>
                      <a:pt x="523" y="481"/>
                      <a:pt x="555" y="481"/>
                    </a:cubicBezTo>
                    <a:cubicBezTo>
                      <a:pt x="591" y="481"/>
                      <a:pt x="621" y="452"/>
                      <a:pt x="621" y="415"/>
                    </a:cubicBezTo>
                    <a:cubicBezTo>
                      <a:pt x="621" y="412"/>
                      <a:pt x="620" y="409"/>
                      <a:pt x="620" y="4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39" name="Freeform 25"/>
              <p:cNvSpPr>
                <a:spLocks/>
              </p:cNvSpPr>
              <p:nvPr/>
            </p:nvSpPr>
            <p:spPr bwMode="auto">
              <a:xfrm>
                <a:off x="4571915" y="2056607"/>
                <a:ext cx="1582800" cy="1584651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F6AA32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40" name="Freeform 25"/>
              <p:cNvSpPr>
                <a:spLocks/>
              </p:cNvSpPr>
              <p:nvPr/>
            </p:nvSpPr>
            <p:spPr bwMode="auto">
              <a:xfrm>
                <a:off x="5592717" y="2571063"/>
                <a:ext cx="1079542" cy="1079722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9F3D34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auto">
              <a:xfrm flipH="1">
                <a:off x="2344566" y="2644103"/>
                <a:ext cx="1122406" cy="1054317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F6AA32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 flipH="1">
                <a:off x="2927201" y="2285254"/>
                <a:ext cx="1306564" cy="1275025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89A14F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43" name="Freeform 25"/>
              <p:cNvSpPr>
                <a:spLocks/>
              </p:cNvSpPr>
              <p:nvPr/>
            </p:nvSpPr>
            <p:spPr bwMode="auto">
              <a:xfrm>
                <a:off x="3851162" y="2571063"/>
                <a:ext cx="1038265" cy="981277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1BAE96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auto">
              <a:xfrm>
                <a:off x="6235679" y="3214133"/>
                <a:ext cx="503258" cy="503341"/>
              </a:xfrm>
              <a:custGeom>
                <a:avLst/>
                <a:gdLst>
                  <a:gd name="T0" fmla="*/ 139 w 273"/>
                  <a:gd name="T1" fmla="*/ 0 h 260"/>
                  <a:gd name="T2" fmla="*/ 72 w 273"/>
                  <a:gd name="T3" fmla="*/ 20 h 260"/>
                  <a:gd name="T4" fmla="*/ 36 w 273"/>
                  <a:gd name="T5" fmla="*/ 185 h 260"/>
                  <a:gd name="T6" fmla="*/ 92 w 273"/>
                  <a:gd name="T7" fmla="*/ 230 h 260"/>
                  <a:gd name="T8" fmla="*/ 96 w 273"/>
                  <a:gd name="T9" fmla="*/ 260 h 260"/>
                  <a:gd name="T10" fmla="*/ 124 w 273"/>
                  <a:gd name="T11" fmla="*/ 238 h 260"/>
                  <a:gd name="T12" fmla="*/ 135 w 273"/>
                  <a:gd name="T13" fmla="*/ 238 h 260"/>
                  <a:gd name="T14" fmla="*/ 202 w 273"/>
                  <a:gd name="T15" fmla="*/ 218 h 260"/>
                  <a:gd name="T16" fmla="*/ 238 w 273"/>
                  <a:gd name="T17" fmla="*/ 53 h 260"/>
                  <a:gd name="T18" fmla="*/ 139 w 273"/>
                  <a:gd name="T1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60">
                    <a:moveTo>
                      <a:pt x="139" y="0"/>
                    </a:moveTo>
                    <a:cubicBezTo>
                      <a:pt x="116" y="0"/>
                      <a:pt x="93" y="7"/>
                      <a:pt x="72" y="20"/>
                    </a:cubicBezTo>
                    <a:cubicBezTo>
                      <a:pt x="17" y="56"/>
                      <a:pt x="0" y="130"/>
                      <a:pt x="36" y="185"/>
                    </a:cubicBezTo>
                    <a:cubicBezTo>
                      <a:pt x="50" y="206"/>
                      <a:pt x="70" y="222"/>
                      <a:pt x="92" y="230"/>
                    </a:cubicBezTo>
                    <a:cubicBezTo>
                      <a:pt x="96" y="260"/>
                      <a:pt x="96" y="260"/>
                      <a:pt x="96" y="260"/>
                    </a:cubicBezTo>
                    <a:cubicBezTo>
                      <a:pt x="124" y="238"/>
                      <a:pt x="124" y="238"/>
                      <a:pt x="124" y="238"/>
                    </a:cubicBezTo>
                    <a:cubicBezTo>
                      <a:pt x="128" y="238"/>
                      <a:pt x="131" y="238"/>
                      <a:pt x="135" y="238"/>
                    </a:cubicBezTo>
                    <a:cubicBezTo>
                      <a:pt x="158" y="238"/>
                      <a:pt x="181" y="232"/>
                      <a:pt x="202" y="218"/>
                    </a:cubicBezTo>
                    <a:cubicBezTo>
                      <a:pt x="257" y="182"/>
                      <a:pt x="273" y="108"/>
                      <a:pt x="238" y="53"/>
                    </a:cubicBezTo>
                    <a:cubicBezTo>
                      <a:pt x="215" y="19"/>
                      <a:pt x="177" y="0"/>
                      <a:pt x="139" y="0"/>
                    </a:cubicBezTo>
                  </a:path>
                </a:pathLst>
              </a:custGeom>
              <a:solidFill>
                <a:srgbClr val="89A14F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</p:grpSp>
        <p:sp>
          <p:nvSpPr>
            <p:cNvPr id="119" name="CuadroTexto 118"/>
            <p:cNvSpPr txBox="1"/>
            <p:nvPr/>
          </p:nvSpPr>
          <p:spPr>
            <a:xfrm>
              <a:off x="2450898" y="2877672"/>
              <a:ext cx="315947" cy="73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</a:rPr>
                <a:t>$</a:t>
              </a:r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1892292" y="3067566"/>
              <a:ext cx="315947" cy="73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</a:rPr>
                <a:t>$</a:t>
              </a:r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4546899" y="3399585"/>
              <a:ext cx="315947" cy="56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>
                  <a:solidFill>
                    <a:schemeClr val="bg1"/>
                  </a:solidFill>
                </a:rPr>
                <a:t>$</a:t>
              </a:r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4265241" y="3096384"/>
              <a:ext cx="315947" cy="680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chemeClr val="bg1"/>
                  </a:solidFill>
                </a:rPr>
                <a:t>$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3025813" y="3098786"/>
              <a:ext cx="315947" cy="680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chemeClr val="bg1"/>
                  </a:solidFill>
                </a:rPr>
                <a:t>$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3678645" y="2805952"/>
              <a:ext cx="542269" cy="85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 smtClean="0">
                  <a:solidFill>
                    <a:schemeClr val="bg1"/>
                  </a:solidFill>
                </a:rPr>
                <a:t>$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upo 144"/>
          <p:cNvGrpSpPr/>
          <p:nvPr/>
        </p:nvGrpSpPr>
        <p:grpSpPr>
          <a:xfrm>
            <a:off x="3430179" y="3826623"/>
            <a:ext cx="2110054" cy="331266"/>
            <a:chOff x="432000" y="5036848"/>
            <a:chExt cx="7812408" cy="432000"/>
          </a:xfrm>
          <a:solidFill>
            <a:schemeClr val="accent1">
              <a:lumMod val="50000"/>
            </a:schemeClr>
          </a:solidFill>
        </p:grpSpPr>
        <p:sp>
          <p:nvSpPr>
            <p:cNvPr id="146" name="Rectángulo 145"/>
            <p:cNvSpPr/>
            <p:nvPr/>
          </p:nvSpPr>
          <p:spPr>
            <a:xfrm>
              <a:off x="432000" y="5036848"/>
              <a:ext cx="7812408" cy="432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riángulo isósceles 146"/>
            <p:cNvSpPr/>
            <p:nvPr/>
          </p:nvSpPr>
          <p:spPr>
            <a:xfrm rot="5400000">
              <a:off x="342000" y="5126848"/>
              <a:ext cx="432000" cy="252000"/>
            </a:xfrm>
            <a:prstGeom prst="triangl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1586501" y="2528240"/>
            <a:ext cx="2110054" cy="300547"/>
            <a:chOff x="432000" y="3084699"/>
            <a:chExt cx="7812408" cy="432000"/>
          </a:xfrm>
          <a:solidFill>
            <a:schemeClr val="bg1">
              <a:lumMod val="50000"/>
            </a:schemeClr>
          </a:solidFill>
        </p:grpSpPr>
        <p:sp>
          <p:nvSpPr>
            <p:cNvPr id="149" name="Rectángulo 148"/>
            <p:cNvSpPr/>
            <p:nvPr/>
          </p:nvSpPr>
          <p:spPr>
            <a:xfrm>
              <a:off x="432000" y="3084699"/>
              <a:ext cx="781240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7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Medios</a:t>
              </a:r>
              <a:endParaRPr lang="es-ES" sz="17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Triángulo isósceles 149"/>
            <p:cNvSpPr/>
            <p:nvPr/>
          </p:nvSpPr>
          <p:spPr>
            <a:xfrm rot="5400000">
              <a:off x="342000" y="3174699"/>
              <a:ext cx="432000" cy="25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1" name="Grupo 150"/>
          <p:cNvGrpSpPr/>
          <p:nvPr/>
        </p:nvGrpSpPr>
        <p:grpSpPr>
          <a:xfrm>
            <a:off x="415679" y="1163596"/>
            <a:ext cx="1943480" cy="305241"/>
            <a:chOff x="432000" y="1189803"/>
            <a:chExt cx="7812408" cy="437099"/>
          </a:xfrm>
          <a:solidFill>
            <a:schemeClr val="accent5">
              <a:lumMod val="75000"/>
            </a:schemeClr>
          </a:solidFill>
        </p:grpSpPr>
        <p:sp>
          <p:nvSpPr>
            <p:cNvPr id="152" name="Rectángulo 151"/>
            <p:cNvSpPr/>
            <p:nvPr/>
          </p:nvSpPr>
          <p:spPr>
            <a:xfrm>
              <a:off x="432000" y="1194902"/>
              <a:ext cx="781240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Triángulo isósceles 152"/>
            <p:cNvSpPr/>
            <p:nvPr/>
          </p:nvSpPr>
          <p:spPr>
            <a:xfrm rot="5400000">
              <a:off x="342000" y="1279803"/>
              <a:ext cx="432000" cy="25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6" name="Content Placeholder 2"/>
          <p:cNvSpPr txBox="1">
            <a:spLocks/>
          </p:cNvSpPr>
          <p:nvPr/>
        </p:nvSpPr>
        <p:spPr bwMode="auto">
          <a:xfrm>
            <a:off x="415679" y="1059907"/>
            <a:ext cx="174257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s-ES" sz="17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</a:t>
            </a:r>
            <a:endParaRPr lang="en-US" altLang="es-ES" sz="1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 bwMode="auto">
          <a:xfrm>
            <a:off x="364282" y="1486902"/>
            <a:ext cx="3565167" cy="6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1000"/>
              </a:spcBef>
              <a:buSzPct val="75000"/>
              <a:buNone/>
              <a:defRPr/>
            </a:pPr>
            <a:r>
              <a:rPr lang="es-ES" sz="1700" dirty="0">
                <a:latin typeface="Arial Narrow" panose="020B0606020202030204" pitchFamily="34" charset="0"/>
              </a:rPr>
              <a:t>Conecta un número plural de aportantes con receptores que solicitan financiación para proyectos productivos. </a:t>
            </a:r>
          </a:p>
        </p:txBody>
      </p:sp>
      <p:sp>
        <p:nvSpPr>
          <p:cNvPr id="158" name="Content Placeholder 2"/>
          <p:cNvSpPr txBox="1">
            <a:spLocks/>
          </p:cNvSpPr>
          <p:nvPr/>
        </p:nvSpPr>
        <p:spPr bwMode="auto">
          <a:xfrm>
            <a:off x="1686426" y="3070512"/>
            <a:ext cx="174257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s-ES" sz="1800" b="1" dirty="0" smtClean="0">
                <a:solidFill>
                  <a:schemeClr val="bg1"/>
                </a:solidFill>
                <a:latin typeface="Roboto Thin"/>
                <a:ea typeface="Verdana" panose="020B0604030504040204" pitchFamily="34" charset="0"/>
                <a:cs typeface="Verdana" panose="020B0604030504040204" pitchFamily="34" charset="0"/>
              </a:rPr>
              <a:t>SECCIÓN 02.</a:t>
            </a:r>
          </a:p>
        </p:txBody>
      </p:sp>
      <p:sp>
        <p:nvSpPr>
          <p:cNvPr id="178" name="Content Placeholder 2"/>
          <p:cNvSpPr txBox="1">
            <a:spLocks/>
          </p:cNvSpPr>
          <p:nvPr/>
        </p:nvSpPr>
        <p:spPr bwMode="auto">
          <a:xfrm>
            <a:off x="1556348" y="2890398"/>
            <a:ext cx="4003022" cy="7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0"/>
              </a:spcBef>
              <a:buSzPct val="75000"/>
              <a:defRPr/>
            </a:pPr>
            <a:r>
              <a:rPr lang="es-ES" sz="1700" dirty="0">
                <a:latin typeface="Arial Narrow" panose="020B0606020202030204" pitchFamily="34" charset="0"/>
              </a:rPr>
              <a:t>A partir de una infraestructura electrónica.  </a:t>
            </a:r>
          </a:p>
          <a:p>
            <a:pPr>
              <a:spcBef>
                <a:spcPts val="1000"/>
              </a:spcBef>
              <a:buSzPct val="75000"/>
              <a:defRPr/>
            </a:pPr>
            <a:r>
              <a:rPr lang="es-ES" sz="1700" dirty="0">
                <a:latin typeface="Arial Narrow" panose="020B0606020202030204" pitchFamily="34" charset="0"/>
              </a:rPr>
              <a:t>A través de la emisión de valores.</a:t>
            </a:r>
            <a:endParaRPr lang="es-ES" sz="1700" dirty="0">
              <a:latin typeface="Roboto Thin"/>
            </a:endParaRPr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3424708" y="4342304"/>
            <a:ext cx="374617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1000"/>
              </a:spcBef>
              <a:buSzPct val="75000"/>
              <a:buNone/>
              <a:defRPr/>
            </a:pPr>
            <a:r>
              <a:rPr lang="es-ES" sz="1700" dirty="0">
                <a:latin typeface="Arial Narrow" panose="020B0606020202030204" pitchFamily="34" charset="0"/>
              </a:rPr>
              <a:t>Entidades </a:t>
            </a:r>
            <a:r>
              <a:rPr lang="es-ES" sz="1700" dirty="0" smtClean="0">
                <a:latin typeface="Arial Narrow" panose="020B0606020202030204" pitchFamily="34" charset="0"/>
              </a:rPr>
              <a:t>de </a:t>
            </a:r>
            <a:r>
              <a:rPr lang="es-ES" sz="1700" dirty="0">
                <a:latin typeface="Arial Narrow" panose="020B0606020202030204" pitchFamily="34" charset="0"/>
              </a:rPr>
              <a:t>objeto exclusivo, </a:t>
            </a:r>
            <a:r>
              <a:rPr lang="es-CO" sz="1700" dirty="0">
                <a:latin typeface="Arial Narrow" panose="020B0606020202030204" pitchFamily="34" charset="0"/>
              </a:rPr>
              <a:t>las bolsas de valores, los sistemas de negociación o registro de valores</a:t>
            </a:r>
            <a:r>
              <a:rPr lang="es-ES" sz="17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0" name="Content Placeholder 2"/>
          <p:cNvSpPr txBox="1">
            <a:spLocks/>
          </p:cNvSpPr>
          <p:nvPr/>
        </p:nvSpPr>
        <p:spPr bwMode="auto">
          <a:xfrm>
            <a:off x="3389831" y="3769574"/>
            <a:ext cx="174257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s-ES" sz="17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Autorizados</a:t>
            </a:r>
            <a:endParaRPr lang="en-US" altLang="es-ES" sz="1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5" name="12 CuadroTexto"/>
          <p:cNvSpPr txBox="1"/>
          <p:nvPr/>
        </p:nvSpPr>
        <p:spPr>
          <a:xfrm>
            <a:off x="0" y="1453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Actividad de financiación colaborativa</a:t>
            </a:r>
          </a:p>
        </p:txBody>
      </p:sp>
    </p:spTree>
    <p:extLst>
      <p:ext uri="{BB962C8B-B14F-4D97-AF65-F5344CB8AC3E}">
        <p14:creationId xmlns:p14="http://schemas.microsoft.com/office/powerpoint/2010/main" val="22312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8 Rectángulo"/>
          <p:cNvSpPr/>
          <p:nvPr/>
        </p:nvSpPr>
        <p:spPr>
          <a:xfrm>
            <a:off x="4925" y="0"/>
            <a:ext cx="2157784" cy="5067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500" dirty="0">
              <a:latin typeface="Roboto Thi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925" y="1102469"/>
            <a:ext cx="2172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Regulación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proporcional a la naturaleza de la actividad, imponiendo deberes y prohibiciones en aspectos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claves para un desarrollo sostenido. 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4" name="12 CuadroTexto"/>
          <p:cNvSpPr txBox="1"/>
          <p:nvPr/>
        </p:nvSpPr>
        <p:spPr>
          <a:xfrm>
            <a:off x="1" y="1569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Sociedades de Financiación Colaborativa 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1 CuadroTexto"/>
          <p:cNvSpPr txBox="1">
            <a:spLocks noChangeArrowheads="1"/>
          </p:cNvSpPr>
          <p:nvPr/>
        </p:nvSpPr>
        <p:spPr bwMode="auto">
          <a:xfrm>
            <a:off x="2599851" y="2194871"/>
            <a:ext cx="2268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lvl="0" indent="-1714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Clasificar </a:t>
            </a:r>
            <a:r>
              <a:rPr lang="es-ES" sz="1600" dirty="0">
                <a:latin typeface="Arial Narrow" panose="020B0606020202030204" pitchFamily="34" charset="0"/>
              </a:rPr>
              <a:t>y </a:t>
            </a:r>
            <a:r>
              <a:rPr lang="es-ES" sz="1600" dirty="0" smtClean="0">
                <a:latin typeface="Arial Narrow" panose="020B0606020202030204" pitchFamily="34" charset="0"/>
              </a:rPr>
              <a:t>publicar PP. </a:t>
            </a:r>
            <a:endParaRPr lang="es-ES" sz="1600" dirty="0">
              <a:latin typeface="Arial Narrow" panose="020B0606020202030204" pitchFamily="34" charset="0"/>
            </a:endParaRPr>
          </a:p>
          <a:p>
            <a:pPr marL="171450" lvl="0" indent="-1714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1600" dirty="0">
              <a:latin typeface="Arial Narrow" panose="020B0606020202030204" pitchFamily="34" charset="0"/>
            </a:endParaRPr>
          </a:p>
          <a:p>
            <a:pPr marL="171450" lvl="0" indent="-1714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Administrar infraestructura para poner en contacto a aportantes y receptores.  </a:t>
            </a:r>
            <a:endParaRPr lang="es-ES" sz="1600" dirty="0">
              <a:latin typeface="Arial Narrow" panose="020B0606020202030204" pitchFamily="34" charset="0"/>
            </a:endParaRPr>
          </a:p>
          <a:p>
            <a:pPr marL="171450" lvl="0" indent="-1714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O" sz="1600" dirty="0">
              <a:latin typeface="Arial Narrow" panose="020B0606020202030204" pitchFamily="34" charset="0"/>
            </a:endParaRPr>
          </a:p>
          <a:p>
            <a:pPr marL="171450" indent="-1714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Recaudo de recursos  a </a:t>
            </a:r>
            <a:r>
              <a:rPr lang="es-ES" sz="1600" dirty="0">
                <a:latin typeface="Arial Narrow" panose="020B0606020202030204" pitchFamily="34" charset="0"/>
              </a:rPr>
              <a:t>través de entidades vigiladas </a:t>
            </a:r>
            <a:r>
              <a:rPr lang="es-ES" sz="1600" dirty="0" smtClean="0">
                <a:latin typeface="Arial Narrow" panose="020B0606020202030204" pitchFamily="34" charset="0"/>
              </a:rPr>
              <a:t>y de forma </a:t>
            </a:r>
            <a:r>
              <a:rPr lang="es-ES" sz="1600" dirty="0">
                <a:latin typeface="Arial Narrow" panose="020B0606020202030204" pitchFamily="34" charset="0"/>
              </a:rPr>
              <a:t>segregada. </a:t>
            </a:r>
          </a:p>
        </p:txBody>
      </p:sp>
      <p:sp>
        <p:nvSpPr>
          <p:cNvPr id="50" name="1 CuadroTexto"/>
          <p:cNvSpPr txBox="1">
            <a:spLocks noChangeArrowheads="1"/>
          </p:cNvSpPr>
          <p:nvPr/>
        </p:nvSpPr>
        <p:spPr bwMode="auto">
          <a:xfrm>
            <a:off x="3283268" y="1424409"/>
            <a:ext cx="17367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FUNCIONES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endParaRPr lang="es-ES" sz="1600" b="1" dirty="0">
              <a:latin typeface="Arial Narrow" panose="020B0606020202030204" pitchFamily="34" charset="0"/>
            </a:endParaRPr>
          </a:p>
        </p:txBody>
      </p:sp>
      <p:sp>
        <p:nvSpPr>
          <p:cNvPr id="52" name="1 CuadroTexto"/>
          <p:cNvSpPr txBox="1">
            <a:spLocks noChangeArrowheads="1"/>
          </p:cNvSpPr>
          <p:nvPr/>
        </p:nvSpPr>
        <p:spPr bwMode="auto">
          <a:xfrm>
            <a:off x="5644676" y="1421309"/>
            <a:ext cx="1639886" cy="3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spcBef>
                <a:spcPts val="600"/>
              </a:spcBef>
              <a:buClr>
                <a:srgbClr val="1AB49C"/>
              </a:buClr>
              <a:buSzPct val="120000"/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DEBERES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1 CuadroTexto"/>
          <p:cNvSpPr txBox="1">
            <a:spLocks noChangeArrowheads="1"/>
          </p:cNvSpPr>
          <p:nvPr/>
        </p:nvSpPr>
        <p:spPr bwMode="auto">
          <a:xfrm>
            <a:off x="8332836" y="1423535"/>
            <a:ext cx="1717674" cy="35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ts val="2200"/>
              </a:lnSpc>
              <a:spcBef>
                <a:spcPts val="600"/>
              </a:spcBef>
              <a:buClr>
                <a:srgbClr val="1AB49C"/>
              </a:buClr>
              <a:buSzPct val="120000"/>
              <a:defRPr sz="16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PROHIBICIONES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5" name="11 Conector recto"/>
          <p:cNvCxnSpPr/>
          <p:nvPr/>
        </p:nvCxnSpPr>
        <p:spPr>
          <a:xfrm>
            <a:off x="2671287" y="2012310"/>
            <a:ext cx="2357436" cy="5"/>
          </a:xfrm>
          <a:prstGeom prst="line">
            <a:avLst/>
          </a:prstGeom>
          <a:ln w="76200">
            <a:solidFill>
              <a:srgbClr val="1A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12 Conector recto"/>
          <p:cNvCxnSpPr/>
          <p:nvPr/>
        </p:nvCxnSpPr>
        <p:spPr>
          <a:xfrm>
            <a:off x="5199379" y="2012310"/>
            <a:ext cx="2357437" cy="5"/>
          </a:xfrm>
          <a:prstGeom prst="line">
            <a:avLst/>
          </a:prstGeom>
          <a:ln w="76200">
            <a:solidFill>
              <a:srgbClr val="919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3 Conector recto"/>
          <p:cNvCxnSpPr/>
          <p:nvPr/>
        </p:nvCxnSpPr>
        <p:spPr>
          <a:xfrm>
            <a:off x="7735406" y="2012315"/>
            <a:ext cx="2357437" cy="5"/>
          </a:xfrm>
          <a:prstGeom prst="line">
            <a:avLst/>
          </a:prstGeom>
          <a:ln w="76200">
            <a:solidFill>
              <a:srgbClr val="75C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5162868" y="1178302"/>
            <a:ext cx="720725" cy="754634"/>
          </a:xfrm>
          <a:custGeom>
            <a:avLst/>
            <a:gdLst/>
            <a:ahLst/>
            <a:cxnLst>
              <a:cxn ang="0">
                <a:pos x="1622" y="483"/>
              </a:cxn>
              <a:cxn ang="0">
                <a:pos x="1622" y="49"/>
              </a:cxn>
              <a:cxn ang="0">
                <a:pos x="2289" y="712"/>
              </a:cxn>
              <a:cxn ang="0">
                <a:pos x="1851" y="712"/>
              </a:cxn>
              <a:cxn ang="0">
                <a:pos x="1622" y="483"/>
              </a:cxn>
              <a:cxn ang="0">
                <a:pos x="1855" y="852"/>
              </a:cxn>
              <a:cxn ang="0">
                <a:pos x="1484" y="480"/>
              </a:cxn>
              <a:cxn ang="0">
                <a:pos x="1484" y="0"/>
              </a:cxn>
              <a:cxn ang="0">
                <a:pos x="677" y="0"/>
              </a:cxn>
              <a:cxn ang="0">
                <a:pos x="475" y="202"/>
              </a:cxn>
              <a:cxn ang="0">
                <a:pos x="475" y="1798"/>
              </a:cxn>
              <a:cxn ang="0">
                <a:pos x="515" y="1863"/>
              </a:cxn>
              <a:cxn ang="0">
                <a:pos x="985" y="1040"/>
              </a:cxn>
              <a:cxn ang="0">
                <a:pos x="1222" y="903"/>
              </a:cxn>
              <a:cxn ang="0">
                <a:pos x="1352" y="936"/>
              </a:cxn>
              <a:cxn ang="0">
                <a:pos x="1484" y="1098"/>
              </a:cxn>
              <a:cxn ang="0">
                <a:pos x="1459" y="1301"/>
              </a:cxn>
              <a:cxn ang="0">
                <a:pos x="869" y="2335"/>
              </a:cxn>
              <a:cxn ang="0">
                <a:pos x="2151" y="2335"/>
              </a:cxn>
              <a:cxn ang="0">
                <a:pos x="2353" y="2133"/>
              </a:cxn>
              <a:cxn ang="0">
                <a:pos x="2353" y="852"/>
              </a:cxn>
              <a:cxn ang="0">
                <a:pos x="1855" y="852"/>
              </a:cxn>
              <a:cxn ang="0">
                <a:pos x="523" y="2548"/>
              </a:cxn>
              <a:cxn ang="0">
                <a:pos x="525" y="2548"/>
              </a:cxn>
              <a:cxn ang="0">
                <a:pos x="661" y="2470"/>
              </a:cxn>
              <a:cxn ang="0">
                <a:pos x="1360" y="1244"/>
              </a:cxn>
              <a:cxn ang="0">
                <a:pos x="1298" y="1037"/>
              </a:cxn>
              <a:cxn ang="0">
                <a:pos x="1084" y="1097"/>
              </a:cxn>
              <a:cxn ang="0">
                <a:pos x="518" y="2088"/>
              </a:cxn>
              <a:cxn ang="0">
                <a:pos x="316" y="1755"/>
              </a:cxn>
              <a:cxn ang="0">
                <a:pos x="100" y="1701"/>
              </a:cxn>
              <a:cxn ang="0">
                <a:pos x="44" y="1910"/>
              </a:cxn>
              <a:cxn ang="0">
                <a:pos x="387" y="2473"/>
              </a:cxn>
              <a:cxn ang="0">
                <a:pos x="523" y="2548"/>
              </a:cxn>
            </a:cxnLst>
            <a:rect l="0" t="0" r="r" b="b"/>
            <a:pathLst>
              <a:path w="2353" h="2548">
                <a:moveTo>
                  <a:pt x="1622" y="483"/>
                </a:moveTo>
                <a:cubicBezTo>
                  <a:pt x="1622" y="49"/>
                  <a:pt x="1622" y="49"/>
                  <a:pt x="1622" y="49"/>
                </a:cubicBezTo>
                <a:cubicBezTo>
                  <a:pt x="2289" y="712"/>
                  <a:pt x="2289" y="712"/>
                  <a:pt x="2289" y="712"/>
                </a:cubicBezTo>
                <a:cubicBezTo>
                  <a:pt x="1851" y="712"/>
                  <a:pt x="1851" y="712"/>
                  <a:pt x="1851" y="712"/>
                </a:cubicBezTo>
                <a:cubicBezTo>
                  <a:pt x="1725" y="712"/>
                  <a:pt x="1622" y="610"/>
                  <a:pt x="1622" y="483"/>
                </a:cubicBezTo>
                <a:close/>
                <a:moveTo>
                  <a:pt x="1855" y="852"/>
                </a:moveTo>
                <a:cubicBezTo>
                  <a:pt x="1650" y="852"/>
                  <a:pt x="1484" y="685"/>
                  <a:pt x="1484" y="48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677" y="0"/>
                  <a:pt x="677" y="0"/>
                  <a:pt x="677" y="0"/>
                </a:cubicBezTo>
                <a:cubicBezTo>
                  <a:pt x="566" y="0"/>
                  <a:pt x="475" y="90"/>
                  <a:pt x="475" y="202"/>
                </a:cubicBezTo>
                <a:cubicBezTo>
                  <a:pt x="475" y="1798"/>
                  <a:pt x="475" y="1798"/>
                  <a:pt x="475" y="1798"/>
                </a:cubicBezTo>
                <a:cubicBezTo>
                  <a:pt x="515" y="1863"/>
                  <a:pt x="515" y="1863"/>
                  <a:pt x="515" y="1863"/>
                </a:cubicBezTo>
                <a:cubicBezTo>
                  <a:pt x="985" y="1040"/>
                  <a:pt x="985" y="1040"/>
                  <a:pt x="985" y="1040"/>
                </a:cubicBezTo>
                <a:cubicBezTo>
                  <a:pt x="1033" y="956"/>
                  <a:pt x="1124" y="903"/>
                  <a:pt x="1222" y="903"/>
                </a:cubicBezTo>
                <a:cubicBezTo>
                  <a:pt x="1267" y="903"/>
                  <a:pt x="1312" y="915"/>
                  <a:pt x="1352" y="936"/>
                </a:cubicBezTo>
                <a:cubicBezTo>
                  <a:pt x="1417" y="971"/>
                  <a:pt x="1464" y="1028"/>
                  <a:pt x="1484" y="1098"/>
                </a:cubicBezTo>
                <a:cubicBezTo>
                  <a:pt x="1504" y="1167"/>
                  <a:pt x="1495" y="1239"/>
                  <a:pt x="1459" y="1301"/>
                </a:cubicBezTo>
                <a:cubicBezTo>
                  <a:pt x="869" y="2335"/>
                  <a:pt x="869" y="2335"/>
                  <a:pt x="869" y="2335"/>
                </a:cubicBezTo>
                <a:cubicBezTo>
                  <a:pt x="2151" y="2335"/>
                  <a:pt x="2151" y="2335"/>
                  <a:pt x="2151" y="2335"/>
                </a:cubicBezTo>
                <a:cubicBezTo>
                  <a:pt x="2263" y="2335"/>
                  <a:pt x="2353" y="2244"/>
                  <a:pt x="2353" y="2133"/>
                </a:cubicBezTo>
                <a:cubicBezTo>
                  <a:pt x="2353" y="852"/>
                  <a:pt x="2353" y="852"/>
                  <a:pt x="2353" y="852"/>
                </a:cubicBezTo>
                <a:lnTo>
                  <a:pt x="1855" y="852"/>
                </a:lnTo>
                <a:close/>
                <a:moveTo>
                  <a:pt x="523" y="2548"/>
                </a:moveTo>
                <a:cubicBezTo>
                  <a:pt x="523" y="2548"/>
                  <a:pt x="524" y="2548"/>
                  <a:pt x="525" y="2548"/>
                </a:cubicBezTo>
                <a:cubicBezTo>
                  <a:pt x="581" y="2548"/>
                  <a:pt x="633" y="2518"/>
                  <a:pt x="661" y="2470"/>
                </a:cubicBezTo>
                <a:cubicBezTo>
                  <a:pt x="1360" y="1244"/>
                  <a:pt x="1360" y="1244"/>
                  <a:pt x="1360" y="1244"/>
                </a:cubicBezTo>
                <a:cubicBezTo>
                  <a:pt x="1402" y="1170"/>
                  <a:pt x="1374" y="1078"/>
                  <a:pt x="1298" y="1037"/>
                </a:cubicBezTo>
                <a:cubicBezTo>
                  <a:pt x="1222" y="996"/>
                  <a:pt x="1126" y="1023"/>
                  <a:pt x="1084" y="1097"/>
                </a:cubicBezTo>
                <a:cubicBezTo>
                  <a:pt x="518" y="2088"/>
                  <a:pt x="518" y="2088"/>
                  <a:pt x="518" y="2088"/>
                </a:cubicBezTo>
                <a:cubicBezTo>
                  <a:pt x="316" y="1755"/>
                  <a:pt x="316" y="1755"/>
                  <a:pt x="316" y="1755"/>
                </a:cubicBezTo>
                <a:cubicBezTo>
                  <a:pt x="272" y="1682"/>
                  <a:pt x="175" y="1658"/>
                  <a:pt x="100" y="1701"/>
                </a:cubicBezTo>
                <a:cubicBezTo>
                  <a:pt x="25" y="1744"/>
                  <a:pt x="0" y="1837"/>
                  <a:pt x="44" y="1910"/>
                </a:cubicBezTo>
                <a:cubicBezTo>
                  <a:pt x="387" y="2473"/>
                  <a:pt x="387" y="2473"/>
                  <a:pt x="387" y="2473"/>
                </a:cubicBezTo>
                <a:cubicBezTo>
                  <a:pt x="415" y="2520"/>
                  <a:pt x="467" y="2548"/>
                  <a:pt x="523" y="2548"/>
                </a:cubicBezTo>
                <a:close/>
              </a:path>
            </a:pathLst>
          </a:custGeom>
          <a:solidFill>
            <a:srgbClr val="91969A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Roboto Thin"/>
            </a:endParaRPr>
          </a:p>
        </p:txBody>
      </p:sp>
      <p:sp>
        <p:nvSpPr>
          <p:cNvPr id="59" name="Freeform 15"/>
          <p:cNvSpPr>
            <a:spLocks noEditPoints="1"/>
          </p:cNvSpPr>
          <p:nvPr/>
        </p:nvSpPr>
        <p:spPr bwMode="auto">
          <a:xfrm>
            <a:off x="7592531" y="1148136"/>
            <a:ext cx="755650" cy="754635"/>
          </a:xfrm>
          <a:custGeom>
            <a:avLst/>
            <a:gdLst/>
            <a:ahLst/>
            <a:cxnLst>
              <a:cxn ang="0">
                <a:pos x="1729" y="487"/>
              </a:cxn>
              <a:cxn ang="0">
                <a:pos x="1729" y="49"/>
              </a:cxn>
              <a:cxn ang="0">
                <a:pos x="2400" y="717"/>
              </a:cxn>
              <a:cxn ang="0">
                <a:pos x="1960" y="717"/>
              </a:cxn>
              <a:cxn ang="0">
                <a:pos x="1729" y="487"/>
              </a:cxn>
              <a:cxn ang="0">
                <a:pos x="1963" y="858"/>
              </a:cxn>
              <a:cxn ang="0">
                <a:pos x="1589" y="483"/>
              </a:cxn>
              <a:cxn ang="0">
                <a:pos x="1589" y="0"/>
              </a:cxn>
              <a:cxn ang="0">
                <a:pos x="776" y="0"/>
              </a:cxn>
              <a:cxn ang="0">
                <a:pos x="573" y="203"/>
              </a:cxn>
              <a:cxn ang="0">
                <a:pos x="573" y="1005"/>
              </a:cxn>
              <a:cxn ang="0">
                <a:pos x="1081" y="1005"/>
              </a:cxn>
              <a:cxn ang="0">
                <a:pos x="1378" y="1301"/>
              </a:cxn>
              <a:cxn ang="0">
                <a:pos x="1081" y="1598"/>
              </a:cxn>
              <a:cxn ang="0">
                <a:pos x="573" y="1598"/>
              </a:cxn>
              <a:cxn ang="0">
                <a:pos x="573" y="2148"/>
              </a:cxn>
              <a:cxn ang="0">
                <a:pos x="776" y="2352"/>
              </a:cxn>
              <a:cxn ang="0">
                <a:pos x="2262" y="2352"/>
              </a:cxn>
              <a:cxn ang="0">
                <a:pos x="2465" y="2148"/>
              </a:cxn>
              <a:cxn ang="0">
                <a:pos x="2465" y="858"/>
              </a:cxn>
              <a:cxn ang="0">
                <a:pos x="1963" y="858"/>
              </a:cxn>
              <a:cxn ang="0">
                <a:pos x="0" y="1301"/>
              </a:cxn>
              <a:cxn ang="0">
                <a:pos x="141" y="1442"/>
              </a:cxn>
              <a:cxn ang="0">
                <a:pos x="1081" y="1442"/>
              </a:cxn>
              <a:cxn ang="0">
                <a:pos x="1222" y="1301"/>
              </a:cxn>
              <a:cxn ang="0">
                <a:pos x="1081" y="1160"/>
              </a:cxn>
              <a:cxn ang="0">
                <a:pos x="141" y="1160"/>
              </a:cxn>
              <a:cxn ang="0">
                <a:pos x="0" y="1301"/>
              </a:cxn>
            </a:cxnLst>
            <a:rect l="0" t="0" r="r" b="b"/>
            <a:pathLst>
              <a:path w="2465" h="2352">
                <a:moveTo>
                  <a:pt x="1729" y="487"/>
                </a:moveTo>
                <a:cubicBezTo>
                  <a:pt x="1729" y="49"/>
                  <a:pt x="1729" y="49"/>
                  <a:pt x="1729" y="49"/>
                </a:cubicBezTo>
                <a:cubicBezTo>
                  <a:pt x="2400" y="717"/>
                  <a:pt x="2400" y="717"/>
                  <a:pt x="2400" y="717"/>
                </a:cubicBezTo>
                <a:cubicBezTo>
                  <a:pt x="1960" y="717"/>
                  <a:pt x="1960" y="717"/>
                  <a:pt x="1960" y="717"/>
                </a:cubicBezTo>
                <a:cubicBezTo>
                  <a:pt x="1833" y="717"/>
                  <a:pt x="1729" y="614"/>
                  <a:pt x="1729" y="487"/>
                </a:cubicBezTo>
                <a:close/>
                <a:moveTo>
                  <a:pt x="1963" y="858"/>
                </a:moveTo>
                <a:cubicBezTo>
                  <a:pt x="1757" y="858"/>
                  <a:pt x="1589" y="690"/>
                  <a:pt x="1589" y="483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776" y="0"/>
                  <a:pt x="776" y="0"/>
                  <a:pt x="776" y="0"/>
                </a:cubicBezTo>
                <a:cubicBezTo>
                  <a:pt x="664" y="0"/>
                  <a:pt x="573" y="91"/>
                  <a:pt x="573" y="203"/>
                </a:cubicBezTo>
                <a:cubicBezTo>
                  <a:pt x="573" y="1005"/>
                  <a:pt x="573" y="1005"/>
                  <a:pt x="573" y="1005"/>
                </a:cubicBezTo>
                <a:cubicBezTo>
                  <a:pt x="1081" y="1005"/>
                  <a:pt x="1081" y="1005"/>
                  <a:pt x="1081" y="1005"/>
                </a:cubicBezTo>
                <a:cubicBezTo>
                  <a:pt x="1245" y="1005"/>
                  <a:pt x="1378" y="1138"/>
                  <a:pt x="1378" y="1301"/>
                </a:cubicBezTo>
                <a:cubicBezTo>
                  <a:pt x="1378" y="1464"/>
                  <a:pt x="1245" y="1598"/>
                  <a:pt x="1081" y="1598"/>
                </a:cubicBezTo>
                <a:cubicBezTo>
                  <a:pt x="573" y="1598"/>
                  <a:pt x="573" y="1598"/>
                  <a:pt x="573" y="1598"/>
                </a:cubicBezTo>
                <a:cubicBezTo>
                  <a:pt x="573" y="2148"/>
                  <a:pt x="573" y="2148"/>
                  <a:pt x="573" y="2148"/>
                </a:cubicBezTo>
                <a:cubicBezTo>
                  <a:pt x="573" y="2261"/>
                  <a:pt x="664" y="2352"/>
                  <a:pt x="776" y="2352"/>
                </a:cubicBezTo>
                <a:cubicBezTo>
                  <a:pt x="2262" y="2352"/>
                  <a:pt x="2262" y="2352"/>
                  <a:pt x="2262" y="2352"/>
                </a:cubicBezTo>
                <a:cubicBezTo>
                  <a:pt x="2374" y="2352"/>
                  <a:pt x="2465" y="2261"/>
                  <a:pt x="2465" y="2148"/>
                </a:cubicBezTo>
                <a:cubicBezTo>
                  <a:pt x="2465" y="858"/>
                  <a:pt x="2465" y="858"/>
                  <a:pt x="2465" y="858"/>
                </a:cubicBezTo>
                <a:lnTo>
                  <a:pt x="1963" y="858"/>
                </a:lnTo>
                <a:close/>
                <a:moveTo>
                  <a:pt x="0" y="1301"/>
                </a:moveTo>
                <a:cubicBezTo>
                  <a:pt x="0" y="1379"/>
                  <a:pt x="63" y="1442"/>
                  <a:pt x="141" y="1442"/>
                </a:cubicBezTo>
                <a:cubicBezTo>
                  <a:pt x="1081" y="1442"/>
                  <a:pt x="1081" y="1442"/>
                  <a:pt x="1081" y="1442"/>
                </a:cubicBezTo>
                <a:cubicBezTo>
                  <a:pt x="1159" y="1442"/>
                  <a:pt x="1222" y="1379"/>
                  <a:pt x="1222" y="1301"/>
                </a:cubicBezTo>
                <a:cubicBezTo>
                  <a:pt x="1222" y="1223"/>
                  <a:pt x="1159" y="1160"/>
                  <a:pt x="1081" y="1160"/>
                </a:cubicBezTo>
                <a:cubicBezTo>
                  <a:pt x="141" y="1160"/>
                  <a:pt x="141" y="1160"/>
                  <a:pt x="141" y="1160"/>
                </a:cubicBezTo>
                <a:cubicBezTo>
                  <a:pt x="63" y="1160"/>
                  <a:pt x="0" y="1223"/>
                  <a:pt x="0" y="1301"/>
                </a:cubicBezTo>
                <a:close/>
              </a:path>
            </a:pathLst>
          </a:custGeom>
          <a:solidFill>
            <a:srgbClr val="75CED5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Roboto Thin"/>
            </a:endParaRPr>
          </a:p>
        </p:txBody>
      </p:sp>
      <p:sp>
        <p:nvSpPr>
          <p:cNvPr id="60" name="Freeform 14"/>
          <p:cNvSpPr>
            <a:spLocks noEditPoints="1"/>
          </p:cNvSpPr>
          <p:nvPr/>
        </p:nvSpPr>
        <p:spPr bwMode="auto">
          <a:xfrm>
            <a:off x="2491898" y="1148137"/>
            <a:ext cx="755650" cy="754635"/>
          </a:xfrm>
          <a:custGeom>
            <a:avLst/>
            <a:gdLst/>
            <a:ahLst/>
            <a:cxnLst>
              <a:cxn ang="0">
                <a:pos x="1777" y="482"/>
              </a:cxn>
              <a:cxn ang="0">
                <a:pos x="1777" y="48"/>
              </a:cxn>
              <a:cxn ang="0">
                <a:pos x="2442" y="710"/>
              </a:cxn>
              <a:cxn ang="0">
                <a:pos x="2005" y="710"/>
              </a:cxn>
              <a:cxn ang="0">
                <a:pos x="1777" y="482"/>
              </a:cxn>
              <a:cxn ang="0">
                <a:pos x="2009" y="849"/>
              </a:cxn>
              <a:cxn ang="0">
                <a:pos x="1638" y="478"/>
              </a:cxn>
              <a:cxn ang="0">
                <a:pos x="1638" y="0"/>
              </a:cxn>
              <a:cxn ang="0">
                <a:pos x="834" y="0"/>
              </a:cxn>
              <a:cxn ang="0">
                <a:pos x="633" y="201"/>
              </a:cxn>
              <a:cxn ang="0">
                <a:pos x="633" y="494"/>
              </a:cxn>
              <a:cxn ang="0">
                <a:pos x="638" y="493"/>
              </a:cxn>
              <a:cxn ang="0">
                <a:pos x="910" y="766"/>
              </a:cxn>
              <a:cxn ang="0">
                <a:pos x="910" y="991"/>
              </a:cxn>
              <a:cxn ang="0">
                <a:pos x="1135" y="991"/>
              </a:cxn>
              <a:cxn ang="0">
                <a:pos x="1408" y="1264"/>
              </a:cxn>
              <a:cxn ang="0">
                <a:pos x="1135" y="1537"/>
              </a:cxn>
              <a:cxn ang="0">
                <a:pos x="910" y="1537"/>
              </a:cxn>
              <a:cxn ang="0">
                <a:pos x="910" y="1762"/>
              </a:cxn>
              <a:cxn ang="0">
                <a:pos x="638" y="2034"/>
              </a:cxn>
              <a:cxn ang="0">
                <a:pos x="633" y="2034"/>
              </a:cxn>
              <a:cxn ang="0">
                <a:pos x="633" y="2127"/>
              </a:cxn>
              <a:cxn ang="0">
                <a:pos x="834" y="2328"/>
              </a:cxn>
              <a:cxn ang="0">
                <a:pos x="2304" y="2328"/>
              </a:cxn>
              <a:cxn ang="0">
                <a:pos x="2505" y="2127"/>
              </a:cxn>
              <a:cxn ang="0">
                <a:pos x="2505" y="849"/>
              </a:cxn>
              <a:cxn ang="0">
                <a:pos x="2009" y="849"/>
              </a:cxn>
              <a:cxn ang="0">
                <a:pos x="0" y="1264"/>
              </a:cxn>
              <a:cxn ang="0">
                <a:pos x="140" y="1404"/>
              </a:cxn>
              <a:cxn ang="0">
                <a:pos x="498" y="1404"/>
              </a:cxn>
              <a:cxn ang="0">
                <a:pos x="498" y="1762"/>
              </a:cxn>
              <a:cxn ang="0">
                <a:pos x="638" y="1902"/>
              </a:cxn>
              <a:cxn ang="0">
                <a:pos x="777" y="1762"/>
              </a:cxn>
              <a:cxn ang="0">
                <a:pos x="777" y="1404"/>
              </a:cxn>
              <a:cxn ang="0">
                <a:pos x="1135" y="1404"/>
              </a:cxn>
              <a:cxn ang="0">
                <a:pos x="1275" y="1264"/>
              </a:cxn>
              <a:cxn ang="0">
                <a:pos x="1135" y="1124"/>
              </a:cxn>
              <a:cxn ang="0">
                <a:pos x="777" y="1124"/>
              </a:cxn>
              <a:cxn ang="0">
                <a:pos x="777" y="766"/>
              </a:cxn>
              <a:cxn ang="0">
                <a:pos x="638" y="626"/>
              </a:cxn>
              <a:cxn ang="0">
                <a:pos x="498" y="766"/>
              </a:cxn>
              <a:cxn ang="0">
                <a:pos x="498" y="1124"/>
              </a:cxn>
              <a:cxn ang="0">
                <a:pos x="140" y="1124"/>
              </a:cxn>
              <a:cxn ang="0">
                <a:pos x="0" y="1264"/>
              </a:cxn>
            </a:cxnLst>
            <a:rect l="0" t="0" r="r" b="b"/>
            <a:pathLst>
              <a:path w="2505" h="2328">
                <a:moveTo>
                  <a:pt x="1777" y="482"/>
                </a:moveTo>
                <a:cubicBezTo>
                  <a:pt x="1777" y="48"/>
                  <a:pt x="1777" y="48"/>
                  <a:pt x="1777" y="48"/>
                </a:cubicBezTo>
                <a:cubicBezTo>
                  <a:pt x="2442" y="710"/>
                  <a:pt x="2442" y="710"/>
                  <a:pt x="2442" y="710"/>
                </a:cubicBezTo>
                <a:cubicBezTo>
                  <a:pt x="2005" y="710"/>
                  <a:pt x="2005" y="710"/>
                  <a:pt x="2005" y="710"/>
                </a:cubicBezTo>
                <a:cubicBezTo>
                  <a:pt x="1879" y="710"/>
                  <a:pt x="1777" y="608"/>
                  <a:pt x="1777" y="482"/>
                </a:cubicBezTo>
                <a:close/>
                <a:moveTo>
                  <a:pt x="2009" y="849"/>
                </a:moveTo>
                <a:cubicBezTo>
                  <a:pt x="1805" y="849"/>
                  <a:pt x="1638" y="683"/>
                  <a:pt x="1638" y="478"/>
                </a:cubicBezTo>
                <a:cubicBezTo>
                  <a:pt x="1638" y="0"/>
                  <a:pt x="1638" y="0"/>
                  <a:pt x="1638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723" y="0"/>
                  <a:pt x="633" y="90"/>
                  <a:pt x="633" y="201"/>
                </a:cubicBezTo>
                <a:cubicBezTo>
                  <a:pt x="633" y="494"/>
                  <a:pt x="633" y="494"/>
                  <a:pt x="633" y="494"/>
                </a:cubicBezTo>
                <a:cubicBezTo>
                  <a:pt x="634" y="494"/>
                  <a:pt x="636" y="493"/>
                  <a:pt x="638" y="493"/>
                </a:cubicBezTo>
                <a:cubicBezTo>
                  <a:pt x="788" y="493"/>
                  <a:pt x="910" y="616"/>
                  <a:pt x="910" y="766"/>
                </a:cubicBezTo>
                <a:cubicBezTo>
                  <a:pt x="910" y="991"/>
                  <a:pt x="910" y="991"/>
                  <a:pt x="910" y="991"/>
                </a:cubicBezTo>
                <a:cubicBezTo>
                  <a:pt x="1135" y="991"/>
                  <a:pt x="1135" y="991"/>
                  <a:pt x="1135" y="991"/>
                </a:cubicBezTo>
                <a:cubicBezTo>
                  <a:pt x="1286" y="991"/>
                  <a:pt x="1408" y="1114"/>
                  <a:pt x="1408" y="1264"/>
                </a:cubicBezTo>
                <a:cubicBezTo>
                  <a:pt x="1408" y="1414"/>
                  <a:pt x="1286" y="1537"/>
                  <a:pt x="1135" y="1537"/>
                </a:cubicBezTo>
                <a:cubicBezTo>
                  <a:pt x="910" y="1537"/>
                  <a:pt x="910" y="1537"/>
                  <a:pt x="910" y="1537"/>
                </a:cubicBezTo>
                <a:cubicBezTo>
                  <a:pt x="910" y="1762"/>
                  <a:pt x="910" y="1762"/>
                  <a:pt x="910" y="1762"/>
                </a:cubicBezTo>
                <a:cubicBezTo>
                  <a:pt x="910" y="1912"/>
                  <a:pt x="788" y="2034"/>
                  <a:pt x="638" y="2034"/>
                </a:cubicBezTo>
                <a:cubicBezTo>
                  <a:pt x="636" y="2034"/>
                  <a:pt x="634" y="2034"/>
                  <a:pt x="633" y="2034"/>
                </a:cubicBezTo>
                <a:cubicBezTo>
                  <a:pt x="633" y="2127"/>
                  <a:pt x="633" y="2127"/>
                  <a:pt x="633" y="2127"/>
                </a:cubicBezTo>
                <a:cubicBezTo>
                  <a:pt x="633" y="2238"/>
                  <a:pt x="722" y="2328"/>
                  <a:pt x="834" y="2328"/>
                </a:cubicBezTo>
                <a:cubicBezTo>
                  <a:pt x="2304" y="2328"/>
                  <a:pt x="2304" y="2328"/>
                  <a:pt x="2304" y="2328"/>
                </a:cubicBezTo>
                <a:cubicBezTo>
                  <a:pt x="2415" y="2328"/>
                  <a:pt x="2505" y="2238"/>
                  <a:pt x="2505" y="2127"/>
                </a:cubicBezTo>
                <a:cubicBezTo>
                  <a:pt x="2505" y="849"/>
                  <a:pt x="2505" y="849"/>
                  <a:pt x="2505" y="849"/>
                </a:cubicBezTo>
                <a:lnTo>
                  <a:pt x="2009" y="849"/>
                </a:lnTo>
                <a:close/>
                <a:moveTo>
                  <a:pt x="0" y="1264"/>
                </a:moveTo>
                <a:cubicBezTo>
                  <a:pt x="0" y="1341"/>
                  <a:pt x="63" y="1404"/>
                  <a:pt x="140" y="1404"/>
                </a:cubicBezTo>
                <a:cubicBezTo>
                  <a:pt x="498" y="1404"/>
                  <a:pt x="498" y="1404"/>
                  <a:pt x="498" y="1404"/>
                </a:cubicBezTo>
                <a:cubicBezTo>
                  <a:pt x="498" y="1762"/>
                  <a:pt x="498" y="1762"/>
                  <a:pt x="498" y="1762"/>
                </a:cubicBezTo>
                <a:cubicBezTo>
                  <a:pt x="498" y="1839"/>
                  <a:pt x="560" y="1902"/>
                  <a:pt x="638" y="1902"/>
                </a:cubicBezTo>
                <a:cubicBezTo>
                  <a:pt x="715" y="1902"/>
                  <a:pt x="777" y="1839"/>
                  <a:pt x="777" y="1762"/>
                </a:cubicBezTo>
                <a:cubicBezTo>
                  <a:pt x="777" y="1404"/>
                  <a:pt x="777" y="1404"/>
                  <a:pt x="777" y="1404"/>
                </a:cubicBezTo>
                <a:cubicBezTo>
                  <a:pt x="1135" y="1404"/>
                  <a:pt x="1135" y="1404"/>
                  <a:pt x="1135" y="1404"/>
                </a:cubicBezTo>
                <a:cubicBezTo>
                  <a:pt x="1213" y="1404"/>
                  <a:pt x="1275" y="1341"/>
                  <a:pt x="1275" y="1264"/>
                </a:cubicBezTo>
                <a:cubicBezTo>
                  <a:pt x="1275" y="1187"/>
                  <a:pt x="1213" y="1124"/>
                  <a:pt x="1135" y="1124"/>
                </a:cubicBezTo>
                <a:cubicBezTo>
                  <a:pt x="777" y="1124"/>
                  <a:pt x="777" y="1124"/>
                  <a:pt x="777" y="1124"/>
                </a:cubicBezTo>
                <a:cubicBezTo>
                  <a:pt x="777" y="766"/>
                  <a:pt x="777" y="766"/>
                  <a:pt x="777" y="766"/>
                </a:cubicBezTo>
                <a:cubicBezTo>
                  <a:pt x="777" y="689"/>
                  <a:pt x="715" y="626"/>
                  <a:pt x="638" y="626"/>
                </a:cubicBezTo>
                <a:cubicBezTo>
                  <a:pt x="560" y="626"/>
                  <a:pt x="498" y="689"/>
                  <a:pt x="498" y="766"/>
                </a:cubicBezTo>
                <a:cubicBezTo>
                  <a:pt x="498" y="1124"/>
                  <a:pt x="498" y="1124"/>
                  <a:pt x="498" y="1124"/>
                </a:cubicBezTo>
                <a:cubicBezTo>
                  <a:pt x="140" y="1124"/>
                  <a:pt x="140" y="1124"/>
                  <a:pt x="140" y="1124"/>
                </a:cubicBezTo>
                <a:cubicBezTo>
                  <a:pt x="63" y="1124"/>
                  <a:pt x="0" y="1187"/>
                  <a:pt x="0" y="1264"/>
                </a:cubicBezTo>
                <a:close/>
              </a:path>
            </a:pathLst>
          </a:custGeom>
          <a:solidFill>
            <a:srgbClr val="1AA4BE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Roboto Thin"/>
            </a:endParaRPr>
          </a:p>
        </p:txBody>
      </p:sp>
      <p:sp>
        <p:nvSpPr>
          <p:cNvPr id="61" name="1 CuadroTexto"/>
          <p:cNvSpPr txBox="1">
            <a:spLocks noChangeArrowheads="1"/>
          </p:cNvSpPr>
          <p:nvPr/>
        </p:nvSpPr>
        <p:spPr bwMode="auto">
          <a:xfrm>
            <a:off x="5150165" y="2194871"/>
            <a:ext cx="2268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Proveer información transparente</a:t>
            </a:r>
            <a:r>
              <a:rPr lang="es-CO" sz="1600" dirty="0">
                <a:latin typeface="Arial Narrow" panose="020B0606020202030204" pitchFamily="34" charset="0"/>
              </a:rPr>
              <a:t>, objetiva y oportuna de </a:t>
            </a:r>
            <a:r>
              <a:rPr lang="es-CO" sz="1600" dirty="0" smtClean="0">
                <a:latin typeface="Arial Narrow" panose="020B0606020202030204" pitchFamily="34" charset="0"/>
              </a:rPr>
              <a:t>los PP. </a:t>
            </a:r>
            <a:endParaRPr lang="es-CO" sz="1600" dirty="0">
              <a:latin typeface="Arial Narrow" panose="020B0606020202030204" pitchFamily="34" charset="0"/>
            </a:endParaRPr>
          </a:p>
          <a:p>
            <a:pPr marL="171450" indent="-1714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O" sz="1600" dirty="0">
              <a:latin typeface="Arial Narrow" panose="020B0606020202030204" pitchFamily="34" charset="0"/>
            </a:endParaRPr>
          </a:p>
          <a:p>
            <a:pPr marL="171450" indent="-1714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Contar con mecanismos </a:t>
            </a:r>
            <a:r>
              <a:rPr lang="es-ES" sz="1600" dirty="0">
                <a:latin typeface="Arial Narrow" panose="020B0606020202030204" pitchFamily="34" charset="0"/>
              </a:rPr>
              <a:t>de </a:t>
            </a:r>
            <a:r>
              <a:rPr lang="es-ES" sz="1600" dirty="0" smtClean="0">
                <a:latin typeface="Arial Narrow" panose="020B0606020202030204" pitchFamily="34" charset="0"/>
              </a:rPr>
              <a:t>monitoreo </a:t>
            </a:r>
            <a:r>
              <a:rPr lang="es-ES" sz="1600" dirty="0">
                <a:latin typeface="Arial Narrow" panose="020B0606020202030204" pitchFamily="34" charset="0"/>
              </a:rPr>
              <a:t>de </a:t>
            </a:r>
            <a:r>
              <a:rPr lang="es-ES" sz="1600" dirty="0" smtClean="0">
                <a:latin typeface="Arial Narrow" panose="020B0606020202030204" pitchFamily="34" charset="0"/>
              </a:rPr>
              <a:t>límites.</a:t>
            </a:r>
            <a:endParaRPr lang="es-CO" sz="1600" dirty="0">
              <a:latin typeface="Arial Narrow" panose="020B0606020202030204" pitchFamily="34" charset="0"/>
            </a:endParaRPr>
          </a:p>
          <a:p>
            <a:pPr marL="171450" indent="-1714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O" sz="1600" dirty="0" smtClean="0">
              <a:latin typeface="Arial Narrow" panose="020B0606020202030204" pitchFamily="34" charset="0"/>
            </a:endParaRPr>
          </a:p>
          <a:p>
            <a:pPr marL="171450" indent="-1714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Divulgar políticas sobre conflictos </a:t>
            </a:r>
            <a:r>
              <a:rPr lang="es-CO" sz="1600" dirty="0">
                <a:latin typeface="Arial Narrow" panose="020B0606020202030204" pitchFamily="34" charset="0"/>
              </a:rPr>
              <a:t>de interés</a:t>
            </a:r>
            <a:r>
              <a:rPr lang="es-CO" sz="1600" dirty="0" smtClean="0">
                <a:latin typeface="Arial Narrow" panose="020B0606020202030204" pitchFamily="34" charset="0"/>
              </a:rPr>
              <a:t>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62" name="1 CuadroTexto"/>
          <p:cNvSpPr txBox="1">
            <a:spLocks noChangeArrowheads="1"/>
          </p:cNvSpPr>
          <p:nvPr/>
        </p:nvSpPr>
        <p:spPr bwMode="auto">
          <a:xfrm>
            <a:off x="7713184" y="2194871"/>
            <a:ext cx="226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171450" indent="-1714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sz="1600" dirty="0">
                <a:latin typeface="Arial Narrow" panose="020B0606020202030204" pitchFamily="34" charset="0"/>
              </a:rPr>
              <a:t>Prestar asesoría o asegurar retornos. 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endParaRPr lang="es-CO" sz="1600" dirty="0">
              <a:latin typeface="Arial Narrow" panose="020B0606020202030204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sz="1600" dirty="0">
                <a:latin typeface="Arial Narrow" panose="020B0606020202030204" pitchFamily="34" charset="0"/>
              </a:rPr>
              <a:t>Administrar recursos u otorgar prestamos.</a:t>
            </a:r>
          </a:p>
          <a:p>
            <a:pPr marL="0" indent="0" algn="just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CO" sz="1600" dirty="0">
              <a:latin typeface="Arial Narrow" panose="020B0606020202030204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sz="1600" dirty="0">
                <a:latin typeface="Arial Narrow" panose="020B0606020202030204" pitchFamily="34" charset="0"/>
              </a:rPr>
              <a:t>Participar como </a:t>
            </a:r>
            <a:r>
              <a:rPr lang="es-ES" sz="1600" dirty="0" smtClean="0">
                <a:latin typeface="Arial Narrow" panose="020B0606020202030204" pitchFamily="34" charset="0"/>
              </a:rPr>
              <a:t>aportante o </a:t>
            </a:r>
            <a:r>
              <a:rPr lang="es-ES" sz="1600" dirty="0">
                <a:latin typeface="Arial Narrow" panose="020B0606020202030204" pitchFamily="34" charset="0"/>
              </a:rPr>
              <a:t>receptor.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endParaRPr lang="es-ES" sz="1600" dirty="0">
              <a:latin typeface="Arial Narrow" panose="020B0606020202030204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sz="1600" dirty="0" smtClean="0">
                <a:latin typeface="Arial Narrow" panose="020B0606020202030204" pitchFamily="34" charset="0"/>
              </a:rPr>
              <a:t>Segundo mercado.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31 Grupo"/>
          <p:cNvGrpSpPr>
            <a:grpSpLocks/>
          </p:cNvGrpSpPr>
          <p:nvPr/>
        </p:nvGrpSpPr>
        <p:grpSpPr bwMode="auto">
          <a:xfrm>
            <a:off x="3521855" y="913474"/>
            <a:ext cx="3058313" cy="4603988"/>
            <a:chOff x="2611140" y="291254"/>
            <a:chExt cx="4032000" cy="6248952"/>
          </a:xfrm>
          <a:solidFill>
            <a:srgbClr val="DBDBDB"/>
          </a:solidFill>
        </p:grpSpPr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591623" y="5168967"/>
              <a:ext cx="1979591" cy="466981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2"/>
                </a:cxn>
                <a:cxn ang="0">
                  <a:pos x="1477" y="10"/>
                </a:cxn>
                <a:cxn ang="0">
                  <a:pos x="1500" y="24"/>
                </a:cxn>
                <a:cxn ang="0">
                  <a:pos x="1520" y="43"/>
                </a:cxn>
                <a:cxn ang="0">
                  <a:pos x="1534" y="68"/>
                </a:cxn>
                <a:cxn ang="0">
                  <a:pos x="1540" y="95"/>
                </a:cxn>
                <a:cxn ang="0">
                  <a:pos x="1539" y="125"/>
                </a:cxn>
                <a:cxn ang="0">
                  <a:pos x="1531" y="151"/>
                </a:cxn>
                <a:cxn ang="0">
                  <a:pos x="1517" y="173"/>
                </a:cxn>
                <a:cxn ang="0">
                  <a:pos x="1498" y="192"/>
                </a:cxn>
                <a:cxn ang="0">
                  <a:pos x="1473" y="206"/>
                </a:cxn>
                <a:cxn ang="0">
                  <a:pos x="1445" y="213"/>
                </a:cxn>
                <a:cxn ang="0">
                  <a:pos x="117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5"/>
                </a:cxn>
                <a:cxn ang="0">
                  <a:pos x="18" y="315"/>
                </a:cxn>
                <a:cxn ang="0">
                  <a:pos x="5" y="293"/>
                </a:cxn>
                <a:cxn ang="0">
                  <a:pos x="0" y="267"/>
                </a:cxn>
                <a:cxn ang="0">
                  <a:pos x="0" y="238"/>
                </a:cxn>
                <a:cxn ang="0">
                  <a:pos x="8" y="212"/>
                </a:cxn>
                <a:cxn ang="0">
                  <a:pos x="22" y="188"/>
                </a:cxn>
                <a:cxn ang="0">
                  <a:pos x="43" y="169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2"/>
                  </a:lnTo>
                  <a:lnTo>
                    <a:pt x="1477" y="10"/>
                  </a:lnTo>
                  <a:lnTo>
                    <a:pt x="1500" y="24"/>
                  </a:lnTo>
                  <a:lnTo>
                    <a:pt x="1520" y="43"/>
                  </a:lnTo>
                  <a:lnTo>
                    <a:pt x="1534" y="68"/>
                  </a:lnTo>
                  <a:lnTo>
                    <a:pt x="1540" y="95"/>
                  </a:lnTo>
                  <a:lnTo>
                    <a:pt x="1539" y="125"/>
                  </a:lnTo>
                  <a:lnTo>
                    <a:pt x="1531" y="151"/>
                  </a:lnTo>
                  <a:lnTo>
                    <a:pt x="1517" y="173"/>
                  </a:lnTo>
                  <a:lnTo>
                    <a:pt x="1498" y="192"/>
                  </a:lnTo>
                  <a:lnTo>
                    <a:pt x="1473" y="206"/>
                  </a:lnTo>
                  <a:lnTo>
                    <a:pt x="1445" y="213"/>
                  </a:lnTo>
                  <a:lnTo>
                    <a:pt x="117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5"/>
                  </a:lnTo>
                  <a:lnTo>
                    <a:pt x="18" y="315"/>
                  </a:lnTo>
                  <a:lnTo>
                    <a:pt x="5" y="293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8" y="212"/>
                  </a:lnTo>
                  <a:lnTo>
                    <a:pt x="22" y="188"/>
                  </a:lnTo>
                  <a:lnTo>
                    <a:pt x="43" y="169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500">
                <a:latin typeface="Roboto Thin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642425" y="5635948"/>
              <a:ext cx="1945723" cy="468630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0"/>
                </a:cxn>
                <a:cxn ang="0">
                  <a:pos x="1477" y="8"/>
                </a:cxn>
                <a:cxn ang="0">
                  <a:pos x="1500" y="22"/>
                </a:cxn>
                <a:cxn ang="0">
                  <a:pos x="1520" y="43"/>
                </a:cxn>
                <a:cxn ang="0">
                  <a:pos x="1534" y="67"/>
                </a:cxn>
                <a:cxn ang="0">
                  <a:pos x="1540" y="94"/>
                </a:cxn>
                <a:cxn ang="0">
                  <a:pos x="1540" y="119"/>
                </a:cxn>
                <a:cxn ang="0">
                  <a:pos x="1535" y="143"/>
                </a:cxn>
                <a:cxn ang="0">
                  <a:pos x="1524" y="163"/>
                </a:cxn>
                <a:cxn ang="0">
                  <a:pos x="1509" y="181"/>
                </a:cxn>
                <a:cxn ang="0">
                  <a:pos x="1491" y="196"/>
                </a:cxn>
                <a:cxn ang="0">
                  <a:pos x="1470" y="206"/>
                </a:cxn>
                <a:cxn ang="0">
                  <a:pos x="1445" y="212"/>
                </a:cxn>
                <a:cxn ang="0">
                  <a:pos x="117" y="359"/>
                </a:cxn>
                <a:cxn ang="0">
                  <a:pos x="113" y="359"/>
                </a:cxn>
                <a:cxn ang="0">
                  <a:pos x="109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3"/>
                </a:cxn>
                <a:cxn ang="0">
                  <a:pos x="18" y="314"/>
                </a:cxn>
                <a:cxn ang="0">
                  <a:pos x="5" y="292"/>
                </a:cxn>
                <a:cxn ang="0">
                  <a:pos x="0" y="265"/>
                </a:cxn>
                <a:cxn ang="0">
                  <a:pos x="0" y="236"/>
                </a:cxn>
                <a:cxn ang="0">
                  <a:pos x="8" y="210"/>
                </a:cxn>
                <a:cxn ang="0">
                  <a:pos x="22" y="187"/>
                </a:cxn>
                <a:cxn ang="0">
                  <a:pos x="43" y="167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0"/>
                  </a:lnTo>
                  <a:lnTo>
                    <a:pt x="1477" y="8"/>
                  </a:lnTo>
                  <a:lnTo>
                    <a:pt x="1500" y="22"/>
                  </a:lnTo>
                  <a:lnTo>
                    <a:pt x="1520" y="43"/>
                  </a:lnTo>
                  <a:lnTo>
                    <a:pt x="1534" y="67"/>
                  </a:lnTo>
                  <a:lnTo>
                    <a:pt x="1540" y="94"/>
                  </a:lnTo>
                  <a:lnTo>
                    <a:pt x="1540" y="119"/>
                  </a:lnTo>
                  <a:lnTo>
                    <a:pt x="1535" y="143"/>
                  </a:lnTo>
                  <a:lnTo>
                    <a:pt x="1524" y="163"/>
                  </a:lnTo>
                  <a:lnTo>
                    <a:pt x="1509" y="181"/>
                  </a:lnTo>
                  <a:lnTo>
                    <a:pt x="1491" y="196"/>
                  </a:lnTo>
                  <a:lnTo>
                    <a:pt x="1470" y="206"/>
                  </a:lnTo>
                  <a:lnTo>
                    <a:pt x="1445" y="212"/>
                  </a:lnTo>
                  <a:lnTo>
                    <a:pt x="117" y="359"/>
                  </a:lnTo>
                  <a:lnTo>
                    <a:pt x="113" y="359"/>
                  </a:lnTo>
                  <a:lnTo>
                    <a:pt x="109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3"/>
                  </a:lnTo>
                  <a:lnTo>
                    <a:pt x="18" y="314"/>
                  </a:lnTo>
                  <a:lnTo>
                    <a:pt x="5" y="292"/>
                  </a:lnTo>
                  <a:lnTo>
                    <a:pt x="0" y="265"/>
                  </a:lnTo>
                  <a:lnTo>
                    <a:pt x="0" y="236"/>
                  </a:lnTo>
                  <a:lnTo>
                    <a:pt x="8" y="210"/>
                  </a:lnTo>
                  <a:lnTo>
                    <a:pt x="22" y="187"/>
                  </a:lnTo>
                  <a:lnTo>
                    <a:pt x="43" y="167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500">
                <a:latin typeface="Roboto Thin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026827" y="6142530"/>
              <a:ext cx="1259894" cy="397676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928" y="1"/>
                </a:cxn>
                <a:cxn ang="0">
                  <a:pos x="955" y="9"/>
                </a:cxn>
                <a:cxn ang="0">
                  <a:pos x="978" y="23"/>
                </a:cxn>
                <a:cxn ang="0">
                  <a:pos x="998" y="42"/>
                </a:cxn>
                <a:cxn ang="0">
                  <a:pos x="1011" y="67"/>
                </a:cxn>
                <a:cxn ang="0">
                  <a:pos x="1018" y="95"/>
                </a:cxn>
                <a:cxn ang="0">
                  <a:pos x="1017" y="124"/>
                </a:cxn>
                <a:cxn ang="0">
                  <a:pos x="1009" y="150"/>
                </a:cxn>
                <a:cxn ang="0">
                  <a:pos x="995" y="172"/>
                </a:cxn>
                <a:cxn ang="0">
                  <a:pos x="975" y="192"/>
                </a:cxn>
                <a:cxn ang="0">
                  <a:pos x="952" y="206"/>
                </a:cxn>
                <a:cxn ang="0">
                  <a:pos x="924" y="212"/>
                </a:cxn>
                <a:cxn ang="0">
                  <a:pos x="117" y="304"/>
                </a:cxn>
                <a:cxn ang="0">
                  <a:pos x="112" y="305"/>
                </a:cxn>
                <a:cxn ang="0">
                  <a:pos x="106" y="305"/>
                </a:cxn>
                <a:cxn ang="0">
                  <a:pos x="80" y="302"/>
                </a:cxn>
                <a:cxn ang="0">
                  <a:pos x="57" y="293"/>
                </a:cxn>
                <a:cxn ang="0">
                  <a:pos x="34" y="279"/>
                </a:cxn>
                <a:cxn ang="0">
                  <a:pos x="18" y="259"/>
                </a:cxn>
                <a:cxn ang="0">
                  <a:pos x="5" y="236"/>
                </a:cxn>
                <a:cxn ang="0">
                  <a:pos x="0" y="210"/>
                </a:cxn>
                <a:cxn ang="0">
                  <a:pos x="0" y="181"/>
                </a:cxn>
                <a:cxn ang="0">
                  <a:pos x="8" y="154"/>
                </a:cxn>
                <a:cxn ang="0">
                  <a:pos x="22" y="132"/>
                </a:cxn>
                <a:cxn ang="0">
                  <a:pos x="43" y="113"/>
                </a:cxn>
                <a:cxn ang="0">
                  <a:pos x="66" y="99"/>
                </a:cxn>
                <a:cxn ang="0">
                  <a:pos x="94" y="92"/>
                </a:cxn>
                <a:cxn ang="0">
                  <a:pos x="899" y="0"/>
                </a:cxn>
              </a:cxnLst>
              <a:rect l="0" t="0" r="r" b="b"/>
              <a:pathLst>
                <a:path w="1018" h="305">
                  <a:moveTo>
                    <a:pt x="899" y="0"/>
                  </a:moveTo>
                  <a:lnTo>
                    <a:pt x="928" y="1"/>
                  </a:lnTo>
                  <a:lnTo>
                    <a:pt x="955" y="9"/>
                  </a:lnTo>
                  <a:lnTo>
                    <a:pt x="978" y="23"/>
                  </a:lnTo>
                  <a:lnTo>
                    <a:pt x="998" y="42"/>
                  </a:lnTo>
                  <a:lnTo>
                    <a:pt x="1011" y="67"/>
                  </a:lnTo>
                  <a:lnTo>
                    <a:pt x="1018" y="95"/>
                  </a:lnTo>
                  <a:lnTo>
                    <a:pt x="1017" y="124"/>
                  </a:lnTo>
                  <a:lnTo>
                    <a:pt x="1009" y="150"/>
                  </a:lnTo>
                  <a:lnTo>
                    <a:pt x="995" y="172"/>
                  </a:lnTo>
                  <a:lnTo>
                    <a:pt x="975" y="192"/>
                  </a:lnTo>
                  <a:lnTo>
                    <a:pt x="952" y="206"/>
                  </a:lnTo>
                  <a:lnTo>
                    <a:pt x="924" y="212"/>
                  </a:lnTo>
                  <a:lnTo>
                    <a:pt x="117" y="304"/>
                  </a:lnTo>
                  <a:lnTo>
                    <a:pt x="112" y="305"/>
                  </a:lnTo>
                  <a:lnTo>
                    <a:pt x="106" y="305"/>
                  </a:lnTo>
                  <a:lnTo>
                    <a:pt x="80" y="302"/>
                  </a:lnTo>
                  <a:lnTo>
                    <a:pt x="57" y="293"/>
                  </a:lnTo>
                  <a:lnTo>
                    <a:pt x="34" y="279"/>
                  </a:lnTo>
                  <a:lnTo>
                    <a:pt x="18" y="259"/>
                  </a:lnTo>
                  <a:lnTo>
                    <a:pt x="5" y="236"/>
                  </a:lnTo>
                  <a:lnTo>
                    <a:pt x="0" y="210"/>
                  </a:lnTo>
                  <a:lnTo>
                    <a:pt x="0" y="181"/>
                  </a:lnTo>
                  <a:lnTo>
                    <a:pt x="8" y="154"/>
                  </a:lnTo>
                  <a:lnTo>
                    <a:pt x="22" y="132"/>
                  </a:lnTo>
                  <a:lnTo>
                    <a:pt x="43" y="113"/>
                  </a:lnTo>
                  <a:lnTo>
                    <a:pt x="66" y="99"/>
                  </a:lnTo>
                  <a:lnTo>
                    <a:pt x="94" y="92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500">
                <a:latin typeface="Roboto Thin"/>
              </a:endParaRPr>
            </a:p>
          </p:txBody>
        </p:sp>
        <p:grpSp>
          <p:nvGrpSpPr>
            <p:cNvPr id="63517" name="26 Grupo"/>
            <p:cNvGrpSpPr>
              <a:grpSpLocks/>
            </p:cNvGrpSpPr>
            <p:nvPr/>
          </p:nvGrpSpPr>
          <p:grpSpPr bwMode="auto">
            <a:xfrm>
              <a:off x="2611140" y="291254"/>
              <a:ext cx="4032000" cy="4823193"/>
              <a:chOff x="2500298" y="291254"/>
              <a:chExt cx="4214842" cy="4823193"/>
            </a:xfrm>
            <a:grpFill/>
          </p:grpSpPr>
          <p:grpSp>
            <p:nvGrpSpPr>
              <p:cNvPr id="4" name="21 Grupo"/>
              <p:cNvGrpSpPr/>
              <p:nvPr/>
            </p:nvGrpSpPr>
            <p:grpSpPr>
              <a:xfrm>
                <a:off x="2500298" y="291254"/>
                <a:ext cx="4214842" cy="4823193"/>
                <a:chOff x="2500298" y="291254"/>
                <a:chExt cx="4214842" cy="4823193"/>
              </a:xfrm>
              <a:grpFill/>
            </p:grpSpPr>
            <p:sp>
              <p:nvSpPr>
                <p:cNvPr id="21" name="20 Conector"/>
                <p:cNvSpPr/>
                <p:nvPr/>
              </p:nvSpPr>
              <p:spPr>
                <a:xfrm rot="18621406">
                  <a:off x="2659154" y="806967"/>
                  <a:ext cx="2345882" cy="1314456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sz="1500" dirty="0">
                    <a:latin typeface="Roboto Thin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2500298" y="357166"/>
                  <a:ext cx="4214842" cy="4757281"/>
                </a:xfrm>
                <a:custGeom>
                  <a:avLst/>
                  <a:gdLst/>
                  <a:ahLst/>
                  <a:cxnLst>
                    <a:cxn ang="0">
                      <a:pos x="1260" y="392"/>
                    </a:cxn>
                    <a:cxn ang="0">
                      <a:pos x="1008" y="473"/>
                    </a:cxn>
                    <a:cxn ang="0">
                      <a:pos x="790" y="613"/>
                    </a:cxn>
                    <a:cxn ang="0">
                      <a:pos x="615" y="804"/>
                    </a:cxn>
                    <a:cxn ang="0">
                      <a:pos x="493" y="1035"/>
                    </a:cxn>
                    <a:cxn ang="0">
                      <a:pos x="434" y="1296"/>
                    </a:cxn>
                    <a:cxn ang="0">
                      <a:pos x="446" y="1446"/>
                    </a:cxn>
                    <a:cxn ang="0">
                      <a:pos x="515" y="1500"/>
                    </a:cxn>
                    <a:cxn ang="0">
                      <a:pos x="606" y="1488"/>
                    </a:cxn>
                    <a:cxn ang="0">
                      <a:pos x="660" y="1419"/>
                    </a:cxn>
                    <a:cxn ang="0">
                      <a:pos x="679" y="1231"/>
                    </a:cxn>
                    <a:cxn ang="0">
                      <a:pos x="758" y="1018"/>
                    </a:cxn>
                    <a:cxn ang="0">
                      <a:pos x="892" y="838"/>
                    </a:cxn>
                    <a:cxn ang="0">
                      <a:pos x="1072" y="704"/>
                    </a:cxn>
                    <a:cxn ang="0">
                      <a:pos x="1285" y="625"/>
                    </a:cxn>
                    <a:cxn ang="0">
                      <a:pos x="1473" y="606"/>
                    </a:cxn>
                    <a:cxn ang="0">
                      <a:pos x="1542" y="552"/>
                    </a:cxn>
                    <a:cxn ang="0">
                      <a:pos x="1554" y="461"/>
                    </a:cxn>
                    <a:cxn ang="0">
                      <a:pos x="1499" y="392"/>
                    </a:cxn>
                    <a:cxn ang="0">
                      <a:pos x="1493" y="0"/>
                    </a:cxn>
                    <a:cxn ang="0">
                      <a:pos x="1821" y="35"/>
                    </a:cxn>
                    <a:cxn ang="0">
                      <a:pos x="2124" y="138"/>
                    </a:cxn>
                    <a:cxn ang="0">
                      <a:pos x="2393" y="298"/>
                    </a:cxn>
                    <a:cxn ang="0">
                      <a:pos x="2621" y="511"/>
                    </a:cxn>
                    <a:cxn ang="0">
                      <a:pos x="2801" y="765"/>
                    </a:cxn>
                    <a:cxn ang="0">
                      <a:pos x="2924" y="1055"/>
                    </a:cxn>
                    <a:cxn ang="0">
                      <a:pos x="2983" y="1374"/>
                    </a:cxn>
                    <a:cxn ang="0">
                      <a:pos x="2978" y="1619"/>
                    </a:cxn>
                    <a:cxn ang="0">
                      <a:pos x="2931" y="1814"/>
                    </a:cxn>
                    <a:cxn ang="0">
                      <a:pos x="2857" y="1996"/>
                    </a:cxn>
                    <a:cxn ang="0">
                      <a:pos x="2769" y="2161"/>
                    </a:cxn>
                    <a:cxn ang="0">
                      <a:pos x="2675" y="2302"/>
                    </a:cxn>
                    <a:cxn ang="0">
                      <a:pos x="2589" y="2414"/>
                    </a:cxn>
                    <a:cxn ang="0">
                      <a:pos x="2524" y="2491"/>
                    </a:cxn>
                    <a:cxn ang="0">
                      <a:pos x="2451" y="2572"/>
                    </a:cxn>
                    <a:cxn ang="0">
                      <a:pos x="2353" y="2729"/>
                    </a:cxn>
                    <a:cxn ang="0">
                      <a:pos x="2285" y="2910"/>
                    </a:cxn>
                    <a:cxn ang="0">
                      <a:pos x="2260" y="3084"/>
                    </a:cxn>
                    <a:cxn ang="0">
                      <a:pos x="2244" y="3232"/>
                    </a:cxn>
                    <a:cxn ang="0">
                      <a:pos x="2165" y="3357"/>
                    </a:cxn>
                    <a:cxn ang="0">
                      <a:pos x="2039" y="3436"/>
                    </a:cxn>
                    <a:cxn ang="0">
                      <a:pos x="1050" y="3453"/>
                    </a:cxn>
                    <a:cxn ang="0">
                      <a:pos x="902" y="3417"/>
                    </a:cxn>
                    <a:cxn ang="0">
                      <a:pos x="790" y="3320"/>
                    </a:cxn>
                    <a:cxn ang="0">
                      <a:pos x="732" y="3182"/>
                    </a:cxn>
                    <a:cxn ang="0">
                      <a:pos x="725" y="3028"/>
                    </a:cxn>
                    <a:cxn ang="0">
                      <a:pos x="684" y="2849"/>
                    </a:cxn>
                    <a:cxn ang="0">
                      <a:pos x="605" y="2672"/>
                    </a:cxn>
                    <a:cxn ang="0">
                      <a:pos x="500" y="2531"/>
                    </a:cxn>
                    <a:cxn ang="0">
                      <a:pos x="443" y="2470"/>
                    </a:cxn>
                    <a:cxn ang="0">
                      <a:pos x="370" y="2380"/>
                    </a:cxn>
                    <a:cxn ang="0">
                      <a:pos x="282" y="2259"/>
                    </a:cxn>
                    <a:cxn ang="0">
                      <a:pos x="188" y="2108"/>
                    </a:cxn>
                    <a:cxn ang="0">
                      <a:pos x="102" y="1938"/>
                    </a:cxn>
                    <a:cxn ang="0">
                      <a:pos x="37" y="1750"/>
                    </a:cxn>
                    <a:cxn ang="0">
                      <a:pos x="2" y="1553"/>
                    </a:cxn>
                    <a:cxn ang="0">
                      <a:pos x="16" y="1265"/>
                    </a:cxn>
                    <a:cxn ang="0">
                      <a:pos x="98" y="956"/>
                    </a:cxn>
                    <a:cxn ang="0">
                      <a:pos x="240" y="677"/>
                    </a:cxn>
                    <a:cxn ang="0">
                      <a:pos x="438" y="435"/>
                    </a:cxn>
                    <a:cxn ang="0">
                      <a:pos x="679" y="239"/>
                    </a:cxn>
                    <a:cxn ang="0">
                      <a:pos x="961" y="96"/>
                    </a:cxn>
                    <a:cxn ang="0">
                      <a:pos x="1272" y="16"/>
                    </a:cxn>
                  </a:cxnLst>
                  <a:rect l="0" t="0" r="r" b="b"/>
                  <a:pathLst>
                    <a:path w="2987" h="3453">
                      <a:moveTo>
                        <a:pt x="1442" y="375"/>
                      </a:moveTo>
                      <a:lnTo>
                        <a:pt x="1350" y="380"/>
                      </a:lnTo>
                      <a:lnTo>
                        <a:pt x="1260" y="392"/>
                      </a:lnTo>
                      <a:lnTo>
                        <a:pt x="1173" y="411"/>
                      </a:lnTo>
                      <a:lnTo>
                        <a:pt x="1089" y="439"/>
                      </a:lnTo>
                      <a:lnTo>
                        <a:pt x="1008" y="473"/>
                      </a:lnTo>
                      <a:lnTo>
                        <a:pt x="931" y="514"/>
                      </a:lnTo>
                      <a:lnTo>
                        <a:pt x="858" y="561"/>
                      </a:lnTo>
                      <a:lnTo>
                        <a:pt x="790" y="613"/>
                      </a:lnTo>
                      <a:lnTo>
                        <a:pt x="726" y="672"/>
                      </a:lnTo>
                      <a:lnTo>
                        <a:pt x="667" y="736"/>
                      </a:lnTo>
                      <a:lnTo>
                        <a:pt x="615" y="804"/>
                      </a:lnTo>
                      <a:lnTo>
                        <a:pt x="568" y="877"/>
                      </a:lnTo>
                      <a:lnTo>
                        <a:pt x="527" y="954"/>
                      </a:lnTo>
                      <a:lnTo>
                        <a:pt x="493" y="1035"/>
                      </a:lnTo>
                      <a:lnTo>
                        <a:pt x="465" y="1119"/>
                      </a:lnTo>
                      <a:lnTo>
                        <a:pt x="446" y="1206"/>
                      </a:lnTo>
                      <a:lnTo>
                        <a:pt x="434" y="1296"/>
                      </a:lnTo>
                      <a:lnTo>
                        <a:pt x="429" y="1388"/>
                      </a:lnTo>
                      <a:lnTo>
                        <a:pt x="434" y="1419"/>
                      </a:lnTo>
                      <a:lnTo>
                        <a:pt x="446" y="1446"/>
                      </a:lnTo>
                      <a:lnTo>
                        <a:pt x="464" y="1470"/>
                      </a:lnTo>
                      <a:lnTo>
                        <a:pt x="487" y="1488"/>
                      </a:lnTo>
                      <a:lnTo>
                        <a:pt x="515" y="1500"/>
                      </a:lnTo>
                      <a:lnTo>
                        <a:pt x="547" y="1504"/>
                      </a:lnTo>
                      <a:lnTo>
                        <a:pt x="579" y="1500"/>
                      </a:lnTo>
                      <a:lnTo>
                        <a:pt x="606" y="1488"/>
                      </a:lnTo>
                      <a:lnTo>
                        <a:pt x="630" y="1470"/>
                      </a:lnTo>
                      <a:lnTo>
                        <a:pt x="648" y="1446"/>
                      </a:lnTo>
                      <a:lnTo>
                        <a:pt x="660" y="1419"/>
                      </a:lnTo>
                      <a:lnTo>
                        <a:pt x="664" y="1388"/>
                      </a:lnTo>
                      <a:lnTo>
                        <a:pt x="668" y="1308"/>
                      </a:lnTo>
                      <a:lnTo>
                        <a:pt x="679" y="1231"/>
                      </a:lnTo>
                      <a:lnTo>
                        <a:pt x="699" y="1156"/>
                      </a:lnTo>
                      <a:lnTo>
                        <a:pt x="725" y="1086"/>
                      </a:lnTo>
                      <a:lnTo>
                        <a:pt x="758" y="1018"/>
                      </a:lnTo>
                      <a:lnTo>
                        <a:pt x="797" y="953"/>
                      </a:lnTo>
                      <a:lnTo>
                        <a:pt x="843" y="894"/>
                      </a:lnTo>
                      <a:lnTo>
                        <a:pt x="892" y="838"/>
                      </a:lnTo>
                      <a:lnTo>
                        <a:pt x="948" y="789"/>
                      </a:lnTo>
                      <a:lnTo>
                        <a:pt x="1007" y="743"/>
                      </a:lnTo>
                      <a:lnTo>
                        <a:pt x="1072" y="704"/>
                      </a:lnTo>
                      <a:lnTo>
                        <a:pt x="1140" y="671"/>
                      </a:lnTo>
                      <a:lnTo>
                        <a:pt x="1210" y="645"/>
                      </a:lnTo>
                      <a:lnTo>
                        <a:pt x="1285" y="625"/>
                      </a:lnTo>
                      <a:lnTo>
                        <a:pt x="1362" y="614"/>
                      </a:lnTo>
                      <a:lnTo>
                        <a:pt x="1442" y="610"/>
                      </a:lnTo>
                      <a:lnTo>
                        <a:pt x="1473" y="606"/>
                      </a:lnTo>
                      <a:lnTo>
                        <a:pt x="1499" y="594"/>
                      </a:lnTo>
                      <a:lnTo>
                        <a:pt x="1524" y="576"/>
                      </a:lnTo>
                      <a:lnTo>
                        <a:pt x="1542" y="552"/>
                      </a:lnTo>
                      <a:lnTo>
                        <a:pt x="1554" y="525"/>
                      </a:lnTo>
                      <a:lnTo>
                        <a:pt x="1558" y="493"/>
                      </a:lnTo>
                      <a:lnTo>
                        <a:pt x="1554" y="461"/>
                      </a:lnTo>
                      <a:lnTo>
                        <a:pt x="1542" y="433"/>
                      </a:lnTo>
                      <a:lnTo>
                        <a:pt x="1524" y="410"/>
                      </a:lnTo>
                      <a:lnTo>
                        <a:pt x="1499" y="392"/>
                      </a:lnTo>
                      <a:lnTo>
                        <a:pt x="1473" y="380"/>
                      </a:lnTo>
                      <a:lnTo>
                        <a:pt x="1442" y="375"/>
                      </a:lnTo>
                      <a:close/>
                      <a:moveTo>
                        <a:pt x="1493" y="0"/>
                      </a:moveTo>
                      <a:lnTo>
                        <a:pt x="1605" y="4"/>
                      </a:lnTo>
                      <a:lnTo>
                        <a:pt x="1714" y="16"/>
                      </a:lnTo>
                      <a:lnTo>
                        <a:pt x="1821" y="35"/>
                      </a:lnTo>
                      <a:lnTo>
                        <a:pt x="1925" y="62"/>
                      </a:lnTo>
                      <a:lnTo>
                        <a:pt x="2025" y="96"/>
                      </a:lnTo>
                      <a:lnTo>
                        <a:pt x="2124" y="138"/>
                      </a:lnTo>
                      <a:lnTo>
                        <a:pt x="2217" y="185"/>
                      </a:lnTo>
                      <a:lnTo>
                        <a:pt x="2307" y="239"/>
                      </a:lnTo>
                      <a:lnTo>
                        <a:pt x="2393" y="298"/>
                      </a:lnTo>
                      <a:lnTo>
                        <a:pt x="2473" y="364"/>
                      </a:lnTo>
                      <a:lnTo>
                        <a:pt x="2549" y="435"/>
                      </a:lnTo>
                      <a:lnTo>
                        <a:pt x="2621" y="511"/>
                      </a:lnTo>
                      <a:lnTo>
                        <a:pt x="2686" y="591"/>
                      </a:lnTo>
                      <a:lnTo>
                        <a:pt x="2747" y="677"/>
                      </a:lnTo>
                      <a:lnTo>
                        <a:pt x="2801" y="765"/>
                      </a:lnTo>
                      <a:lnTo>
                        <a:pt x="2849" y="859"/>
                      </a:lnTo>
                      <a:lnTo>
                        <a:pt x="2889" y="956"/>
                      </a:lnTo>
                      <a:lnTo>
                        <a:pt x="2924" y="1055"/>
                      </a:lnTo>
                      <a:lnTo>
                        <a:pt x="2951" y="1159"/>
                      </a:lnTo>
                      <a:lnTo>
                        <a:pt x="2971" y="1265"/>
                      </a:lnTo>
                      <a:lnTo>
                        <a:pt x="2983" y="1374"/>
                      </a:lnTo>
                      <a:lnTo>
                        <a:pt x="2987" y="1485"/>
                      </a:lnTo>
                      <a:lnTo>
                        <a:pt x="2984" y="1553"/>
                      </a:lnTo>
                      <a:lnTo>
                        <a:pt x="2978" y="1619"/>
                      </a:lnTo>
                      <a:lnTo>
                        <a:pt x="2965" y="1685"/>
                      </a:lnTo>
                      <a:lnTo>
                        <a:pt x="2950" y="1750"/>
                      </a:lnTo>
                      <a:lnTo>
                        <a:pt x="2931" y="1814"/>
                      </a:lnTo>
                      <a:lnTo>
                        <a:pt x="2908" y="1877"/>
                      </a:lnTo>
                      <a:lnTo>
                        <a:pt x="2885" y="1938"/>
                      </a:lnTo>
                      <a:lnTo>
                        <a:pt x="2857" y="1996"/>
                      </a:lnTo>
                      <a:lnTo>
                        <a:pt x="2828" y="2054"/>
                      </a:lnTo>
                      <a:lnTo>
                        <a:pt x="2799" y="2108"/>
                      </a:lnTo>
                      <a:lnTo>
                        <a:pt x="2769" y="2161"/>
                      </a:lnTo>
                      <a:lnTo>
                        <a:pt x="2737" y="2210"/>
                      </a:lnTo>
                      <a:lnTo>
                        <a:pt x="2705" y="2259"/>
                      </a:lnTo>
                      <a:lnTo>
                        <a:pt x="2675" y="2302"/>
                      </a:lnTo>
                      <a:lnTo>
                        <a:pt x="2646" y="2343"/>
                      </a:lnTo>
                      <a:lnTo>
                        <a:pt x="2617" y="2380"/>
                      </a:lnTo>
                      <a:lnTo>
                        <a:pt x="2589" y="2414"/>
                      </a:lnTo>
                      <a:lnTo>
                        <a:pt x="2566" y="2444"/>
                      </a:lnTo>
                      <a:lnTo>
                        <a:pt x="2544" y="2470"/>
                      </a:lnTo>
                      <a:lnTo>
                        <a:pt x="2524" y="2491"/>
                      </a:lnTo>
                      <a:lnTo>
                        <a:pt x="2509" y="2509"/>
                      </a:lnTo>
                      <a:lnTo>
                        <a:pt x="2487" y="2531"/>
                      </a:lnTo>
                      <a:lnTo>
                        <a:pt x="2451" y="2572"/>
                      </a:lnTo>
                      <a:lnTo>
                        <a:pt x="2415" y="2619"/>
                      </a:lnTo>
                      <a:lnTo>
                        <a:pt x="2383" y="2672"/>
                      </a:lnTo>
                      <a:lnTo>
                        <a:pt x="2353" y="2729"/>
                      </a:lnTo>
                      <a:lnTo>
                        <a:pt x="2327" y="2788"/>
                      </a:lnTo>
                      <a:lnTo>
                        <a:pt x="2305" y="2849"/>
                      </a:lnTo>
                      <a:lnTo>
                        <a:pt x="2285" y="2910"/>
                      </a:lnTo>
                      <a:lnTo>
                        <a:pt x="2271" y="2970"/>
                      </a:lnTo>
                      <a:lnTo>
                        <a:pt x="2263" y="3028"/>
                      </a:lnTo>
                      <a:lnTo>
                        <a:pt x="2260" y="3084"/>
                      </a:lnTo>
                      <a:lnTo>
                        <a:pt x="2260" y="3129"/>
                      </a:lnTo>
                      <a:lnTo>
                        <a:pt x="2256" y="3182"/>
                      </a:lnTo>
                      <a:lnTo>
                        <a:pt x="2244" y="3232"/>
                      </a:lnTo>
                      <a:lnTo>
                        <a:pt x="2224" y="3277"/>
                      </a:lnTo>
                      <a:lnTo>
                        <a:pt x="2198" y="3320"/>
                      </a:lnTo>
                      <a:lnTo>
                        <a:pt x="2165" y="3357"/>
                      </a:lnTo>
                      <a:lnTo>
                        <a:pt x="2128" y="3391"/>
                      </a:lnTo>
                      <a:lnTo>
                        <a:pt x="2085" y="3417"/>
                      </a:lnTo>
                      <a:lnTo>
                        <a:pt x="2039" y="3436"/>
                      </a:lnTo>
                      <a:lnTo>
                        <a:pt x="1989" y="3449"/>
                      </a:lnTo>
                      <a:lnTo>
                        <a:pt x="1937" y="3453"/>
                      </a:lnTo>
                      <a:lnTo>
                        <a:pt x="1050" y="3453"/>
                      </a:lnTo>
                      <a:lnTo>
                        <a:pt x="997" y="3449"/>
                      </a:lnTo>
                      <a:lnTo>
                        <a:pt x="949" y="3436"/>
                      </a:lnTo>
                      <a:lnTo>
                        <a:pt x="902" y="3417"/>
                      </a:lnTo>
                      <a:lnTo>
                        <a:pt x="861" y="3391"/>
                      </a:lnTo>
                      <a:lnTo>
                        <a:pt x="822" y="3357"/>
                      </a:lnTo>
                      <a:lnTo>
                        <a:pt x="790" y="3320"/>
                      </a:lnTo>
                      <a:lnTo>
                        <a:pt x="764" y="3277"/>
                      </a:lnTo>
                      <a:lnTo>
                        <a:pt x="744" y="3232"/>
                      </a:lnTo>
                      <a:lnTo>
                        <a:pt x="732" y="3182"/>
                      </a:lnTo>
                      <a:lnTo>
                        <a:pt x="728" y="3129"/>
                      </a:lnTo>
                      <a:lnTo>
                        <a:pt x="728" y="3084"/>
                      </a:lnTo>
                      <a:lnTo>
                        <a:pt x="725" y="3028"/>
                      </a:lnTo>
                      <a:lnTo>
                        <a:pt x="717" y="2970"/>
                      </a:lnTo>
                      <a:lnTo>
                        <a:pt x="703" y="2910"/>
                      </a:lnTo>
                      <a:lnTo>
                        <a:pt x="684" y="2849"/>
                      </a:lnTo>
                      <a:lnTo>
                        <a:pt x="662" y="2788"/>
                      </a:lnTo>
                      <a:lnTo>
                        <a:pt x="634" y="2729"/>
                      </a:lnTo>
                      <a:lnTo>
                        <a:pt x="605" y="2672"/>
                      </a:lnTo>
                      <a:lnTo>
                        <a:pt x="572" y="2619"/>
                      </a:lnTo>
                      <a:lnTo>
                        <a:pt x="537" y="2572"/>
                      </a:lnTo>
                      <a:lnTo>
                        <a:pt x="500" y="2531"/>
                      </a:lnTo>
                      <a:lnTo>
                        <a:pt x="478" y="2509"/>
                      </a:lnTo>
                      <a:lnTo>
                        <a:pt x="463" y="2491"/>
                      </a:lnTo>
                      <a:lnTo>
                        <a:pt x="443" y="2470"/>
                      </a:lnTo>
                      <a:lnTo>
                        <a:pt x="421" y="2444"/>
                      </a:lnTo>
                      <a:lnTo>
                        <a:pt x="398" y="2414"/>
                      </a:lnTo>
                      <a:lnTo>
                        <a:pt x="370" y="2380"/>
                      </a:lnTo>
                      <a:lnTo>
                        <a:pt x="341" y="2343"/>
                      </a:lnTo>
                      <a:lnTo>
                        <a:pt x="312" y="2302"/>
                      </a:lnTo>
                      <a:lnTo>
                        <a:pt x="282" y="2259"/>
                      </a:lnTo>
                      <a:lnTo>
                        <a:pt x="250" y="2210"/>
                      </a:lnTo>
                      <a:lnTo>
                        <a:pt x="218" y="2161"/>
                      </a:lnTo>
                      <a:lnTo>
                        <a:pt x="188" y="2108"/>
                      </a:lnTo>
                      <a:lnTo>
                        <a:pt x="159" y="2054"/>
                      </a:lnTo>
                      <a:lnTo>
                        <a:pt x="130" y="1996"/>
                      </a:lnTo>
                      <a:lnTo>
                        <a:pt x="102" y="1938"/>
                      </a:lnTo>
                      <a:lnTo>
                        <a:pt x="78" y="1877"/>
                      </a:lnTo>
                      <a:lnTo>
                        <a:pt x="56" y="1814"/>
                      </a:lnTo>
                      <a:lnTo>
                        <a:pt x="37" y="1750"/>
                      </a:lnTo>
                      <a:lnTo>
                        <a:pt x="22" y="1685"/>
                      </a:lnTo>
                      <a:lnTo>
                        <a:pt x="9" y="1619"/>
                      </a:lnTo>
                      <a:lnTo>
                        <a:pt x="2" y="1553"/>
                      </a:lnTo>
                      <a:lnTo>
                        <a:pt x="0" y="1485"/>
                      </a:lnTo>
                      <a:lnTo>
                        <a:pt x="4" y="1374"/>
                      </a:lnTo>
                      <a:lnTo>
                        <a:pt x="16" y="1265"/>
                      </a:lnTo>
                      <a:lnTo>
                        <a:pt x="36" y="1159"/>
                      </a:lnTo>
                      <a:lnTo>
                        <a:pt x="63" y="1055"/>
                      </a:lnTo>
                      <a:lnTo>
                        <a:pt x="98" y="956"/>
                      </a:lnTo>
                      <a:lnTo>
                        <a:pt x="138" y="859"/>
                      </a:lnTo>
                      <a:lnTo>
                        <a:pt x="186" y="765"/>
                      </a:lnTo>
                      <a:lnTo>
                        <a:pt x="240" y="677"/>
                      </a:lnTo>
                      <a:lnTo>
                        <a:pt x="301" y="591"/>
                      </a:lnTo>
                      <a:lnTo>
                        <a:pt x="366" y="511"/>
                      </a:lnTo>
                      <a:lnTo>
                        <a:pt x="438" y="435"/>
                      </a:lnTo>
                      <a:lnTo>
                        <a:pt x="514" y="364"/>
                      </a:lnTo>
                      <a:lnTo>
                        <a:pt x="594" y="298"/>
                      </a:lnTo>
                      <a:lnTo>
                        <a:pt x="679" y="239"/>
                      </a:lnTo>
                      <a:lnTo>
                        <a:pt x="769" y="185"/>
                      </a:lnTo>
                      <a:lnTo>
                        <a:pt x="863" y="138"/>
                      </a:lnTo>
                      <a:lnTo>
                        <a:pt x="961" y="96"/>
                      </a:lnTo>
                      <a:lnTo>
                        <a:pt x="1062" y="62"/>
                      </a:lnTo>
                      <a:lnTo>
                        <a:pt x="1166" y="35"/>
                      </a:lnTo>
                      <a:lnTo>
                        <a:pt x="1272" y="16"/>
                      </a:lnTo>
                      <a:lnTo>
                        <a:pt x="1381" y="4"/>
                      </a:lnTo>
                      <a:lnTo>
                        <a:pt x="149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500">
                    <a:latin typeface="Roboto Thin"/>
                  </a:endParaRPr>
                </a:p>
              </p:txBody>
            </p:sp>
          </p:grpSp>
          <p:grpSp>
            <p:nvGrpSpPr>
              <p:cNvPr id="5" name="22 Grupo"/>
              <p:cNvGrpSpPr/>
              <p:nvPr/>
            </p:nvGrpSpPr>
            <p:grpSpPr>
              <a:xfrm>
                <a:off x="2643174" y="428604"/>
                <a:ext cx="3924000" cy="4536000"/>
                <a:chOff x="2500298" y="291254"/>
                <a:chExt cx="4214842" cy="4823193"/>
              </a:xfrm>
              <a:grpFill/>
            </p:grpSpPr>
            <p:sp>
              <p:nvSpPr>
                <p:cNvPr id="24" name="23 Conector"/>
                <p:cNvSpPr/>
                <p:nvPr/>
              </p:nvSpPr>
              <p:spPr>
                <a:xfrm rot="18621406">
                  <a:off x="2659154" y="806967"/>
                  <a:ext cx="2345882" cy="1314456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sz="1500" dirty="0">
                    <a:latin typeface="Roboto Thin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2500298" y="357166"/>
                  <a:ext cx="4214842" cy="4757281"/>
                </a:xfrm>
                <a:custGeom>
                  <a:avLst/>
                  <a:gdLst/>
                  <a:ahLst/>
                  <a:cxnLst>
                    <a:cxn ang="0">
                      <a:pos x="1260" y="392"/>
                    </a:cxn>
                    <a:cxn ang="0">
                      <a:pos x="1008" y="473"/>
                    </a:cxn>
                    <a:cxn ang="0">
                      <a:pos x="790" y="613"/>
                    </a:cxn>
                    <a:cxn ang="0">
                      <a:pos x="615" y="804"/>
                    </a:cxn>
                    <a:cxn ang="0">
                      <a:pos x="493" y="1035"/>
                    </a:cxn>
                    <a:cxn ang="0">
                      <a:pos x="434" y="1296"/>
                    </a:cxn>
                    <a:cxn ang="0">
                      <a:pos x="446" y="1446"/>
                    </a:cxn>
                    <a:cxn ang="0">
                      <a:pos x="515" y="1500"/>
                    </a:cxn>
                    <a:cxn ang="0">
                      <a:pos x="606" y="1488"/>
                    </a:cxn>
                    <a:cxn ang="0">
                      <a:pos x="660" y="1419"/>
                    </a:cxn>
                    <a:cxn ang="0">
                      <a:pos x="679" y="1231"/>
                    </a:cxn>
                    <a:cxn ang="0">
                      <a:pos x="758" y="1018"/>
                    </a:cxn>
                    <a:cxn ang="0">
                      <a:pos x="892" y="838"/>
                    </a:cxn>
                    <a:cxn ang="0">
                      <a:pos x="1072" y="704"/>
                    </a:cxn>
                    <a:cxn ang="0">
                      <a:pos x="1285" y="625"/>
                    </a:cxn>
                    <a:cxn ang="0">
                      <a:pos x="1473" y="606"/>
                    </a:cxn>
                    <a:cxn ang="0">
                      <a:pos x="1542" y="552"/>
                    </a:cxn>
                    <a:cxn ang="0">
                      <a:pos x="1554" y="461"/>
                    </a:cxn>
                    <a:cxn ang="0">
                      <a:pos x="1499" y="392"/>
                    </a:cxn>
                    <a:cxn ang="0">
                      <a:pos x="1493" y="0"/>
                    </a:cxn>
                    <a:cxn ang="0">
                      <a:pos x="1821" y="35"/>
                    </a:cxn>
                    <a:cxn ang="0">
                      <a:pos x="2124" y="138"/>
                    </a:cxn>
                    <a:cxn ang="0">
                      <a:pos x="2393" y="298"/>
                    </a:cxn>
                    <a:cxn ang="0">
                      <a:pos x="2621" y="511"/>
                    </a:cxn>
                    <a:cxn ang="0">
                      <a:pos x="2801" y="765"/>
                    </a:cxn>
                    <a:cxn ang="0">
                      <a:pos x="2924" y="1055"/>
                    </a:cxn>
                    <a:cxn ang="0">
                      <a:pos x="2983" y="1374"/>
                    </a:cxn>
                    <a:cxn ang="0">
                      <a:pos x="2978" y="1619"/>
                    </a:cxn>
                    <a:cxn ang="0">
                      <a:pos x="2931" y="1814"/>
                    </a:cxn>
                    <a:cxn ang="0">
                      <a:pos x="2857" y="1996"/>
                    </a:cxn>
                    <a:cxn ang="0">
                      <a:pos x="2769" y="2161"/>
                    </a:cxn>
                    <a:cxn ang="0">
                      <a:pos x="2675" y="2302"/>
                    </a:cxn>
                    <a:cxn ang="0">
                      <a:pos x="2589" y="2414"/>
                    </a:cxn>
                    <a:cxn ang="0">
                      <a:pos x="2524" y="2491"/>
                    </a:cxn>
                    <a:cxn ang="0">
                      <a:pos x="2451" y="2572"/>
                    </a:cxn>
                    <a:cxn ang="0">
                      <a:pos x="2353" y="2729"/>
                    </a:cxn>
                    <a:cxn ang="0">
                      <a:pos x="2285" y="2910"/>
                    </a:cxn>
                    <a:cxn ang="0">
                      <a:pos x="2260" y="3084"/>
                    </a:cxn>
                    <a:cxn ang="0">
                      <a:pos x="2244" y="3232"/>
                    </a:cxn>
                    <a:cxn ang="0">
                      <a:pos x="2165" y="3357"/>
                    </a:cxn>
                    <a:cxn ang="0">
                      <a:pos x="2039" y="3436"/>
                    </a:cxn>
                    <a:cxn ang="0">
                      <a:pos x="1050" y="3453"/>
                    </a:cxn>
                    <a:cxn ang="0">
                      <a:pos x="902" y="3417"/>
                    </a:cxn>
                    <a:cxn ang="0">
                      <a:pos x="790" y="3320"/>
                    </a:cxn>
                    <a:cxn ang="0">
                      <a:pos x="732" y="3182"/>
                    </a:cxn>
                    <a:cxn ang="0">
                      <a:pos x="725" y="3028"/>
                    </a:cxn>
                    <a:cxn ang="0">
                      <a:pos x="684" y="2849"/>
                    </a:cxn>
                    <a:cxn ang="0">
                      <a:pos x="605" y="2672"/>
                    </a:cxn>
                    <a:cxn ang="0">
                      <a:pos x="500" y="2531"/>
                    </a:cxn>
                    <a:cxn ang="0">
                      <a:pos x="443" y="2470"/>
                    </a:cxn>
                    <a:cxn ang="0">
                      <a:pos x="370" y="2380"/>
                    </a:cxn>
                    <a:cxn ang="0">
                      <a:pos x="282" y="2259"/>
                    </a:cxn>
                    <a:cxn ang="0">
                      <a:pos x="188" y="2108"/>
                    </a:cxn>
                    <a:cxn ang="0">
                      <a:pos x="102" y="1938"/>
                    </a:cxn>
                    <a:cxn ang="0">
                      <a:pos x="37" y="1750"/>
                    </a:cxn>
                    <a:cxn ang="0">
                      <a:pos x="2" y="1553"/>
                    </a:cxn>
                    <a:cxn ang="0">
                      <a:pos x="16" y="1265"/>
                    </a:cxn>
                    <a:cxn ang="0">
                      <a:pos x="98" y="956"/>
                    </a:cxn>
                    <a:cxn ang="0">
                      <a:pos x="240" y="677"/>
                    </a:cxn>
                    <a:cxn ang="0">
                      <a:pos x="438" y="435"/>
                    </a:cxn>
                    <a:cxn ang="0">
                      <a:pos x="679" y="239"/>
                    </a:cxn>
                    <a:cxn ang="0">
                      <a:pos x="961" y="96"/>
                    </a:cxn>
                    <a:cxn ang="0">
                      <a:pos x="1272" y="16"/>
                    </a:cxn>
                  </a:cxnLst>
                  <a:rect l="0" t="0" r="r" b="b"/>
                  <a:pathLst>
                    <a:path w="2987" h="3453">
                      <a:moveTo>
                        <a:pt x="1442" y="375"/>
                      </a:moveTo>
                      <a:lnTo>
                        <a:pt x="1350" y="380"/>
                      </a:lnTo>
                      <a:lnTo>
                        <a:pt x="1260" y="392"/>
                      </a:lnTo>
                      <a:lnTo>
                        <a:pt x="1173" y="411"/>
                      </a:lnTo>
                      <a:lnTo>
                        <a:pt x="1089" y="439"/>
                      </a:lnTo>
                      <a:lnTo>
                        <a:pt x="1008" y="473"/>
                      </a:lnTo>
                      <a:lnTo>
                        <a:pt x="931" y="514"/>
                      </a:lnTo>
                      <a:lnTo>
                        <a:pt x="858" y="561"/>
                      </a:lnTo>
                      <a:lnTo>
                        <a:pt x="790" y="613"/>
                      </a:lnTo>
                      <a:lnTo>
                        <a:pt x="726" y="672"/>
                      </a:lnTo>
                      <a:lnTo>
                        <a:pt x="667" y="736"/>
                      </a:lnTo>
                      <a:lnTo>
                        <a:pt x="615" y="804"/>
                      </a:lnTo>
                      <a:lnTo>
                        <a:pt x="568" y="877"/>
                      </a:lnTo>
                      <a:lnTo>
                        <a:pt x="527" y="954"/>
                      </a:lnTo>
                      <a:lnTo>
                        <a:pt x="493" y="1035"/>
                      </a:lnTo>
                      <a:lnTo>
                        <a:pt x="465" y="1119"/>
                      </a:lnTo>
                      <a:lnTo>
                        <a:pt x="446" y="1206"/>
                      </a:lnTo>
                      <a:lnTo>
                        <a:pt x="434" y="1296"/>
                      </a:lnTo>
                      <a:lnTo>
                        <a:pt x="429" y="1388"/>
                      </a:lnTo>
                      <a:lnTo>
                        <a:pt x="434" y="1419"/>
                      </a:lnTo>
                      <a:lnTo>
                        <a:pt x="446" y="1446"/>
                      </a:lnTo>
                      <a:lnTo>
                        <a:pt x="464" y="1470"/>
                      </a:lnTo>
                      <a:lnTo>
                        <a:pt x="487" y="1488"/>
                      </a:lnTo>
                      <a:lnTo>
                        <a:pt x="515" y="1500"/>
                      </a:lnTo>
                      <a:lnTo>
                        <a:pt x="547" y="1504"/>
                      </a:lnTo>
                      <a:lnTo>
                        <a:pt x="579" y="1500"/>
                      </a:lnTo>
                      <a:lnTo>
                        <a:pt x="606" y="1488"/>
                      </a:lnTo>
                      <a:lnTo>
                        <a:pt x="630" y="1470"/>
                      </a:lnTo>
                      <a:lnTo>
                        <a:pt x="648" y="1446"/>
                      </a:lnTo>
                      <a:lnTo>
                        <a:pt x="660" y="1419"/>
                      </a:lnTo>
                      <a:lnTo>
                        <a:pt x="664" y="1388"/>
                      </a:lnTo>
                      <a:lnTo>
                        <a:pt x="668" y="1308"/>
                      </a:lnTo>
                      <a:lnTo>
                        <a:pt x="679" y="1231"/>
                      </a:lnTo>
                      <a:lnTo>
                        <a:pt x="699" y="1156"/>
                      </a:lnTo>
                      <a:lnTo>
                        <a:pt x="725" y="1086"/>
                      </a:lnTo>
                      <a:lnTo>
                        <a:pt x="758" y="1018"/>
                      </a:lnTo>
                      <a:lnTo>
                        <a:pt x="797" y="953"/>
                      </a:lnTo>
                      <a:lnTo>
                        <a:pt x="843" y="894"/>
                      </a:lnTo>
                      <a:lnTo>
                        <a:pt x="892" y="838"/>
                      </a:lnTo>
                      <a:lnTo>
                        <a:pt x="948" y="789"/>
                      </a:lnTo>
                      <a:lnTo>
                        <a:pt x="1007" y="743"/>
                      </a:lnTo>
                      <a:lnTo>
                        <a:pt x="1072" y="704"/>
                      </a:lnTo>
                      <a:lnTo>
                        <a:pt x="1140" y="671"/>
                      </a:lnTo>
                      <a:lnTo>
                        <a:pt x="1210" y="645"/>
                      </a:lnTo>
                      <a:lnTo>
                        <a:pt x="1285" y="625"/>
                      </a:lnTo>
                      <a:lnTo>
                        <a:pt x="1362" y="614"/>
                      </a:lnTo>
                      <a:lnTo>
                        <a:pt x="1442" y="610"/>
                      </a:lnTo>
                      <a:lnTo>
                        <a:pt x="1473" y="606"/>
                      </a:lnTo>
                      <a:lnTo>
                        <a:pt x="1499" y="594"/>
                      </a:lnTo>
                      <a:lnTo>
                        <a:pt x="1524" y="576"/>
                      </a:lnTo>
                      <a:lnTo>
                        <a:pt x="1542" y="552"/>
                      </a:lnTo>
                      <a:lnTo>
                        <a:pt x="1554" y="525"/>
                      </a:lnTo>
                      <a:lnTo>
                        <a:pt x="1558" y="493"/>
                      </a:lnTo>
                      <a:lnTo>
                        <a:pt x="1554" y="461"/>
                      </a:lnTo>
                      <a:lnTo>
                        <a:pt x="1542" y="433"/>
                      </a:lnTo>
                      <a:lnTo>
                        <a:pt x="1524" y="410"/>
                      </a:lnTo>
                      <a:lnTo>
                        <a:pt x="1499" y="392"/>
                      </a:lnTo>
                      <a:lnTo>
                        <a:pt x="1473" y="380"/>
                      </a:lnTo>
                      <a:lnTo>
                        <a:pt x="1442" y="375"/>
                      </a:lnTo>
                      <a:close/>
                      <a:moveTo>
                        <a:pt x="1493" y="0"/>
                      </a:moveTo>
                      <a:lnTo>
                        <a:pt x="1605" y="4"/>
                      </a:lnTo>
                      <a:lnTo>
                        <a:pt x="1714" y="16"/>
                      </a:lnTo>
                      <a:lnTo>
                        <a:pt x="1821" y="35"/>
                      </a:lnTo>
                      <a:lnTo>
                        <a:pt x="1925" y="62"/>
                      </a:lnTo>
                      <a:lnTo>
                        <a:pt x="2025" y="96"/>
                      </a:lnTo>
                      <a:lnTo>
                        <a:pt x="2124" y="138"/>
                      </a:lnTo>
                      <a:lnTo>
                        <a:pt x="2217" y="185"/>
                      </a:lnTo>
                      <a:lnTo>
                        <a:pt x="2307" y="239"/>
                      </a:lnTo>
                      <a:lnTo>
                        <a:pt x="2393" y="298"/>
                      </a:lnTo>
                      <a:lnTo>
                        <a:pt x="2473" y="364"/>
                      </a:lnTo>
                      <a:lnTo>
                        <a:pt x="2549" y="435"/>
                      </a:lnTo>
                      <a:lnTo>
                        <a:pt x="2621" y="511"/>
                      </a:lnTo>
                      <a:lnTo>
                        <a:pt x="2686" y="591"/>
                      </a:lnTo>
                      <a:lnTo>
                        <a:pt x="2747" y="677"/>
                      </a:lnTo>
                      <a:lnTo>
                        <a:pt x="2801" y="765"/>
                      </a:lnTo>
                      <a:lnTo>
                        <a:pt x="2849" y="859"/>
                      </a:lnTo>
                      <a:lnTo>
                        <a:pt x="2889" y="956"/>
                      </a:lnTo>
                      <a:lnTo>
                        <a:pt x="2924" y="1055"/>
                      </a:lnTo>
                      <a:lnTo>
                        <a:pt x="2951" y="1159"/>
                      </a:lnTo>
                      <a:lnTo>
                        <a:pt x="2971" y="1265"/>
                      </a:lnTo>
                      <a:lnTo>
                        <a:pt x="2983" y="1374"/>
                      </a:lnTo>
                      <a:lnTo>
                        <a:pt x="2987" y="1485"/>
                      </a:lnTo>
                      <a:lnTo>
                        <a:pt x="2984" y="1553"/>
                      </a:lnTo>
                      <a:lnTo>
                        <a:pt x="2978" y="1619"/>
                      </a:lnTo>
                      <a:lnTo>
                        <a:pt x="2965" y="1685"/>
                      </a:lnTo>
                      <a:lnTo>
                        <a:pt x="2950" y="1750"/>
                      </a:lnTo>
                      <a:lnTo>
                        <a:pt x="2931" y="1814"/>
                      </a:lnTo>
                      <a:lnTo>
                        <a:pt x="2908" y="1877"/>
                      </a:lnTo>
                      <a:lnTo>
                        <a:pt x="2885" y="1938"/>
                      </a:lnTo>
                      <a:lnTo>
                        <a:pt x="2857" y="1996"/>
                      </a:lnTo>
                      <a:lnTo>
                        <a:pt x="2828" y="2054"/>
                      </a:lnTo>
                      <a:lnTo>
                        <a:pt x="2799" y="2108"/>
                      </a:lnTo>
                      <a:lnTo>
                        <a:pt x="2769" y="2161"/>
                      </a:lnTo>
                      <a:lnTo>
                        <a:pt x="2737" y="2210"/>
                      </a:lnTo>
                      <a:lnTo>
                        <a:pt x="2705" y="2259"/>
                      </a:lnTo>
                      <a:lnTo>
                        <a:pt x="2675" y="2302"/>
                      </a:lnTo>
                      <a:lnTo>
                        <a:pt x="2646" y="2343"/>
                      </a:lnTo>
                      <a:lnTo>
                        <a:pt x="2617" y="2380"/>
                      </a:lnTo>
                      <a:lnTo>
                        <a:pt x="2589" y="2414"/>
                      </a:lnTo>
                      <a:lnTo>
                        <a:pt x="2566" y="2444"/>
                      </a:lnTo>
                      <a:lnTo>
                        <a:pt x="2544" y="2470"/>
                      </a:lnTo>
                      <a:lnTo>
                        <a:pt x="2524" y="2491"/>
                      </a:lnTo>
                      <a:lnTo>
                        <a:pt x="2509" y="2509"/>
                      </a:lnTo>
                      <a:lnTo>
                        <a:pt x="2487" y="2531"/>
                      </a:lnTo>
                      <a:lnTo>
                        <a:pt x="2451" y="2572"/>
                      </a:lnTo>
                      <a:lnTo>
                        <a:pt x="2415" y="2619"/>
                      </a:lnTo>
                      <a:lnTo>
                        <a:pt x="2383" y="2672"/>
                      </a:lnTo>
                      <a:lnTo>
                        <a:pt x="2353" y="2729"/>
                      </a:lnTo>
                      <a:lnTo>
                        <a:pt x="2327" y="2788"/>
                      </a:lnTo>
                      <a:lnTo>
                        <a:pt x="2305" y="2849"/>
                      </a:lnTo>
                      <a:lnTo>
                        <a:pt x="2285" y="2910"/>
                      </a:lnTo>
                      <a:lnTo>
                        <a:pt x="2271" y="2970"/>
                      </a:lnTo>
                      <a:lnTo>
                        <a:pt x="2263" y="3028"/>
                      </a:lnTo>
                      <a:lnTo>
                        <a:pt x="2260" y="3084"/>
                      </a:lnTo>
                      <a:lnTo>
                        <a:pt x="2260" y="3129"/>
                      </a:lnTo>
                      <a:lnTo>
                        <a:pt x="2256" y="3182"/>
                      </a:lnTo>
                      <a:lnTo>
                        <a:pt x="2244" y="3232"/>
                      </a:lnTo>
                      <a:lnTo>
                        <a:pt x="2224" y="3277"/>
                      </a:lnTo>
                      <a:lnTo>
                        <a:pt x="2198" y="3320"/>
                      </a:lnTo>
                      <a:lnTo>
                        <a:pt x="2165" y="3357"/>
                      </a:lnTo>
                      <a:lnTo>
                        <a:pt x="2128" y="3391"/>
                      </a:lnTo>
                      <a:lnTo>
                        <a:pt x="2085" y="3417"/>
                      </a:lnTo>
                      <a:lnTo>
                        <a:pt x="2039" y="3436"/>
                      </a:lnTo>
                      <a:lnTo>
                        <a:pt x="1989" y="3449"/>
                      </a:lnTo>
                      <a:lnTo>
                        <a:pt x="1937" y="3453"/>
                      </a:lnTo>
                      <a:lnTo>
                        <a:pt x="1050" y="3453"/>
                      </a:lnTo>
                      <a:lnTo>
                        <a:pt x="997" y="3449"/>
                      </a:lnTo>
                      <a:lnTo>
                        <a:pt x="949" y="3436"/>
                      </a:lnTo>
                      <a:lnTo>
                        <a:pt x="902" y="3417"/>
                      </a:lnTo>
                      <a:lnTo>
                        <a:pt x="861" y="3391"/>
                      </a:lnTo>
                      <a:lnTo>
                        <a:pt x="822" y="3357"/>
                      </a:lnTo>
                      <a:lnTo>
                        <a:pt x="790" y="3320"/>
                      </a:lnTo>
                      <a:lnTo>
                        <a:pt x="764" y="3277"/>
                      </a:lnTo>
                      <a:lnTo>
                        <a:pt x="744" y="3232"/>
                      </a:lnTo>
                      <a:lnTo>
                        <a:pt x="732" y="3182"/>
                      </a:lnTo>
                      <a:lnTo>
                        <a:pt x="728" y="3129"/>
                      </a:lnTo>
                      <a:lnTo>
                        <a:pt x="728" y="3084"/>
                      </a:lnTo>
                      <a:lnTo>
                        <a:pt x="725" y="3028"/>
                      </a:lnTo>
                      <a:lnTo>
                        <a:pt x="717" y="2970"/>
                      </a:lnTo>
                      <a:lnTo>
                        <a:pt x="703" y="2910"/>
                      </a:lnTo>
                      <a:lnTo>
                        <a:pt x="684" y="2849"/>
                      </a:lnTo>
                      <a:lnTo>
                        <a:pt x="662" y="2788"/>
                      </a:lnTo>
                      <a:lnTo>
                        <a:pt x="634" y="2729"/>
                      </a:lnTo>
                      <a:lnTo>
                        <a:pt x="605" y="2672"/>
                      </a:lnTo>
                      <a:lnTo>
                        <a:pt x="572" y="2619"/>
                      </a:lnTo>
                      <a:lnTo>
                        <a:pt x="537" y="2572"/>
                      </a:lnTo>
                      <a:lnTo>
                        <a:pt x="500" y="2531"/>
                      </a:lnTo>
                      <a:lnTo>
                        <a:pt x="478" y="2509"/>
                      </a:lnTo>
                      <a:lnTo>
                        <a:pt x="463" y="2491"/>
                      </a:lnTo>
                      <a:lnTo>
                        <a:pt x="443" y="2470"/>
                      </a:lnTo>
                      <a:lnTo>
                        <a:pt x="421" y="2444"/>
                      </a:lnTo>
                      <a:lnTo>
                        <a:pt x="398" y="2414"/>
                      </a:lnTo>
                      <a:lnTo>
                        <a:pt x="370" y="2380"/>
                      </a:lnTo>
                      <a:lnTo>
                        <a:pt x="341" y="2343"/>
                      </a:lnTo>
                      <a:lnTo>
                        <a:pt x="312" y="2302"/>
                      </a:lnTo>
                      <a:lnTo>
                        <a:pt x="282" y="2259"/>
                      </a:lnTo>
                      <a:lnTo>
                        <a:pt x="250" y="2210"/>
                      </a:lnTo>
                      <a:lnTo>
                        <a:pt x="218" y="2161"/>
                      </a:lnTo>
                      <a:lnTo>
                        <a:pt x="188" y="2108"/>
                      </a:lnTo>
                      <a:lnTo>
                        <a:pt x="159" y="2054"/>
                      </a:lnTo>
                      <a:lnTo>
                        <a:pt x="130" y="1996"/>
                      </a:lnTo>
                      <a:lnTo>
                        <a:pt x="102" y="1938"/>
                      </a:lnTo>
                      <a:lnTo>
                        <a:pt x="78" y="1877"/>
                      </a:lnTo>
                      <a:lnTo>
                        <a:pt x="56" y="1814"/>
                      </a:lnTo>
                      <a:lnTo>
                        <a:pt x="37" y="1750"/>
                      </a:lnTo>
                      <a:lnTo>
                        <a:pt x="22" y="1685"/>
                      </a:lnTo>
                      <a:lnTo>
                        <a:pt x="9" y="1619"/>
                      </a:lnTo>
                      <a:lnTo>
                        <a:pt x="2" y="1553"/>
                      </a:lnTo>
                      <a:lnTo>
                        <a:pt x="0" y="1485"/>
                      </a:lnTo>
                      <a:lnTo>
                        <a:pt x="4" y="1374"/>
                      </a:lnTo>
                      <a:lnTo>
                        <a:pt x="16" y="1265"/>
                      </a:lnTo>
                      <a:lnTo>
                        <a:pt x="36" y="1159"/>
                      </a:lnTo>
                      <a:lnTo>
                        <a:pt x="63" y="1055"/>
                      </a:lnTo>
                      <a:lnTo>
                        <a:pt x="98" y="956"/>
                      </a:lnTo>
                      <a:lnTo>
                        <a:pt x="138" y="859"/>
                      </a:lnTo>
                      <a:lnTo>
                        <a:pt x="186" y="765"/>
                      </a:lnTo>
                      <a:lnTo>
                        <a:pt x="240" y="677"/>
                      </a:lnTo>
                      <a:lnTo>
                        <a:pt x="301" y="591"/>
                      </a:lnTo>
                      <a:lnTo>
                        <a:pt x="366" y="511"/>
                      </a:lnTo>
                      <a:lnTo>
                        <a:pt x="438" y="435"/>
                      </a:lnTo>
                      <a:lnTo>
                        <a:pt x="514" y="364"/>
                      </a:lnTo>
                      <a:lnTo>
                        <a:pt x="594" y="298"/>
                      </a:lnTo>
                      <a:lnTo>
                        <a:pt x="679" y="239"/>
                      </a:lnTo>
                      <a:lnTo>
                        <a:pt x="769" y="185"/>
                      </a:lnTo>
                      <a:lnTo>
                        <a:pt x="863" y="138"/>
                      </a:lnTo>
                      <a:lnTo>
                        <a:pt x="961" y="96"/>
                      </a:lnTo>
                      <a:lnTo>
                        <a:pt x="1062" y="62"/>
                      </a:lnTo>
                      <a:lnTo>
                        <a:pt x="1166" y="35"/>
                      </a:lnTo>
                      <a:lnTo>
                        <a:pt x="1272" y="16"/>
                      </a:lnTo>
                      <a:lnTo>
                        <a:pt x="1381" y="4"/>
                      </a:lnTo>
                      <a:lnTo>
                        <a:pt x="149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500">
                    <a:latin typeface="Roboto Thin"/>
                  </a:endParaRPr>
                </a:p>
              </p:txBody>
            </p:sp>
          </p:grpSp>
        </p:grpSp>
      </p:grpSp>
      <p:grpSp>
        <p:nvGrpSpPr>
          <p:cNvPr id="78851" name="25 Grupo"/>
          <p:cNvGrpSpPr>
            <a:grpSpLocks/>
          </p:cNvGrpSpPr>
          <p:nvPr/>
        </p:nvGrpSpPr>
        <p:grpSpPr bwMode="auto">
          <a:xfrm rot="18882544">
            <a:off x="3790158" y="1230313"/>
            <a:ext cx="2426229" cy="2461948"/>
            <a:chOff x="35280" y="3517578"/>
            <a:chExt cx="3298046" cy="3307117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714115" y="4365214"/>
              <a:ext cx="1620251" cy="1618905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91969A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80225" y="5201943"/>
              <a:ext cx="1620250" cy="1617128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55C3CB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5692" y="4346947"/>
              <a:ext cx="1618452" cy="1622460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6E7377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63609" y="3514183"/>
              <a:ext cx="1620250" cy="1618905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1AA4BE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</p:grpSp>
      <p:grpSp>
        <p:nvGrpSpPr>
          <p:cNvPr id="78852" name="52 Grupo"/>
          <p:cNvGrpSpPr>
            <a:grpSpLocks/>
          </p:cNvGrpSpPr>
          <p:nvPr/>
        </p:nvGrpSpPr>
        <p:grpSpPr bwMode="auto">
          <a:xfrm>
            <a:off x="2495865" y="1120778"/>
            <a:ext cx="1266205" cy="595314"/>
            <a:chOff x="1896759" y="714355"/>
            <a:chExt cx="1519456" cy="714381"/>
          </a:xfrm>
        </p:grpSpPr>
        <p:cxnSp>
          <p:nvCxnSpPr>
            <p:cNvPr id="49" name="48 Conector recto"/>
            <p:cNvCxnSpPr/>
            <p:nvPr/>
          </p:nvCxnSpPr>
          <p:spPr>
            <a:xfrm rot="10800000">
              <a:off x="2201769" y="714356"/>
              <a:ext cx="1214446" cy="714380"/>
            </a:xfrm>
            <a:prstGeom prst="line">
              <a:avLst/>
            </a:prstGeom>
            <a:ln w="25400">
              <a:solidFill>
                <a:srgbClr val="1AA4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H="1" flipV="1">
              <a:off x="1896759" y="714355"/>
              <a:ext cx="317787" cy="1590"/>
            </a:xfrm>
            <a:prstGeom prst="line">
              <a:avLst/>
            </a:prstGeom>
            <a:ln w="25400">
              <a:solidFill>
                <a:srgbClr val="1AA4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3" name="53 Grupo"/>
          <p:cNvGrpSpPr>
            <a:grpSpLocks/>
          </p:cNvGrpSpPr>
          <p:nvPr/>
        </p:nvGrpSpPr>
        <p:grpSpPr bwMode="auto">
          <a:xfrm flipH="1">
            <a:off x="6450620" y="1122103"/>
            <a:ext cx="1266561" cy="595314"/>
            <a:chOff x="1901692" y="714355"/>
            <a:chExt cx="1519884" cy="714381"/>
          </a:xfrm>
        </p:grpSpPr>
        <p:cxnSp>
          <p:nvCxnSpPr>
            <p:cNvPr id="55" name="54 Conector recto"/>
            <p:cNvCxnSpPr/>
            <p:nvPr/>
          </p:nvCxnSpPr>
          <p:spPr>
            <a:xfrm rot="10800000">
              <a:off x="2207130" y="714356"/>
              <a:ext cx="1214446" cy="714380"/>
            </a:xfrm>
            <a:prstGeom prst="line">
              <a:avLst/>
            </a:prstGeom>
            <a:ln w="25400">
              <a:solidFill>
                <a:srgbClr val="91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 flipV="1">
              <a:off x="1901692" y="714355"/>
              <a:ext cx="312854" cy="1590"/>
            </a:xfrm>
            <a:prstGeom prst="line">
              <a:avLst/>
            </a:prstGeom>
            <a:ln w="25400">
              <a:solidFill>
                <a:srgbClr val="91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4" name="56 Grupo"/>
          <p:cNvGrpSpPr>
            <a:grpSpLocks/>
          </p:cNvGrpSpPr>
          <p:nvPr/>
        </p:nvGrpSpPr>
        <p:grpSpPr bwMode="auto">
          <a:xfrm flipV="1">
            <a:off x="2632428" y="3403072"/>
            <a:ext cx="1298551" cy="596637"/>
            <a:chOff x="1867305" y="714355"/>
            <a:chExt cx="1558273" cy="715969"/>
          </a:xfrm>
        </p:grpSpPr>
        <p:cxnSp>
          <p:nvCxnSpPr>
            <p:cNvPr id="58" name="57 Conector recto"/>
            <p:cNvCxnSpPr/>
            <p:nvPr/>
          </p:nvCxnSpPr>
          <p:spPr>
            <a:xfrm rot="10800000">
              <a:off x="2211132" y="715944"/>
              <a:ext cx="1214446" cy="714380"/>
            </a:xfrm>
            <a:prstGeom prst="line">
              <a:avLst/>
            </a:prstGeom>
            <a:ln w="25400">
              <a:solidFill>
                <a:srgbClr val="6E7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H="1" flipV="1">
              <a:off x="1867305" y="714355"/>
              <a:ext cx="347242" cy="1589"/>
            </a:xfrm>
            <a:prstGeom prst="line">
              <a:avLst/>
            </a:prstGeom>
            <a:ln w="25400">
              <a:solidFill>
                <a:srgbClr val="6E7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5" name="59 Grupo"/>
          <p:cNvGrpSpPr>
            <a:grpSpLocks/>
          </p:cNvGrpSpPr>
          <p:nvPr/>
        </p:nvGrpSpPr>
        <p:grpSpPr bwMode="auto">
          <a:xfrm flipH="1" flipV="1">
            <a:off x="6246742" y="3311632"/>
            <a:ext cx="1222853" cy="595313"/>
            <a:chOff x="1958469" y="714356"/>
            <a:chExt cx="1467434" cy="714380"/>
          </a:xfrm>
        </p:grpSpPr>
        <p:cxnSp>
          <p:nvCxnSpPr>
            <p:cNvPr id="61" name="60 Conector recto"/>
            <p:cNvCxnSpPr/>
            <p:nvPr/>
          </p:nvCxnSpPr>
          <p:spPr>
            <a:xfrm rot="10800000">
              <a:off x="2211457" y="714356"/>
              <a:ext cx="1214446" cy="714380"/>
            </a:xfrm>
            <a:prstGeom prst="line">
              <a:avLst/>
            </a:prstGeom>
            <a:ln w="25400">
              <a:solidFill>
                <a:srgbClr val="75C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H="1">
              <a:off x="1958469" y="715941"/>
              <a:ext cx="256077" cy="1"/>
            </a:xfrm>
            <a:prstGeom prst="line">
              <a:avLst/>
            </a:prstGeom>
            <a:ln w="25400">
              <a:solidFill>
                <a:srgbClr val="75C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54 Conector recto"/>
          <p:cNvCxnSpPr/>
          <p:nvPr/>
        </p:nvCxnSpPr>
        <p:spPr bwMode="auto">
          <a:xfrm flipV="1">
            <a:off x="6550468" y="2661651"/>
            <a:ext cx="994513" cy="1"/>
          </a:xfrm>
          <a:prstGeom prst="line">
            <a:avLst/>
          </a:prstGeom>
          <a:ln w="25400">
            <a:solidFill>
              <a:srgbClr val="919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0 CuadroTexto"/>
          <p:cNvSpPr txBox="1">
            <a:spLocks noChangeArrowheads="1"/>
          </p:cNvSpPr>
          <p:nvPr/>
        </p:nvSpPr>
        <p:spPr bwMode="auto">
          <a:xfrm>
            <a:off x="7667026" y="962035"/>
            <a:ext cx="23903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Deberán contar con un número plural de aportantes determinado por la </a:t>
            </a:r>
            <a:r>
              <a:rPr lang="es-ES" sz="1500" dirty="0" smtClean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sociedad </a:t>
            </a:r>
            <a:r>
              <a:rPr lang="es-CO" sz="15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financiación colaborativa.</a:t>
            </a:r>
            <a:r>
              <a:rPr lang="es-CO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2" name="54 Conector recto"/>
          <p:cNvCxnSpPr/>
          <p:nvPr/>
        </p:nvCxnSpPr>
        <p:spPr bwMode="auto">
          <a:xfrm flipV="1">
            <a:off x="2526467" y="2661650"/>
            <a:ext cx="994513" cy="1"/>
          </a:xfrm>
          <a:prstGeom prst="line">
            <a:avLst/>
          </a:prstGeom>
          <a:ln w="25400">
            <a:solidFill>
              <a:srgbClr val="919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30 CuadroTexto"/>
          <p:cNvSpPr txBox="1">
            <a:spLocks noChangeArrowheads="1"/>
          </p:cNvSpPr>
          <p:nvPr/>
        </p:nvSpPr>
        <p:spPr bwMode="auto">
          <a:xfrm>
            <a:off x="643259" y="942950"/>
            <a:ext cx="238046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Plazo máximo para la consecución de los recursos hasta 6 </a:t>
            </a:r>
            <a:r>
              <a:rPr lang="es-ES" sz="1500" dirty="0" smtClean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meses.</a:t>
            </a:r>
            <a:endParaRPr lang="es-CO" sz="1500" dirty="0">
              <a:latin typeface="Arial Narrow" panose="020B0606020202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4" name="30 CuadroTexto"/>
          <p:cNvSpPr txBox="1">
            <a:spLocks noChangeArrowheads="1"/>
          </p:cNvSpPr>
          <p:nvPr/>
        </p:nvSpPr>
        <p:spPr bwMode="auto">
          <a:xfrm>
            <a:off x="287360" y="2384459"/>
            <a:ext cx="23863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Tres mil (3.000) SMMLV – Aportantes no calificados.</a:t>
            </a:r>
            <a:endParaRPr lang="es-CO" sz="1500" dirty="0">
              <a:latin typeface="Arial Narrow" panose="020B0606020202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5" name="30 CuadroTexto"/>
          <p:cNvSpPr txBox="1">
            <a:spLocks noChangeArrowheads="1"/>
          </p:cNvSpPr>
          <p:nvPr/>
        </p:nvSpPr>
        <p:spPr bwMode="auto">
          <a:xfrm>
            <a:off x="7544981" y="2430625"/>
            <a:ext cx="2245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Diez mil (10.000) SMMLV – Con la participación de al menos un aportante calificado</a:t>
            </a:r>
            <a:r>
              <a:rPr lang="es-ES" sz="1500" dirty="0" smtClean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s-CO" sz="1500" dirty="0">
              <a:latin typeface="Arial Narrow" panose="020B0606020202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6" name="30 CuadroTexto"/>
          <p:cNvSpPr txBox="1">
            <a:spLocks noChangeArrowheads="1"/>
          </p:cNvSpPr>
          <p:nvPr/>
        </p:nvSpPr>
        <p:spPr bwMode="auto">
          <a:xfrm>
            <a:off x="1172178" y="3719504"/>
            <a:ext cx="18901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500" dirty="0" smtClean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Puede financiarse </a:t>
            </a: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en más de una sociedad de </a:t>
            </a:r>
            <a:r>
              <a:rPr lang="es-CO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financiación colaborativa.</a:t>
            </a:r>
            <a:r>
              <a:rPr lang="es-CO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30 CuadroTexto"/>
          <p:cNvSpPr txBox="1">
            <a:spLocks noChangeArrowheads="1"/>
          </p:cNvSpPr>
          <p:nvPr/>
        </p:nvSpPr>
        <p:spPr bwMode="auto">
          <a:xfrm>
            <a:off x="7410414" y="3663550"/>
            <a:ext cx="22787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Si no se alcanza el % mínimo de </a:t>
            </a:r>
            <a:r>
              <a:rPr lang="es-ES" sz="1500" dirty="0" smtClean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financiación, </a:t>
            </a:r>
            <a:r>
              <a:rPr lang="es-ES" sz="1500" dirty="0">
                <a:latin typeface="Arial Narrow" panose="020B0606020202030204" pitchFamily="34" charset="0"/>
                <a:ea typeface="MS Mincho"/>
                <a:cs typeface="Times New Roman" panose="02020603050405020304" pitchFamily="18" charset="0"/>
              </a:rPr>
              <a:t>devolución de recursos máximo de treinta (30) días. </a:t>
            </a:r>
            <a:endParaRPr lang="es-CO" sz="1500" dirty="0">
              <a:latin typeface="Arial Narrow" panose="020B0606020202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2" name="12 CuadroTexto"/>
          <p:cNvSpPr txBox="1"/>
          <p:nvPr/>
        </p:nvSpPr>
        <p:spPr>
          <a:xfrm>
            <a:off x="0" y="2919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Proyectos Productivos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"/>
          <a:srcRect l="30756" t="54269" r="49919" b="25160"/>
          <a:stretch/>
        </p:blipFill>
        <p:spPr>
          <a:xfrm>
            <a:off x="4375836" y="1639619"/>
            <a:ext cx="493520" cy="57101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/>
          <a:srcRect l="30144" t="76753" r="51570" b="4545"/>
          <a:stretch/>
        </p:blipFill>
        <p:spPr>
          <a:xfrm>
            <a:off x="5279650" y="2544941"/>
            <a:ext cx="500296" cy="488679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/>
          <a:srcRect l="76759" t="6173" b="75125"/>
          <a:stretch/>
        </p:blipFill>
        <p:spPr>
          <a:xfrm>
            <a:off x="4365257" y="2537816"/>
            <a:ext cx="586684" cy="51311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4"/>
          <a:srcRect l="4863" t="5757" r="73942" b="75957"/>
          <a:stretch/>
        </p:blipFill>
        <p:spPr>
          <a:xfrm>
            <a:off x="5248389" y="1684534"/>
            <a:ext cx="541856" cy="5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25 Grupo"/>
          <p:cNvGrpSpPr>
            <a:grpSpLocks/>
          </p:cNvGrpSpPr>
          <p:nvPr/>
        </p:nvGrpSpPr>
        <p:grpSpPr bwMode="auto">
          <a:xfrm rot="18882544">
            <a:off x="3681891" y="1174442"/>
            <a:ext cx="2782093" cy="2706760"/>
            <a:chOff x="35280" y="3517578"/>
            <a:chExt cx="3298046" cy="3307117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714115" y="4365214"/>
              <a:ext cx="1620251" cy="1618905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91969A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80225" y="5201943"/>
              <a:ext cx="1620250" cy="1617128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55C3CB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5692" y="4346947"/>
              <a:ext cx="1618452" cy="1622460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6E7377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63609" y="3514183"/>
              <a:ext cx="1620250" cy="1618905"/>
            </a:xfrm>
            <a:custGeom>
              <a:avLst/>
              <a:gdLst/>
              <a:ahLst/>
              <a:cxnLst>
                <a:cxn ang="0">
                  <a:pos x="1029" y="491"/>
                </a:cxn>
                <a:cxn ang="0">
                  <a:pos x="811" y="482"/>
                </a:cxn>
                <a:cxn ang="0">
                  <a:pos x="740" y="411"/>
                </a:cxn>
                <a:cxn ang="0">
                  <a:pos x="1081" y="70"/>
                </a:cxn>
                <a:cxn ang="0">
                  <a:pos x="1336" y="70"/>
                </a:cxn>
                <a:cxn ang="0">
                  <a:pos x="1716" y="450"/>
                </a:cxn>
                <a:cxn ang="0">
                  <a:pos x="1788" y="378"/>
                </a:cxn>
                <a:cxn ang="0">
                  <a:pos x="1796" y="159"/>
                </a:cxn>
                <a:cxn ang="0">
                  <a:pos x="2196" y="276"/>
                </a:cxn>
                <a:cxn ang="0">
                  <a:pos x="2312" y="675"/>
                </a:cxn>
                <a:cxn ang="0">
                  <a:pos x="2094" y="684"/>
                </a:cxn>
                <a:cxn ang="0">
                  <a:pos x="2022" y="756"/>
                </a:cxn>
                <a:cxn ang="0">
                  <a:pos x="2378" y="1111"/>
                </a:cxn>
                <a:cxn ang="0">
                  <a:pos x="2378" y="1367"/>
                </a:cxn>
                <a:cxn ang="0">
                  <a:pos x="2037" y="1708"/>
                </a:cxn>
                <a:cxn ang="0">
                  <a:pos x="2101" y="1773"/>
                </a:cxn>
                <a:cxn ang="0">
                  <a:pos x="2320" y="1781"/>
                </a:cxn>
                <a:cxn ang="0">
                  <a:pos x="2203" y="2181"/>
                </a:cxn>
                <a:cxn ang="0">
                  <a:pos x="1804" y="2297"/>
                </a:cxn>
                <a:cxn ang="0">
                  <a:pos x="1795" y="2079"/>
                </a:cxn>
                <a:cxn ang="0">
                  <a:pos x="1731" y="2014"/>
                </a:cxn>
                <a:cxn ang="0">
                  <a:pos x="1367" y="2377"/>
                </a:cxn>
                <a:cxn ang="0">
                  <a:pos x="1112" y="2377"/>
                </a:cxn>
                <a:cxn ang="0">
                  <a:pos x="756" y="2022"/>
                </a:cxn>
                <a:cxn ang="0">
                  <a:pos x="828" y="1950"/>
                </a:cxn>
                <a:cxn ang="0">
                  <a:pos x="1047" y="1941"/>
                </a:cxn>
                <a:cxn ang="0">
                  <a:pos x="930" y="1542"/>
                </a:cxn>
                <a:cxn ang="0">
                  <a:pos x="530" y="1425"/>
                </a:cxn>
                <a:cxn ang="0">
                  <a:pos x="522" y="1644"/>
                </a:cxn>
                <a:cxn ang="0">
                  <a:pos x="450" y="1716"/>
                </a:cxn>
                <a:cxn ang="0">
                  <a:pos x="71" y="1336"/>
                </a:cxn>
                <a:cxn ang="0">
                  <a:pos x="71" y="1080"/>
                </a:cxn>
                <a:cxn ang="0">
                  <a:pos x="434" y="717"/>
                </a:cxn>
                <a:cxn ang="0">
                  <a:pos x="505" y="788"/>
                </a:cxn>
                <a:cxn ang="0">
                  <a:pos x="513" y="1007"/>
                </a:cxn>
                <a:cxn ang="0">
                  <a:pos x="913" y="890"/>
                </a:cxn>
                <a:cxn ang="0">
                  <a:pos x="1029" y="491"/>
                </a:cxn>
              </a:cxnLst>
              <a:rect l="0" t="0" r="r" b="b"/>
              <a:pathLst>
                <a:path w="2448" h="2447">
                  <a:moveTo>
                    <a:pt x="1029" y="491"/>
                  </a:moveTo>
                  <a:cubicBezTo>
                    <a:pt x="983" y="444"/>
                    <a:pt x="902" y="431"/>
                    <a:pt x="811" y="482"/>
                  </a:cubicBezTo>
                  <a:cubicBezTo>
                    <a:pt x="720" y="534"/>
                    <a:pt x="675" y="476"/>
                    <a:pt x="740" y="411"/>
                  </a:cubicBezTo>
                  <a:cubicBezTo>
                    <a:pt x="805" y="346"/>
                    <a:pt x="1081" y="70"/>
                    <a:pt x="1081" y="70"/>
                  </a:cubicBezTo>
                  <a:cubicBezTo>
                    <a:pt x="1151" y="0"/>
                    <a:pt x="1266" y="0"/>
                    <a:pt x="1336" y="70"/>
                  </a:cubicBezTo>
                  <a:cubicBezTo>
                    <a:pt x="1336" y="70"/>
                    <a:pt x="1616" y="350"/>
                    <a:pt x="1716" y="450"/>
                  </a:cubicBezTo>
                  <a:cubicBezTo>
                    <a:pt x="1783" y="517"/>
                    <a:pt x="1819" y="472"/>
                    <a:pt x="1788" y="378"/>
                  </a:cubicBezTo>
                  <a:cubicBezTo>
                    <a:pt x="1756" y="284"/>
                    <a:pt x="1749" y="206"/>
                    <a:pt x="1796" y="159"/>
                  </a:cubicBezTo>
                  <a:cubicBezTo>
                    <a:pt x="1874" y="81"/>
                    <a:pt x="2053" y="134"/>
                    <a:pt x="2196" y="276"/>
                  </a:cubicBezTo>
                  <a:cubicBezTo>
                    <a:pt x="2338" y="419"/>
                    <a:pt x="2390" y="597"/>
                    <a:pt x="2312" y="675"/>
                  </a:cubicBezTo>
                  <a:cubicBezTo>
                    <a:pt x="2266" y="722"/>
                    <a:pt x="2176" y="737"/>
                    <a:pt x="2094" y="684"/>
                  </a:cubicBezTo>
                  <a:cubicBezTo>
                    <a:pt x="2022" y="638"/>
                    <a:pt x="1962" y="695"/>
                    <a:pt x="2022" y="756"/>
                  </a:cubicBezTo>
                  <a:cubicBezTo>
                    <a:pt x="2121" y="855"/>
                    <a:pt x="2378" y="1111"/>
                    <a:pt x="2378" y="1111"/>
                  </a:cubicBezTo>
                  <a:cubicBezTo>
                    <a:pt x="2448" y="1182"/>
                    <a:pt x="2448" y="1297"/>
                    <a:pt x="2378" y="1367"/>
                  </a:cubicBezTo>
                  <a:cubicBezTo>
                    <a:pt x="2378" y="1367"/>
                    <a:pt x="2085" y="1659"/>
                    <a:pt x="2037" y="1708"/>
                  </a:cubicBezTo>
                  <a:cubicBezTo>
                    <a:pt x="1988" y="1757"/>
                    <a:pt x="2027" y="1795"/>
                    <a:pt x="2101" y="1773"/>
                  </a:cubicBezTo>
                  <a:cubicBezTo>
                    <a:pt x="2176" y="1749"/>
                    <a:pt x="2273" y="1734"/>
                    <a:pt x="2320" y="1781"/>
                  </a:cubicBezTo>
                  <a:cubicBezTo>
                    <a:pt x="2398" y="1859"/>
                    <a:pt x="2346" y="2038"/>
                    <a:pt x="2203" y="2181"/>
                  </a:cubicBezTo>
                  <a:cubicBezTo>
                    <a:pt x="2060" y="2323"/>
                    <a:pt x="1882" y="2375"/>
                    <a:pt x="1804" y="2297"/>
                  </a:cubicBezTo>
                  <a:cubicBezTo>
                    <a:pt x="1757" y="2250"/>
                    <a:pt x="1762" y="2155"/>
                    <a:pt x="1795" y="2079"/>
                  </a:cubicBezTo>
                  <a:cubicBezTo>
                    <a:pt x="1828" y="2002"/>
                    <a:pt x="1799" y="1946"/>
                    <a:pt x="1731" y="2014"/>
                  </a:cubicBezTo>
                  <a:cubicBezTo>
                    <a:pt x="1646" y="2099"/>
                    <a:pt x="1367" y="2377"/>
                    <a:pt x="1367" y="2377"/>
                  </a:cubicBezTo>
                  <a:cubicBezTo>
                    <a:pt x="1297" y="2447"/>
                    <a:pt x="1182" y="2447"/>
                    <a:pt x="1112" y="2377"/>
                  </a:cubicBezTo>
                  <a:cubicBezTo>
                    <a:pt x="1112" y="2377"/>
                    <a:pt x="824" y="2089"/>
                    <a:pt x="756" y="2022"/>
                  </a:cubicBezTo>
                  <a:cubicBezTo>
                    <a:pt x="689" y="1954"/>
                    <a:pt x="742" y="1920"/>
                    <a:pt x="828" y="1950"/>
                  </a:cubicBezTo>
                  <a:cubicBezTo>
                    <a:pt x="914" y="1980"/>
                    <a:pt x="1000" y="1988"/>
                    <a:pt x="1047" y="1941"/>
                  </a:cubicBezTo>
                  <a:cubicBezTo>
                    <a:pt x="1125" y="1863"/>
                    <a:pt x="1073" y="1684"/>
                    <a:pt x="930" y="1542"/>
                  </a:cubicBezTo>
                  <a:cubicBezTo>
                    <a:pt x="788" y="1399"/>
                    <a:pt x="609" y="1347"/>
                    <a:pt x="530" y="1425"/>
                  </a:cubicBezTo>
                  <a:cubicBezTo>
                    <a:pt x="484" y="1472"/>
                    <a:pt x="485" y="1538"/>
                    <a:pt x="522" y="1644"/>
                  </a:cubicBezTo>
                  <a:cubicBezTo>
                    <a:pt x="559" y="1750"/>
                    <a:pt x="524" y="1790"/>
                    <a:pt x="450" y="1716"/>
                  </a:cubicBezTo>
                  <a:cubicBezTo>
                    <a:pt x="376" y="1642"/>
                    <a:pt x="71" y="1336"/>
                    <a:pt x="71" y="1336"/>
                  </a:cubicBezTo>
                  <a:cubicBezTo>
                    <a:pt x="0" y="1266"/>
                    <a:pt x="0" y="1151"/>
                    <a:pt x="71" y="1080"/>
                  </a:cubicBezTo>
                  <a:cubicBezTo>
                    <a:pt x="71" y="1080"/>
                    <a:pt x="323" y="828"/>
                    <a:pt x="434" y="717"/>
                  </a:cubicBezTo>
                  <a:cubicBezTo>
                    <a:pt x="513" y="638"/>
                    <a:pt x="516" y="732"/>
                    <a:pt x="505" y="788"/>
                  </a:cubicBezTo>
                  <a:cubicBezTo>
                    <a:pt x="494" y="845"/>
                    <a:pt x="467" y="960"/>
                    <a:pt x="513" y="1007"/>
                  </a:cubicBezTo>
                  <a:cubicBezTo>
                    <a:pt x="592" y="1085"/>
                    <a:pt x="770" y="1033"/>
                    <a:pt x="913" y="890"/>
                  </a:cubicBezTo>
                  <a:cubicBezTo>
                    <a:pt x="1056" y="748"/>
                    <a:pt x="1108" y="569"/>
                    <a:pt x="1029" y="491"/>
                  </a:cubicBezTo>
                  <a:close/>
                </a:path>
              </a:pathLst>
            </a:custGeom>
            <a:solidFill>
              <a:srgbClr val="1AA4BE"/>
            </a:solidFill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500" dirty="0">
                <a:latin typeface="Roboto Thin"/>
              </a:endParaRPr>
            </a:p>
          </p:txBody>
        </p:sp>
      </p:grpSp>
      <p:grpSp>
        <p:nvGrpSpPr>
          <p:cNvPr id="78852" name="52 Grupo"/>
          <p:cNvGrpSpPr>
            <a:grpSpLocks/>
          </p:cNvGrpSpPr>
          <p:nvPr/>
        </p:nvGrpSpPr>
        <p:grpSpPr bwMode="auto">
          <a:xfrm>
            <a:off x="2495865" y="1120778"/>
            <a:ext cx="1266205" cy="595314"/>
            <a:chOff x="1896759" y="714355"/>
            <a:chExt cx="1519456" cy="714381"/>
          </a:xfrm>
        </p:grpSpPr>
        <p:cxnSp>
          <p:nvCxnSpPr>
            <p:cNvPr id="49" name="48 Conector recto"/>
            <p:cNvCxnSpPr/>
            <p:nvPr/>
          </p:nvCxnSpPr>
          <p:spPr>
            <a:xfrm rot="10800000">
              <a:off x="2201769" y="714356"/>
              <a:ext cx="1214446" cy="714380"/>
            </a:xfrm>
            <a:prstGeom prst="line">
              <a:avLst/>
            </a:prstGeom>
            <a:ln w="25400">
              <a:solidFill>
                <a:srgbClr val="1AA4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H="1" flipV="1">
              <a:off x="1896759" y="714355"/>
              <a:ext cx="317787" cy="1590"/>
            </a:xfrm>
            <a:prstGeom prst="line">
              <a:avLst/>
            </a:prstGeom>
            <a:ln w="25400">
              <a:solidFill>
                <a:srgbClr val="1AA4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3" name="53 Grupo"/>
          <p:cNvGrpSpPr>
            <a:grpSpLocks/>
          </p:cNvGrpSpPr>
          <p:nvPr/>
        </p:nvGrpSpPr>
        <p:grpSpPr bwMode="auto">
          <a:xfrm flipH="1">
            <a:off x="6450620" y="1122103"/>
            <a:ext cx="1266561" cy="595314"/>
            <a:chOff x="1901692" y="714355"/>
            <a:chExt cx="1519884" cy="714381"/>
          </a:xfrm>
        </p:grpSpPr>
        <p:cxnSp>
          <p:nvCxnSpPr>
            <p:cNvPr id="55" name="54 Conector recto"/>
            <p:cNvCxnSpPr/>
            <p:nvPr/>
          </p:nvCxnSpPr>
          <p:spPr>
            <a:xfrm rot="10800000">
              <a:off x="2207130" y="714356"/>
              <a:ext cx="1214446" cy="714380"/>
            </a:xfrm>
            <a:prstGeom prst="line">
              <a:avLst/>
            </a:prstGeom>
            <a:ln w="25400">
              <a:solidFill>
                <a:srgbClr val="91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 flipV="1">
              <a:off x="1901692" y="714355"/>
              <a:ext cx="312854" cy="1590"/>
            </a:xfrm>
            <a:prstGeom prst="line">
              <a:avLst/>
            </a:prstGeom>
            <a:ln w="25400">
              <a:solidFill>
                <a:srgbClr val="91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4" name="56 Grupo"/>
          <p:cNvGrpSpPr>
            <a:grpSpLocks/>
          </p:cNvGrpSpPr>
          <p:nvPr/>
        </p:nvGrpSpPr>
        <p:grpSpPr bwMode="auto">
          <a:xfrm flipV="1">
            <a:off x="2632428" y="3403072"/>
            <a:ext cx="1298551" cy="596637"/>
            <a:chOff x="1867305" y="714355"/>
            <a:chExt cx="1558273" cy="715969"/>
          </a:xfrm>
        </p:grpSpPr>
        <p:cxnSp>
          <p:nvCxnSpPr>
            <p:cNvPr id="58" name="57 Conector recto"/>
            <p:cNvCxnSpPr/>
            <p:nvPr/>
          </p:nvCxnSpPr>
          <p:spPr>
            <a:xfrm rot="10800000">
              <a:off x="2211132" y="715944"/>
              <a:ext cx="1214446" cy="714380"/>
            </a:xfrm>
            <a:prstGeom prst="line">
              <a:avLst/>
            </a:prstGeom>
            <a:ln w="25400">
              <a:solidFill>
                <a:srgbClr val="6E7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H="1" flipV="1">
              <a:off x="1867305" y="714355"/>
              <a:ext cx="347242" cy="1589"/>
            </a:xfrm>
            <a:prstGeom prst="line">
              <a:avLst/>
            </a:prstGeom>
            <a:ln w="25400">
              <a:solidFill>
                <a:srgbClr val="6E7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5" name="59 Grupo"/>
          <p:cNvGrpSpPr>
            <a:grpSpLocks/>
          </p:cNvGrpSpPr>
          <p:nvPr/>
        </p:nvGrpSpPr>
        <p:grpSpPr bwMode="auto">
          <a:xfrm flipH="1" flipV="1">
            <a:off x="6246742" y="3311632"/>
            <a:ext cx="1222853" cy="595313"/>
            <a:chOff x="1958469" y="714356"/>
            <a:chExt cx="1467434" cy="714380"/>
          </a:xfrm>
        </p:grpSpPr>
        <p:cxnSp>
          <p:nvCxnSpPr>
            <p:cNvPr id="61" name="60 Conector recto"/>
            <p:cNvCxnSpPr/>
            <p:nvPr/>
          </p:nvCxnSpPr>
          <p:spPr>
            <a:xfrm rot="10800000">
              <a:off x="2211457" y="714356"/>
              <a:ext cx="1214446" cy="714380"/>
            </a:xfrm>
            <a:prstGeom prst="line">
              <a:avLst/>
            </a:prstGeom>
            <a:ln w="25400">
              <a:solidFill>
                <a:srgbClr val="75C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H="1">
              <a:off x="1958469" y="715941"/>
              <a:ext cx="256077" cy="1"/>
            </a:xfrm>
            <a:prstGeom prst="line">
              <a:avLst/>
            </a:prstGeom>
            <a:ln w="25400">
              <a:solidFill>
                <a:srgbClr val="75C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54 Conector recto"/>
          <p:cNvCxnSpPr/>
          <p:nvPr/>
        </p:nvCxnSpPr>
        <p:spPr bwMode="auto">
          <a:xfrm flipV="1">
            <a:off x="6550468" y="2661651"/>
            <a:ext cx="994513" cy="1"/>
          </a:xfrm>
          <a:prstGeom prst="line">
            <a:avLst/>
          </a:prstGeom>
          <a:ln w="25400">
            <a:solidFill>
              <a:srgbClr val="919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0 CuadroTexto"/>
          <p:cNvSpPr txBox="1">
            <a:spLocks noChangeArrowheads="1"/>
          </p:cNvSpPr>
          <p:nvPr/>
        </p:nvSpPr>
        <p:spPr bwMode="auto">
          <a:xfrm>
            <a:off x="7732110" y="947749"/>
            <a:ext cx="2390348" cy="5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CO" sz="1600" dirty="0">
                <a:latin typeface="Arial Narrow" panose="020B0606020202030204" pitchFamily="34" charset="0"/>
              </a:rPr>
              <a:t>No aplica RNVE.</a:t>
            </a:r>
          </a:p>
          <a:p>
            <a:pPr marL="171450" indent="-17145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s-CO" sz="900" dirty="0">
              <a:latin typeface="Arial Narrow" panose="020B0606020202030204" pitchFamily="34" charset="0"/>
            </a:endParaRPr>
          </a:p>
        </p:txBody>
      </p:sp>
      <p:cxnSp>
        <p:nvCxnSpPr>
          <p:cNvPr id="42" name="54 Conector recto"/>
          <p:cNvCxnSpPr/>
          <p:nvPr/>
        </p:nvCxnSpPr>
        <p:spPr bwMode="auto">
          <a:xfrm flipV="1">
            <a:off x="2526467" y="2661650"/>
            <a:ext cx="994513" cy="1"/>
          </a:xfrm>
          <a:prstGeom prst="line">
            <a:avLst/>
          </a:prstGeom>
          <a:ln w="25400">
            <a:solidFill>
              <a:srgbClr val="919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30 CuadroTexto"/>
          <p:cNvSpPr txBox="1">
            <a:spLocks noChangeArrowheads="1"/>
          </p:cNvSpPr>
          <p:nvPr/>
        </p:nvSpPr>
        <p:spPr bwMode="auto">
          <a:xfrm>
            <a:off x="643259" y="942950"/>
            <a:ext cx="2380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s-ES" sz="1600" dirty="0">
                <a:latin typeface="Arial Narrow" panose="020B0606020202030204" pitchFamily="34" charset="0"/>
              </a:rPr>
              <a:t>Emiten valores (capital o deuda).</a:t>
            </a:r>
          </a:p>
        </p:txBody>
      </p:sp>
      <p:sp>
        <p:nvSpPr>
          <p:cNvPr id="44" name="30 CuadroTexto"/>
          <p:cNvSpPr txBox="1">
            <a:spLocks noChangeArrowheads="1"/>
          </p:cNvSpPr>
          <p:nvPr/>
        </p:nvSpPr>
        <p:spPr bwMode="auto">
          <a:xfrm>
            <a:off x="656342" y="2393287"/>
            <a:ext cx="2386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CO" sz="1600" dirty="0">
                <a:latin typeface="Arial Narrow" panose="020B0606020202030204" pitchFamily="34" charset="0"/>
              </a:rPr>
              <a:t>Sin prospecto ni oferta pública. </a:t>
            </a:r>
          </a:p>
        </p:txBody>
      </p:sp>
      <p:sp>
        <p:nvSpPr>
          <p:cNvPr id="45" name="30 CuadroTexto"/>
          <p:cNvSpPr txBox="1">
            <a:spLocks noChangeArrowheads="1"/>
          </p:cNvSpPr>
          <p:nvPr/>
        </p:nvSpPr>
        <p:spPr bwMode="auto">
          <a:xfrm>
            <a:off x="7544981" y="2020998"/>
            <a:ext cx="22453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CO" sz="1600" dirty="0">
                <a:latin typeface="Arial Narrow" panose="020B0606020202030204" pitchFamily="34" charset="0"/>
              </a:rPr>
              <a:t>Descripción completa del PP incluida, destinación de los recursos que se reciban y el porcentaje del proyecto productivo financiado.</a:t>
            </a:r>
          </a:p>
        </p:txBody>
      </p:sp>
      <p:sp>
        <p:nvSpPr>
          <p:cNvPr id="46" name="30 CuadroTexto"/>
          <p:cNvSpPr txBox="1">
            <a:spLocks noChangeArrowheads="1"/>
          </p:cNvSpPr>
          <p:nvPr/>
        </p:nvSpPr>
        <p:spPr bwMode="auto">
          <a:xfrm>
            <a:off x="1172178" y="3719504"/>
            <a:ext cx="1890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CO" sz="1600" dirty="0">
                <a:latin typeface="Arial Narrow" panose="020B0606020202030204" pitchFamily="34" charset="0"/>
              </a:rPr>
              <a:t>Suministra información de su empresa y socios. </a:t>
            </a:r>
          </a:p>
        </p:txBody>
      </p:sp>
      <p:sp>
        <p:nvSpPr>
          <p:cNvPr id="51" name="30 CuadroTexto"/>
          <p:cNvSpPr txBox="1">
            <a:spLocks noChangeArrowheads="1"/>
          </p:cNvSpPr>
          <p:nvPr/>
        </p:nvSpPr>
        <p:spPr bwMode="auto">
          <a:xfrm>
            <a:off x="7410414" y="3663550"/>
            <a:ext cx="2278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CO" sz="1600" dirty="0">
                <a:latin typeface="Arial Narrow" panose="020B0606020202030204" pitchFamily="34" charset="0"/>
              </a:rPr>
              <a:t>Responsable de la integridad, veracidad, y actualización de la información que debe  suministrar</a:t>
            </a:r>
            <a:endParaRPr lang="es-CO" sz="16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"/>
          <a:srcRect l="30756" t="54269" r="49919" b="25160"/>
          <a:stretch/>
        </p:blipFill>
        <p:spPr>
          <a:xfrm>
            <a:off x="4378517" y="1588746"/>
            <a:ext cx="565906" cy="654769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/>
          <a:srcRect l="30144" t="76753" r="51570" b="4545"/>
          <a:stretch/>
        </p:blipFill>
        <p:spPr>
          <a:xfrm>
            <a:off x="5369677" y="2626474"/>
            <a:ext cx="573676" cy="560355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/>
          <a:srcRect l="76759" t="6173" b="75125"/>
          <a:stretch/>
        </p:blipFill>
        <p:spPr>
          <a:xfrm>
            <a:off x="4342747" y="2640798"/>
            <a:ext cx="672735" cy="58837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4"/>
          <a:srcRect l="4863" t="5757" r="73942" b="75957"/>
          <a:stretch/>
        </p:blipFill>
        <p:spPr>
          <a:xfrm>
            <a:off x="5369677" y="1623522"/>
            <a:ext cx="621332" cy="582634"/>
          </a:xfrm>
          <a:prstGeom prst="rect">
            <a:avLst/>
          </a:prstGeom>
        </p:spPr>
      </p:pic>
      <p:sp>
        <p:nvSpPr>
          <p:cNvPr id="48" name="12 CuadroTexto"/>
          <p:cNvSpPr txBox="1"/>
          <p:nvPr/>
        </p:nvSpPr>
        <p:spPr>
          <a:xfrm>
            <a:off x="0" y="-6934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Receptores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24 Pentágono"/>
          <p:cNvSpPr/>
          <p:nvPr/>
        </p:nvSpPr>
        <p:spPr>
          <a:xfrm rot="10800000">
            <a:off x="6009299" y="880859"/>
            <a:ext cx="4162958" cy="4118065"/>
          </a:xfrm>
          <a:prstGeom prst="homePlate">
            <a:avLst>
              <a:gd name="adj" fmla="val 3076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44" name="12 CuadroTexto"/>
          <p:cNvSpPr txBox="1"/>
          <p:nvPr/>
        </p:nvSpPr>
        <p:spPr>
          <a:xfrm>
            <a:off x="1" y="-2022"/>
            <a:ext cx="1015315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Aportantes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Marcador de contenido 1"/>
          <p:cNvSpPr txBox="1">
            <a:spLocks/>
          </p:cNvSpPr>
          <p:nvPr/>
        </p:nvSpPr>
        <p:spPr>
          <a:xfrm>
            <a:off x="275313" y="1120449"/>
            <a:ext cx="6021706" cy="3638886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Entregar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 la plataforma: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Información para conocimiento del cliente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Declaración de renta y estados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financieros</a:t>
            </a:r>
          </a:p>
          <a:p>
            <a:pPr marL="457200" lvl="1" indent="0">
              <a:buClr>
                <a:schemeClr val="tx1">
                  <a:lumMod val="50000"/>
                  <a:lumOff val="50000"/>
                </a:schemeClr>
              </a:buClr>
              <a:buSzPct val="75000"/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6213" indent="-176213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Suscribir formato de vinculación en el cual se advierta: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Proyectos no son autorizados ni supervisados por la SFC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Recursos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están garantizados por </a:t>
            </a:r>
            <a:r>
              <a:rPr lang="es-E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Fogafin</a:t>
            </a: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es-CO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6213" indent="-176213" algn="just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Informar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cualquier acto que implique la transferencia o limitación de los derechos derivados de su inversión.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6718891" y="1344170"/>
            <a:ext cx="3441106" cy="3213216"/>
            <a:chOff x="1748458" y="2668589"/>
            <a:chExt cx="3145837" cy="2811024"/>
          </a:xfrm>
        </p:grpSpPr>
        <p:grpSp>
          <p:nvGrpSpPr>
            <p:cNvPr id="34" name="Grupo 1"/>
            <p:cNvGrpSpPr>
              <a:grpSpLocks/>
            </p:cNvGrpSpPr>
            <p:nvPr/>
          </p:nvGrpSpPr>
          <p:grpSpPr bwMode="auto">
            <a:xfrm>
              <a:off x="1748458" y="2668589"/>
              <a:ext cx="3145837" cy="2811024"/>
              <a:chOff x="2344566" y="2056607"/>
              <a:chExt cx="4394371" cy="3855243"/>
            </a:xfrm>
          </p:grpSpPr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6151539" y="3739703"/>
                <a:ext cx="300049" cy="33185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5970557" y="4111255"/>
                <a:ext cx="663601" cy="1236917"/>
              </a:xfrm>
              <a:custGeom>
                <a:avLst/>
                <a:gdLst>
                  <a:gd name="T0" fmla="*/ 406 w 407"/>
                  <a:gd name="T1" fmla="*/ 266 h 689"/>
                  <a:gd name="T2" fmla="*/ 406 w 407"/>
                  <a:gd name="T3" fmla="*/ 261 h 689"/>
                  <a:gd name="T4" fmla="*/ 364 w 407"/>
                  <a:gd name="T5" fmla="*/ 36 h 689"/>
                  <a:gd name="T6" fmla="*/ 321 w 407"/>
                  <a:gd name="T7" fmla="*/ 0 h 689"/>
                  <a:gd name="T8" fmla="*/ 85 w 407"/>
                  <a:gd name="T9" fmla="*/ 0 h 689"/>
                  <a:gd name="T10" fmla="*/ 42 w 407"/>
                  <a:gd name="T11" fmla="*/ 36 h 689"/>
                  <a:gd name="T12" fmla="*/ 0 w 407"/>
                  <a:gd name="T13" fmla="*/ 261 h 689"/>
                  <a:gd name="T14" fmla="*/ 0 w 407"/>
                  <a:gd name="T15" fmla="*/ 266 h 689"/>
                  <a:gd name="T16" fmla="*/ 0 w 407"/>
                  <a:gd name="T17" fmla="*/ 272 h 689"/>
                  <a:gd name="T18" fmla="*/ 43 w 407"/>
                  <a:gd name="T19" fmla="*/ 315 h 689"/>
                  <a:gd name="T20" fmla="*/ 85 w 407"/>
                  <a:gd name="T21" fmla="*/ 280 h 689"/>
                  <a:gd name="T22" fmla="*/ 112 w 407"/>
                  <a:gd name="T23" fmla="*/ 113 h 689"/>
                  <a:gd name="T24" fmla="*/ 112 w 407"/>
                  <a:gd name="T25" fmla="*/ 646 h 689"/>
                  <a:gd name="T26" fmla="*/ 155 w 407"/>
                  <a:gd name="T27" fmla="*/ 689 h 689"/>
                  <a:gd name="T28" fmla="*/ 198 w 407"/>
                  <a:gd name="T29" fmla="*/ 646 h 689"/>
                  <a:gd name="T30" fmla="*/ 198 w 407"/>
                  <a:gd name="T31" fmla="*/ 382 h 689"/>
                  <a:gd name="T32" fmla="*/ 208 w 407"/>
                  <a:gd name="T33" fmla="*/ 382 h 689"/>
                  <a:gd name="T34" fmla="*/ 208 w 407"/>
                  <a:gd name="T35" fmla="*/ 646 h 689"/>
                  <a:gd name="T36" fmla="*/ 251 w 407"/>
                  <a:gd name="T37" fmla="*/ 689 h 689"/>
                  <a:gd name="T38" fmla="*/ 295 w 407"/>
                  <a:gd name="T39" fmla="*/ 646 h 689"/>
                  <a:gd name="T40" fmla="*/ 294 w 407"/>
                  <a:gd name="T41" fmla="*/ 113 h 689"/>
                  <a:gd name="T42" fmla="*/ 321 w 407"/>
                  <a:gd name="T43" fmla="*/ 280 h 689"/>
                  <a:gd name="T44" fmla="*/ 363 w 407"/>
                  <a:gd name="T45" fmla="*/ 315 h 689"/>
                  <a:gd name="T46" fmla="*/ 406 w 407"/>
                  <a:gd name="T47" fmla="*/ 272 h 689"/>
                  <a:gd name="T48" fmla="*/ 406 w 407"/>
                  <a:gd name="T49" fmla="*/ 266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7" h="689">
                    <a:moveTo>
                      <a:pt x="406" y="266"/>
                    </a:moveTo>
                    <a:cubicBezTo>
                      <a:pt x="406" y="264"/>
                      <a:pt x="407" y="263"/>
                      <a:pt x="406" y="261"/>
                    </a:cubicBezTo>
                    <a:cubicBezTo>
                      <a:pt x="364" y="36"/>
                      <a:pt x="364" y="36"/>
                      <a:pt x="364" y="36"/>
                    </a:cubicBezTo>
                    <a:cubicBezTo>
                      <a:pt x="361" y="15"/>
                      <a:pt x="343" y="0"/>
                      <a:pt x="32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64" y="0"/>
                      <a:pt x="46" y="15"/>
                      <a:pt x="42" y="36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3"/>
                      <a:pt x="0" y="264"/>
                      <a:pt x="0" y="266"/>
                    </a:cubicBezTo>
                    <a:cubicBezTo>
                      <a:pt x="0" y="268"/>
                      <a:pt x="0" y="270"/>
                      <a:pt x="0" y="272"/>
                    </a:cubicBezTo>
                    <a:cubicBezTo>
                      <a:pt x="0" y="296"/>
                      <a:pt x="19" y="315"/>
                      <a:pt x="43" y="315"/>
                    </a:cubicBezTo>
                    <a:cubicBezTo>
                      <a:pt x="64" y="315"/>
                      <a:pt x="82" y="300"/>
                      <a:pt x="85" y="280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646"/>
                      <a:pt x="112" y="646"/>
                      <a:pt x="112" y="646"/>
                    </a:cubicBezTo>
                    <a:cubicBezTo>
                      <a:pt x="112" y="669"/>
                      <a:pt x="131" y="689"/>
                      <a:pt x="155" y="689"/>
                    </a:cubicBezTo>
                    <a:cubicBezTo>
                      <a:pt x="179" y="689"/>
                      <a:pt x="198" y="669"/>
                      <a:pt x="198" y="646"/>
                    </a:cubicBezTo>
                    <a:cubicBezTo>
                      <a:pt x="198" y="382"/>
                      <a:pt x="198" y="382"/>
                      <a:pt x="198" y="382"/>
                    </a:cubicBezTo>
                    <a:cubicBezTo>
                      <a:pt x="208" y="382"/>
                      <a:pt x="208" y="382"/>
                      <a:pt x="208" y="382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69"/>
                      <a:pt x="228" y="689"/>
                      <a:pt x="251" y="689"/>
                    </a:cubicBezTo>
                    <a:cubicBezTo>
                      <a:pt x="275" y="689"/>
                      <a:pt x="295" y="669"/>
                      <a:pt x="295" y="646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321" y="280"/>
                      <a:pt x="321" y="280"/>
                      <a:pt x="321" y="280"/>
                    </a:cubicBezTo>
                    <a:cubicBezTo>
                      <a:pt x="325" y="300"/>
                      <a:pt x="343" y="315"/>
                      <a:pt x="363" y="315"/>
                    </a:cubicBezTo>
                    <a:cubicBezTo>
                      <a:pt x="387" y="315"/>
                      <a:pt x="406" y="296"/>
                      <a:pt x="406" y="272"/>
                    </a:cubicBezTo>
                    <a:cubicBezTo>
                      <a:pt x="406" y="270"/>
                      <a:pt x="406" y="268"/>
                      <a:pt x="406" y="2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5129149" y="3733352"/>
                <a:ext cx="311162" cy="344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4941817" y="4120782"/>
                <a:ext cx="687414" cy="1279788"/>
              </a:xfrm>
              <a:custGeom>
                <a:avLst/>
                <a:gdLst>
                  <a:gd name="T0" fmla="*/ 420 w 421"/>
                  <a:gd name="T1" fmla="*/ 275 h 713"/>
                  <a:gd name="T2" fmla="*/ 421 w 421"/>
                  <a:gd name="T3" fmla="*/ 270 h 713"/>
                  <a:gd name="T4" fmla="*/ 377 w 421"/>
                  <a:gd name="T5" fmla="*/ 37 h 713"/>
                  <a:gd name="T6" fmla="*/ 333 w 421"/>
                  <a:gd name="T7" fmla="*/ 0 h 713"/>
                  <a:gd name="T8" fmla="*/ 88 w 421"/>
                  <a:gd name="T9" fmla="*/ 0 h 713"/>
                  <a:gd name="T10" fmla="*/ 44 w 421"/>
                  <a:gd name="T11" fmla="*/ 37 h 713"/>
                  <a:gd name="T12" fmla="*/ 0 w 421"/>
                  <a:gd name="T13" fmla="*/ 270 h 713"/>
                  <a:gd name="T14" fmla="*/ 1 w 421"/>
                  <a:gd name="T15" fmla="*/ 275 h 713"/>
                  <a:gd name="T16" fmla="*/ 0 w 421"/>
                  <a:gd name="T17" fmla="*/ 281 h 713"/>
                  <a:gd name="T18" fmla="*/ 45 w 421"/>
                  <a:gd name="T19" fmla="*/ 326 h 713"/>
                  <a:gd name="T20" fmla="*/ 89 w 421"/>
                  <a:gd name="T21" fmla="*/ 289 h 713"/>
                  <a:gd name="T22" fmla="*/ 116 w 421"/>
                  <a:gd name="T23" fmla="*/ 116 h 713"/>
                  <a:gd name="T24" fmla="*/ 116 w 421"/>
                  <a:gd name="T25" fmla="*/ 668 h 713"/>
                  <a:gd name="T26" fmla="*/ 161 w 421"/>
                  <a:gd name="T27" fmla="*/ 713 h 713"/>
                  <a:gd name="T28" fmla="*/ 205 w 421"/>
                  <a:gd name="T29" fmla="*/ 668 h 713"/>
                  <a:gd name="T30" fmla="*/ 205 w 421"/>
                  <a:gd name="T31" fmla="*/ 395 h 713"/>
                  <a:gd name="T32" fmla="*/ 216 w 421"/>
                  <a:gd name="T33" fmla="*/ 395 h 713"/>
                  <a:gd name="T34" fmla="*/ 216 w 421"/>
                  <a:gd name="T35" fmla="*/ 668 h 713"/>
                  <a:gd name="T36" fmla="*/ 261 w 421"/>
                  <a:gd name="T37" fmla="*/ 713 h 713"/>
                  <a:gd name="T38" fmla="*/ 305 w 421"/>
                  <a:gd name="T39" fmla="*/ 668 h 713"/>
                  <a:gd name="T40" fmla="*/ 305 w 421"/>
                  <a:gd name="T41" fmla="*/ 116 h 713"/>
                  <a:gd name="T42" fmla="*/ 332 w 421"/>
                  <a:gd name="T43" fmla="*/ 290 h 713"/>
                  <a:gd name="T44" fmla="*/ 376 w 421"/>
                  <a:gd name="T45" fmla="*/ 326 h 713"/>
                  <a:gd name="T46" fmla="*/ 421 w 421"/>
                  <a:gd name="T47" fmla="*/ 281 h 713"/>
                  <a:gd name="T48" fmla="*/ 420 w 421"/>
                  <a:gd name="T49" fmla="*/ 2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1" h="713">
                    <a:moveTo>
                      <a:pt x="420" y="275"/>
                    </a:moveTo>
                    <a:cubicBezTo>
                      <a:pt x="421" y="274"/>
                      <a:pt x="421" y="272"/>
                      <a:pt x="421" y="270"/>
                    </a:cubicBezTo>
                    <a:cubicBezTo>
                      <a:pt x="377" y="37"/>
                      <a:pt x="377" y="37"/>
                      <a:pt x="377" y="37"/>
                    </a:cubicBezTo>
                    <a:cubicBezTo>
                      <a:pt x="373" y="16"/>
                      <a:pt x="355" y="0"/>
                      <a:pt x="3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6" y="0"/>
                      <a:pt x="48" y="16"/>
                      <a:pt x="44" y="37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2"/>
                      <a:pt x="0" y="274"/>
                      <a:pt x="1" y="275"/>
                    </a:cubicBezTo>
                    <a:cubicBezTo>
                      <a:pt x="0" y="277"/>
                      <a:pt x="0" y="279"/>
                      <a:pt x="0" y="281"/>
                    </a:cubicBezTo>
                    <a:cubicBezTo>
                      <a:pt x="0" y="306"/>
                      <a:pt x="20" y="326"/>
                      <a:pt x="45" y="326"/>
                    </a:cubicBezTo>
                    <a:cubicBezTo>
                      <a:pt x="66" y="326"/>
                      <a:pt x="85" y="311"/>
                      <a:pt x="89" y="289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668"/>
                      <a:pt x="116" y="668"/>
                      <a:pt x="116" y="668"/>
                    </a:cubicBezTo>
                    <a:cubicBezTo>
                      <a:pt x="116" y="693"/>
                      <a:pt x="136" y="713"/>
                      <a:pt x="161" y="713"/>
                    </a:cubicBezTo>
                    <a:cubicBezTo>
                      <a:pt x="185" y="713"/>
                      <a:pt x="205" y="693"/>
                      <a:pt x="205" y="668"/>
                    </a:cubicBezTo>
                    <a:cubicBezTo>
                      <a:pt x="205" y="395"/>
                      <a:pt x="205" y="395"/>
                      <a:pt x="205" y="395"/>
                    </a:cubicBezTo>
                    <a:cubicBezTo>
                      <a:pt x="216" y="395"/>
                      <a:pt x="216" y="395"/>
                      <a:pt x="216" y="395"/>
                    </a:cubicBezTo>
                    <a:cubicBezTo>
                      <a:pt x="216" y="668"/>
                      <a:pt x="216" y="668"/>
                      <a:pt x="216" y="668"/>
                    </a:cubicBezTo>
                    <a:cubicBezTo>
                      <a:pt x="216" y="693"/>
                      <a:pt x="236" y="713"/>
                      <a:pt x="261" y="713"/>
                    </a:cubicBezTo>
                    <a:cubicBezTo>
                      <a:pt x="285" y="713"/>
                      <a:pt x="305" y="693"/>
                      <a:pt x="305" y="668"/>
                    </a:cubicBezTo>
                    <a:cubicBezTo>
                      <a:pt x="305" y="116"/>
                      <a:pt x="305" y="116"/>
                      <a:pt x="305" y="116"/>
                    </a:cubicBezTo>
                    <a:cubicBezTo>
                      <a:pt x="332" y="290"/>
                      <a:pt x="332" y="290"/>
                      <a:pt x="332" y="290"/>
                    </a:cubicBezTo>
                    <a:cubicBezTo>
                      <a:pt x="336" y="311"/>
                      <a:pt x="355" y="326"/>
                      <a:pt x="376" y="326"/>
                    </a:cubicBezTo>
                    <a:cubicBezTo>
                      <a:pt x="401" y="326"/>
                      <a:pt x="421" y="306"/>
                      <a:pt x="421" y="281"/>
                    </a:cubicBezTo>
                    <a:cubicBezTo>
                      <a:pt x="421" y="279"/>
                      <a:pt x="421" y="277"/>
                      <a:pt x="420" y="2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6" name="Oval 12"/>
              <p:cNvSpPr>
                <a:spLocks noChangeArrowheads="1"/>
              </p:cNvSpPr>
              <p:nvPr/>
            </p:nvSpPr>
            <p:spPr bwMode="auto">
              <a:xfrm>
                <a:off x="3924189" y="3733352"/>
                <a:ext cx="314337" cy="344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3738445" y="4120782"/>
                <a:ext cx="687414" cy="1279788"/>
              </a:xfrm>
              <a:custGeom>
                <a:avLst/>
                <a:gdLst>
                  <a:gd name="T0" fmla="*/ 421 w 422"/>
                  <a:gd name="T1" fmla="*/ 275 h 713"/>
                  <a:gd name="T2" fmla="*/ 421 w 422"/>
                  <a:gd name="T3" fmla="*/ 270 h 713"/>
                  <a:gd name="T4" fmla="*/ 377 w 422"/>
                  <a:gd name="T5" fmla="*/ 37 h 713"/>
                  <a:gd name="T6" fmla="*/ 334 w 422"/>
                  <a:gd name="T7" fmla="*/ 0 h 713"/>
                  <a:gd name="T8" fmla="*/ 89 w 422"/>
                  <a:gd name="T9" fmla="*/ 0 h 713"/>
                  <a:gd name="T10" fmla="*/ 45 w 422"/>
                  <a:gd name="T11" fmla="*/ 37 h 713"/>
                  <a:gd name="T12" fmla="*/ 1 w 422"/>
                  <a:gd name="T13" fmla="*/ 270 h 713"/>
                  <a:gd name="T14" fmla="*/ 1 w 422"/>
                  <a:gd name="T15" fmla="*/ 275 h 713"/>
                  <a:gd name="T16" fmla="*/ 1 w 422"/>
                  <a:gd name="T17" fmla="*/ 281 h 713"/>
                  <a:gd name="T18" fmla="*/ 45 w 422"/>
                  <a:gd name="T19" fmla="*/ 326 h 713"/>
                  <a:gd name="T20" fmla="*/ 89 w 422"/>
                  <a:gd name="T21" fmla="*/ 289 h 713"/>
                  <a:gd name="T22" fmla="*/ 117 w 422"/>
                  <a:gd name="T23" fmla="*/ 116 h 713"/>
                  <a:gd name="T24" fmla="*/ 116 w 422"/>
                  <a:gd name="T25" fmla="*/ 668 h 713"/>
                  <a:gd name="T26" fmla="*/ 161 w 422"/>
                  <a:gd name="T27" fmla="*/ 713 h 713"/>
                  <a:gd name="T28" fmla="*/ 206 w 422"/>
                  <a:gd name="T29" fmla="*/ 668 h 713"/>
                  <a:gd name="T30" fmla="*/ 206 w 422"/>
                  <a:gd name="T31" fmla="*/ 395 h 713"/>
                  <a:gd name="T32" fmla="*/ 216 w 422"/>
                  <a:gd name="T33" fmla="*/ 395 h 713"/>
                  <a:gd name="T34" fmla="*/ 216 w 422"/>
                  <a:gd name="T35" fmla="*/ 668 h 713"/>
                  <a:gd name="T36" fmla="*/ 261 w 422"/>
                  <a:gd name="T37" fmla="*/ 713 h 713"/>
                  <a:gd name="T38" fmla="*/ 306 w 422"/>
                  <a:gd name="T39" fmla="*/ 668 h 713"/>
                  <a:gd name="T40" fmla="*/ 305 w 422"/>
                  <a:gd name="T41" fmla="*/ 116 h 713"/>
                  <a:gd name="T42" fmla="*/ 333 w 422"/>
                  <a:gd name="T43" fmla="*/ 290 h 713"/>
                  <a:gd name="T44" fmla="*/ 377 w 422"/>
                  <a:gd name="T45" fmla="*/ 326 h 713"/>
                  <a:gd name="T46" fmla="*/ 422 w 422"/>
                  <a:gd name="T47" fmla="*/ 281 h 713"/>
                  <a:gd name="T48" fmla="*/ 421 w 422"/>
                  <a:gd name="T49" fmla="*/ 2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2" h="713">
                    <a:moveTo>
                      <a:pt x="421" y="275"/>
                    </a:moveTo>
                    <a:cubicBezTo>
                      <a:pt x="422" y="274"/>
                      <a:pt x="422" y="272"/>
                      <a:pt x="421" y="270"/>
                    </a:cubicBezTo>
                    <a:cubicBezTo>
                      <a:pt x="377" y="37"/>
                      <a:pt x="377" y="37"/>
                      <a:pt x="377" y="37"/>
                    </a:cubicBezTo>
                    <a:cubicBezTo>
                      <a:pt x="374" y="16"/>
                      <a:pt x="355" y="0"/>
                      <a:pt x="33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67" y="0"/>
                      <a:pt x="48" y="16"/>
                      <a:pt x="45" y="37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0" y="272"/>
                      <a:pt x="1" y="274"/>
                      <a:pt x="1" y="275"/>
                    </a:cubicBezTo>
                    <a:cubicBezTo>
                      <a:pt x="1" y="277"/>
                      <a:pt x="1" y="279"/>
                      <a:pt x="1" y="281"/>
                    </a:cubicBezTo>
                    <a:cubicBezTo>
                      <a:pt x="1" y="306"/>
                      <a:pt x="21" y="326"/>
                      <a:pt x="45" y="326"/>
                    </a:cubicBezTo>
                    <a:cubicBezTo>
                      <a:pt x="67" y="326"/>
                      <a:pt x="85" y="311"/>
                      <a:pt x="89" y="289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6" y="668"/>
                      <a:pt x="116" y="668"/>
                      <a:pt x="116" y="668"/>
                    </a:cubicBezTo>
                    <a:cubicBezTo>
                      <a:pt x="116" y="693"/>
                      <a:pt x="136" y="713"/>
                      <a:pt x="161" y="713"/>
                    </a:cubicBezTo>
                    <a:cubicBezTo>
                      <a:pt x="186" y="713"/>
                      <a:pt x="206" y="693"/>
                      <a:pt x="206" y="668"/>
                    </a:cubicBezTo>
                    <a:cubicBezTo>
                      <a:pt x="206" y="395"/>
                      <a:pt x="206" y="395"/>
                      <a:pt x="206" y="395"/>
                    </a:cubicBezTo>
                    <a:cubicBezTo>
                      <a:pt x="216" y="395"/>
                      <a:pt x="216" y="395"/>
                      <a:pt x="216" y="395"/>
                    </a:cubicBezTo>
                    <a:cubicBezTo>
                      <a:pt x="216" y="668"/>
                      <a:pt x="216" y="668"/>
                      <a:pt x="216" y="668"/>
                    </a:cubicBezTo>
                    <a:cubicBezTo>
                      <a:pt x="216" y="693"/>
                      <a:pt x="236" y="713"/>
                      <a:pt x="261" y="713"/>
                    </a:cubicBezTo>
                    <a:cubicBezTo>
                      <a:pt x="286" y="713"/>
                      <a:pt x="306" y="693"/>
                      <a:pt x="306" y="668"/>
                    </a:cubicBezTo>
                    <a:cubicBezTo>
                      <a:pt x="305" y="116"/>
                      <a:pt x="305" y="116"/>
                      <a:pt x="305" y="116"/>
                    </a:cubicBezTo>
                    <a:cubicBezTo>
                      <a:pt x="333" y="290"/>
                      <a:pt x="333" y="290"/>
                      <a:pt x="333" y="290"/>
                    </a:cubicBezTo>
                    <a:cubicBezTo>
                      <a:pt x="337" y="311"/>
                      <a:pt x="355" y="326"/>
                      <a:pt x="377" y="326"/>
                    </a:cubicBezTo>
                    <a:cubicBezTo>
                      <a:pt x="401" y="326"/>
                      <a:pt x="422" y="306"/>
                      <a:pt x="422" y="281"/>
                    </a:cubicBezTo>
                    <a:cubicBezTo>
                      <a:pt x="421" y="279"/>
                      <a:pt x="421" y="277"/>
                      <a:pt x="421" y="2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2927201" y="3763521"/>
                <a:ext cx="300050" cy="33185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2746219" y="4136660"/>
                <a:ext cx="663601" cy="1235329"/>
              </a:xfrm>
              <a:custGeom>
                <a:avLst/>
                <a:gdLst>
                  <a:gd name="T0" fmla="*/ 322 w 407"/>
                  <a:gd name="T1" fmla="*/ 0 h 688"/>
                  <a:gd name="T2" fmla="*/ 85 w 407"/>
                  <a:gd name="T3" fmla="*/ 0 h 688"/>
                  <a:gd name="T4" fmla="*/ 43 w 407"/>
                  <a:gd name="T5" fmla="*/ 36 h 688"/>
                  <a:gd name="T6" fmla="*/ 0 w 407"/>
                  <a:gd name="T7" fmla="*/ 261 h 688"/>
                  <a:gd name="T8" fmla="*/ 1 w 407"/>
                  <a:gd name="T9" fmla="*/ 266 h 688"/>
                  <a:gd name="T10" fmla="*/ 0 w 407"/>
                  <a:gd name="T11" fmla="*/ 272 h 688"/>
                  <a:gd name="T12" fmla="*/ 43 w 407"/>
                  <a:gd name="T13" fmla="*/ 315 h 688"/>
                  <a:gd name="T14" fmla="*/ 86 w 407"/>
                  <a:gd name="T15" fmla="*/ 279 h 688"/>
                  <a:gd name="T16" fmla="*/ 112 w 407"/>
                  <a:gd name="T17" fmla="*/ 112 h 688"/>
                  <a:gd name="T18" fmla="*/ 112 w 407"/>
                  <a:gd name="T19" fmla="*/ 645 h 688"/>
                  <a:gd name="T20" fmla="*/ 155 w 407"/>
                  <a:gd name="T21" fmla="*/ 688 h 688"/>
                  <a:gd name="T22" fmla="*/ 198 w 407"/>
                  <a:gd name="T23" fmla="*/ 645 h 688"/>
                  <a:gd name="T24" fmla="*/ 198 w 407"/>
                  <a:gd name="T25" fmla="*/ 382 h 688"/>
                  <a:gd name="T26" fmla="*/ 208 w 407"/>
                  <a:gd name="T27" fmla="*/ 382 h 688"/>
                  <a:gd name="T28" fmla="*/ 208 w 407"/>
                  <a:gd name="T29" fmla="*/ 645 h 688"/>
                  <a:gd name="T30" fmla="*/ 252 w 407"/>
                  <a:gd name="T31" fmla="*/ 688 h 688"/>
                  <a:gd name="T32" fmla="*/ 295 w 407"/>
                  <a:gd name="T33" fmla="*/ 645 h 688"/>
                  <a:gd name="T34" fmla="*/ 294 w 407"/>
                  <a:gd name="T35" fmla="*/ 112 h 688"/>
                  <a:gd name="T36" fmla="*/ 321 w 407"/>
                  <a:gd name="T37" fmla="*/ 280 h 688"/>
                  <a:gd name="T38" fmla="*/ 363 w 407"/>
                  <a:gd name="T39" fmla="*/ 315 h 688"/>
                  <a:gd name="T40" fmla="*/ 407 w 407"/>
                  <a:gd name="T41" fmla="*/ 272 h 688"/>
                  <a:gd name="T42" fmla="*/ 406 w 407"/>
                  <a:gd name="T43" fmla="*/ 266 h 688"/>
                  <a:gd name="T44" fmla="*/ 406 w 407"/>
                  <a:gd name="T45" fmla="*/ 261 h 688"/>
                  <a:gd name="T46" fmla="*/ 364 w 407"/>
                  <a:gd name="T47" fmla="*/ 36 h 688"/>
                  <a:gd name="T48" fmla="*/ 322 w 407"/>
                  <a:gd name="T4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7" h="688">
                    <a:moveTo>
                      <a:pt x="322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64" y="0"/>
                      <a:pt x="46" y="15"/>
                      <a:pt x="43" y="36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2"/>
                      <a:pt x="0" y="264"/>
                      <a:pt x="1" y="266"/>
                    </a:cubicBezTo>
                    <a:cubicBezTo>
                      <a:pt x="0" y="268"/>
                      <a:pt x="0" y="270"/>
                      <a:pt x="0" y="272"/>
                    </a:cubicBezTo>
                    <a:cubicBezTo>
                      <a:pt x="0" y="296"/>
                      <a:pt x="19" y="315"/>
                      <a:pt x="43" y="315"/>
                    </a:cubicBezTo>
                    <a:cubicBezTo>
                      <a:pt x="64" y="315"/>
                      <a:pt x="82" y="300"/>
                      <a:pt x="86" y="279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645"/>
                      <a:pt x="112" y="645"/>
                      <a:pt x="112" y="645"/>
                    </a:cubicBezTo>
                    <a:cubicBezTo>
                      <a:pt x="112" y="669"/>
                      <a:pt x="131" y="688"/>
                      <a:pt x="155" y="688"/>
                    </a:cubicBezTo>
                    <a:cubicBezTo>
                      <a:pt x="179" y="688"/>
                      <a:pt x="198" y="669"/>
                      <a:pt x="198" y="645"/>
                    </a:cubicBezTo>
                    <a:cubicBezTo>
                      <a:pt x="198" y="382"/>
                      <a:pt x="198" y="382"/>
                      <a:pt x="198" y="382"/>
                    </a:cubicBezTo>
                    <a:cubicBezTo>
                      <a:pt x="208" y="382"/>
                      <a:pt x="208" y="382"/>
                      <a:pt x="208" y="382"/>
                    </a:cubicBezTo>
                    <a:cubicBezTo>
                      <a:pt x="208" y="645"/>
                      <a:pt x="208" y="645"/>
                      <a:pt x="208" y="645"/>
                    </a:cubicBezTo>
                    <a:cubicBezTo>
                      <a:pt x="208" y="669"/>
                      <a:pt x="228" y="688"/>
                      <a:pt x="252" y="688"/>
                    </a:cubicBezTo>
                    <a:cubicBezTo>
                      <a:pt x="275" y="688"/>
                      <a:pt x="295" y="669"/>
                      <a:pt x="295" y="645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321" y="280"/>
                      <a:pt x="321" y="280"/>
                      <a:pt x="321" y="280"/>
                    </a:cubicBezTo>
                    <a:cubicBezTo>
                      <a:pt x="325" y="300"/>
                      <a:pt x="343" y="315"/>
                      <a:pt x="363" y="315"/>
                    </a:cubicBezTo>
                    <a:cubicBezTo>
                      <a:pt x="387" y="315"/>
                      <a:pt x="407" y="296"/>
                      <a:pt x="407" y="272"/>
                    </a:cubicBezTo>
                    <a:cubicBezTo>
                      <a:pt x="407" y="270"/>
                      <a:pt x="406" y="268"/>
                      <a:pt x="406" y="266"/>
                    </a:cubicBezTo>
                    <a:cubicBezTo>
                      <a:pt x="407" y="264"/>
                      <a:pt x="407" y="262"/>
                      <a:pt x="406" y="261"/>
                    </a:cubicBezTo>
                    <a:cubicBezTo>
                      <a:pt x="364" y="36"/>
                      <a:pt x="364" y="36"/>
                      <a:pt x="364" y="36"/>
                    </a:cubicBezTo>
                    <a:cubicBezTo>
                      <a:pt x="361" y="15"/>
                      <a:pt x="343" y="0"/>
                      <a:pt x="322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auto">
              <a:xfrm>
                <a:off x="5595893" y="3649198"/>
                <a:ext cx="408003" cy="4493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5351408" y="4154126"/>
                <a:ext cx="896972" cy="1671981"/>
              </a:xfrm>
              <a:custGeom>
                <a:avLst/>
                <a:gdLst>
                  <a:gd name="T0" fmla="*/ 550 w 550"/>
                  <a:gd name="T1" fmla="*/ 360 h 931"/>
                  <a:gd name="T2" fmla="*/ 550 w 550"/>
                  <a:gd name="T3" fmla="*/ 352 h 931"/>
                  <a:gd name="T4" fmla="*/ 493 w 550"/>
                  <a:gd name="T5" fmla="*/ 49 h 931"/>
                  <a:gd name="T6" fmla="*/ 435 w 550"/>
                  <a:gd name="T7" fmla="*/ 0 h 931"/>
                  <a:gd name="T8" fmla="*/ 115 w 550"/>
                  <a:gd name="T9" fmla="*/ 0 h 931"/>
                  <a:gd name="T10" fmla="*/ 58 w 550"/>
                  <a:gd name="T11" fmla="*/ 48 h 931"/>
                  <a:gd name="T12" fmla="*/ 1 w 550"/>
                  <a:gd name="T13" fmla="*/ 352 h 931"/>
                  <a:gd name="T14" fmla="*/ 1 w 550"/>
                  <a:gd name="T15" fmla="*/ 360 h 931"/>
                  <a:gd name="T16" fmla="*/ 0 w 550"/>
                  <a:gd name="T17" fmla="*/ 368 h 931"/>
                  <a:gd name="T18" fmla="*/ 59 w 550"/>
                  <a:gd name="T19" fmla="*/ 426 h 931"/>
                  <a:gd name="T20" fmla="*/ 116 w 550"/>
                  <a:gd name="T21" fmla="*/ 378 h 931"/>
                  <a:gd name="T22" fmla="*/ 152 w 550"/>
                  <a:gd name="T23" fmla="*/ 152 h 931"/>
                  <a:gd name="T24" fmla="*/ 152 w 550"/>
                  <a:gd name="T25" fmla="*/ 873 h 931"/>
                  <a:gd name="T26" fmla="*/ 210 w 550"/>
                  <a:gd name="T27" fmla="*/ 931 h 931"/>
                  <a:gd name="T28" fmla="*/ 268 w 550"/>
                  <a:gd name="T29" fmla="*/ 873 h 931"/>
                  <a:gd name="T30" fmla="*/ 268 w 550"/>
                  <a:gd name="T31" fmla="*/ 516 h 931"/>
                  <a:gd name="T32" fmla="*/ 282 w 550"/>
                  <a:gd name="T33" fmla="*/ 516 h 931"/>
                  <a:gd name="T34" fmla="*/ 282 w 550"/>
                  <a:gd name="T35" fmla="*/ 873 h 931"/>
                  <a:gd name="T36" fmla="*/ 341 w 550"/>
                  <a:gd name="T37" fmla="*/ 931 h 931"/>
                  <a:gd name="T38" fmla="*/ 399 w 550"/>
                  <a:gd name="T39" fmla="*/ 873 h 931"/>
                  <a:gd name="T40" fmla="*/ 398 w 550"/>
                  <a:gd name="T41" fmla="*/ 152 h 931"/>
                  <a:gd name="T42" fmla="*/ 435 w 550"/>
                  <a:gd name="T43" fmla="*/ 378 h 931"/>
                  <a:gd name="T44" fmla="*/ 492 w 550"/>
                  <a:gd name="T45" fmla="*/ 426 h 931"/>
                  <a:gd name="T46" fmla="*/ 550 w 550"/>
                  <a:gd name="T47" fmla="*/ 368 h 931"/>
                  <a:gd name="T48" fmla="*/ 550 w 550"/>
                  <a:gd name="T49" fmla="*/ 36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1">
                    <a:moveTo>
                      <a:pt x="550" y="360"/>
                    </a:moveTo>
                    <a:cubicBezTo>
                      <a:pt x="550" y="357"/>
                      <a:pt x="550" y="355"/>
                      <a:pt x="550" y="352"/>
                    </a:cubicBezTo>
                    <a:cubicBezTo>
                      <a:pt x="493" y="49"/>
                      <a:pt x="493" y="49"/>
                      <a:pt x="493" y="49"/>
                    </a:cubicBezTo>
                    <a:cubicBezTo>
                      <a:pt x="488" y="20"/>
                      <a:pt x="464" y="0"/>
                      <a:pt x="43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87" y="0"/>
                      <a:pt x="62" y="20"/>
                      <a:pt x="58" y="48"/>
                    </a:cubicBezTo>
                    <a:cubicBezTo>
                      <a:pt x="1" y="352"/>
                      <a:pt x="1" y="352"/>
                      <a:pt x="1" y="352"/>
                    </a:cubicBezTo>
                    <a:cubicBezTo>
                      <a:pt x="0" y="355"/>
                      <a:pt x="0" y="357"/>
                      <a:pt x="1" y="360"/>
                    </a:cubicBezTo>
                    <a:cubicBezTo>
                      <a:pt x="0" y="362"/>
                      <a:pt x="0" y="365"/>
                      <a:pt x="0" y="368"/>
                    </a:cubicBezTo>
                    <a:cubicBezTo>
                      <a:pt x="0" y="400"/>
                      <a:pt x="26" y="426"/>
                      <a:pt x="59" y="426"/>
                    </a:cubicBezTo>
                    <a:cubicBezTo>
                      <a:pt x="87" y="426"/>
                      <a:pt x="111" y="406"/>
                      <a:pt x="116" y="378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52" y="873"/>
                      <a:pt x="152" y="873"/>
                      <a:pt x="152" y="873"/>
                    </a:cubicBezTo>
                    <a:cubicBezTo>
                      <a:pt x="152" y="905"/>
                      <a:pt x="178" y="931"/>
                      <a:pt x="210" y="931"/>
                    </a:cubicBezTo>
                    <a:cubicBezTo>
                      <a:pt x="242" y="931"/>
                      <a:pt x="268" y="905"/>
                      <a:pt x="268" y="873"/>
                    </a:cubicBezTo>
                    <a:cubicBezTo>
                      <a:pt x="268" y="516"/>
                      <a:pt x="268" y="516"/>
                      <a:pt x="268" y="516"/>
                    </a:cubicBezTo>
                    <a:cubicBezTo>
                      <a:pt x="282" y="516"/>
                      <a:pt x="282" y="516"/>
                      <a:pt x="282" y="516"/>
                    </a:cubicBezTo>
                    <a:cubicBezTo>
                      <a:pt x="282" y="873"/>
                      <a:pt x="282" y="873"/>
                      <a:pt x="282" y="873"/>
                    </a:cubicBezTo>
                    <a:cubicBezTo>
                      <a:pt x="282" y="905"/>
                      <a:pt x="308" y="931"/>
                      <a:pt x="341" y="931"/>
                    </a:cubicBezTo>
                    <a:cubicBezTo>
                      <a:pt x="373" y="931"/>
                      <a:pt x="399" y="905"/>
                      <a:pt x="399" y="873"/>
                    </a:cubicBezTo>
                    <a:cubicBezTo>
                      <a:pt x="398" y="152"/>
                      <a:pt x="398" y="152"/>
                      <a:pt x="398" y="152"/>
                    </a:cubicBezTo>
                    <a:cubicBezTo>
                      <a:pt x="435" y="378"/>
                      <a:pt x="435" y="378"/>
                      <a:pt x="435" y="378"/>
                    </a:cubicBezTo>
                    <a:cubicBezTo>
                      <a:pt x="440" y="406"/>
                      <a:pt x="464" y="426"/>
                      <a:pt x="492" y="426"/>
                    </a:cubicBezTo>
                    <a:cubicBezTo>
                      <a:pt x="524" y="426"/>
                      <a:pt x="550" y="400"/>
                      <a:pt x="550" y="368"/>
                    </a:cubicBezTo>
                    <a:cubicBezTo>
                      <a:pt x="550" y="365"/>
                      <a:pt x="550" y="362"/>
                      <a:pt x="550" y="36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3484435" y="3609501"/>
                <a:ext cx="406416" cy="44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53" name="Freeform 19"/>
              <p:cNvSpPr>
                <a:spLocks/>
              </p:cNvSpPr>
              <p:nvPr/>
            </p:nvSpPr>
            <p:spPr bwMode="auto">
              <a:xfrm>
                <a:off x="3239951" y="4112843"/>
                <a:ext cx="895385" cy="1673569"/>
              </a:xfrm>
              <a:custGeom>
                <a:avLst/>
                <a:gdLst>
                  <a:gd name="T0" fmla="*/ 549 w 550"/>
                  <a:gd name="T1" fmla="*/ 360 h 932"/>
                  <a:gd name="T2" fmla="*/ 550 w 550"/>
                  <a:gd name="T3" fmla="*/ 353 h 932"/>
                  <a:gd name="T4" fmla="*/ 493 w 550"/>
                  <a:gd name="T5" fmla="*/ 50 h 932"/>
                  <a:gd name="T6" fmla="*/ 435 w 550"/>
                  <a:gd name="T7" fmla="*/ 0 h 932"/>
                  <a:gd name="T8" fmla="*/ 115 w 550"/>
                  <a:gd name="T9" fmla="*/ 0 h 932"/>
                  <a:gd name="T10" fmla="*/ 58 w 550"/>
                  <a:gd name="T11" fmla="*/ 49 h 932"/>
                  <a:gd name="T12" fmla="*/ 0 w 550"/>
                  <a:gd name="T13" fmla="*/ 353 h 932"/>
                  <a:gd name="T14" fmla="*/ 1 w 550"/>
                  <a:gd name="T15" fmla="*/ 360 h 932"/>
                  <a:gd name="T16" fmla="*/ 0 w 550"/>
                  <a:gd name="T17" fmla="*/ 369 h 932"/>
                  <a:gd name="T18" fmla="*/ 58 w 550"/>
                  <a:gd name="T19" fmla="*/ 427 h 932"/>
                  <a:gd name="T20" fmla="*/ 116 w 550"/>
                  <a:gd name="T21" fmla="*/ 379 h 932"/>
                  <a:gd name="T22" fmla="*/ 152 w 550"/>
                  <a:gd name="T23" fmla="*/ 153 h 932"/>
                  <a:gd name="T24" fmla="*/ 151 w 550"/>
                  <a:gd name="T25" fmla="*/ 874 h 932"/>
                  <a:gd name="T26" fmla="*/ 210 w 550"/>
                  <a:gd name="T27" fmla="*/ 932 h 932"/>
                  <a:gd name="T28" fmla="*/ 268 w 550"/>
                  <a:gd name="T29" fmla="*/ 874 h 932"/>
                  <a:gd name="T30" fmla="*/ 268 w 550"/>
                  <a:gd name="T31" fmla="*/ 517 h 932"/>
                  <a:gd name="T32" fmla="*/ 282 w 550"/>
                  <a:gd name="T33" fmla="*/ 517 h 932"/>
                  <a:gd name="T34" fmla="*/ 282 w 550"/>
                  <a:gd name="T35" fmla="*/ 874 h 932"/>
                  <a:gd name="T36" fmla="*/ 340 w 550"/>
                  <a:gd name="T37" fmla="*/ 932 h 932"/>
                  <a:gd name="T38" fmla="*/ 399 w 550"/>
                  <a:gd name="T39" fmla="*/ 874 h 932"/>
                  <a:gd name="T40" fmla="*/ 398 w 550"/>
                  <a:gd name="T41" fmla="*/ 153 h 932"/>
                  <a:gd name="T42" fmla="*/ 435 w 550"/>
                  <a:gd name="T43" fmla="*/ 379 h 932"/>
                  <a:gd name="T44" fmla="*/ 492 w 550"/>
                  <a:gd name="T45" fmla="*/ 427 h 932"/>
                  <a:gd name="T46" fmla="*/ 550 w 550"/>
                  <a:gd name="T47" fmla="*/ 369 h 932"/>
                  <a:gd name="T48" fmla="*/ 549 w 550"/>
                  <a:gd name="T49" fmla="*/ 36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549" y="360"/>
                    </a:moveTo>
                    <a:cubicBezTo>
                      <a:pt x="550" y="358"/>
                      <a:pt x="550" y="356"/>
                      <a:pt x="550" y="353"/>
                    </a:cubicBezTo>
                    <a:cubicBezTo>
                      <a:pt x="493" y="50"/>
                      <a:pt x="493" y="50"/>
                      <a:pt x="493" y="50"/>
                    </a:cubicBezTo>
                    <a:cubicBezTo>
                      <a:pt x="488" y="21"/>
                      <a:pt x="464" y="0"/>
                      <a:pt x="43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86" y="0"/>
                      <a:pt x="62" y="21"/>
                      <a:pt x="58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6"/>
                      <a:pt x="0" y="358"/>
                      <a:pt x="1" y="360"/>
                    </a:cubicBezTo>
                    <a:cubicBezTo>
                      <a:pt x="0" y="363"/>
                      <a:pt x="0" y="366"/>
                      <a:pt x="0" y="369"/>
                    </a:cubicBezTo>
                    <a:cubicBezTo>
                      <a:pt x="0" y="401"/>
                      <a:pt x="26" y="427"/>
                      <a:pt x="58" y="427"/>
                    </a:cubicBezTo>
                    <a:cubicBezTo>
                      <a:pt x="87" y="427"/>
                      <a:pt x="111" y="407"/>
                      <a:pt x="116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8" y="932"/>
                      <a:pt x="210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3" y="932"/>
                      <a:pt x="399" y="906"/>
                      <a:pt x="399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5" y="379"/>
                      <a:pt x="435" y="379"/>
                      <a:pt x="435" y="379"/>
                    </a:cubicBezTo>
                    <a:cubicBezTo>
                      <a:pt x="440" y="407"/>
                      <a:pt x="464" y="427"/>
                      <a:pt x="492" y="427"/>
                    </a:cubicBezTo>
                    <a:cubicBezTo>
                      <a:pt x="524" y="427"/>
                      <a:pt x="550" y="401"/>
                      <a:pt x="550" y="369"/>
                    </a:cubicBezTo>
                    <a:cubicBezTo>
                      <a:pt x="550" y="366"/>
                      <a:pt x="550" y="363"/>
                      <a:pt x="549" y="36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auto">
              <a:xfrm>
                <a:off x="4510000" y="3457070"/>
                <a:ext cx="458805" cy="50651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4233765" y="4025512"/>
                <a:ext cx="1011276" cy="1886338"/>
              </a:xfrm>
              <a:custGeom>
                <a:avLst/>
                <a:gdLst>
                  <a:gd name="T0" fmla="*/ 620 w 621"/>
                  <a:gd name="T1" fmla="*/ 406 h 1051"/>
                  <a:gd name="T2" fmla="*/ 620 w 621"/>
                  <a:gd name="T3" fmla="*/ 398 h 1051"/>
                  <a:gd name="T4" fmla="*/ 556 w 621"/>
                  <a:gd name="T5" fmla="*/ 56 h 1051"/>
                  <a:gd name="T6" fmla="*/ 491 w 621"/>
                  <a:gd name="T7" fmla="*/ 0 h 1051"/>
                  <a:gd name="T8" fmla="*/ 130 w 621"/>
                  <a:gd name="T9" fmla="*/ 0 h 1051"/>
                  <a:gd name="T10" fmla="*/ 65 w 621"/>
                  <a:gd name="T11" fmla="*/ 55 h 1051"/>
                  <a:gd name="T12" fmla="*/ 1 w 621"/>
                  <a:gd name="T13" fmla="*/ 398 h 1051"/>
                  <a:gd name="T14" fmla="*/ 1 w 621"/>
                  <a:gd name="T15" fmla="*/ 406 h 1051"/>
                  <a:gd name="T16" fmla="*/ 0 w 621"/>
                  <a:gd name="T17" fmla="*/ 415 h 1051"/>
                  <a:gd name="T18" fmla="*/ 66 w 621"/>
                  <a:gd name="T19" fmla="*/ 481 h 1051"/>
                  <a:gd name="T20" fmla="*/ 131 w 621"/>
                  <a:gd name="T21" fmla="*/ 427 h 1051"/>
                  <a:gd name="T22" fmla="*/ 171 w 621"/>
                  <a:gd name="T23" fmla="*/ 172 h 1051"/>
                  <a:gd name="T24" fmla="*/ 171 w 621"/>
                  <a:gd name="T25" fmla="*/ 985 h 1051"/>
                  <a:gd name="T26" fmla="*/ 237 w 621"/>
                  <a:gd name="T27" fmla="*/ 1051 h 1051"/>
                  <a:gd name="T28" fmla="*/ 303 w 621"/>
                  <a:gd name="T29" fmla="*/ 985 h 1051"/>
                  <a:gd name="T30" fmla="*/ 303 w 621"/>
                  <a:gd name="T31" fmla="*/ 583 h 1051"/>
                  <a:gd name="T32" fmla="*/ 318 w 621"/>
                  <a:gd name="T33" fmla="*/ 583 h 1051"/>
                  <a:gd name="T34" fmla="*/ 318 w 621"/>
                  <a:gd name="T35" fmla="*/ 985 h 1051"/>
                  <a:gd name="T36" fmla="*/ 384 w 621"/>
                  <a:gd name="T37" fmla="*/ 1051 h 1051"/>
                  <a:gd name="T38" fmla="*/ 450 w 621"/>
                  <a:gd name="T39" fmla="*/ 985 h 1051"/>
                  <a:gd name="T40" fmla="*/ 449 w 621"/>
                  <a:gd name="T41" fmla="*/ 172 h 1051"/>
                  <a:gd name="T42" fmla="*/ 490 w 621"/>
                  <a:gd name="T43" fmla="*/ 427 h 1051"/>
                  <a:gd name="T44" fmla="*/ 555 w 621"/>
                  <a:gd name="T45" fmla="*/ 481 h 1051"/>
                  <a:gd name="T46" fmla="*/ 621 w 621"/>
                  <a:gd name="T47" fmla="*/ 415 h 1051"/>
                  <a:gd name="T48" fmla="*/ 620 w 621"/>
                  <a:gd name="T49" fmla="*/ 406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1" h="1051">
                    <a:moveTo>
                      <a:pt x="620" y="406"/>
                    </a:moveTo>
                    <a:cubicBezTo>
                      <a:pt x="621" y="404"/>
                      <a:pt x="621" y="401"/>
                      <a:pt x="620" y="398"/>
                    </a:cubicBezTo>
                    <a:cubicBezTo>
                      <a:pt x="556" y="56"/>
                      <a:pt x="556" y="56"/>
                      <a:pt x="556" y="56"/>
                    </a:cubicBezTo>
                    <a:cubicBezTo>
                      <a:pt x="550" y="23"/>
                      <a:pt x="523" y="0"/>
                      <a:pt x="491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98" y="0"/>
                      <a:pt x="70" y="23"/>
                      <a:pt x="65" y="55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401"/>
                      <a:pt x="0" y="404"/>
                      <a:pt x="1" y="406"/>
                    </a:cubicBezTo>
                    <a:cubicBezTo>
                      <a:pt x="0" y="409"/>
                      <a:pt x="0" y="412"/>
                      <a:pt x="0" y="415"/>
                    </a:cubicBezTo>
                    <a:cubicBezTo>
                      <a:pt x="0" y="452"/>
                      <a:pt x="30" y="481"/>
                      <a:pt x="66" y="481"/>
                    </a:cubicBezTo>
                    <a:cubicBezTo>
                      <a:pt x="98" y="481"/>
                      <a:pt x="125" y="459"/>
                      <a:pt x="131" y="427"/>
                    </a:cubicBezTo>
                    <a:cubicBezTo>
                      <a:pt x="171" y="172"/>
                      <a:pt x="171" y="172"/>
                      <a:pt x="171" y="172"/>
                    </a:cubicBezTo>
                    <a:cubicBezTo>
                      <a:pt x="171" y="985"/>
                      <a:pt x="171" y="985"/>
                      <a:pt x="171" y="985"/>
                    </a:cubicBezTo>
                    <a:cubicBezTo>
                      <a:pt x="171" y="1022"/>
                      <a:pt x="200" y="1051"/>
                      <a:pt x="237" y="1051"/>
                    </a:cubicBezTo>
                    <a:cubicBezTo>
                      <a:pt x="273" y="1051"/>
                      <a:pt x="303" y="1022"/>
                      <a:pt x="303" y="985"/>
                    </a:cubicBezTo>
                    <a:cubicBezTo>
                      <a:pt x="303" y="583"/>
                      <a:pt x="303" y="583"/>
                      <a:pt x="303" y="583"/>
                    </a:cubicBezTo>
                    <a:cubicBezTo>
                      <a:pt x="318" y="583"/>
                      <a:pt x="318" y="583"/>
                      <a:pt x="318" y="583"/>
                    </a:cubicBezTo>
                    <a:cubicBezTo>
                      <a:pt x="318" y="985"/>
                      <a:pt x="318" y="985"/>
                      <a:pt x="318" y="985"/>
                    </a:cubicBezTo>
                    <a:cubicBezTo>
                      <a:pt x="318" y="1022"/>
                      <a:pt x="348" y="1051"/>
                      <a:pt x="384" y="1051"/>
                    </a:cubicBezTo>
                    <a:cubicBezTo>
                      <a:pt x="420" y="1051"/>
                      <a:pt x="450" y="1022"/>
                      <a:pt x="450" y="985"/>
                    </a:cubicBezTo>
                    <a:cubicBezTo>
                      <a:pt x="449" y="172"/>
                      <a:pt x="449" y="172"/>
                      <a:pt x="449" y="172"/>
                    </a:cubicBezTo>
                    <a:cubicBezTo>
                      <a:pt x="490" y="427"/>
                      <a:pt x="490" y="427"/>
                      <a:pt x="490" y="427"/>
                    </a:cubicBezTo>
                    <a:cubicBezTo>
                      <a:pt x="496" y="459"/>
                      <a:pt x="523" y="481"/>
                      <a:pt x="555" y="481"/>
                    </a:cubicBezTo>
                    <a:cubicBezTo>
                      <a:pt x="591" y="481"/>
                      <a:pt x="621" y="452"/>
                      <a:pt x="621" y="415"/>
                    </a:cubicBezTo>
                    <a:cubicBezTo>
                      <a:pt x="621" y="412"/>
                      <a:pt x="620" y="409"/>
                      <a:pt x="620" y="4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4571915" y="2056607"/>
                <a:ext cx="1582800" cy="1584651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F6AA32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6" name="Freeform 25"/>
              <p:cNvSpPr>
                <a:spLocks/>
              </p:cNvSpPr>
              <p:nvPr/>
            </p:nvSpPr>
            <p:spPr bwMode="auto">
              <a:xfrm>
                <a:off x="5592717" y="2571063"/>
                <a:ext cx="1079542" cy="1079722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9F3D34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 flipH="1">
                <a:off x="2344566" y="2644103"/>
                <a:ext cx="1122406" cy="1054317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F6AA32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 flipH="1">
                <a:off x="2927201" y="2285254"/>
                <a:ext cx="1306564" cy="1275025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89A14F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3851162" y="2571063"/>
                <a:ext cx="1038265" cy="981277"/>
              </a:xfrm>
              <a:custGeom>
                <a:avLst/>
                <a:gdLst>
                  <a:gd name="T0" fmla="*/ 443 w 877"/>
                  <a:gd name="T1" fmla="*/ 0 h 867"/>
                  <a:gd name="T2" fmla="*/ 183 w 877"/>
                  <a:gd name="T3" fmla="*/ 98 h 867"/>
                  <a:gd name="T4" fmla="*/ 142 w 877"/>
                  <a:gd name="T5" fmla="*/ 650 h 867"/>
                  <a:gd name="T6" fmla="*/ 344 w 877"/>
                  <a:gd name="T7" fmla="*/ 773 h 867"/>
                  <a:gd name="T8" fmla="*/ 344 w 877"/>
                  <a:gd name="T9" fmla="*/ 773 h 867"/>
                  <a:gd name="T10" fmla="*/ 371 w 877"/>
                  <a:gd name="T11" fmla="*/ 867 h 867"/>
                  <a:gd name="T12" fmla="*/ 451 w 877"/>
                  <a:gd name="T13" fmla="*/ 783 h 867"/>
                  <a:gd name="T14" fmla="*/ 695 w 877"/>
                  <a:gd name="T15" fmla="*/ 686 h 867"/>
                  <a:gd name="T16" fmla="*/ 736 w 877"/>
                  <a:gd name="T17" fmla="*/ 133 h 867"/>
                  <a:gd name="T18" fmla="*/ 443 w 877"/>
                  <a:gd name="T1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7" h="867">
                    <a:moveTo>
                      <a:pt x="443" y="0"/>
                    </a:moveTo>
                    <a:cubicBezTo>
                      <a:pt x="351" y="0"/>
                      <a:pt x="258" y="32"/>
                      <a:pt x="183" y="98"/>
                    </a:cubicBezTo>
                    <a:cubicBezTo>
                      <a:pt x="19" y="240"/>
                      <a:pt x="0" y="488"/>
                      <a:pt x="142" y="650"/>
                    </a:cubicBezTo>
                    <a:cubicBezTo>
                      <a:pt x="197" y="714"/>
                      <a:pt x="268" y="755"/>
                      <a:pt x="34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71" y="867"/>
                      <a:pt x="371" y="867"/>
                      <a:pt x="371" y="867"/>
                    </a:cubicBezTo>
                    <a:cubicBezTo>
                      <a:pt x="451" y="783"/>
                      <a:pt x="451" y="783"/>
                      <a:pt x="451" y="783"/>
                    </a:cubicBezTo>
                    <a:cubicBezTo>
                      <a:pt x="538" y="780"/>
                      <a:pt x="624" y="747"/>
                      <a:pt x="695" y="686"/>
                    </a:cubicBezTo>
                    <a:cubicBezTo>
                      <a:pt x="859" y="543"/>
                      <a:pt x="877" y="296"/>
                      <a:pt x="736" y="133"/>
                    </a:cubicBezTo>
                    <a:cubicBezTo>
                      <a:pt x="659" y="45"/>
                      <a:pt x="551" y="0"/>
                      <a:pt x="443" y="0"/>
                    </a:cubicBezTo>
                  </a:path>
                </a:pathLst>
              </a:custGeom>
              <a:solidFill>
                <a:srgbClr val="1BAE96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  <p:sp>
            <p:nvSpPr>
              <p:cNvPr id="90" name="Freeform 6"/>
              <p:cNvSpPr>
                <a:spLocks/>
              </p:cNvSpPr>
              <p:nvPr/>
            </p:nvSpPr>
            <p:spPr bwMode="auto">
              <a:xfrm>
                <a:off x="6235679" y="3214133"/>
                <a:ext cx="503258" cy="503341"/>
              </a:xfrm>
              <a:custGeom>
                <a:avLst/>
                <a:gdLst>
                  <a:gd name="T0" fmla="*/ 139 w 273"/>
                  <a:gd name="T1" fmla="*/ 0 h 260"/>
                  <a:gd name="T2" fmla="*/ 72 w 273"/>
                  <a:gd name="T3" fmla="*/ 20 h 260"/>
                  <a:gd name="T4" fmla="*/ 36 w 273"/>
                  <a:gd name="T5" fmla="*/ 185 h 260"/>
                  <a:gd name="T6" fmla="*/ 92 w 273"/>
                  <a:gd name="T7" fmla="*/ 230 h 260"/>
                  <a:gd name="T8" fmla="*/ 96 w 273"/>
                  <a:gd name="T9" fmla="*/ 260 h 260"/>
                  <a:gd name="T10" fmla="*/ 124 w 273"/>
                  <a:gd name="T11" fmla="*/ 238 h 260"/>
                  <a:gd name="T12" fmla="*/ 135 w 273"/>
                  <a:gd name="T13" fmla="*/ 238 h 260"/>
                  <a:gd name="T14" fmla="*/ 202 w 273"/>
                  <a:gd name="T15" fmla="*/ 218 h 260"/>
                  <a:gd name="T16" fmla="*/ 238 w 273"/>
                  <a:gd name="T17" fmla="*/ 53 h 260"/>
                  <a:gd name="T18" fmla="*/ 139 w 273"/>
                  <a:gd name="T1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60">
                    <a:moveTo>
                      <a:pt x="139" y="0"/>
                    </a:moveTo>
                    <a:cubicBezTo>
                      <a:pt x="116" y="0"/>
                      <a:pt x="93" y="7"/>
                      <a:pt x="72" y="20"/>
                    </a:cubicBezTo>
                    <a:cubicBezTo>
                      <a:pt x="17" y="56"/>
                      <a:pt x="0" y="130"/>
                      <a:pt x="36" y="185"/>
                    </a:cubicBezTo>
                    <a:cubicBezTo>
                      <a:pt x="50" y="206"/>
                      <a:pt x="70" y="222"/>
                      <a:pt x="92" y="230"/>
                    </a:cubicBezTo>
                    <a:cubicBezTo>
                      <a:pt x="96" y="260"/>
                      <a:pt x="96" y="260"/>
                      <a:pt x="96" y="260"/>
                    </a:cubicBezTo>
                    <a:cubicBezTo>
                      <a:pt x="124" y="238"/>
                      <a:pt x="124" y="238"/>
                      <a:pt x="124" y="238"/>
                    </a:cubicBezTo>
                    <a:cubicBezTo>
                      <a:pt x="128" y="238"/>
                      <a:pt x="131" y="238"/>
                      <a:pt x="135" y="238"/>
                    </a:cubicBezTo>
                    <a:cubicBezTo>
                      <a:pt x="158" y="238"/>
                      <a:pt x="181" y="232"/>
                      <a:pt x="202" y="218"/>
                    </a:cubicBezTo>
                    <a:cubicBezTo>
                      <a:pt x="257" y="182"/>
                      <a:pt x="273" y="108"/>
                      <a:pt x="238" y="53"/>
                    </a:cubicBezTo>
                    <a:cubicBezTo>
                      <a:pt x="215" y="19"/>
                      <a:pt x="177" y="0"/>
                      <a:pt x="139" y="0"/>
                    </a:cubicBezTo>
                  </a:path>
                </a:pathLst>
              </a:custGeom>
              <a:solidFill>
                <a:srgbClr val="89A14F"/>
              </a:solidFill>
              <a:ln>
                <a:noFill/>
              </a:ln>
            </p:spPr>
            <p:txBody>
              <a:bodyPr lIns="35652" tIns="17826" rIns="35652" bIns="17826"/>
              <a:lstStyle/>
              <a:p>
                <a:pPr defTabSz="84892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0000"/>
                  </a:solidFill>
                  <a:latin typeface="Roboto Thin"/>
                  <a:cs typeface="+mn-cs"/>
                </a:endParaRP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2416013" y="2953981"/>
              <a:ext cx="315947" cy="48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600" b="1" dirty="0" smtClean="0">
                  <a:solidFill>
                    <a:schemeClr val="bg1"/>
                  </a:solidFill>
                </a:rPr>
                <a:t>$</a:t>
              </a:r>
              <a:endParaRPr lang="es-CO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965546" y="3206206"/>
              <a:ext cx="315947" cy="443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 smtClean="0">
                  <a:solidFill>
                    <a:schemeClr val="bg1"/>
                  </a:solidFill>
                </a:rPr>
                <a:t>$</a:t>
              </a:r>
              <a:endParaRPr lang="es-CO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572091" y="3507060"/>
              <a:ext cx="315947" cy="27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chemeClr val="bg1"/>
                  </a:solidFill>
                </a:rPr>
                <a:t>$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278956" y="3173255"/>
              <a:ext cx="315947" cy="39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solidFill>
                    <a:schemeClr val="bg1"/>
                  </a:solidFill>
                </a:rPr>
                <a:t>$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3011126" y="3139779"/>
              <a:ext cx="315947" cy="39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solidFill>
                    <a:schemeClr val="bg1"/>
                  </a:solidFill>
                </a:rPr>
                <a:t>$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3679785" y="2871457"/>
              <a:ext cx="542269" cy="53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b="1" dirty="0" smtClean="0">
                  <a:solidFill>
                    <a:schemeClr val="bg1"/>
                  </a:solidFill>
                </a:rPr>
                <a:t>$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5689" y="1500018"/>
            <a:ext cx="402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Pagos Electrónicos</a:t>
            </a:r>
            <a:endParaRPr lang="es-CO" sz="4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30009" y="3243703"/>
            <a:ext cx="293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Estudio </a:t>
            </a:r>
            <a:r>
              <a:rPr lang="es-ES" dirty="0">
                <a:latin typeface="Arial Narrow" panose="020B0606020202030204" pitchFamily="34" charset="0"/>
              </a:rPr>
              <a:t>sobre los sistemas de pago de bajo valor y su </a:t>
            </a:r>
            <a:r>
              <a:rPr lang="es-ES" dirty="0" smtClean="0">
                <a:latin typeface="Arial Narrow" panose="020B0606020202030204" pitchFamily="34" charset="0"/>
              </a:rPr>
              <a:t>regulación.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5415834" y="-12510"/>
            <a:ext cx="4768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Agenda </a:t>
            </a:r>
            <a:r>
              <a:rPr lang="es-CO" sz="4000" b="1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URF</a:t>
            </a:r>
          </a:p>
        </p:txBody>
      </p:sp>
      <p:grpSp>
        <p:nvGrpSpPr>
          <p:cNvPr id="9" name="52 Grupo"/>
          <p:cNvGrpSpPr>
            <a:grpSpLocks/>
          </p:cNvGrpSpPr>
          <p:nvPr/>
        </p:nvGrpSpPr>
        <p:grpSpPr bwMode="auto">
          <a:xfrm>
            <a:off x="5315748" y="1224948"/>
            <a:ext cx="3754639" cy="3640374"/>
            <a:chOff x="2214547" y="731839"/>
            <a:chExt cx="4500593" cy="4483115"/>
          </a:xfrm>
        </p:grpSpPr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214547" y="731839"/>
              <a:ext cx="4500593" cy="4483115"/>
              <a:chOff x="4139802" y="1709014"/>
              <a:chExt cx="4236368" cy="4238044"/>
            </a:xfrm>
          </p:grpSpPr>
          <p:sp>
            <p:nvSpPr>
              <p:cNvPr id="21" name="Shape 373"/>
              <p:cNvSpPr>
                <a:spLocks/>
              </p:cNvSpPr>
              <p:nvPr/>
            </p:nvSpPr>
            <p:spPr bwMode="auto">
              <a:xfrm rot="16200000" flipH="1">
                <a:off x="4418677" y="3713042"/>
                <a:ext cx="1661301" cy="1660177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00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22" name="Shape 382"/>
              <p:cNvSpPr>
                <a:spLocks noChangeArrowheads="1"/>
              </p:cNvSpPr>
              <p:nvPr/>
            </p:nvSpPr>
            <p:spPr bwMode="auto">
              <a:xfrm rot="10800000" flipH="1">
                <a:off x="6142177" y="3713981"/>
                <a:ext cx="2233993" cy="2233077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23" name="Shape 392"/>
              <p:cNvSpPr>
                <a:spLocks/>
              </p:cNvSpPr>
              <p:nvPr/>
            </p:nvSpPr>
            <p:spPr bwMode="auto">
              <a:xfrm>
                <a:off x="6142177" y="2162233"/>
                <a:ext cx="1485344" cy="1485717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grpSp>
            <p:nvGrpSpPr>
              <p:cNvPr id="24" name="Group 404"/>
              <p:cNvGrpSpPr>
                <a:grpSpLocks/>
              </p:cNvGrpSpPr>
              <p:nvPr/>
            </p:nvGrpSpPr>
            <p:grpSpPr bwMode="auto">
              <a:xfrm>
                <a:off x="4139802" y="1709014"/>
                <a:ext cx="1938826" cy="1938826"/>
                <a:chOff x="-1" y="0"/>
                <a:chExt cx="1938823" cy="1938822"/>
              </a:xfrm>
            </p:grpSpPr>
            <p:sp>
              <p:nvSpPr>
                <p:cNvPr id="26" name="Shape 401"/>
                <p:cNvSpPr>
                  <a:spLocks noChangeArrowheads="1"/>
                </p:cNvSpPr>
                <p:nvPr/>
              </p:nvSpPr>
              <p:spPr bwMode="auto">
                <a:xfrm rot="-5400000">
                  <a:off x="-408" y="407"/>
                  <a:ext cx="1938931" cy="1938117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4844"/>
                        <a:pt x="4844" y="0"/>
                        <a:pt x="10800" y="0"/>
                      </a:cubicBezTo>
                      <a:cubicBezTo>
                        <a:pt x="16756" y="0"/>
                        <a:pt x="21600" y="4844"/>
                        <a:pt x="21600" y="10800"/>
                      </a:cubicBezTo>
                      <a:cubicBezTo>
                        <a:pt x="21600" y="16756"/>
                        <a:pt x="16756" y="21600"/>
                        <a:pt x="108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/>
                <a:p>
                  <a:endParaRPr lang="es-ES"/>
                </a:p>
              </p:txBody>
            </p:sp>
            <p:sp>
              <p:nvSpPr>
                <p:cNvPr id="27" name="Shape 403"/>
                <p:cNvSpPr>
                  <a:spLocks noChangeArrowheads="1"/>
                </p:cNvSpPr>
                <p:nvPr/>
              </p:nvSpPr>
              <p:spPr bwMode="auto">
                <a:xfrm rot="-5400000">
                  <a:off x="345073" y="358993"/>
                  <a:ext cx="1230771" cy="123153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>
                    <a:latin typeface="Roboto Thin"/>
                  </a:endParaRPr>
                </a:p>
              </p:txBody>
            </p:sp>
          </p:grpSp>
        </p:grpSp>
        <p:sp>
          <p:nvSpPr>
            <p:cNvPr id="11" name="Freeform 217"/>
            <p:cNvSpPr>
              <a:spLocks noEditPoints="1"/>
            </p:cNvSpPr>
            <p:nvPr/>
          </p:nvSpPr>
          <p:spPr bwMode="auto">
            <a:xfrm>
              <a:off x="2357423" y="860427"/>
              <a:ext cx="1800237" cy="1800231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Roboto Thin"/>
              </a:endParaRPr>
            </a:p>
          </p:txBody>
        </p:sp>
        <p:sp>
          <p:nvSpPr>
            <p:cNvPr id="12" name="Shape 403"/>
            <p:cNvSpPr>
              <a:spLocks noChangeArrowheads="1"/>
            </p:cNvSpPr>
            <p:nvPr/>
          </p:nvSpPr>
          <p:spPr bwMode="auto">
            <a:xfrm rot="16200000">
              <a:off x="4699126" y="3308108"/>
              <a:ext cx="1332000" cy="140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>
                <a:latin typeface="Roboto Thin"/>
              </a:endParaRPr>
            </a:p>
          </p:txBody>
        </p:sp>
        <p:sp>
          <p:nvSpPr>
            <p:cNvPr id="13" name="Freeform 217"/>
            <p:cNvSpPr>
              <a:spLocks noEditPoints="1"/>
            </p:cNvSpPr>
            <p:nvPr/>
          </p:nvSpPr>
          <p:spPr bwMode="auto">
            <a:xfrm>
              <a:off x="4540251" y="3060710"/>
              <a:ext cx="2016138" cy="2016132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Roboto Thin"/>
              </a:endParaRPr>
            </a:p>
          </p:txBody>
        </p:sp>
        <p:sp>
          <p:nvSpPr>
            <p:cNvPr id="14" name="Shape 403"/>
            <p:cNvSpPr>
              <a:spLocks noChangeArrowheads="1"/>
            </p:cNvSpPr>
            <p:nvPr/>
          </p:nvSpPr>
          <p:spPr bwMode="auto">
            <a:xfrm rot="-5400000">
              <a:off x="2885059" y="3234418"/>
              <a:ext cx="1044000" cy="1044000"/>
            </a:xfrm>
            <a:prstGeom prst="ellipse">
              <a:avLst/>
            </a:prstGeom>
            <a:solidFill>
              <a:srgbClr val="D00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>
                <a:latin typeface="Roboto Thin"/>
              </a:endParaRPr>
            </a:p>
          </p:txBody>
        </p:sp>
        <p:sp>
          <p:nvSpPr>
            <p:cNvPr id="15" name="Freeform 217"/>
            <p:cNvSpPr>
              <a:spLocks noEditPoints="1"/>
            </p:cNvSpPr>
            <p:nvPr/>
          </p:nvSpPr>
          <p:spPr bwMode="auto">
            <a:xfrm>
              <a:off x="2666988" y="3017847"/>
              <a:ext cx="1476385" cy="1476380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Roboto Thin"/>
              </a:endParaRPr>
            </a:p>
          </p:txBody>
        </p:sp>
        <p:sp>
          <p:nvSpPr>
            <p:cNvPr id="16" name="Shape 403"/>
            <p:cNvSpPr>
              <a:spLocks noChangeArrowheads="1"/>
            </p:cNvSpPr>
            <p:nvPr/>
          </p:nvSpPr>
          <p:spPr bwMode="auto">
            <a:xfrm rot="-5400000">
              <a:off x="4672133" y="1517658"/>
              <a:ext cx="900000" cy="90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>
                <a:latin typeface="Roboto Thin"/>
              </a:endParaRPr>
            </a:p>
          </p:txBody>
        </p:sp>
        <p:sp>
          <p:nvSpPr>
            <p:cNvPr id="17" name="Freeform 217"/>
            <p:cNvSpPr>
              <a:spLocks noEditPoints="1"/>
            </p:cNvSpPr>
            <p:nvPr/>
          </p:nvSpPr>
          <p:spPr bwMode="auto">
            <a:xfrm>
              <a:off x="4454525" y="1374779"/>
              <a:ext cx="1331921" cy="1331916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Roboto Thin"/>
              </a:endParaRPr>
            </a:p>
          </p:txBody>
        </p:sp>
      </p:grpSp>
      <p:grpSp>
        <p:nvGrpSpPr>
          <p:cNvPr id="28" name="Shape 483"/>
          <p:cNvGrpSpPr>
            <a:grpSpLocks/>
          </p:cNvGrpSpPr>
          <p:nvPr/>
        </p:nvGrpSpPr>
        <p:grpSpPr bwMode="auto">
          <a:xfrm>
            <a:off x="5960826" y="1778284"/>
            <a:ext cx="456032" cy="527815"/>
            <a:chOff x="2583325" y="2972875"/>
            <a:chExt cx="462850" cy="445750"/>
          </a:xfrm>
        </p:grpSpPr>
        <p:sp>
          <p:nvSpPr>
            <p:cNvPr id="29" name="Shape 484"/>
            <p:cNvSpPr>
              <a:spLocks noChangeArrowheads="1"/>
            </p:cNvSpPr>
            <p:nvPr/>
          </p:nvSpPr>
          <p:spPr bwMode="auto">
            <a:xfrm>
              <a:off x="2701775" y="3323350"/>
              <a:ext cx="225950" cy="95275"/>
            </a:xfrm>
            <a:custGeom>
              <a:avLst/>
              <a:gdLst>
                <a:gd name="T0" fmla="*/ 2147483646 w 9038"/>
                <a:gd name="T1" fmla="*/ 2147483646 h 3811"/>
                <a:gd name="T2" fmla="*/ 2147483646 w 9038"/>
                <a:gd name="T3" fmla="*/ 2147483646 h 3811"/>
                <a:gd name="T4" fmla="*/ 2147483646 w 9038"/>
                <a:gd name="T5" fmla="*/ 2147483646 h 3811"/>
                <a:gd name="T6" fmla="*/ 2147483646 w 9038"/>
                <a:gd name="T7" fmla="*/ 2147483646 h 3811"/>
                <a:gd name="T8" fmla="*/ 2147483646 w 9038"/>
                <a:gd name="T9" fmla="*/ 2147483646 h 3811"/>
                <a:gd name="T10" fmla="*/ 2147483646 w 9038"/>
                <a:gd name="T11" fmla="*/ 2147483646 h 3811"/>
                <a:gd name="T12" fmla="*/ 2147483646 w 9038"/>
                <a:gd name="T13" fmla="*/ 2147483646 h 3811"/>
                <a:gd name="T14" fmla="*/ 2147483646 w 9038"/>
                <a:gd name="T15" fmla="*/ 2147483646 h 3811"/>
                <a:gd name="T16" fmla="*/ 2147483646 w 9038"/>
                <a:gd name="T17" fmla="*/ 2147483646 h 3811"/>
                <a:gd name="T18" fmla="*/ 2147483646 w 9038"/>
                <a:gd name="T19" fmla="*/ 2147483646 h 3811"/>
                <a:gd name="T20" fmla="*/ 2147483646 w 9038"/>
                <a:gd name="T21" fmla="*/ 2147483646 h 3811"/>
                <a:gd name="T22" fmla="*/ 2147483646 w 9038"/>
                <a:gd name="T23" fmla="*/ 2147483646 h 3811"/>
                <a:gd name="T24" fmla="*/ 2147483646 w 9038"/>
                <a:gd name="T25" fmla="*/ 2147483646 h 3811"/>
                <a:gd name="T26" fmla="*/ 2147483646 w 9038"/>
                <a:gd name="T27" fmla="*/ 2147483646 h 3811"/>
                <a:gd name="T28" fmla="*/ 2147483646 w 9038"/>
                <a:gd name="T29" fmla="*/ 2147483646 h 3811"/>
                <a:gd name="T30" fmla="*/ 2147483646 w 9038"/>
                <a:gd name="T31" fmla="*/ 2147483646 h 3811"/>
                <a:gd name="T32" fmla="*/ 2147483646 w 9038"/>
                <a:gd name="T33" fmla="*/ 2147483646 h 3811"/>
                <a:gd name="T34" fmla="*/ 2147483646 w 9038"/>
                <a:gd name="T35" fmla="*/ 2147483646 h 3811"/>
                <a:gd name="T36" fmla="*/ 2147483646 w 9038"/>
                <a:gd name="T37" fmla="*/ 2147483646 h 3811"/>
                <a:gd name="T38" fmla="*/ 2147483646 w 9038"/>
                <a:gd name="T39" fmla="*/ 2147483646 h 3811"/>
                <a:gd name="T40" fmla="*/ 2147483646 w 9038"/>
                <a:gd name="T41" fmla="*/ 2147483646 h 38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38"/>
                <a:gd name="T64" fmla="*/ 0 h 3811"/>
                <a:gd name="T65" fmla="*/ 9038 w 9038"/>
                <a:gd name="T66" fmla="*/ 3811 h 38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0" name="Shape 485"/>
            <p:cNvSpPr>
              <a:spLocks noChangeArrowheads="1"/>
            </p:cNvSpPr>
            <p:nvPr/>
          </p:nvSpPr>
          <p:spPr bwMode="auto">
            <a:xfrm>
              <a:off x="2583325" y="2972875"/>
              <a:ext cx="462850" cy="337075"/>
            </a:xfrm>
            <a:custGeom>
              <a:avLst/>
              <a:gdLst>
                <a:gd name="T0" fmla="*/ 2147483646 w 18514"/>
                <a:gd name="T1" fmla="*/ 2147483646 h 13483"/>
                <a:gd name="T2" fmla="*/ 2147483646 w 18514"/>
                <a:gd name="T3" fmla="*/ 2147483646 h 13483"/>
                <a:gd name="T4" fmla="*/ 2147483646 w 18514"/>
                <a:gd name="T5" fmla="*/ 2147483646 h 13483"/>
                <a:gd name="T6" fmla="*/ 2147483646 w 18514"/>
                <a:gd name="T7" fmla="*/ 2147483646 h 13483"/>
                <a:gd name="T8" fmla="*/ 2147483646 w 18514"/>
                <a:gd name="T9" fmla="*/ 2147483646 h 13483"/>
                <a:gd name="T10" fmla="*/ 2147483646 w 18514"/>
                <a:gd name="T11" fmla="*/ 2147483646 h 13483"/>
                <a:gd name="T12" fmla="*/ 2147483646 w 18514"/>
                <a:gd name="T13" fmla="*/ 2147483646 h 13483"/>
                <a:gd name="T14" fmla="*/ 2147483646 w 18514"/>
                <a:gd name="T15" fmla="*/ 2147483646 h 13483"/>
                <a:gd name="T16" fmla="*/ 2147483646 w 18514"/>
                <a:gd name="T17" fmla="*/ 2147483646 h 13483"/>
                <a:gd name="T18" fmla="*/ 2147483646 w 18514"/>
                <a:gd name="T19" fmla="*/ 2147483646 h 13483"/>
                <a:gd name="T20" fmla="*/ 2147483646 w 18514"/>
                <a:gd name="T21" fmla="*/ 2147483646 h 13483"/>
                <a:gd name="T22" fmla="*/ 2147483646 w 18514"/>
                <a:gd name="T23" fmla="*/ 2147483646 h 13483"/>
                <a:gd name="T24" fmla="*/ 2147483646 w 18514"/>
                <a:gd name="T25" fmla="*/ 2147483646 h 13483"/>
                <a:gd name="T26" fmla="*/ 2147483646 w 18514"/>
                <a:gd name="T27" fmla="*/ 2147483646 h 13483"/>
                <a:gd name="T28" fmla="*/ 2147483646 w 18514"/>
                <a:gd name="T29" fmla="*/ 2147483646 h 13483"/>
                <a:gd name="T30" fmla="*/ 2147483646 w 18514"/>
                <a:gd name="T31" fmla="*/ 2147483646 h 13483"/>
                <a:gd name="T32" fmla="*/ 2147483646 w 18514"/>
                <a:gd name="T33" fmla="*/ 2147483646 h 13483"/>
                <a:gd name="T34" fmla="*/ 2147483646 w 18514"/>
                <a:gd name="T35" fmla="*/ 2147483646 h 13483"/>
                <a:gd name="T36" fmla="*/ 2147483646 w 18514"/>
                <a:gd name="T37" fmla="*/ 2147483646 h 13483"/>
                <a:gd name="T38" fmla="*/ 2147483646 w 18514"/>
                <a:gd name="T39" fmla="*/ 2147483646 h 13483"/>
                <a:gd name="T40" fmla="*/ 2147483646 w 18514"/>
                <a:gd name="T41" fmla="*/ 2147483646 h 13483"/>
                <a:gd name="T42" fmla="*/ 2147483646 w 18514"/>
                <a:gd name="T43" fmla="*/ 2147483646 h 13483"/>
                <a:gd name="T44" fmla="*/ 2147483646 w 18514"/>
                <a:gd name="T45" fmla="*/ 2147483646 h 13483"/>
                <a:gd name="T46" fmla="*/ 2147483646 w 18514"/>
                <a:gd name="T47" fmla="*/ 2147483646 h 13483"/>
                <a:gd name="T48" fmla="*/ 2147483646 w 18514"/>
                <a:gd name="T49" fmla="*/ 2147483646 h 13483"/>
                <a:gd name="T50" fmla="*/ 2147483646 w 18514"/>
                <a:gd name="T51" fmla="*/ 2147483646 h 13483"/>
                <a:gd name="T52" fmla="*/ 2147483646 w 18514"/>
                <a:gd name="T53" fmla="*/ 2147483646 h 13483"/>
                <a:gd name="T54" fmla="*/ 2147483646 w 18514"/>
                <a:gd name="T55" fmla="*/ 2147483646 h 13483"/>
                <a:gd name="T56" fmla="*/ 2147483646 w 18514"/>
                <a:gd name="T57" fmla="*/ 2147483646 h 13483"/>
                <a:gd name="T58" fmla="*/ 2147483646 w 18514"/>
                <a:gd name="T59" fmla="*/ 2147483646 h 13483"/>
                <a:gd name="T60" fmla="*/ 2147483646 w 18514"/>
                <a:gd name="T61" fmla="*/ 2147483646 h 13483"/>
                <a:gd name="T62" fmla="*/ 2147483646 w 18514"/>
                <a:gd name="T63" fmla="*/ 2147483646 h 13483"/>
                <a:gd name="T64" fmla="*/ 2147483646 w 18514"/>
                <a:gd name="T65" fmla="*/ 2147483646 h 13483"/>
                <a:gd name="T66" fmla="*/ 2147483646 w 18514"/>
                <a:gd name="T67" fmla="*/ 2147483646 h 13483"/>
                <a:gd name="T68" fmla="*/ 2147483646 w 18514"/>
                <a:gd name="T69" fmla="*/ 2147483646 h 13483"/>
                <a:gd name="T70" fmla="*/ 2147483646 w 18514"/>
                <a:gd name="T71" fmla="*/ 2147483646 h 13483"/>
                <a:gd name="T72" fmla="*/ 2147483646 w 18514"/>
                <a:gd name="T73" fmla="*/ 2147483646 h 13483"/>
                <a:gd name="T74" fmla="*/ 2147483646 w 18514"/>
                <a:gd name="T75" fmla="*/ 2147483646 h 13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514"/>
                <a:gd name="T115" fmla="*/ 0 h 13483"/>
                <a:gd name="T116" fmla="*/ 18514 w 18514"/>
                <a:gd name="T117" fmla="*/ 13483 h 134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lnTo>
                    <a:pt x="17048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31" name="Shape 593"/>
          <p:cNvGrpSpPr>
            <a:grpSpLocks/>
          </p:cNvGrpSpPr>
          <p:nvPr/>
        </p:nvGrpSpPr>
        <p:grpSpPr bwMode="auto">
          <a:xfrm>
            <a:off x="6054387" y="3464541"/>
            <a:ext cx="487971" cy="457865"/>
            <a:chOff x="5241175" y="4959100"/>
            <a:chExt cx="539775" cy="517775"/>
          </a:xfrm>
        </p:grpSpPr>
        <p:sp>
          <p:nvSpPr>
            <p:cNvPr id="32" name="Shape 594"/>
            <p:cNvSpPr>
              <a:spLocks noChangeArrowheads="1"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2147483646 w 6449"/>
                <a:gd name="T1" fmla="*/ 0 h 7132"/>
                <a:gd name="T2" fmla="*/ 2147483646 w 6449"/>
                <a:gd name="T3" fmla="*/ 2147483646 h 7132"/>
                <a:gd name="T4" fmla="*/ 2147483646 w 6449"/>
                <a:gd name="T5" fmla="*/ 2147483646 h 7132"/>
                <a:gd name="T6" fmla="*/ 2147483646 w 6449"/>
                <a:gd name="T7" fmla="*/ 2147483646 h 7132"/>
                <a:gd name="T8" fmla="*/ 2147483646 w 6449"/>
                <a:gd name="T9" fmla="*/ 2147483646 h 7132"/>
                <a:gd name="T10" fmla="*/ 2147483646 w 6449"/>
                <a:gd name="T11" fmla="*/ 2147483646 h 7132"/>
                <a:gd name="T12" fmla="*/ 2147483646 w 6449"/>
                <a:gd name="T13" fmla="*/ 2147483646 h 7132"/>
                <a:gd name="T14" fmla="*/ 2147483646 w 6449"/>
                <a:gd name="T15" fmla="*/ 2147483646 h 7132"/>
                <a:gd name="T16" fmla="*/ 2147483646 w 6449"/>
                <a:gd name="T17" fmla="*/ 2147483646 h 7132"/>
                <a:gd name="T18" fmla="*/ 2147483646 w 6449"/>
                <a:gd name="T19" fmla="*/ 2147483646 h 7132"/>
                <a:gd name="T20" fmla="*/ 2147483646 w 6449"/>
                <a:gd name="T21" fmla="*/ 2147483646 h 7132"/>
                <a:gd name="T22" fmla="*/ 2147483646 w 6449"/>
                <a:gd name="T23" fmla="*/ 2147483646 h 7132"/>
                <a:gd name="T24" fmla="*/ 2147483646 w 6449"/>
                <a:gd name="T25" fmla="*/ 2147483646 h 7132"/>
                <a:gd name="T26" fmla="*/ 2147483646 w 6449"/>
                <a:gd name="T27" fmla="*/ 2147483646 h 7132"/>
                <a:gd name="T28" fmla="*/ 2147483646 w 6449"/>
                <a:gd name="T29" fmla="*/ 2147483646 h 7132"/>
                <a:gd name="T30" fmla="*/ 2147483646 w 6449"/>
                <a:gd name="T31" fmla="*/ 2147483646 h 7132"/>
                <a:gd name="T32" fmla="*/ 2147483646 w 6449"/>
                <a:gd name="T33" fmla="*/ 2147483646 h 7132"/>
                <a:gd name="T34" fmla="*/ 2147483646 w 6449"/>
                <a:gd name="T35" fmla="*/ 2147483646 h 7132"/>
                <a:gd name="T36" fmla="*/ 2147483646 w 6449"/>
                <a:gd name="T37" fmla="*/ 2147483646 h 7132"/>
                <a:gd name="T38" fmla="*/ 2147483646 w 6449"/>
                <a:gd name="T39" fmla="*/ 2147483646 h 7132"/>
                <a:gd name="T40" fmla="*/ 2147483646 w 6449"/>
                <a:gd name="T41" fmla="*/ 2147483646 h 7132"/>
                <a:gd name="T42" fmla="*/ 0 w 6449"/>
                <a:gd name="T43" fmla="*/ 2147483646 h 7132"/>
                <a:gd name="T44" fmla="*/ 2147483646 w 6449"/>
                <a:gd name="T45" fmla="*/ 2147483646 h 7132"/>
                <a:gd name="T46" fmla="*/ 2147483646 w 6449"/>
                <a:gd name="T47" fmla="*/ 2147483646 h 7132"/>
                <a:gd name="T48" fmla="*/ 2147483646 w 6449"/>
                <a:gd name="T49" fmla="*/ 2147483646 h 7132"/>
                <a:gd name="T50" fmla="*/ 2147483646 w 6449"/>
                <a:gd name="T51" fmla="*/ 2147483646 h 7132"/>
                <a:gd name="T52" fmla="*/ 2147483646 w 6449"/>
                <a:gd name="T53" fmla="*/ 2147483646 h 7132"/>
                <a:gd name="T54" fmla="*/ 2147483646 w 6449"/>
                <a:gd name="T55" fmla="*/ 2147483646 h 7132"/>
                <a:gd name="T56" fmla="*/ 2147483646 w 6449"/>
                <a:gd name="T57" fmla="*/ 2147483646 h 7132"/>
                <a:gd name="T58" fmla="*/ 2147483646 w 6449"/>
                <a:gd name="T59" fmla="*/ 2147483646 h 7132"/>
                <a:gd name="T60" fmla="*/ 2147483646 w 6449"/>
                <a:gd name="T61" fmla="*/ 2147483646 h 7132"/>
                <a:gd name="T62" fmla="*/ 2147483646 w 6449"/>
                <a:gd name="T63" fmla="*/ 2147483646 h 7132"/>
                <a:gd name="T64" fmla="*/ 2147483646 w 6449"/>
                <a:gd name="T65" fmla="*/ 2147483646 h 7132"/>
                <a:gd name="T66" fmla="*/ 2147483646 w 6449"/>
                <a:gd name="T67" fmla="*/ 2147483646 h 7132"/>
                <a:gd name="T68" fmla="*/ 2147483646 w 6449"/>
                <a:gd name="T69" fmla="*/ 2147483646 h 7132"/>
                <a:gd name="T70" fmla="*/ 2147483646 w 6449"/>
                <a:gd name="T71" fmla="*/ 2147483646 h 7132"/>
                <a:gd name="T72" fmla="*/ 2147483646 w 6449"/>
                <a:gd name="T73" fmla="*/ 2147483646 h 7132"/>
                <a:gd name="T74" fmla="*/ 2147483646 w 6449"/>
                <a:gd name="T75" fmla="*/ 2147483646 h 7132"/>
                <a:gd name="T76" fmla="*/ 2147483646 w 6449"/>
                <a:gd name="T77" fmla="*/ 2147483646 h 7132"/>
                <a:gd name="T78" fmla="*/ 2147483646 w 6449"/>
                <a:gd name="T79" fmla="*/ 2147483646 h 7132"/>
                <a:gd name="T80" fmla="*/ 2147483646 w 6449"/>
                <a:gd name="T81" fmla="*/ 2147483646 h 7132"/>
                <a:gd name="T82" fmla="*/ 2147483646 w 6449"/>
                <a:gd name="T83" fmla="*/ 2147483646 h 7132"/>
                <a:gd name="T84" fmla="*/ 2147483646 w 6449"/>
                <a:gd name="T85" fmla="*/ 2147483646 h 7132"/>
                <a:gd name="T86" fmla="*/ 2147483646 w 6449"/>
                <a:gd name="T87" fmla="*/ 2147483646 h 7132"/>
                <a:gd name="T88" fmla="*/ 2147483646 w 6449"/>
                <a:gd name="T89" fmla="*/ 2147483646 h 7132"/>
                <a:gd name="T90" fmla="*/ 2147483646 w 6449"/>
                <a:gd name="T91" fmla="*/ 2147483646 h 7132"/>
                <a:gd name="T92" fmla="*/ 2147483646 w 6449"/>
                <a:gd name="T93" fmla="*/ 2147483646 h 7132"/>
                <a:gd name="T94" fmla="*/ 2147483646 w 6449"/>
                <a:gd name="T95" fmla="*/ 2147483646 h 7132"/>
                <a:gd name="T96" fmla="*/ 2147483646 w 6449"/>
                <a:gd name="T97" fmla="*/ 2147483646 h 7132"/>
                <a:gd name="T98" fmla="*/ 2147483646 w 6449"/>
                <a:gd name="T99" fmla="*/ 2147483646 h 7132"/>
                <a:gd name="T100" fmla="*/ 2147483646 w 6449"/>
                <a:gd name="T101" fmla="*/ 2147483646 h 7132"/>
                <a:gd name="T102" fmla="*/ 2147483646 w 6449"/>
                <a:gd name="T103" fmla="*/ 2147483646 h 7132"/>
                <a:gd name="T104" fmla="*/ 2147483646 w 6449"/>
                <a:gd name="T105" fmla="*/ 2147483646 h 7132"/>
                <a:gd name="T106" fmla="*/ 2147483646 w 6449"/>
                <a:gd name="T107" fmla="*/ 2147483646 h 7132"/>
                <a:gd name="T108" fmla="*/ 2147483646 w 6449"/>
                <a:gd name="T109" fmla="*/ 2147483646 h 7132"/>
                <a:gd name="T110" fmla="*/ 2147483646 w 6449"/>
                <a:gd name="T111" fmla="*/ 2147483646 h 7132"/>
                <a:gd name="T112" fmla="*/ 2147483646 w 6449"/>
                <a:gd name="T113" fmla="*/ 2147483646 h 7132"/>
                <a:gd name="T114" fmla="*/ 2147483646 w 6449"/>
                <a:gd name="T115" fmla="*/ 2147483646 h 7132"/>
                <a:gd name="T116" fmla="*/ 2147483646 w 6449"/>
                <a:gd name="T117" fmla="*/ 2147483646 h 7132"/>
                <a:gd name="T118" fmla="*/ 2147483646 w 6449"/>
                <a:gd name="T119" fmla="*/ 2147483646 h 7132"/>
                <a:gd name="T120" fmla="*/ 2147483646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49"/>
                <a:gd name="T184" fmla="*/ 0 h 7132"/>
                <a:gd name="T185" fmla="*/ 6449 w 6449"/>
                <a:gd name="T186" fmla="*/ 7132 h 71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3" name="Shape 595"/>
            <p:cNvSpPr>
              <a:spLocks noChangeArrowheads="1"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2147483646 w 5130"/>
                <a:gd name="T1" fmla="*/ 0 h 5936"/>
                <a:gd name="T2" fmla="*/ 2147483646 w 5130"/>
                <a:gd name="T3" fmla="*/ 2147483646 h 5936"/>
                <a:gd name="T4" fmla="*/ 2147483646 w 5130"/>
                <a:gd name="T5" fmla="*/ 2147483646 h 5936"/>
                <a:gd name="T6" fmla="*/ 2147483646 w 5130"/>
                <a:gd name="T7" fmla="*/ 2147483646 h 5936"/>
                <a:gd name="T8" fmla="*/ 2147483646 w 5130"/>
                <a:gd name="T9" fmla="*/ 2147483646 h 5936"/>
                <a:gd name="T10" fmla="*/ 2147483646 w 5130"/>
                <a:gd name="T11" fmla="*/ 2147483646 h 5936"/>
                <a:gd name="T12" fmla="*/ 2147483646 w 5130"/>
                <a:gd name="T13" fmla="*/ 2147483646 h 5936"/>
                <a:gd name="T14" fmla="*/ 2147483646 w 5130"/>
                <a:gd name="T15" fmla="*/ 2147483646 h 5936"/>
                <a:gd name="T16" fmla="*/ 2147483646 w 5130"/>
                <a:gd name="T17" fmla="*/ 2147483646 h 5936"/>
                <a:gd name="T18" fmla="*/ 2147483646 w 5130"/>
                <a:gd name="T19" fmla="*/ 2147483646 h 5936"/>
                <a:gd name="T20" fmla="*/ 2147483646 w 5130"/>
                <a:gd name="T21" fmla="*/ 2147483646 h 5936"/>
                <a:gd name="T22" fmla="*/ 2147483646 w 5130"/>
                <a:gd name="T23" fmla="*/ 2147483646 h 5936"/>
                <a:gd name="T24" fmla="*/ 2147483646 w 5130"/>
                <a:gd name="T25" fmla="*/ 2147483646 h 5936"/>
                <a:gd name="T26" fmla="*/ 2147483646 w 5130"/>
                <a:gd name="T27" fmla="*/ 2147483646 h 5936"/>
                <a:gd name="T28" fmla="*/ 0 w 5130"/>
                <a:gd name="T29" fmla="*/ 2147483646 h 5936"/>
                <a:gd name="T30" fmla="*/ 0 w 5130"/>
                <a:gd name="T31" fmla="*/ 2147483646 h 5936"/>
                <a:gd name="T32" fmla="*/ 0 w 5130"/>
                <a:gd name="T33" fmla="*/ 2147483646 h 5936"/>
                <a:gd name="T34" fmla="*/ 2147483646 w 5130"/>
                <a:gd name="T35" fmla="*/ 2147483646 h 5936"/>
                <a:gd name="T36" fmla="*/ 2147483646 w 5130"/>
                <a:gd name="T37" fmla="*/ 2147483646 h 5936"/>
                <a:gd name="T38" fmla="*/ 2147483646 w 5130"/>
                <a:gd name="T39" fmla="*/ 2147483646 h 5936"/>
                <a:gd name="T40" fmla="*/ 2147483646 w 5130"/>
                <a:gd name="T41" fmla="*/ 2147483646 h 5936"/>
                <a:gd name="T42" fmla="*/ 2147483646 w 5130"/>
                <a:gd name="T43" fmla="*/ 2147483646 h 5936"/>
                <a:gd name="T44" fmla="*/ 2147483646 w 5130"/>
                <a:gd name="T45" fmla="*/ 2147483646 h 5936"/>
                <a:gd name="T46" fmla="*/ 2147483646 w 5130"/>
                <a:gd name="T47" fmla="*/ 2147483646 h 5936"/>
                <a:gd name="T48" fmla="*/ 2147483646 w 5130"/>
                <a:gd name="T49" fmla="*/ 2147483646 h 5936"/>
                <a:gd name="T50" fmla="*/ 2147483646 w 5130"/>
                <a:gd name="T51" fmla="*/ 2147483646 h 5936"/>
                <a:gd name="T52" fmla="*/ 2147483646 w 5130"/>
                <a:gd name="T53" fmla="*/ 2147483646 h 5936"/>
                <a:gd name="T54" fmla="*/ 2147483646 w 5130"/>
                <a:gd name="T55" fmla="*/ 2147483646 h 5936"/>
                <a:gd name="T56" fmla="*/ 2147483646 w 5130"/>
                <a:gd name="T57" fmla="*/ 2147483646 h 5936"/>
                <a:gd name="T58" fmla="*/ 2147483646 w 5130"/>
                <a:gd name="T59" fmla="*/ 2147483646 h 5936"/>
                <a:gd name="T60" fmla="*/ 2147483646 w 5130"/>
                <a:gd name="T61" fmla="*/ 2147483646 h 5936"/>
                <a:gd name="T62" fmla="*/ 2147483646 w 5130"/>
                <a:gd name="T63" fmla="*/ 2147483646 h 5936"/>
                <a:gd name="T64" fmla="*/ 2147483646 w 5130"/>
                <a:gd name="T65" fmla="*/ 2147483646 h 5936"/>
                <a:gd name="T66" fmla="*/ 2147483646 w 5130"/>
                <a:gd name="T67" fmla="*/ 2147483646 h 5936"/>
                <a:gd name="T68" fmla="*/ 2147483646 w 5130"/>
                <a:gd name="T69" fmla="*/ 2147483646 h 5936"/>
                <a:gd name="T70" fmla="*/ 2147483646 w 5130"/>
                <a:gd name="T71" fmla="*/ 2147483646 h 5936"/>
                <a:gd name="T72" fmla="*/ 2147483646 w 5130"/>
                <a:gd name="T73" fmla="*/ 2147483646 h 5936"/>
                <a:gd name="T74" fmla="*/ 2147483646 w 5130"/>
                <a:gd name="T75" fmla="*/ 2147483646 h 5936"/>
                <a:gd name="T76" fmla="*/ 2147483646 w 5130"/>
                <a:gd name="T77" fmla="*/ 2147483646 h 5936"/>
                <a:gd name="T78" fmla="*/ 2147483646 w 5130"/>
                <a:gd name="T79" fmla="*/ 2147483646 h 5936"/>
                <a:gd name="T80" fmla="*/ 2147483646 w 5130"/>
                <a:gd name="T81" fmla="*/ 2147483646 h 5936"/>
                <a:gd name="T82" fmla="*/ 2147483646 w 5130"/>
                <a:gd name="T83" fmla="*/ 2147483646 h 5936"/>
                <a:gd name="T84" fmla="*/ 2147483646 w 5130"/>
                <a:gd name="T85" fmla="*/ 2147483646 h 5936"/>
                <a:gd name="T86" fmla="*/ 2147483646 w 5130"/>
                <a:gd name="T87" fmla="*/ 2147483646 h 5936"/>
                <a:gd name="T88" fmla="*/ 2147483646 w 5130"/>
                <a:gd name="T89" fmla="*/ 2147483646 h 5936"/>
                <a:gd name="T90" fmla="*/ 2147483646 w 5130"/>
                <a:gd name="T91" fmla="*/ 2147483646 h 5936"/>
                <a:gd name="T92" fmla="*/ 2147483646 w 5130"/>
                <a:gd name="T93" fmla="*/ 2147483646 h 5936"/>
                <a:gd name="T94" fmla="*/ 2147483646 w 5130"/>
                <a:gd name="T95" fmla="*/ 2147483646 h 5936"/>
                <a:gd name="T96" fmla="*/ 2147483646 w 5130"/>
                <a:gd name="T97" fmla="*/ 2147483646 h 5936"/>
                <a:gd name="T98" fmla="*/ 2147483646 w 5130"/>
                <a:gd name="T99" fmla="*/ 2147483646 h 5936"/>
                <a:gd name="T100" fmla="*/ 2147483646 w 5130"/>
                <a:gd name="T101" fmla="*/ 2147483646 h 5936"/>
                <a:gd name="T102" fmla="*/ 2147483646 w 5130"/>
                <a:gd name="T103" fmla="*/ 2147483646 h 5936"/>
                <a:gd name="T104" fmla="*/ 2147483646 w 5130"/>
                <a:gd name="T105" fmla="*/ 2147483646 h 5936"/>
                <a:gd name="T106" fmla="*/ 2147483646 w 5130"/>
                <a:gd name="T107" fmla="*/ 2147483646 h 5936"/>
                <a:gd name="T108" fmla="*/ 2147483646 w 5130"/>
                <a:gd name="T109" fmla="*/ 2147483646 h 5936"/>
                <a:gd name="T110" fmla="*/ 2147483646 w 5130"/>
                <a:gd name="T111" fmla="*/ 2147483646 h 5936"/>
                <a:gd name="T112" fmla="*/ 2147483646 w 5130"/>
                <a:gd name="T113" fmla="*/ 2147483646 h 5936"/>
                <a:gd name="T114" fmla="*/ 2147483646 w 5130"/>
                <a:gd name="T115" fmla="*/ 2147483646 h 5936"/>
                <a:gd name="T116" fmla="*/ 2147483646 w 5130"/>
                <a:gd name="T117" fmla="*/ 0 h 5936"/>
                <a:gd name="T118" fmla="*/ 2147483646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30"/>
                <a:gd name="T181" fmla="*/ 0 h 5936"/>
                <a:gd name="T182" fmla="*/ 5130 w 5130"/>
                <a:gd name="T183" fmla="*/ 5936 h 59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4" name="Shape 596"/>
            <p:cNvSpPr>
              <a:spLocks noChangeArrowheads="1"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2147483646 w 7205"/>
                <a:gd name="T1" fmla="*/ 2147483646 h 4373"/>
                <a:gd name="T2" fmla="*/ 2147483646 w 7205"/>
                <a:gd name="T3" fmla="*/ 2147483646 h 4373"/>
                <a:gd name="T4" fmla="*/ 2147483646 w 7205"/>
                <a:gd name="T5" fmla="*/ 2147483646 h 4373"/>
                <a:gd name="T6" fmla="*/ 2147483646 w 7205"/>
                <a:gd name="T7" fmla="*/ 2147483646 h 4373"/>
                <a:gd name="T8" fmla="*/ 2147483646 w 7205"/>
                <a:gd name="T9" fmla="*/ 2147483646 h 4373"/>
                <a:gd name="T10" fmla="*/ 2147483646 w 7205"/>
                <a:gd name="T11" fmla="*/ 2147483646 h 4373"/>
                <a:gd name="T12" fmla="*/ 2147483646 w 7205"/>
                <a:gd name="T13" fmla="*/ 2147483646 h 4373"/>
                <a:gd name="T14" fmla="*/ 2147483646 w 7205"/>
                <a:gd name="T15" fmla="*/ 2147483646 h 4373"/>
                <a:gd name="T16" fmla="*/ 2147483646 w 7205"/>
                <a:gd name="T17" fmla="*/ 2147483646 h 4373"/>
                <a:gd name="T18" fmla="*/ 2147483646 w 7205"/>
                <a:gd name="T19" fmla="*/ 2147483646 h 4373"/>
                <a:gd name="T20" fmla="*/ 2147483646 w 7205"/>
                <a:gd name="T21" fmla="*/ 2147483646 h 4373"/>
                <a:gd name="T22" fmla="*/ 2147483646 w 7205"/>
                <a:gd name="T23" fmla="*/ 2147483646 h 4373"/>
                <a:gd name="T24" fmla="*/ 2147483646 w 7205"/>
                <a:gd name="T25" fmla="*/ 2147483646 h 4373"/>
                <a:gd name="T26" fmla="*/ 2147483646 w 7205"/>
                <a:gd name="T27" fmla="*/ 2147483646 h 4373"/>
                <a:gd name="T28" fmla="*/ 2147483646 w 7205"/>
                <a:gd name="T29" fmla="*/ 2147483646 h 4373"/>
                <a:gd name="T30" fmla="*/ 2147483646 w 7205"/>
                <a:gd name="T31" fmla="*/ 2147483646 h 4373"/>
                <a:gd name="T32" fmla="*/ 2147483646 w 7205"/>
                <a:gd name="T33" fmla="*/ 2147483646 h 4373"/>
                <a:gd name="T34" fmla="*/ 2147483646 w 7205"/>
                <a:gd name="T35" fmla="*/ 2147483646 h 4373"/>
                <a:gd name="T36" fmla="*/ 2147483646 w 7205"/>
                <a:gd name="T37" fmla="*/ 2147483646 h 4373"/>
                <a:gd name="T38" fmla="*/ 2147483646 w 7205"/>
                <a:gd name="T39" fmla="*/ 2147483646 h 4373"/>
                <a:gd name="T40" fmla="*/ 2147483646 w 7205"/>
                <a:gd name="T41" fmla="*/ 2147483646 h 4373"/>
                <a:gd name="T42" fmla="*/ 2147483646 w 7205"/>
                <a:gd name="T43" fmla="*/ 2147483646 h 4373"/>
                <a:gd name="T44" fmla="*/ 2147483646 w 7205"/>
                <a:gd name="T45" fmla="*/ 2147483646 h 4373"/>
                <a:gd name="T46" fmla="*/ 2147483646 w 7205"/>
                <a:gd name="T47" fmla="*/ 2147483646 h 4373"/>
                <a:gd name="T48" fmla="*/ 2147483646 w 7205"/>
                <a:gd name="T49" fmla="*/ 2147483646 h 4373"/>
                <a:gd name="T50" fmla="*/ 2147483646 w 7205"/>
                <a:gd name="T51" fmla="*/ 2147483646 h 4373"/>
                <a:gd name="T52" fmla="*/ 0 w 7205"/>
                <a:gd name="T53" fmla="*/ 2147483646 h 4373"/>
                <a:gd name="T54" fmla="*/ 0 w 7205"/>
                <a:gd name="T55" fmla="*/ 2147483646 h 4373"/>
                <a:gd name="T56" fmla="*/ 2147483646 w 7205"/>
                <a:gd name="T57" fmla="*/ 2147483646 h 4373"/>
                <a:gd name="T58" fmla="*/ 2147483646 w 7205"/>
                <a:gd name="T59" fmla="*/ 2147483646 h 4373"/>
                <a:gd name="T60" fmla="*/ 2147483646 w 7205"/>
                <a:gd name="T61" fmla="*/ 2147483646 h 4373"/>
                <a:gd name="T62" fmla="*/ 2147483646 w 7205"/>
                <a:gd name="T63" fmla="*/ 2147483646 h 4373"/>
                <a:gd name="T64" fmla="*/ 2147483646 w 7205"/>
                <a:gd name="T65" fmla="*/ 2147483646 h 4373"/>
                <a:gd name="T66" fmla="*/ 2147483646 w 7205"/>
                <a:gd name="T67" fmla="*/ 2147483646 h 4373"/>
                <a:gd name="T68" fmla="*/ 2147483646 w 7205"/>
                <a:gd name="T69" fmla="*/ 2147483646 h 4373"/>
                <a:gd name="T70" fmla="*/ 2147483646 w 7205"/>
                <a:gd name="T71" fmla="*/ 2147483646 h 4373"/>
                <a:gd name="T72" fmla="*/ 2147483646 w 7205"/>
                <a:gd name="T73" fmla="*/ 2147483646 h 4373"/>
                <a:gd name="T74" fmla="*/ 2147483646 w 7205"/>
                <a:gd name="T75" fmla="*/ 2147483646 h 4373"/>
                <a:gd name="T76" fmla="*/ 2147483646 w 7205"/>
                <a:gd name="T77" fmla="*/ 2147483646 h 4373"/>
                <a:gd name="T78" fmla="*/ 2147483646 w 7205"/>
                <a:gd name="T79" fmla="*/ 2147483646 h 4373"/>
                <a:gd name="T80" fmla="*/ 2147483646 w 7205"/>
                <a:gd name="T81" fmla="*/ 2147483646 h 4373"/>
                <a:gd name="T82" fmla="*/ 2147483646 w 7205"/>
                <a:gd name="T83" fmla="*/ 2147483646 h 4373"/>
                <a:gd name="T84" fmla="*/ 2147483646 w 7205"/>
                <a:gd name="T85" fmla="*/ 2147483646 h 4373"/>
                <a:gd name="T86" fmla="*/ 2147483646 w 7205"/>
                <a:gd name="T87" fmla="*/ 2147483646 h 4373"/>
                <a:gd name="T88" fmla="*/ 2147483646 w 7205"/>
                <a:gd name="T89" fmla="*/ 2147483646 h 4373"/>
                <a:gd name="T90" fmla="*/ 2147483646 w 7205"/>
                <a:gd name="T91" fmla="*/ 2147483646 h 4373"/>
                <a:gd name="T92" fmla="*/ 2147483646 w 7205"/>
                <a:gd name="T93" fmla="*/ 2147483646 h 4373"/>
                <a:gd name="T94" fmla="*/ 2147483646 w 7205"/>
                <a:gd name="T95" fmla="*/ 2147483646 h 4373"/>
                <a:gd name="T96" fmla="*/ 2147483646 w 7205"/>
                <a:gd name="T97" fmla="*/ 2147483646 h 4373"/>
                <a:gd name="T98" fmla="*/ 2147483646 w 7205"/>
                <a:gd name="T99" fmla="*/ 2147483646 h 4373"/>
                <a:gd name="T100" fmla="*/ 2147483646 w 7205"/>
                <a:gd name="T101" fmla="*/ 2147483646 h 4373"/>
                <a:gd name="T102" fmla="*/ 2147483646 w 7205"/>
                <a:gd name="T103" fmla="*/ 2147483646 h 4373"/>
                <a:gd name="T104" fmla="*/ 2147483646 w 7205"/>
                <a:gd name="T105" fmla="*/ 2147483646 h 4373"/>
                <a:gd name="T106" fmla="*/ 2147483646 w 7205"/>
                <a:gd name="T107" fmla="*/ 2147483646 h 4373"/>
                <a:gd name="T108" fmla="*/ 2147483646 w 7205"/>
                <a:gd name="T109" fmla="*/ 2147483646 h 4373"/>
                <a:gd name="T110" fmla="*/ 2147483646 w 7205"/>
                <a:gd name="T111" fmla="*/ 2147483646 h 4373"/>
                <a:gd name="T112" fmla="*/ 2147483646 w 7205"/>
                <a:gd name="T113" fmla="*/ 2147483646 h 4373"/>
                <a:gd name="T114" fmla="*/ 2147483646 w 7205"/>
                <a:gd name="T115" fmla="*/ 2147483646 h 4373"/>
                <a:gd name="T116" fmla="*/ 2147483646 w 7205"/>
                <a:gd name="T117" fmla="*/ 2147483646 h 4373"/>
                <a:gd name="T118" fmla="*/ 2147483646 w 7205"/>
                <a:gd name="T119" fmla="*/ 2147483646 h 4373"/>
                <a:gd name="T120" fmla="*/ 2147483646 w 7205"/>
                <a:gd name="T121" fmla="*/ 2147483646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05"/>
                <a:gd name="T184" fmla="*/ 0 h 4373"/>
                <a:gd name="T185" fmla="*/ 7205 w 7205"/>
                <a:gd name="T186" fmla="*/ 4373 h 43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5" name="Shape 597"/>
            <p:cNvSpPr>
              <a:spLocks noChangeArrowheads="1"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2147483646 w 3567"/>
                <a:gd name="T1" fmla="*/ 0 h 6399"/>
                <a:gd name="T2" fmla="*/ 2147483646 w 3567"/>
                <a:gd name="T3" fmla="*/ 2147483646 h 6399"/>
                <a:gd name="T4" fmla="*/ 2147483646 w 3567"/>
                <a:gd name="T5" fmla="*/ 2147483646 h 6399"/>
                <a:gd name="T6" fmla="*/ 2147483646 w 3567"/>
                <a:gd name="T7" fmla="*/ 2147483646 h 6399"/>
                <a:gd name="T8" fmla="*/ 2147483646 w 3567"/>
                <a:gd name="T9" fmla="*/ 2147483646 h 6399"/>
                <a:gd name="T10" fmla="*/ 2147483646 w 3567"/>
                <a:gd name="T11" fmla="*/ 2147483646 h 6399"/>
                <a:gd name="T12" fmla="*/ 2147483646 w 3567"/>
                <a:gd name="T13" fmla="*/ 2147483646 h 6399"/>
                <a:gd name="T14" fmla="*/ 2147483646 w 3567"/>
                <a:gd name="T15" fmla="*/ 2147483646 h 6399"/>
                <a:gd name="T16" fmla="*/ 2147483646 w 3567"/>
                <a:gd name="T17" fmla="*/ 2147483646 h 6399"/>
                <a:gd name="T18" fmla="*/ 2147483646 w 3567"/>
                <a:gd name="T19" fmla="*/ 2147483646 h 6399"/>
                <a:gd name="T20" fmla="*/ 2147483646 w 3567"/>
                <a:gd name="T21" fmla="*/ 2147483646 h 6399"/>
                <a:gd name="T22" fmla="*/ 2147483646 w 3567"/>
                <a:gd name="T23" fmla="*/ 2147483646 h 6399"/>
                <a:gd name="T24" fmla="*/ 2147483646 w 3567"/>
                <a:gd name="T25" fmla="*/ 2147483646 h 6399"/>
                <a:gd name="T26" fmla="*/ 2147483646 w 3567"/>
                <a:gd name="T27" fmla="*/ 2147483646 h 6399"/>
                <a:gd name="T28" fmla="*/ 2147483646 w 3567"/>
                <a:gd name="T29" fmla="*/ 2147483646 h 6399"/>
                <a:gd name="T30" fmla="*/ 2147483646 w 3567"/>
                <a:gd name="T31" fmla="*/ 2147483646 h 6399"/>
                <a:gd name="T32" fmla="*/ 2147483646 w 3567"/>
                <a:gd name="T33" fmla="*/ 2147483646 h 6399"/>
                <a:gd name="T34" fmla="*/ 2147483646 w 3567"/>
                <a:gd name="T35" fmla="*/ 2147483646 h 6399"/>
                <a:gd name="T36" fmla="*/ 2147483646 w 3567"/>
                <a:gd name="T37" fmla="*/ 2147483646 h 6399"/>
                <a:gd name="T38" fmla="*/ 2147483646 w 3567"/>
                <a:gd name="T39" fmla="*/ 2147483646 h 6399"/>
                <a:gd name="T40" fmla="*/ 2147483646 w 3567"/>
                <a:gd name="T41" fmla="*/ 2147483646 h 6399"/>
                <a:gd name="T42" fmla="*/ 2147483646 w 3567"/>
                <a:gd name="T43" fmla="*/ 2147483646 h 6399"/>
                <a:gd name="T44" fmla="*/ 2147483646 w 3567"/>
                <a:gd name="T45" fmla="*/ 2147483646 h 6399"/>
                <a:gd name="T46" fmla="*/ 2147483646 w 3567"/>
                <a:gd name="T47" fmla="*/ 2147483646 h 6399"/>
                <a:gd name="T48" fmla="*/ 2147483646 w 3567"/>
                <a:gd name="T49" fmla="*/ 2147483646 h 6399"/>
                <a:gd name="T50" fmla="*/ 2147483646 w 3567"/>
                <a:gd name="T51" fmla="*/ 2147483646 h 6399"/>
                <a:gd name="T52" fmla="*/ 2147483646 w 3567"/>
                <a:gd name="T53" fmla="*/ 2147483646 h 6399"/>
                <a:gd name="T54" fmla="*/ 2147483646 w 3567"/>
                <a:gd name="T55" fmla="*/ 2147483646 h 6399"/>
                <a:gd name="T56" fmla="*/ 2147483646 w 3567"/>
                <a:gd name="T57" fmla="*/ 2147483646 h 6399"/>
                <a:gd name="T58" fmla="*/ 2147483646 w 3567"/>
                <a:gd name="T59" fmla="*/ 2147483646 h 6399"/>
                <a:gd name="T60" fmla="*/ 2147483646 w 3567"/>
                <a:gd name="T61" fmla="*/ 2147483646 h 6399"/>
                <a:gd name="T62" fmla="*/ 2147483646 w 3567"/>
                <a:gd name="T63" fmla="*/ 2147483646 h 6399"/>
                <a:gd name="T64" fmla="*/ 2147483646 w 3567"/>
                <a:gd name="T65" fmla="*/ 2147483646 h 6399"/>
                <a:gd name="T66" fmla="*/ 2147483646 w 3567"/>
                <a:gd name="T67" fmla="*/ 2147483646 h 6399"/>
                <a:gd name="T68" fmla="*/ 2147483646 w 3567"/>
                <a:gd name="T69" fmla="*/ 2147483646 h 6399"/>
                <a:gd name="T70" fmla="*/ 2147483646 w 3567"/>
                <a:gd name="T71" fmla="*/ 2147483646 h 6399"/>
                <a:gd name="T72" fmla="*/ 2147483646 w 3567"/>
                <a:gd name="T73" fmla="*/ 2147483646 h 6399"/>
                <a:gd name="T74" fmla="*/ 2147483646 w 3567"/>
                <a:gd name="T75" fmla="*/ 2147483646 h 6399"/>
                <a:gd name="T76" fmla="*/ 2147483646 w 3567"/>
                <a:gd name="T77" fmla="*/ 2147483646 h 6399"/>
                <a:gd name="T78" fmla="*/ 2147483646 w 3567"/>
                <a:gd name="T79" fmla="*/ 2147483646 h 6399"/>
                <a:gd name="T80" fmla="*/ 2147483646 w 3567"/>
                <a:gd name="T81" fmla="*/ 2147483646 h 6399"/>
                <a:gd name="T82" fmla="*/ 2147483646 w 3567"/>
                <a:gd name="T83" fmla="*/ 2147483646 h 6399"/>
                <a:gd name="T84" fmla="*/ 2147483646 w 3567"/>
                <a:gd name="T85" fmla="*/ 2147483646 h 6399"/>
                <a:gd name="T86" fmla="*/ 2147483646 w 3567"/>
                <a:gd name="T87" fmla="*/ 2147483646 h 6399"/>
                <a:gd name="T88" fmla="*/ 2147483646 w 3567"/>
                <a:gd name="T89" fmla="*/ 2147483646 h 6399"/>
                <a:gd name="T90" fmla="*/ 2147483646 w 3567"/>
                <a:gd name="T91" fmla="*/ 2147483646 h 6399"/>
                <a:gd name="T92" fmla="*/ 2147483646 w 3567"/>
                <a:gd name="T93" fmla="*/ 2147483646 h 6399"/>
                <a:gd name="T94" fmla="*/ 2147483646 w 3567"/>
                <a:gd name="T95" fmla="*/ 2147483646 h 6399"/>
                <a:gd name="T96" fmla="*/ 2147483646 w 3567"/>
                <a:gd name="T97" fmla="*/ 2147483646 h 6399"/>
                <a:gd name="T98" fmla="*/ 2147483646 w 3567"/>
                <a:gd name="T99" fmla="*/ 2147483646 h 6399"/>
                <a:gd name="T100" fmla="*/ 2147483646 w 3567"/>
                <a:gd name="T101" fmla="*/ 2147483646 h 6399"/>
                <a:gd name="T102" fmla="*/ 2147483646 w 3567"/>
                <a:gd name="T103" fmla="*/ 2147483646 h 6399"/>
                <a:gd name="T104" fmla="*/ 2147483646 w 3567"/>
                <a:gd name="T105" fmla="*/ 2147483646 h 6399"/>
                <a:gd name="T106" fmla="*/ 2147483646 w 3567"/>
                <a:gd name="T107" fmla="*/ 2147483646 h 6399"/>
                <a:gd name="T108" fmla="*/ 2147483646 w 3567"/>
                <a:gd name="T109" fmla="*/ 2147483646 h 6399"/>
                <a:gd name="T110" fmla="*/ 2147483646 w 3567"/>
                <a:gd name="T111" fmla="*/ 2147483646 h 6399"/>
                <a:gd name="T112" fmla="*/ 2147483646 w 3567"/>
                <a:gd name="T113" fmla="*/ 2147483646 h 6399"/>
                <a:gd name="T114" fmla="*/ 2147483646 w 3567"/>
                <a:gd name="T115" fmla="*/ 2147483646 h 6399"/>
                <a:gd name="T116" fmla="*/ 2147483646 w 3567"/>
                <a:gd name="T117" fmla="*/ 2147483646 h 6399"/>
                <a:gd name="T118" fmla="*/ 2147483646 w 3567"/>
                <a:gd name="T119" fmla="*/ 2147483646 h 6399"/>
                <a:gd name="T120" fmla="*/ 2147483646 w 3567"/>
                <a:gd name="T121" fmla="*/ 2147483646 h 6399"/>
                <a:gd name="T122" fmla="*/ 2147483646 w 3567"/>
                <a:gd name="T123" fmla="*/ 0 h 63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7"/>
                <a:gd name="T187" fmla="*/ 0 h 6399"/>
                <a:gd name="T188" fmla="*/ 3567 w 3567"/>
                <a:gd name="T189" fmla="*/ 6399 h 6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6" name="Shape 598"/>
            <p:cNvSpPr>
              <a:spLocks noChangeArrowheads="1"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2147483646 w 6474"/>
                <a:gd name="T1" fmla="*/ 0 h 3591"/>
                <a:gd name="T2" fmla="*/ 2147483646 w 6474"/>
                <a:gd name="T3" fmla="*/ 2147483646 h 3591"/>
                <a:gd name="T4" fmla="*/ 2147483646 w 6474"/>
                <a:gd name="T5" fmla="*/ 2147483646 h 3591"/>
                <a:gd name="T6" fmla="*/ 2147483646 w 6474"/>
                <a:gd name="T7" fmla="*/ 2147483646 h 3591"/>
                <a:gd name="T8" fmla="*/ 2147483646 w 6474"/>
                <a:gd name="T9" fmla="*/ 2147483646 h 3591"/>
                <a:gd name="T10" fmla="*/ 2147483646 w 6474"/>
                <a:gd name="T11" fmla="*/ 2147483646 h 3591"/>
                <a:gd name="T12" fmla="*/ 2147483646 w 6474"/>
                <a:gd name="T13" fmla="*/ 2147483646 h 3591"/>
                <a:gd name="T14" fmla="*/ 2147483646 w 6474"/>
                <a:gd name="T15" fmla="*/ 2147483646 h 3591"/>
                <a:gd name="T16" fmla="*/ 2147483646 w 6474"/>
                <a:gd name="T17" fmla="*/ 2147483646 h 3591"/>
                <a:gd name="T18" fmla="*/ 2147483646 w 6474"/>
                <a:gd name="T19" fmla="*/ 2147483646 h 3591"/>
                <a:gd name="T20" fmla="*/ 2147483646 w 6474"/>
                <a:gd name="T21" fmla="*/ 2147483646 h 3591"/>
                <a:gd name="T22" fmla="*/ 2147483646 w 6474"/>
                <a:gd name="T23" fmla="*/ 2147483646 h 3591"/>
                <a:gd name="T24" fmla="*/ 2147483646 w 6474"/>
                <a:gd name="T25" fmla="*/ 2147483646 h 3591"/>
                <a:gd name="T26" fmla="*/ 2147483646 w 6474"/>
                <a:gd name="T27" fmla="*/ 2147483646 h 3591"/>
                <a:gd name="T28" fmla="*/ 2147483646 w 6474"/>
                <a:gd name="T29" fmla="*/ 2147483646 h 3591"/>
                <a:gd name="T30" fmla="*/ 2147483646 w 6474"/>
                <a:gd name="T31" fmla="*/ 2147483646 h 3591"/>
                <a:gd name="T32" fmla="*/ 2147483646 w 6474"/>
                <a:gd name="T33" fmla="*/ 2147483646 h 3591"/>
                <a:gd name="T34" fmla="*/ 2147483646 w 6474"/>
                <a:gd name="T35" fmla="*/ 2147483646 h 3591"/>
                <a:gd name="T36" fmla="*/ 2147483646 w 6474"/>
                <a:gd name="T37" fmla="*/ 2147483646 h 3591"/>
                <a:gd name="T38" fmla="*/ 2147483646 w 6474"/>
                <a:gd name="T39" fmla="*/ 2147483646 h 3591"/>
                <a:gd name="T40" fmla="*/ 2147483646 w 6474"/>
                <a:gd name="T41" fmla="*/ 2147483646 h 3591"/>
                <a:gd name="T42" fmla="*/ 2147483646 w 6474"/>
                <a:gd name="T43" fmla="*/ 2147483646 h 3591"/>
                <a:gd name="T44" fmla="*/ 2147483646 w 6474"/>
                <a:gd name="T45" fmla="*/ 2147483646 h 3591"/>
                <a:gd name="T46" fmla="*/ 2147483646 w 6474"/>
                <a:gd name="T47" fmla="*/ 2147483646 h 3591"/>
                <a:gd name="T48" fmla="*/ 2147483646 w 6474"/>
                <a:gd name="T49" fmla="*/ 2147483646 h 3591"/>
                <a:gd name="T50" fmla="*/ 2147483646 w 6474"/>
                <a:gd name="T51" fmla="*/ 2147483646 h 3591"/>
                <a:gd name="T52" fmla="*/ 2147483646 w 6474"/>
                <a:gd name="T53" fmla="*/ 2147483646 h 3591"/>
                <a:gd name="T54" fmla="*/ 2147483646 w 6474"/>
                <a:gd name="T55" fmla="*/ 2147483646 h 3591"/>
                <a:gd name="T56" fmla="*/ 2147483646 w 6474"/>
                <a:gd name="T57" fmla="*/ 2147483646 h 3591"/>
                <a:gd name="T58" fmla="*/ 2147483646 w 6474"/>
                <a:gd name="T59" fmla="*/ 2147483646 h 3591"/>
                <a:gd name="T60" fmla="*/ 2147483646 w 6474"/>
                <a:gd name="T61" fmla="*/ 2147483646 h 3591"/>
                <a:gd name="T62" fmla="*/ 2147483646 w 6474"/>
                <a:gd name="T63" fmla="*/ 2147483646 h 3591"/>
                <a:gd name="T64" fmla="*/ 2147483646 w 6474"/>
                <a:gd name="T65" fmla="*/ 2147483646 h 3591"/>
                <a:gd name="T66" fmla="*/ 2147483646 w 6474"/>
                <a:gd name="T67" fmla="*/ 2147483646 h 3591"/>
                <a:gd name="T68" fmla="*/ 2147483646 w 6474"/>
                <a:gd name="T69" fmla="*/ 2147483646 h 3591"/>
                <a:gd name="T70" fmla="*/ 2147483646 w 6474"/>
                <a:gd name="T71" fmla="*/ 2147483646 h 3591"/>
                <a:gd name="T72" fmla="*/ 2147483646 w 6474"/>
                <a:gd name="T73" fmla="*/ 2147483646 h 3591"/>
                <a:gd name="T74" fmla="*/ 2147483646 w 6474"/>
                <a:gd name="T75" fmla="*/ 2147483646 h 3591"/>
                <a:gd name="T76" fmla="*/ 2147483646 w 6474"/>
                <a:gd name="T77" fmla="*/ 2147483646 h 3591"/>
                <a:gd name="T78" fmla="*/ 2147483646 w 6474"/>
                <a:gd name="T79" fmla="*/ 2147483646 h 3591"/>
                <a:gd name="T80" fmla="*/ 2147483646 w 6474"/>
                <a:gd name="T81" fmla="*/ 2147483646 h 3591"/>
                <a:gd name="T82" fmla="*/ 2147483646 w 6474"/>
                <a:gd name="T83" fmla="*/ 2147483646 h 3591"/>
                <a:gd name="T84" fmla="*/ 2147483646 w 6474"/>
                <a:gd name="T85" fmla="*/ 2147483646 h 3591"/>
                <a:gd name="T86" fmla="*/ 2147483646 w 6474"/>
                <a:gd name="T87" fmla="*/ 2147483646 h 3591"/>
                <a:gd name="T88" fmla="*/ 2147483646 w 6474"/>
                <a:gd name="T89" fmla="*/ 2147483646 h 3591"/>
                <a:gd name="T90" fmla="*/ 2147483646 w 6474"/>
                <a:gd name="T91" fmla="*/ 2147483646 h 3591"/>
                <a:gd name="T92" fmla="*/ 2147483646 w 6474"/>
                <a:gd name="T93" fmla="*/ 2147483646 h 3591"/>
                <a:gd name="T94" fmla="*/ 2147483646 w 6474"/>
                <a:gd name="T95" fmla="*/ 2147483646 h 3591"/>
                <a:gd name="T96" fmla="*/ 2147483646 w 6474"/>
                <a:gd name="T97" fmla="*/ 2147483646 h 3591"/>
                <a:gd name="T98" fmla="*/ 2147483646 w 6474"/>
                <a:gd name="T99" fmla="*/ 2147483646 h 3591"/>
                <a:gd name="T100" fmla="*/ 2147483646 w 6474"/>
                <a:gd name="T101" fmla="*/ 2147483646 h 3591"/>
                <a:gd name="T102" fmla="*/ 2147483646 w 6474"/>
                <a:gd name="T103" fmla="*/ 2147483646 h 3591"/>
                <a:gd name="T104" fmla="*/ 2147483646 w 6474"/>
                <a:gd name="T105" fmla="*/ 2147483646 h 3591"/>
                <a:gd name="T106" fmla="*/ 2147483646 w 6474"/>
                <a:gd name="T107" fmla="*/ 2147483646 h 3591"/>
                <a:gd name="T108" fmla="*/ 2147483646 w 6474"/>
                <a:gd name="T109" fmla="*/ 2147483646 h 3591"/>
                <a:gd name="T110" fmla="*/ 2147483646 w 6474"/>
                <a:gd name="T111" fmla="*/ 2147483646 h 3591"/>
                <a:gd name="T112" fmla="*/ 2147483646 w 6474"/>
                <a:gd name="T113" fmla="*/ 2147483646 h 3591"/>
                <a:gd name="T114" fmla="*/ 2147483646 w 6474"/>
                <a:gd name="T115" fmla="*/ 2147483646 h 3591"/>
                <a:gd name="T116" fmla="*/ 2147483646 w 6474"/>
                <a:gd name="T117" fmla="*/ 2147483646 h 3591"/>
                <a:gd name="T118" fmla="*/ 2147483646 w 6474"/>
                <a:gd name="T119" fmla="*/ 2147483646 h 3591"/>
                <a:gd name="T120" fmla="*/ 2147483646 w 6474"/>
                <a:gd name="T121" fmla="*/ 2147483646 h 3591"/>
                <a:gd name="T122" fmla="*/ 2147483646 w 6474"/>
                <a:gd name="T123" fmla="*/ 2147483646 h 3591"/>
                <a:gd name="T124" fmla="*/ 2147483646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74"/>
                <a:gd name="T190" fmla="*/ 0 h 3591"/>
                <a:gd name="T191" fmla="*/ 6474 w 6474"/>
                <a:gd name="T192" fmla="*/ 3591 h 35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7" name="Shape 599"/>
            <p:cNvSpPr>
              <a:spLocks noChangeArrowheads="1"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2147483646 w 7572"/>
                <a:gd name="T1" fmla="*/ 2147483646 h 7597"/>
                <a:gd name="T2" fmla="*/ 2147483646 w 7572"/>
                <a:gd name="T3" fmla="*/ 2147483646 h 7597"/>
                <a:gd name="T4" fmla="*/ 2147483646 w 7572"/>
                <a:gd name="T5" fmla="*/ 2147483646 h 7597"/>
                <a:gd name="T6" fmla="*/ 2147483646 w 7572"/>
                <a:gd name="T7" fmla="*/ 2147483646 h 7597"/>
                <a:gd name="T8" fmla="*/ 2147483646 w 7572"/>
                <a:gd name="T9" fmla="*/ 2147483646 h 7597"/>
                <a:gd name="T10" fmla="*/ 2147483646 w 7572"/>
                <a:gd name="T11" fmla="*/ 2147483646 h 7597"/>
                <a:gd name="T12" fmla="*/ 2147483646 w 7572"/>
                <a:gd name="T13" fmla="*/ 2147483646 h 7597"/>
                <a:gd name="T14" fmla="*/ 2147483646 w 7572"/>
                <a:gd name="T15" fmla="*/ 2147483646 h 7597"/>
                <a:gd name="T16" fmla="*/ 2147483646 w 7572"/>
                <a:gd name="T17" fmla="*/ 2147483646 h 7597"/>
                <a:gd name="T18" fmla="*/ 2147483646 w 7572"/>
                <a:gd name="T19" fmla="*/ 2147483646 h 7597"/>
                <a:gd name="T20" fmla="*/ 2147483646 w 7572"/>
                <a:gd name="T21" fmla="*/ 2147483646 h 7597"/>
                <a:gd name="T22" fmla="*/ 2147483646 w 7572"/>
                <a:gd name="T23" fmla="*/ 2147483646 h 7597"/>
                <a:gd name="T24" fmla="*/ 2147483646 w 7572"/>
                <a:gd name="T25" fmla="*/ 2147483646 h 7597"/>
                <a:gd name="T26" fmla="*/ 2147483646 w 7572"/>
                <a:gd name="T27" fmla="*/ 2147483646 h 7597"/>
                <a:gd name="T28" fmla="*/ 2147483646 w 7572"/>
                <a:gd name="T29" fmla="*/ 2147483646 h 7597"/>
                <a:gd name="T30" fmla="*/ 2147483646 w 7572"/>
                <a:gd name="T31" fmla="*/ 2147483646 h 7597"/>
                <a:gd name="T32" fmla="*/ 2147483646 w 7572"/>
                <a:gd name="T33" fmla="*/ 2147483646 h 7597"/>
                <a:gd name="T34" fmla="*/ 2147483646 w 7572"/>
                <a:gd name="T35" fmla="*/ 2147483646 h 7597"/>
                <a:gd name="T36" fmla="*/ 2147483646 w 7572"/>
                <a:gd name="T37" fmla="*/ 2147483646 h 7597"/>
                <a:gd name="T38" fmla="*/ 2147483646 w 7572"/>
                <a:gd name="T39" fmla="*/ 2147483646 h 7597"/>
                <a:gd name="T40" fmla="*/ 2147483646 w 7572"/>
                <a:gd name="T41" fmla="*/ 2147483646 h 7597"/>
                <a:gd name="T42" fmla="*/ 2147483646 w 7572"/>
                <a:gd name="T43" fmla="*/ 2147483646 h 7597"/>
                <a:gd name="T44" fmla="*/ 2147483646 w 7572"/>
                <a:gd name="T45" fmla="*/ 2147483646 h 7597"/>
                <a:gd name="T46" fmla="*/ 2147483646 w 7572"/>
                <a:gd name="T47" fmla="*/ 2147483646 h 7597"/>
                <a:gd name="T48" fmla="*/ 2147483646 w 7572"/>
                <a:gd name="T49" fmla="*/ 2147483646 h 7597"/>
                <a:gd name="T50" fmla="*/ 2147483646 w 7572"/>
                <a:gd name="T51" fmla="*/ 2147483646 h 7597"/>
                <a:gd name="T52" fmla="*/ 2147483646 w 7572"/>
                <a:gd name="T53" fmla="*/ 2147483646 h 7597"/>
                <a:gd name="T54" fmla="*/ 2147483646 w 7572"/>
                <a:gd name="T55" fmla="*/ 2147483646 h 7597"/>
                <a:gd name="T56" fmla="*/ 2147483646 w 7572"/>
                <a:gd name="T57" fmla="*/ 2147483646 h 7597"/>
                <a:gd name="T58" fmla="*/ 2147483646 w 7572"/>
                <a:gd name="T59" fmla="*/ 2147483646 h 7597"/>
                <a:gd name="T60" fmla="*/ 2147483646 w 7572"/>
                <a:gd name="T61" fmla="*/ 2147483646 h 7597"/>
                <a:gd name="T62" fmla="*/ 2147483646 w 7572"/>
                <a:gd name="T63" fmla="*/ 2147483646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72"/>
                <a:gd name="T97" fmla="*/ 0 h 7597"/>
                <a:gd name="T98" fmla="*/ 7572 w 7572"/>
                <a:gd name="T99" fmla="*/ 7597 h 75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43" name="Shape 482"/>
          <p:cNvSpPr>
            <a:spLocks noChangeArrowheads="1"/>
          </p:cNvSpPr>
          <p:nvPr/>
        </p:nvSpPr>
        <p:spPr bwMode="auto">
          <a:xfrm>
            <a:off x="7832535" y="3595680"/>
            <a:ext cx="537433" cy="672090"/>
          </a:xfrm>
          <a:custGeom>
            <a:avLst/>
            <a:gdLst>
              <a:gd name="T0" fmla="*/ 2147483646 w 11870"/>
              <a:gd name="T1" fmla="*/ 2147483646 h 20565"/>
              <a:gd name="T2" fmla="*/ 2147483646 w 11870"/>
              <a:gd name="T3" fmla="*/ 2147483646 h 20565"/>
              <a:gd name="T4" fmla="*/ 2147483646 w 11870"/>
              <a:gd name="T5" fmla="*/ 2147483646 h 20565"/>
              <a:gd name="T6" fmla="*/ 2147483646 w 11870"/>
              <a:gd name="T7" fmla="*/ 2147483646 h 20565"/>
              <a:gd name="T8" fmla="*/ 2147483646 w 11870"/>
              <a:gd name="T9" fmla="*/ 2147483646 h 20565"/>
              <a:gd name="T10" fmla="*/ 2147483646 w 11870"/>
              <a:gd name="T11" fmla="*/ 2147483646 h 20565"/>
              <a:gd name="T12" fmla="*/ 2147483646 w 11870"/>
              <a:gd name="T13" fmla="*/ 2147483646 h 20565"/>
              <a:gd name="T14" fmla="*/ 2147483646 w 11870"/>
              <a:gd name="T15" fmla="*/ 2147483646 h 20565"/>
              <a:gd name="T16" fmla="*/ 2147483646 w 11870"/>
              <a:gd name="T17" fmla="*/ 2147483646 h 20565"/>
              <a:gd name="T18" fmla="*/ 2147483646 w 11870"/>
              <a:gd name="T19" fmla="*/ 2147483646 h 20565"/>
              <a:gd name="T20" fmla="*/ 2147483646 w 11870"/>
              <a:gd name="T21" fmla="*/ 2147483646 h 20565"/>
              <a:gd name="T22" fmla="*/ 2147483646 w 11870"/>
              <a:gd name="T23" fmla="*/ 2147483646 h 20565"/>
              <a:gd name="T24" fmla="*/ 2147483646 w 11870"/>
              <a:gd name="T25" fmla="*/ 2147483646 h 20565"/>
              <a:gd name="T26" fmla="*/ 2147483646 w 11870"/>
              <a:gd name="T27" fmla="*/ 2147483646 h 20565"/>
              <a:gd name="T28" fmla="*/ 2147483646 w 11870"/>
              <a:gd name="T29" fmla="*/ 2147483646 h 20565"/>
              <a:gd name="T30" fmla="*/ 2147483646 w 11870"/>
              <a:gd name="T31" fmla="*/ 2147483646 h 20565"/>
              <a:gd name="T32" fmla="*/ 2147483646 w 11870"/>
              <a:gd name="T33" fmla="*/ 2147483646 h 20565"/>
              <a:gd name="T34" fmla="*/ 2147483646 w 11870"/>
              <a:gd name="T35" fmla="*/ 2147483646 h 20565"/>
              <a:gd name="T36" fmla="*/ 2147483646 w 11870"/>
              <a:gd name="T37" fmla="*/ 2147483646 h 20565"/>
              <a:gd name="T38" fmla="*/ 2147483646 w 11870"/>
              <a:gd name="T39" fmla="*/ 2147483646 h 20565"/>
              <a:gd name="T40" fmla="*/ 2147483646 w 11870"/>
              <a:gd name="T41" fmla="*/ 2147483646 h 20565"/>
              <a:gd name="T42" fmla="*/ 2147483646 w 11870"/>
              <a:gd name="T43" fmla="*/ 2147483646 h 20565"/>
              <a:gd name="T44" fmla="*/ 2147483646 w 11870"/>
              <a:gd name="T45" fmla="*/ 2147483646 h 20565"/>
              <a:gd name="T46" fmla="*/ 2147483646 w 11870"/>
              <a:gd name="T47" fmla="*/ 2147483646 h 20565"/>
              <a:gd name="T48" fmla="*/ 2147483646 w 11870"/>
              <a:gd name="T49" fmla="*/ 2147483646 h 20565"/>
              <a:gd name="T50" fmla="*/ 2147483646 w 11870"/>
              <a:gd name="T51" fmla="*/ 2147483646 h 20565"/>
              <a:gd name="T52" fmla="*/ 2147483646 w 11870"/>
              <a:gd name="T53" fmla="*/ 2147483646 h 20565"/>
              <a:gd name="T54" fmla="*/ 2147483646 w 11870"/>
              <a:gd name="T55" fmla="*/ 2147483646 h 20565"/>
              <a:gd name="T56" fmla="*/ 2147483646 w 11870"/>
              <a:gd name="T57" fmla="*/ 0 h 20565"/>
              <a:gd name="T58" fmla="*/ 2147483646 w 11870"/>
              <a:gd name="T59" fmla="*/ 2147483646 h 20565"/>
              <a:gd name="T60" fmla="*/ 2147483646 w 11870"/>
              <a:gd name="T61" fmla="*/ 2147483646 h 20565"/>
              <a:gd name="T62" fmla="*/ 2147483646 w 11870"/>
              <a:gd name="T63" fmla="*/ 2147483646 h 20565"/>
              <a:gd name="T64" fmla="*/ 0 w 11870"/>
              <a:gd name="T65" fmla="*/ 2147483646 h 20565"/>
              <a:gd name="T66" fmla="*/ 2147483646 w 11870"/>
              <a:gd name="T67" fmla="*/ 2147483646 h 20565"/>
              <a:gd name="T68" fmla="*/ 2147483646 w 11870"/>
              <a:gd name="T69" fmla="*/ 2147483646 h 20565"/>
              <a:gd name="T70" fmla="*/ 2147483646 w 11870"/>
              <a:gd name="T71" fmla="*/ 2147483646 h 20565"/>
              <a:gd name="T72" fmla="*/ 2147483646 w 11870"/>
              <a:gd name="T73" fmla="*/ 2147483646 h 20565"/>
              <a:gd name="T74" fmla="*/ 2147483646 w 11870"/>
              <a:gd name="T75" fmla="*/ 2147483646 h 20565"/>
              <a:gd name="T76" fmla="*/ 2147483646 w 11870"/>
              <a:gd name="T77" fmla="*/ 2147483646 h 20565"/>
              <a:gd name="T78" fmla="*/ 2147483646 w 11870"/>
              <a:gd name="T79" fmla="*/ 2147483646 h 20565"/>
              <a:gd name="T80" fmla="*/ 2147483646 w 11870"/>
              <a:gd name="T81" fmla="*/ 2147483646 h 20565"/>
              <a:gd name="T82" fmla="*/ 2147483646 w 11870"/>
              <a:gd name="T83" fmla="*/ 2147483646 h 20565"/>
              <a:gd name="T84" fmla="*/ 2147483646 w 11870"/>
              <a:gd name="T85" fmla="*/ 2147483646 h 20565"/>
              <a:gd name="T86" fmla="*/ 2147483646 w 11870"/>
              <a:gd name="T87" fmla="*/ 2147483646 h 20565"/>
              <a:gd name="T88" fmla="*/ 2147483646 w 11870"/>
              <a:gd name="T89" fmla="*/ 2147483646 h 20565"/>
              <a:gd name="T90" fmla="*/ 2147483646 w 11870"/>
              <a:gd name="T91" fmla="*/ 2147483646 h 20565"/>
              <a:gd name="T92" fmla="*/ 2147483646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870"/>
              <a:gd name="T142" fmla="*/ 0 h 20565"/>
              <a:gd name="T143" fmla="*/ 11870 w 11870"/>
              <a:gd name="T144" fmla="*/ 20565 h 205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44" name="Shape 502"/>
          <p:cNvGrpSpPr>
            <a:grpSpLocks/>
          </p:cNvGrpSpPr>
          <p:nvPr/>
        </p:nvGrpSpPr>
        <p:grpSpPr bwMode="auto">
          <a:xfrm>
            <a:off x="7529086" y="2148331"/>
            <a:ext cx="411642" cy="285430"/>
            <a:chOff x="1241275" y="3718400"/>
            <a:chExt cx="450650" cy="302875"/>
          </a:xfrm>
          <a:solidFill>
            <a:schemeClr val="bg1"/>
          </a:solidFill>
        </p:grpSpPr>
        <p:sp>
          <p:nvSpPr>
            <p:cNvPr id="45" name="Shape 503"/>
            <p:cNvSpPr>
              <a:spLocks noChangeArrowheads="1"/>
            </p:cNvSpPr>
            <p:nvPr/>
          </p:nvSpPr>
          <p:spPr bwMode="auto">
            <a:xfrm>
              <a:off x="1241275" y="3718400"/>
              <a:ext cx="450650" cy="302875"/>
            </a:xfrm>
            <a:custGeom>
              <a:avLst/>
              <a:gdLst>
                <a:gd name="T0" fmla="*/ 2147483646 w 18026"/>
                <a:gd name="T1" fmla="*/ 2147483646 h 12115"/>
                <a:gd name="T2" fmla="*/ 2147483646 w 18026"/>
                <a:gd name="T3" fmla="*/ 2147483646 h 12115"/>
                <a:gd name="T4" fmla="*/ 2147483646 w 18026"/>
                <a:gd name="T5" fmla="*/ 2147483646 h 12115"/>
                <a:gd name="T6" fmla="*/ 2147483646 w 18026"/>
                <a:gd name="T7" fmla="*/ 2147483646 h 12115"/>
                <a:gd name="T8" fmla="*/ 2147483646 w 18026"/>
                <a:gd name="T9" fmla="*/ 2147483646 h 12115"/>
                <a:gd name="T10" fmla="*/ 2147483646 w 18026"/>
                <a:gd name="T11" fmla="*/ 2147483646 h 12115"/>
                <a:gd name="T12" fmla="*/ 2147483646 w 18026"/>
                <a:gd name="T13" fmla="*/ 2147483646 h 12115"/>
                <a:gd name="T14" fmla="*/ 2147483646 w 18026"/>
                <a:gd name="T15" fmla="*/ 2147483646 h 12115"/>
                <a:gd name="T16" fmla="*/ 2147483646 w 18026"/>
                <a:gd name="T17" fmla="*/ 2147483646 h 12115"/>
                <a:gd name="T18" fmla="*/ 2147483646 w 18026"/>
                <a:gd name="T19" fmla="*/ 2147483646 h 12115"/>
                <a:gd name="T20" fmla="*/ 2147483646 w 18026"/>
                <a:gd name="T21" fmla="*/ 2147483646 h 12115"/>
                <a:gd name="T22" fmla="*/ 2147483646 w 18026"/>
                <a:gd name="T23" fmla="*/ 2147483646 h 12115"/>
                <a:gd name="T24" fmla="*/ 2147483646 w 18026"/>
                <a:gd name="T25" fmla="*/ 2147483646 h 12115"/>
                <a:gd name="T26" fmla="*/ 2147483646 w 18026"/>
                <a:gd name="T27" fmla="*/ 2147483646 h 12115"/>
                <a:gd name="T28" fmla="*/ 2147483646 w 18026"/>
                <a:gd name="T29" fmla="*/ 2147483646 h 12115"/>
                <a:gd name="T30" fmla="*/ 2147483646 w 18026"/>
                <a:gd name="T31" fmla="*/ 2147483646 h 12115"/>
                <a:gd name="T32" fmla="*/ 2147483646 w 18026"/>
                <a:gd name="T33" fmla="*/ 2147483646 h 12115"/>
                <a:gd name="T34" fmla="*/ 2147483646 w 18026"/>
                <a:gd name="T35" fmla="*/ 2147483646 h 12115"/>
                <a:gd name="T36" fmla="*/ 2147483646 w 18026"/>
                <a:gd name="T37" fmla="*/ 2147483646 h 12115"/>
                <a:gd name="T38" fmla="*/ 2147483646 w 18026"/>
                <a:gd name="T39" fmla="*/ 2147483646 h 12115"/>
                <a:gd name="T40" fmla="*/ 2147483646 w 18026"/>
                <a:gd name="T41" fmla="*/ 2147483646 h 12115"/>
                <a:gd name="T42" fmla="*/ 2147483646 w 18026"/>
                <a:gd name="T43" fmla="*/ 2147483646 h 12115"/>
                <a:gd name="T44" fmla="*/ 2147483646 w 18026"/>
                <a:gd name="T45" fmla="*/ 2147483646 h 12115"/>
                <a:gd name="T46" fmla="*/ 2147483646 w 18026"/>
                <a:gd name="T47" fmla="*/ 2147483646 h 12115"/>
                <a:gd name="T48" fmla="*/ 2147483646 w 18026"/>
                <a:gd name="T49" fmla="*/ 2147483646 h 12115"/>
                <a:gd name="T50" fmla="*/ 2147483646 w 18026"/>
                <a:gd name="T51" fmla="*/ 2147483646 h 12115"/>
                <a:gd name="T52" fmla="*/ 2147483646 w 18026"/>
                <a:gd name="T53" fmla="*/ 2147483646 h 12115"/>
                <a:gd name="T54" fmla="*/ 2147483646 w 18026"/>
                <a:gd name="T55" fmla="*/ 2147483646 h 12115"/>
                <a:gd name="T56" fmla="*/ 2147483646 w 18026"/>
                <a:gd name="T57" fmla="*/ 2147483646 h 12115"/>
                <a:gd name="T58" fmla="*/ 2147483646 w 18026"/>
                <a:gd name="T59" fmla="*/ 2147483646 h 12115"/>
                <a:gd name="T60" fmla="*/ 2147483646 w 18026"/>
                <a:gd name="T61" fmla="*/ 2147483646 h 12115"/>
                <a:gd name="T62" fmla="*/ 2147483646 w 18026"/>
                <a:gd name="T63" fmla="*/ 2147483646 h 12115"/>
                <a:gd name="T64" fmla="*/ 2147483646 w 18026"/>
                <a:gd name="T65" fmla="*/ 2147483646 h 12115"/>
                <a:gd name="T66" fmla="*/ 2147483646 w 18026"/>
                <a:gd name="T67" fmla="*/ 2147483646 h 12115"/>
                <a:gd name="T68" fmla="*/ 2147483646 w 18026"/>
                <a:gd name="T69" fmla="*/ 2147483646 h 12115"/>
                <a:gd name="T70" fmla="*/ 2147483646 w 18026"/>
                <a:gd name="T71" fmla="*/ 2147483646 h 12115"/>
                <a:gd name="T72" fmla="*/ 2147483646 w 18026"/>
                <a:gd name="T73" fmla="*/ 2147483646 h 12115"/>
                <a:gd name="T74" fmla="*/ 2147483646 w 18026"/>
                <a:gd name="T75" fmla="*/ 2147483646 h 12115"/>
                <a:gd name="T76" fmla="*/ 2147483646 w 18026"/>
                <a:gd name="T77" fmla="*/ 2147483646 h 12115"/>
                <a:gd name="T78" fmla="*/ 2147483646 w 18026"/>
                <a:gd name="T79" fmla="*/ 2147483646 h 12115"/>
                <a:gd name="T80" fmla="*/ 2147483646 w 18026"/>
                <a:gd name="T81" fmla="*/ 2147483646 h 12115"/>
                <a:gd name="T82" fmla="*/ 2147483646 w 18026"/>
                <a:gd name="T83" fmla="*/ 2147483646 h 12115"/>
                <a:gd name="T84" fmla="*/ 2147483646 w 18026"/>
                <a:gd name="T85" fmla="*/ 2147483646 h 12115"/>
                <a:gd name="T86" fmla="*/ 2147483646 w 18026"/>
                <a:gd name="T87" fmla="*/ 2147483646 h 12115"/>
                <a:gd name="T88" fmla="*/ 2147483646 w 18026"/>
                <a:gd name="T89" fmla="*/ 2147483646 h 12115"/>
                <a:gd name="T90" fmla="*/ 2147483646 w 18026"/>
                <a:gd name="T91" fmla="*/ 2147483646 h 12115"/>
                <a:gd name="T92" fmla="*/ 2147483646 w 18026"/>
                <a:gd name="T93" fmla="*/ 2147483646 h 12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26"/>
                <a:gd name="T142" fmla="*/ 0 h 12115"/>
                <a:gd name="T143" fmla="*/ 18026 w 18026"/>
                <a:gd name="T144" fmla="*/ 12115 h 12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lnTo>
                    <a:pt x="1704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lnTo>
                    <a:pt x="1704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lnTo>
                    <a:pt x="97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6" name="Shape 504"/>
            <p:cNvSpPr>
              <a:spLocks noChangeArrowheads="1"/>
            </p:cNvSpPr>
            <p:nvPr/>
          </p:nvSpPr>
          <p:spPr bwMode="auto">
            <a:xfrm>
              <a:off x="1293175" y="3895475"/>
              <a:ext cx="174050" cy="12225"/>
            </a:xfrm>
            <a:custGeom>
              <a:avLst/>
              <a:gdLst>
                <a:gd name="T0" fmla="*/ 2147483646 w 6962"/>
                <a:gd name="T1" fmla="*/ 0 h 489"/>
                <a:gd name="T2" fmla="*/ 2147483646 w 6962"/>
                <a:gd name="T3" fmla="*/ 2147483646 h 489"/>
                <a:gd name="T4" fmla="*/ 2147483646 w 6962"/>
                <a:gd name="T5" fmla="*/ 2147483646 h 489"/>
                <a:gd name="T6" fmla="*/ 2147483646 w 6962"/>
                <a:gd name="T7" fmla="*/ 2147483646 h 489"/>
                <a:gd name="T8" fmla="*/ 2147483646 w 6962"/>
                <a:gd name="T9" fmla="*/ 2147483646 h 489"/>
                <a:gd name="T10" fmla="*/ 2147483646 w 6962"/>
                <a:gd name="T11" fmla="*/ 2147483646 h 489"/>
                <a:gd name="T12" fmla="*/ 2147483646 w 6962"/>
                <a:gd name="T13" fmla="*/ 2147483646 h 489"/>
                <a:gd name="T14" fmla="*/ 2147483646 w 6962"/>
                <a:gd name="T15" fmla="*/ 2147483646 h 489"/>
                <a:gd name="T16" fmla="*/ 2147483646 w 6962"/>
                <a:gd name="T17" fmla="*/ 2147483646 h 489"/>
                <a:gd name="T18" fmla="*/ 2147483646 w 6962"/>
                <a:gd name="T19" fmla="*/ 2147483646 h 489"/>
                <a:gd name="T20" fmla="*/ 2147483646 w 6962"/>
                <a:gd name="T21" fmla="*/ 2147483646 h 489"/>
                <a:gd name="T22" fmla="*/ 2147483646 w 6962"/>
                <a:gd name="T23" fmla="*/ 2147483646 h 489"/>
                <a:gd name="T24" fmla="*/ 2147483646 w 6962"/>
                <a:gd name="T25" fmla="*/ 2147483646 h 489"/>
                <a:gd name="T26" fmla="*/ 2147483646 w 6962"/>
                <a:gd name="T27" fmla="*/ 2147483646 h 489"/>
                <a:gd name="T28" fmla="*/ 2147483646 w 6962"/>
                <a:gd name="T29" fmla="*/ 2147483646 h 489"/>
                <a:gd name="T30" fmla="*/ 2147483646 w 6962"/>
                <a:gd name="T31" fmla="*/ 2147483646 h 489"/>
                <a:gd name="T32" fmla="*/ 2147483646 w 6962"/>
                <a:gd name="T33" fmla="*/ 2147483646 h 489"/>
                <a:gd name="T34" fmla="*/ 2147483646 w 6962"/>
                <a:gd name="T35" fmla="*/ 0 h 489"/>
                <a:gd name="T36" fmla="*/ 2147483646 w 6962"/>
                <a:gd name="T37" fmla="*/ 0 h 4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62"/>
                <a:gd name="T58" fmla="*/ 0 h 489"/>
                <a:gd name="T59" fmla="*/ 6962 w 6962"/>
                <a:gd name="T60" fmla="*/ 489 h 4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7" name="Shape 505"/>
            <p:cNvSpPr>
              <a:spLocks noChangeArrowheads="1"/>
            </p:cNvSpPr>
            <p:nvPr/>
          </p:nvSpPr>
          <p:spPr bwMode="auto">
            <a:xfrm>
              <a:off x="1293175" y="3935775"/>
              <a:ext cx="122750" cy="12225"/>
            </a:xfrm>
            <a:custGeom>
              <a:avLst/>
              <a:gdLst>
                <a:gd name="T0" fmla="*/ 2147483646 w 4910"/>
                <a:gd name="T1" fmla="*/ 0 h 489"/>
                <a:gd name="T2" fmla="*/ 2147483646 w 4910"/>
                <a:gd name="T3" fmla="*/ 2147483646 h 489"/>
                <a:gd name="T4" fmla="*/ 2147483646 w 4910"/>
                <a:gd name="T5" fmla="*/ 2147483646 h 489"/>
                <a:gd name="T6" fmla="*/ 2147483646 w 4910"/>
                <a:gd name="T7" fmla="*/ 2147483646 h 489"/>
                <a:gd name="T8" fmla="*/ 2147483646 w 4910"/>
                <a:gd name="T9" fmla="*/ 2147483646 h 489"/>
                <a:gd name="T10" fmla="*/ 2147483646 w 4910"/>
                <a:gd name="T11" fmla="*/ 2147483646 h 489"/>
                <a:gd name="T12" fmla="*/ 2147483646 w 4910"/>
                <a:gd name="T13" fmla="*/ 2147483646 h 489"/>
                <a:gd name="T14" fmla="*/ 2147483646 w 4910"/>
                <a:gd name="T15" fmla="*/ 2147483646 h 489"/>
                <a:gd name="T16" fmla="*/ 2147483646 w 4910"/>
                <a:gd name="T17" fmla="*/ 2147483646 h 489"/>
                <a:gd name="T18" fmla="*/ 2147483646 w 4910"/>
                <a:gd name="T19" fmla="*/ 2147483646 h 489"/>
                <a:gd name="T20" fmla="*/ 2147483646 w 4910"/>
                <a:gd name="T21" fmla="*/ 2147483646 h 489"/>
                <a:gd name="T22" fmla="*/ 2147483646 w 4910"/>
                <a:gd name="T23" fmla="*/ 2147483646 h 489"/>
                <a:gd name="T24" fmla="*/ 2147483646 w 4910"/>
                <a:gd name="T25" fmla="*/ 2147483646 h 489"/>
                <a:gd name="T26" fmla="*/ 2147483646 w 4910"/>
                <a:gd name="T27" fmla="*/ 2147483646 h 489"/>
                <a:gd name="T28" fmla="*/ 2147483646 w 4910"/>
                <a:gd name="T29" fmla="*/ 2147483646 h 489"/>
                <a:gd name="T30" fmla="*/ 2147483646 w 4910"/>
                <a:gd name="T31" fmla="*/ 2147483646 h 489"/>
                <a:gd name="T32" fmla="*/ 2147483646 w 4910"/>
                <a:gd name="T33" fmla="*/ 2147483646 h 489"/>
                <a:gd name="T34" fmla="*/ 2147483646 w 4910"/>
                <a:gd name="T35" fmla="*/ 0 h 489"/>
                <a:gd name="T36" fmla="*/ 2147483646 w 4910"/>
                <a:gd name="T37" fmla="*/ 0 h 4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10"/>
                <a:gd name="T58" fmla="*/ 0 h 489"/>
                <a:gd name="T59" fmla="*/ 4910 w 4910"/>
                <a:gd name="T60" fmla="*/ 489 h 4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8" name="Shape 506"/>
            <p:cNvSpPr>
              <a:spLocks noChangeArrowheads="1"/>
            </p:cNvSpPr>
            <p:nvPr/>
          </p:nvSpPr>
          <p:spPr bwMode="auto">
            <a:xfrm>
              <a:off x="1570375" y="3901575"/>
              <a:ext cx="62300" cy="40325"/>
            </a:xfrm>
            <a:custGeom>
              <a:avLst/>
              <a:gdLst>
                <a:gd name="T0" fmla="*/ 2147483646 w 2492"/>
                <a:gd name="T1" fmla="*/ 0 h 1613"/>
                <a:gd name="T2" fmla="*/ 2147483646 w 2492"/>
                <a:gd name="T3" fmla="*/ 2147483646 h 1613"/>
                <a:gd name="T4" fmla="*/ 2147483646 w 2492"/>
                <a:gd name="T5" fmla="*/ 2147483646 h 1613"/>
                <a:gd name="T6" fmla="*/ 2147483646 w 2492"/>
                <a:gd name="T7" fmla="*/ 2147483646 h 1613"/>
                <a:gd name="T8" fmla="*/ 2147483646 w 2492"/>
                <a:gd name="T9" fmla="*/ 2147483646 h 1613"/>
                <a:gd name="T10" fmla="*/ 2147483646 w 2492"/>
                <a:gd name="T11" fmla="*/ 2147483646 h 1613"/>
                <a:gd name="T12" fmla="*/ 2147483646 w 2492"/>
                <a:gd name="T13" fmla="*/ 2147483646 h 1613"/>
                <a:gd name="T14" fmla="*/ 2147483646 w 2492"/>
                <a:gd name="T15" fmla="*/ 2147483646 h 1613"/>
                <a:gd name="T16" fmla="*/ 2147483646 w 2492"/>
                <a:gd name="T17" fmla="*/ 2147483646 h 1613"/>
                <a:gd name="T18" fmla="*/ 2147483646 w 2492"/>
                <a:gd name="T19" fmla="*/ 2147483646 h 1613"/>
                <a:gd name="T20" fmla="*/ 2147483646 w 2492"/>
                <a:gd name="T21" fmla="*/ 2147483646 h 1613"/>
                <a:gd name="T22" fmla="*/ 2147483646 w 2492"/>
                <a:gd name="T23" fmla="*/ 2147483646 h 1613"/>
                <a:gd name="T24" fmla="*/ 2147483646 w 2492"/>
                <a:gd name="T25" fmla="*/ 2147483646 h 1613"/>
                <a:gd name="T26" fmla="*/ 2147483646 w 2492"/>
                <a:gd name="T27" fmla="*/ 2147483646 h 1613"/>
                <a:gd name="T28" fmla="*/ 2147483646 w 2492"/>
                <a:gd name="T29" fmla="*/ 2147483646 h 1613"/>
                <a:gd name="T30" fmla="*/ 2147483646 w 2492"/>
                <a:gd name="T31" fmla="*/ 2147483646 h 1613"/>
                <a:gd name="T32" fmla="*/ 2147483646 w 2492"/>
                <a:gd name="T33" fmla="*/ 2147483646 h 1613"/>
                <a:gd name="T34" fmla="*/ 2147483646 w 2492"/>
                <a:gd name="T35" fmla="*/ 2147483646 h 1613"/>
                <a:gd name="T36" fmla="*/ 2147483646 w 2492"/>
                <a:gd name="T37" fmla="*/ 2147483646 h 1613"/>
                <a:gd name="T38" fmla="*/ 2147483646 w 2492"/>
                <a:gd name="T39" fmla="*/ 2147483646 h 1613"/>
                <a:gd name="T40" fmla="*/ 2147483646 w 2492"/>
                <a:gd name="T41" fmla="*/ 2147483646 h 1613"/>
                <a:gd name="T42" fmla="*/ 2147483646 w 2492"/>
                <a:gd name="T43" fmla="*/ 2147483646 h 1613"/>
                <a:gd name="T44" fmla="*/ 2147483646 w 2492"/>
                <a:gd name="T45" fmla="*/ 2147483646 h 1613"/>
                <a:gd name="T46" fmla="*/ 2147483646 w 2492"/>
                <a:gd name="T47" fmla="*/ 2147483646 h 1613"/>
                <a:gd name="T48" fmla="*/ 2147483646 w 2492"/>
                <a:gd name="T49" fmla="*/ 2147483646 h 1613"/>
                <a:gd name="T50" fmla="*/ 2147483646 w 2492"/>
                <a:gd name="T51" fmla="*/ 2147483646 h 1613"/>
                <a:gd name="T52" fmla="*/ 2147483646 w 2492"/>
                <a:gd name="T53" fmla="*/ 2147483646 h 1613"/>
                <a:gd name="T54" fmla="*/ 2147483646 w 2492"/>
                <a:gd name="T55" fmla="*/ 2147483646 h 1613"/>
                <a:gd name="T56" fmla="*/ 2147483646 w 2492"/>
                <a:gd name="T57" fmla="*/ 2147483646 h 1613"/>
                <a:gd name="T58" fmla="*/ 2147483646 w 2492"/>
                <a:gd name="T59" fmla="*/ 2147483646 h 1613"/>
                <a:gd name="T60" fmla="*/ 2147483646 w 2492"/>
                <a:gd name="T61" fmla="*/ 2147483646 h 1613"/>
                <a:gd name="T62" fmla="*/ 2147483646 w 2492"/>
                <a:gd name="T63" fmla="*/ 2147483646 h 1613"/>
                <a:gd name="T64" fmla="*/ 2147483646 w 2492"/>
                <a:gd name="T65" fmla="*/ 2147483646 h 1613"/>
                <a:gd name="T66" fmla="*/ 2147483646 w 2492"/>
                <a:gd name="T67" fmla="*/ 0 h 1613"/>
                <a:gd name="T68" fmla="*/ 2147483646 w 2492"/>
                <a:gd name="T69" fmla="*/ 0 h 16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2"/>
                <a:gd name="T106" fmla="*/ 0 h 1613"/>
                <a:gd name="T107" fmla="*/ 2492 w 2492"/>
                <a:gd name="T108" fmla="*/ 1613 h 16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lnTo>
                    <a:pt x="3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006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8 Rectángulo"/>
          <p:cNvSpPr/>
          <p:nvPr/>
        </p:nvSpPr>
        <p:spPr>
          <a:xfrm>
            <a:off x="8386" y="0"/>
            <a:ext cx="5107310" cy="5067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500" dirty="0">
              <a:latin typeface="Roboto Thin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1" y="-13864"/>
            <a:ext cx="10039376" cy="793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76200" tIns="38100" rIns="76200" bIns="3810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SPBV: HERRAMIENTA DE POLÍTICA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6" y="1566333"/>
            <a:ext cx="4740489" cy="3044163"/>
          </a:xfrm>
          <a:prstGeom prst="rect">
            <a:avLst/>
          </a:prstGeom>
        </p:spPr>
      </p:pic>
      <p:grpSp>
        <p:nvGrpSpPr>
          <p:cNvPr id="99" name="Grupo 98"/>
          <p:cNvGrpSpPr/>
          <p:nvPr/>
        </p:nvGrpSpPr>
        <p:grpSpPr>
          <a:xfrm>
            <a:off x="5965437" y="1530445"/>
            <a:ext cx="3437165" cy="1983142"/>
            <a:chOff x="5778211" y="1737457"/>
            <a:chExt cx="4124598" cy="2379770"/>
          </a:xfrm>
        </p:grpSpPr>
        <p:sp>
          <p:nvSpPr>
            <p:cNvPr id="100" name="Rectángulo 99"/>
            <p:cNvSpPr/>
            <p:nvPr/>
          </p:nvSpPr>
          <p:spPr>
            <a:xfrm>
              <a:off x="6370269" y="3642600"/>
              <a:ext cx="1812505" cy="4186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s-ES" sz="1667" b="1" dirty="0">
                  <a:solidFill>
                    <a:srgbClr val="990033"/>
                  </a:solidFill>
                  <a:latin typeface="Arial Narrow" panose="020B0606020202030204" pitchFamily="34" charset="0"/>
                </a:rPr>
                <a:t>SEGURIDAD</a:t>
              </a:r>
            </a:p>
          </p:txBody>
        </p:sp>
        <p:grpSp>
          <p:nvGrpSpPr>
            <p:cNvPr id="101" name="Grupo 100"/>
            <p:cNvGrpSpPr/>
            <p:nvPr/>
          </p:nvGrpSpPr>
          <p:grpSpPr>
            <a:xfrm>
              <a:off x="5778211" y="1737457"/>
              <a:ext cx="4124598" cy="2379770"/>
              <a:chOff x="5778211" y="1737457"/>
              <a:chExt cx="4124598" cy="2379770"/>
            </a:xfrm>
          </p:grpSpPr>
          <p:sp>
            <p:nvSpPr>
              <p:cNvPr id="102" name="Rectángulo 101"/>
              <p:cNvSpPr/>
              <p:nvPr/>
            </p:nvSpPr>
            <p:spPr>
              <a:xfrm>
                <a:off x="7172636" y="1819255"/>
                <a:ext cx="2462233" cy="418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67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ADQUIRENCIA</a:t>
                </a:r>
                <a:endParaRPr lang="es-ES" sz="2000" b="1" dirty="0">
                  <a:solidFill>
                    <a:srgbClr val="990033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3" name="Rectángulo 102"/>
              <p:cNvSpPr/>
              <p:nvPr/>
            </p:nvSpPr>
            <p:spPr>
              <a:xfrm>
                <a:off x="9060638" y="1737457"/>
                <a:ext cx="652410" cy="1656928"/>
              </a:xfrm>
              <a:prstGeom prst="rect">
                <a:avLst/>
              </a:prstGeom>
            </p:spPr>
            <p:txBody>
              <a:bodyPr vert="vert" wrap="square">
                <a:spAutoFit/>
              </a:bodyPr>
              <a:lstStyle/>
              <a:p>
                <a:r>
                  <a:rPr lang="es-ES" sz="2333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ACCESO</a:t>
                </a:r>
              </a:p>
            </p:txBody>
          </p:sp>
          <p:sp>
            <p:nvSpPr>
              <p:cNvPr id="104" name="Rectángulo 103"/>
              <p:cNvSpPr/>
              <p:nvPr/>
            </p:nvSpPr>
            <p:spPr>
              <a:xfrm rot="5400000">
                <a:off x="8156183" y="2911536"/>
                <a:ext cx="1931250" cy="48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Transparencia</a:t>
                </a:r>
              </a:p>
            </p:txBody>
          </p:sp>
          <p:sp>
            <p:nvSpPr>
              <p:cNvPr id="105" name="Rectángulo 104"/>
              <p:cNvSpPr/>
              <p:nvPr/>
            </p:nvSpPr>
            <p:spPr>
              <a:xfrm>
                <a:off x="7782389" y="2079600"/>
                <a:ext cx="529453" cy="933359"/>
              </a:xfrm>
              <a:prstGeom prst="rect">
                <a:avLst/>
              </a:prstGeom>
            </p:spPr>
            <p:txBody>
              <a:bodyPr vert="vert" wrap="square">
                <a:spAutoFit/>
              </a:bodyPr>
              <a:lstStyle/>
              <a:p>
                <a:r>
                  <a:rPr lang="es-ES" sz="1667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Tarifas</a:t>
                </a:r>
              </a:p>
            </p:txBody>
          </p:sp>
          <p:sp>
            <p:nvSpPr>
              <p:cNvPr id="106" name="Rectángulo 105"/>
              <p:cNvSpPr/>
              <p:nvPr/>
            </p:nvSpPr>
            <p:spPr>
              <a:xfrm rot="10800000">
                <a:off x="9459611" y="2472187"/>
                <a:ext cx="443198" cy="1301510"/>
              </a:xfrm>
              <a:prstGeom prst="rect">
                <a:avLst/>
              </a:prstGeom>
            </p:spPr>
            <p:txBody>
              <a:bodyPr vert="vert270" wrap="none">
                <a:spAutoFit/>
              </a:bodyPr>
              <a:lstStyle/>
              <a:p>
                <a:r>
                  <a:rPr lang="es-CO" sz="1200" dirty="0" smtClean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AGREGADORES</a:t>
                </a:r>
                <a:endParaRPr lang="es-CO" sz="1200" dirty="0">
                  <a:solidFill>
                    <a:srgbClr val="990033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7" name="Rectángulo 106"/>
              <p:cNvSpPr/>
              <p:nvPr/>
            </p:nvSpPr>
            <p:spPr>
              <a:xfrm rot="5400000">
                <a:off x="6604156" y="1175587"/>
                <a:ext cx="714119" cy="2366009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r>
                  <a:rPr lang="es-CO" sz="2667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INNOVACIÓN</a:t>
                </a:r>
                <a:r>
                  <a:rPr lang="es-CO" sz="2333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 </a:t>
                </a:r>
              </a:p>
            </p:txBody>
          </p:sp>
          <p:sp>
            <p:nvSpPr>
              <p:cNvPr id="108" name="Rectángulo 107"/>
              <p:cNvSpPr/>
              <p:nvPr/>
            </p:nvSpPr>
            <p:spPr>
              <a:xfrm rot="5400000">
                <a:off x="8177099" y="2409422"/>
                <a:ext cx="1360173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500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Finalidad</a:t>
                </a:r>
                <a:endParaRPr lang="es-ES" sz="1333" dirty="0">
                  <a:solidFill>
                    <a:srgbClr val="990033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Rectángulo 108"/>
              <p:cNvSpPr/>
              <p:nvPr/>
            </p:nvSpPr>
            <p:spPr>
              <a:xfrm>
                <a:off x="6771645" y="3426090"/>
                <a:ext cx="2153179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500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Gobierno corporativo</a:t>
                </a:r>
              </a:p>
            </p:txBody>
          </p:sp>
          <p:sp>
            <p:nvSpPr>
              <p:cNvPr id="110" name="Rectángulo 109"/>
              <p:cNvSpPr/>
              <p:nvPr/>
            </p:nvSpPr>
            <p:spPr>
              <a:xfrm rot="5400000">
                <a:off x="6000090" y="2842064"/>
                <a:ext cx="1204985" cy="326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167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Gateway</a:t>
                </a:r>
              </a:p>
            </p:txBody>
          </p:sp>
          <p:sp>
            <p:nvSpPr>
              <p:cNvPr id="111" name="Rectángulo 110"/>
              <p:cNvSpPr/>
              <p:nvPr/>
            </p:nvSpPr>
            <p:spPr>
              <a:xfrm rot="5400000">
                <a:off x="7419499" y="1904599"/>
                <a:ext cx="714119" cy="2761882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r>
                  <a:rPr lang="es-CO" sz="2667" b="1" dirty="0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COMPETENCIA </a:t>
                </a:r>
              </a:p>
            </p:txBody>
          </p:sp>
        </p:grpSp>
      </p:grpSp>
      <p:sp>
        <p:nvSpPr>
          <p:cNvPr id="112" name="Rectángulo 111"/>
          <p:cNvSpPr/>
          <p:nvPr/>
        </p:nvSpPr>
        <p:spPr>
          <a:xfrm>
            <a:off x="7634759" y="3209818"/>
            <a:ext cx="20518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rgbClr val="990033"/>
                </a:solidFill>
                <a:latin typeface="Arial Narrow" panose="020B0606020202030204" pitchFamily="34" charset="0"/>
              </a:rPr>
              <a:t>Entidades de pago </a:t>
            </a:r>
          </a:p>
        </p:txBody>
      </p:sp>
      <p:sp>
        <p:nvSpPr>
          <p:cNvPr id="113" name="Rectángulo 112"/>
          <p:cNvSpPr/>
          <p:nvPr/>
        </p:nvSpPr>
        <p:spPr>
          <a:xfrm>
            <a:off x="6116696" y="2152100"/>
            <a:ext cx="492443" cy="203933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ESTRUCTURA</a:t>
            </a:r>
            <a:endParaRPr lang="es-ES" sz="1667" b="1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Rectángulo 113"/>
          <p:cNvSpPr/>
          <p:nvPr/>
        </p:nvSpPr>
        <p:spPr>
          <a:xfrm rot="5400000">
            <a:off x="7471853" y="1539374"/>
            <a:ext cx="441211" cy="195181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CO" sz="1667" b="1" dirty="0">
                <a:solidFill>
                  <a:srgbClr val="990033"/>
                </a:solidFill>
                <a:latin typeface="Arial Narrow" panose="020B0606020202030204" pitchFamily="34" charset="0"/>
              </a:rPr>
              <a:t>INTEROPERABILIDAD</a:t>
            </a:r>
          </a:p>
        </p:txBody>
      </p:sp>
      <p:sp>
        <p:nvSpPr>
          <p:cNvPr id="115" name="Rectángulo 114"/>
          <p:cNvSpPr/>
          <p:nvPr/>
        </p:nvSpPr>
        <p:spPr>
          <a:xfrm rot="5400000">
            <a:off x="7151778" y="3507013"/>
            <a:ext cx="1020562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67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Estándares</a:t>
            </a:r>
            <a:endParaRPr lang="es-ES" sz="1167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pic>
        <p:nvPicPr>
          <p:cNvPr id="116" name="Picture 12" descr="Resultado de imagen para bank of international settlements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3135"/>
          <a:stretch/>
        </p:blipFill>
        <p:spPr bwMode="auto">
          <a:xfrm>
            <a:off x="6458819" y="4104528"/>
            <a:ext cx="1013325" cy="6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046" y="4135707"/>
            <a:ext cx="671509" cy="671509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640" y="4092588"/>
            <a:ext cx="777781" cy="7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0 CuadroTexto"/>
          <p:cNvSpPr txBox="1">
            <a:spLocks noChangeArrowheads="1"/>
          </p:cNvSpPr>
          <p:nvPr/>
        </p:nvSpPr>
        <p:spPr bwMode="auto">
          <a:xfrm>
            <a:off x="959220" y="1122817"/>
            <a:ext cx="1337001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ESTRUCTURA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30 CuadroTexto"/>
          <p:cNvSpPr txBox="1">
            <a:spLocks noChangeArrowheads="1"/>
          </p:cNvSpPr>
          <p:nvPr/>
        </p:nvSpPr>
        <p:spPr bwMode="auto">
          <a:xfrm>
            <a:off x="877888" y="2626006"/>
            <a:ext cx="1411287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algn="r"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TRANSPARENCIA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30 CuadroTexto"/>
          <p:cNvSpPr txBox="1">
            <a:spLocks noChangeArrowheads="1"/>
          </p:cNvSpPr>
          <p:nvPr/>
        </p:nvSpPr>
        <p:spPr bwMode="auto">
          <a:xfrm>
            <a:off x="877888" y="4008514"/>
            <a:ext cx="1711325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algn="r"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INTEROPERABILIDAD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30 CuadroTexto"/>
          <p:cNvSpPr txBox="1">
            <a:spLocks noChangeArrowheads="1"/>
          </p:cNvSpPr>
          <p:nvPr/>
        </p:nvSpPr>
        <p:spPr bwMode="auto">
          <a:xfrm>
            <a:off x="6017485" y="1140500"/>
            <a:ext cx="2087562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GOBIERNO CORPORATIVO 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30 CuadroTexto"/>
          <p:cNvSpPr txBox="1">
            <a:spLocks noChangeArrowheads="1"/>
          </p:cNvSpPr>
          <p:nvPr/>
        </p:nvSpPr>
        <p:spPr bwMode="auto">
          <a:xfrm>
            <a:off x="6063971" y="2660177"/>
            <a:ext cx="1411287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ACCESO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30 CuadroTexto"/>
          <p:cNvSpPr txBox="1">
            <a:spLocks noChangeArrowheads="1"/>
          </p:cNvSpPr>
          <p:nvPr/>
        </p:nvSpPr>
        <p:spPr bwMode="auto">
          <a:xfrm>
            <a:off x="6017485" y="4067948"/>
            <a:ext cx="1411287" cy="2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defTabSz="84892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SEGURIDAD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" y="-10483"/>
            <a:ext cx="10160000" cy="793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76200" tIns="38100" rIns="76200" bIns="3810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Propuestas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959220" y="1426788"/>
            <a:ext cx="3892180" cy="8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Aproximación basada en actividades: qué, quiénes y cómo.  </a:t>
            </a:r>
          </a:p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Definir actividad de adquirencia y no solo para EC.</a:t>
            </a:r>
          </a:p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Reconocimiento Gateway y </a:t>
            </a:r>
            <a:r>
              <a:rPr lang="es-CO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Agregador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Unificar regulación (sistema abierto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SPBV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30 CuadroTexto"/>
          <p:cNvSpPr txBox="1">
            <a:spLocks noChangeArrowheads="1"/>
          </p:cNvSpPr>
          <p:nvPr/>
        </p:nvSpPr>
        <p:spPr bwMode="auto">
          <a:xfrm>
            <a:off x="959220" y="3005278"/>
            <a:ext cx="3665867" cy="4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Revelar comisiones y costos del procesamiento.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Acceso a redes y servicios de C&amp;L.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30 CuadroTexto"/>
          <p:cNvSpPr txBox="1">
            <a:spLocks noChangeArrowheads="1"/>
          </p:cNvSpPr>
          <p:nvPr/>
        </p:nvSpPr>
        <p:spPr bwMode="auto">
          <a:xfrm>
            <a:off x="926969" y="4307665"/>
            <a:ext cx="3665866" cy="6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Esfuerzos de la industria pero no vinculantes.</a:t>
            </a:r>
          </a:p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Posibilidad de crear comité público privado.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Solicitamos propuestas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para priorizar agenda. 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30 CuadroTexto"/>
          <p:cNvSpPr txBox="1">
            <a:spLocks noChangeArrowheads="1"/>
          </p:cNvSpPr>
          <p:nvPr/>
        </p:nvSpPr>
        <p:spPr bwMode="auto">
          <a:xfrm>
            <a:off x="6063971" y="1468144"/>
            <a:ext cx="3664800" cy="10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Miembros independientes en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JD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(régimen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 inhabilidades e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incompatibilidades y al menos 50%).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Comités de acceso y de tarifas.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Adopción de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P&amp;P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conflictos de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interés.</a:t>
            </a:r>
          </a:p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Reglamento de ASPBV público.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30 CuadroTexto"/>
          <p:cNvSpPr txBox="1">
            <a:spLocks noChangeArrowheads="1"/>
          </p:cNvSpPr>
          <p:nvPr/>
        </p:nvSpPr>
        <p:spPr bwMode="auto">
          <a:xfrm>
            <a:off x="6017485" y="3032938"/>
            <a:ext cx="3333717" cy="6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Revelar criterios.</a:t>
            </a:r>
          </a:p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Posibilidad de acceso escalonado o proporcional a las operaciones realizadas.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30 CuadroTexto"/>
          <p:cNvSpPr txBox="1">
            <a:spLocks noChangeArrowheads="1"/>
          </p:cNvSpPr>
          <p:nvPr/>
        </p:nvSpPr>
        <p:spPr bwMode="auto">
          <a:xfrm>
            <a:off x="6052790" y="4426893"/>
            <a:ext cx="3664800" cy="4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Principio de finalidad de la transacción.</a:t>
            </a:r>
          </a:p>
          <a:p>
            <a:pPr marL="171450" indent="-171450" algn="just" defTabSz="8489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Liquidación en BR y en el siguiente ciclo.</a:t>
            </a:r>
            <a:endParaRPr lang="es-CO" sz="1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2" y="2843688"/>
            <a:ext cx="648187" cy="6481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4" y="4268230"/>
            <a:ext cx="648187" cy="6481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3" y="1487649"/>
            <a:ext cx="648187" cy="6481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613" y="2798340"/>
            <a:ext cx="648187" cy="648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00" y="4268229"/>
            <a:ext cx="648187" cy="6481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58" y="1487649"/>
            <a:ext cx="651849" cy="6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650714" y="1497160"/>
            <a:ext cx="197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 Narrow" panose="020B0606020202030204" pitchFamily="34" charset="0"/>
              </a:rPr>
              <a:t>GATEWAYS Y </a:t>
            </a:r>
            <a:r>
              <a:rPr lang="es-CO" sz="1600" b="1" dirty="0" smtClean="0">
                <a:latin typeface="Arial Narrow" panose="020B0606020202030204" pitchFamily="34" charset="0"/>
              </a:rPr>
              <a:t>AGREGADORES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3321" y="1721746"/>
            <a:ext cx="182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 Narrow" panose="020B0606020202030204" pitchFamily="34" charset="0"/>
              </a:rPr>
              <a:t>REGLAS </a:t>
            </a:r>
            <a:r>
              <a:rPr lang="es-CO" sz="1600" b="1" dirty="0" smtClean="0">
                <a:latin typeface="Arial Narrow" panose="020B0606020202030204" pitchFamily="34" charset="0"/>
              </a:rPr>
              <a:t>ASPBV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8000" y="4216564"/>
            <a:ext cx="249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Agosto 14/18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45858" y="4219091"/>
            <a:ext cx="249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Agosto 21/18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468532" y="4219091"/>
            <a:ext cx="249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Agosto 28/18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67593" y="1721746"/>
            <a:ext cx="184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ADQUIRENCIA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852224" y="2081935"/>
            <a:ext cx="1869610" cy="2112582"/>
          </a:xfrm>
          <a:prstGeom prst="flowChartConnector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5" name="Conector 24"/>
          <p:cNvSpPr/>
          <p:nvPr/>
        </p:nvSpPr>
        <p:spPr>
          <a:xfrm>
            <a:off x="7666220" y="2060300"/>
            <a:ext cx="1854104" cy="2134217"/>
          </a:xfrm>
          <a:prstGeom prst="flowChartConnector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" y="-10483"/>
            <a:ext cx="10160000" cy="793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76200" tIns="38100" rIns="76200" bIns="3810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Plan de socialización: mesas público-privadas 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Shape 468"/>
          <p:cNvSpPr>
            <a:spLocks noChangeArrowheads="1"/>
          </p:cNvSpPr>
          <p:nvPr/>
        </p:nvSpPr>
        <p:spPr bwMode="auto">
          <a:xfrm>
            <a:off x="1356657" y="2273551"/>
            <a:ext cx="836859" cy="853263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Shape 468"/>
          <p:cNvSpPr>
            <a:spLocks noChangeArrowheads="1"/>
          </p:cNvSpPr>
          <p:nvPr/>
        </p:nvSpPr>
        <p:spPr bwMode="auto">
          <a:xfrm>
            <a:off x="1922161" y="2424126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0" name="Shape 468"/>
          <p:cNvSpPr>
            <a:spLocks noChangeArrowheads="1"/>
          </p:cNvSpPr>
          <p:nvPr/>
        </p:nvSpPr>
        <p:spPr bwMode="auto">
          <a:xfrm>
            <a:off x="1043633" y="2424127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1" name="Conector 30"/>
          <p:cNvSpPr/>
          <p:nvPr/>
        </p:nvSpPr>
        <p:spPr>
          <a:xfrm>
            <a:off x="4243716" y="2081935"/>
            <a:ext cx="1869610" cy="2112582"/>
          </a:xfrm>
          <a:prstGeom prst="flowChartConnector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2" name="Shape 468"/>
          <p:cNvSpPr>
            <a:spLocks noChangeArrowheads="1"/>
          </p:cNvSpPr>
          <p:nvPr/>
        </p:nvSpPr>
        <p:spPr bwMode="auto">
          <a:xfrm>
            <a:off x="4717760" y="2248279"/>
            <a:ext cx="836859" cy="853263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3" name="Shape 468"/>
          <p:cNvSpPr>
            <a:spLocks noChangeArrowheads="1"/>
          </p:cNvSpPr>
          <p:nvPr/>
        </p:nvSpPr>
        <p:spPr bwMode="auto">
          <a:xfrm>
            <a:off x="5283264" y="2398854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4" name="Shape 468"/>
          <p:cNvSpPr>
            <a:spLocks noChangeArrowheads="1"/>
          </p:cNvSpPr>
          <p:nvPr/>
        </p:nvSpPr>
        <p:spPr bwMode="auto">
          <a:xfrm>
            <a:off x="4404736" y="2398855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5" name="Shape 468"/>
          <p:cNvSpPr>
            <a:spLocks noChangeArrowheads="1"/>
          </p:cNvSpPr>
          <p:nvPr/>
        </p:nvSpPr>
        <p:spPr bwMode="auto">
          <a:xfrm>
            <a:off x="8166943" y="2209675"/>
            <a:ext cx="836859" cy="853263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6" name="Shape 468"/>
          <p:cNvSpPr>
            <a:spLocks noChangeArrowheads="1"/>
          </p:cNvSpPr>
          <p:nvPr/>
        </p:nvSpPr>
        <p:spPr bwMode="auto">
          <a:xfrm>
            <a:off x="8732447" y="2360250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37" name="Shape 468"/>
          <p:cNvSpPr>
            <a:spLocks noChangeArrowheads="1"/>
          </p:cNvSpPr>
          <p:nvPr/>
        </p:nvSpPr>
        <p:spPr bwMode="auto">
          <a:xfrm>
            <a:off x="7853919" y="2360251"/>
            <a:ext cx="663716" cy="702687"/>
          </a:xfrm>
          <a:custGeom>
            <a:avLst/>
            <a:gdLst>
              <a:gd name="T0" fmla="*/ 0 w 15290"/>
              <a:gd name="T1" fmla="*/ 0 h 16120"/>
              <a:gd name="T2" fmla="*/ 15290 w 15290"/>
              <a:gd name="T3" fmla="*/ 16120 h 16120"/>
            </a:gdLst>
            <a:ahLst/>
            <a:cxnLst/>
            <a:rect l="T0" t="T1" r="T2" b="T3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es-ES" dirty="0">
              <a:latin typeface="Roboto Thin"/>
            </a:endParaRPr>
          </a:p>
        </p:txBody>
      </p:sp>
      <p:cxnSp>
        <p:nvCxnSpPr>
          <p:cNvPr id="43" name="Conector recto 42"/>
          <p:cNvCxnSpPr>
            <a:stCxn id="19" idx="6"/>
            <a:endCxn id="31" idx="2"/>
          </p:cNvCxnSpPr>
          <p:nvPr/>
        </p:nvCxnSpPr>
        <p:spPr>
          <a:xfrm>
            <a:off x="2721834" y="3138226"/>
            <a:ext cx="152188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6128832" y="3102703"/>
            <a:ext cx="152188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3325090" y="3086689"/>
            <a:ext cx="95003" cy="881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Elipse 46"/>
          <p:cNvSpPr/>
          <p:nvPr/>
        </p:nvSpPr>
        <p:spPr>
          <a:xfrm>
            <a:off x="6794770" y="3049063"/>
            <a:ext cx="95003" cy="88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02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5689" y="1500018"/>
            <a:ext cx="402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Estudio de Innovación </a:t>
            </a:r>
            <a:endParaRPr lang="es-CO" sz="4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30009" y="3243703"/>
            <a:ext cx="29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Pertinencia de </a:t>
            </a:r>
            <a:r>
              <a:rPr lang="es-ES" dirty="0">
                <a:latin typeface="Arial Narrow" panose="020B0606020202030204" pitchFamily="34" charset="0"/>
              </a:rPr>
              <a:t>l</a:t>
            </a:r>
            <a:r>
              <a:rPr lang="es-ES" dirty="0" smtClean="0">
                <a:latin typeface="Arial Narrow" panose="020B0606020202030204" pitchFamily="34" charset="0"/>
              </a:rPr>
              <a:t>ey </a:t>
            </a:r>
            <a:r>
              <a:rPr lang="es-ES" dirty="0" err="1" smtClean="0">
                <a:latin typeface="Arial Narrow" panose="020B0606020202030204" pitchFamily="34" charset="0"/>
              </a:rPr>
              <a:t>fintech</a:t>
            </a:r>
            <a:r>
              <a:rPr lang="es-ES" dirty="0" smtClean="0">
                <a:latin typeface="Arial Narrow" panose="020B0606020202030204" pitchFamily="34" charset="0"/>
              </a:rPr>
              <a:t> en Colombia.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5445102" y="19163"/>
            <a:ext cx="4768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Agenda </a:t>
            </a:r>
            <a:r>
              <a:rPr lang="es-CO" sz="4000" b="1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URF</a:t>
            </a:r>
          </a:p>
        </p:txBody>
      </p:sp>
      <p:grpSp>
        <p:nvGrpSpPr>
          <p:cNvPr id="28" name="Shape 483"/>
          <p:cNvGrpSpPr>
            <a:grpSpLocks/>
          </p:cNvGrpSpPr>
          <p:nvPr/>
        </p:nvGrpSpPr>
        <p:grpSpPr bwMode="auto">
          <a:xfrm>
            <a:off x="5960826" y="1778284"/>
            <a:ext cx="456032" cy="527815"/>
            <a:chOff x="2583325" y="2972875"/>
            <a:chExt cx="462850" cy="445750"/>
          </a:xfrm>
        </p:grpSpPr>
        <p:sp>
          <p:nvSpPr>
            <p:cNvPr id="29" name="Shape 484"/>
            <p:cNvSpPr>
              <a:spLocks noChangeArrowheads="1"/>
            </p:cNvSpPr>
            <p:nvPr/>
          </p:nvSpPr>
          <p:spPr bwMode="auto">
            <a:xfrm>
              <a:off x="2701775" y="3323350"/>
              <a:ext cx="225950" cy="95275"/>
            </a:xfrm>
            <a:custGeom>
              <a:avLst/>
              <a:gdLst>
                <a:gd name="T0" fmla="*/ 2147483646 w 9038"/>
                <a:gd name="T1" fmla="*/ 2147483646 h 3811"/>
                <a:gd name="T2" fmla="*/ 2147483646 w 9038"/>
                <a:gd name="T3" fmla="*/ 2147483646 h 3811"/>
                <a:gd name="T4" fmla="*/ 2147483646 w 9038"/>
                <a:gd name="T5" fmla="*/ 2147483646 h 3811"/>
                <a:gd name="T6" fmla="*/ 2147483646 w 9038"/>
                <a:gd name="T7" fmla="*/ 2147483646 h 3811"/>
                <a:gd name="T8" fmla="*/ 2147483646 w 9038"/>
                <a:gd name="T9" fmla="*/ 2147483646 h 3811"/>
                <a:gd name="T10" fmla="*/ 2147483646 w 9038"/>
                <a:gd name="T11" fmla="*/ 2147483646 h 3811"/>
                <a:gd name="T12" fmla="*/ 2147483646 w 9038"/>
                <a:gd name="T13" fmla="*/ 2147483646 h 3811"/>
                <a:gd name="T14" fmla="*/ 2147483646 w 9038"/>
                <a:gd name="T15" fmla="*/ 2147483646 h 3811"/>
                <a:gd name="T16" fmla="*/ 2147483646 w 9038"/>
                <a:gd name="T17" fmla="*/ 2147483646 h 3811"/>
                <a:gd name="T18" fmla="*/ 2147483646 w 9038"/>
                <a:gd name="T19" fmla="*/ 2147483646 h 3811"/>
                <a:gd name="T20" fmla="*/ 2147483646 w 9038"/>
                <a:gd name="T21" fmla="*/ 2147483646 h 3811"/>
                <a:gd name="T22" fmla="*/ 2147483646 w 9038"/>
                <a:gd name="T23" fmla="*/ 2147483646 h 3811"/>
                <a:gd name="T24" fmla="*/ 2147483646 w 9038"/>
                <a:gd name="T25" fmla="*/ 2147483646 h 3811"/>
                <a:gd name="T26" fmla="*/ 2147483646 w 9038"/>
                <a:gd name="T27" fmla="*/ 2147483646 h 3811"/>
                <a:gd name="T28" fmla="*/ 2147483646 w 9038"/>
                <a:gd name="T29" fmla="*/ 2147483646 h 3811"/>
                <a:gd name="T30" fmla="*/ 2147483646 w 9038"/>
                <a:gd name="T31" fmla="*/ 2147483646 h 3811"/>
                <a:gd name="T32" fmla="*/ 2147483646 w 9038"/>
                <a:gd name="T33" fmla="*/ 2147483646 h 3811"/>
                <a:gd name="T34" fmla="*/ 2147483646 w 9038"/>
                <a:gd name="T35" fmla="*/ 2147483646 h 3811"/>
                <a:gd name="T36" fmla="*/ 2147483646 w 9038"/>
                <a:gd name="T37" fmla="*/ 2147483646 h 3811"/>
                <a:gd name="T38" fmla="*/ 2147483646 w 9038"/>
                <a:gd name="T39" fmla="*/ 2147483646 h 3811"/>
                <a:gd name="T40" fmla="*/ 2147483646 w 9038"/>
                <a:gd name="T41" fmla="*/ 2147483646 h 38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38"/>
                <a:gd name="T64" fmla="*/ 0 h 3811"/>
                <a:gd name="T65" fmla="*/ 9038 w 9038"/>
                <a:gd name="T66" fmla="*/ 3811 h 38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0" name="Shape 485"/>
            <p:cNvSpPr>
              <a:spLocks noChangeArrowheads="1"/>
            </p:cNvSpPr>
            <p:nvPr/>
          </p:nvSpPr>
          <p:spPr bwMode="auto">
            <a:xfrm>
              <a:off x="2583325" y="2972875"/>
              <a:ext cx="462850" cy="337075"/>
            </a:xfrm>
            <a:custGeom>
              <a:avLst/>
              <a:gdLst>
                <a:gd name="T0" fmla="*/ 2147483646 w 18514"/>
                <a:gd name="T1" fmla="*/ 2147483646 h 13483"/>
                <a:gd name="T2" fmla="*/ 2147483646 w 18514"/>
                <a:gd name="T3" fmla="*/ 2147483646 h 13483"/>
                <a:gd name="T4" fmla="*/ 2147483646 w 18514"/>
                <a:gd name="T5" fmla="*/ 2147483646 h 13483"/>
                <a:gd name="T6" fmla="*/ 2147483646 w 18514"/>
                <a:gd name="T7" fmla="*/ 2147483646 h 13483"/>
                <a:gd name="T8" fmla="*/ 2147483646 w 18514"/>
                <a:gd name="T9" fmla="*/ 2147483646 h 13483"/>
                <a:gd name="T10" fmla="*/ 2147483646 w 18514"/>
                <a:gd name="T11" fmla="*/ 2147483646 h 13483"/>
                <a:gd name="T12" fmla="*/ 2147483646 w 18514"/>
                <a:gd name="T13" fmla="*/ 2147483646 h 13483"/>
                <a:gd name="T14" fmla="*/ 2147483646 w 18514"/>
                <a:gd name="T15" fmla="*/ 2147483646 h 13483"/>
                <a:gd name="T16" fmla="*/ 2147483646 w 18514"/>
                <a:gd name="T17" fmla="*/ 2147483646 h 13483"/>
                <a:gd name="T18" fmla="*/ 2147483646 w 18514"/>
                <a:gd name="T19" fmla="*/ 2147483646 h 13483"/>
                <a:gd name="T20" fmla="*/ 2147483646 w 18514"/>
                <a:gd name="T21" fmla="*/ 2147483646 h 13483"/>
                <a:gd name="T22" fmla="*/ 2147483646 w 18514"/>
                <a:gd name="T23" fmla="*/ 2147483646 h 13483"/>
                <a:gd name="T24" fmla="*/ 2147483646 w 18514"/>
                <a:gd name="T25" fmla="*/ 2147483646 h 13483"/>
                <a:gd name="T26" fmla="*/ 2147483646 w 18514"/>
                <a:gd name="T27" fmla="*/ 2147483646 h 13483"/>
                <a:gd name="T28" fmla="*/ 2147483646 w 18514"/>
                <a:gd name="T29" fmla="*/ 2147483646 h 13483"/>
                <a:gd name="T30" fmla="*/ 2147483646 w 18514"/>
                <a:gd name="T31" fmla="*/ 2147483646 h 13483"/>
                <a:gd name="T32" fmla="*/ 2147483646 w 18514"/>
                <a:gd name="T33" fmla="*/ 2147483646 h 13483"/>
                <a:gd name="T34" fmla="*/ 2147483646 w 18514"/>
                <a:gd name="T35" fmla="*/ 2147483646 h 13483"/>
                <a:gd name="T36" fmla="*/ 2147483646 w 18514"/>
                <a:gd name="T37" fmla="*/ 2147483646 h 13483"/>
                <a:gd name="T38" fmla="*/ 2147483646 w 18514"/>
                <a:gd name="T39" fmla="*/ 2147483646 h 13483"/>
                <a:gd name="T40" fmla="*/ 2147483646 w 18514"/>
                <a:gd name="T41" fmla="*/ 2147483646 h 13483"/>
                <a:gd name="T42" fmla="*/ 2147483646 w 18514"/>
                <a:gd name="T43" fmla="*/ 2147483646 h 13483"/>
                <a:gd name="T44" fmla="*/ 2147483646 w 18514"/>
                <a:gd name="T45" fmla="*/ 2147483646 h 13483"/>
                <a:gd name="T46" fmla="*/ 2147483646 w 18514"/>
                <a:gd name="T47" fmla="*/ 2147483646 h 13483"/>
                <a:gd name="T48" fmla="*/ 2147483646 w 18514"/>
                <a:gd name="T49" fmla="*/ 2147483646 h 13483"/>
                <a:gd name="T50" fmla="*/ 2147483646 w 18514"/>
                <a:gd name="T51" fmla="*/ 2147483646 h 13483"/>
                <a:gd name="T52" fmla="*/ 2147483646 w 18514"/>
                <a:gd name="T53" fmla="*/ 2147483646 h 13483"/>
                <a:gd name="T54" fmla="*/ 2147483646 w 18514"/>
                <a:gd name="T55" fmla="*/ 2147483646 h 13483"/>
                <a:gd name="T56" fmla="*/ 2147483646 w 18514"/>
                <a:gd name="T57" fmla="*/ 2147483646 h 13483"/>
                <a:gd name="T58" fmla="*/ 2147483646 w 18514"/>
                <a:gd name="T59" fmla="*/ 2147483646 h 13483"/>
                <a:gd name="T60" fmla="*/ 2147483646 w 18514"/>
                <a:gd name="T61" fmla="*/ 2147483646 h 13483"/>
                <a:gd name="T62" fmla="*/ 2147483646 w 18514"/>
                <a:gd name="T63" fmla="*/ 2147483646 h 13483"/>
                <a:gd name="T64" fmla="*/ 2147483646 w 18514"/>
                <a:gd name="T65" fmla="*/ 2147483646 h 13483"/>
                <a:gd name="T66" fmla="*/ 2147483646 w 18514"/>
                <a:gd name="T67" fmla="*/ 2147483646 h 13483"/>
                <a:gd name="T68" fmla="*/ 2147483646 w 18514"/>
                <a:gd name="T69" fmla="*/ 2147483646 h 13483"/>
                <a:gd name="T70" fmla="*/ 2147483646 w 18514"/>
                <a:gd name="T71" fmla="*/ 2147483646 h 13483"/>
                <a:gd name="T72" fmla="*/ 2147483646 w 18514"/>
                <a:gd name="T73" fmla="*/ 2147483646 h 13483"/>
                <a:gd name="T74" fmla="*/ 2147483646 w 18514"/>
                <a:gd name="T75" fmla="*/ 2147483646 h 13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514"/>
                <a:gd name="T115" fmla="*/ 0 h 13483"/>
                <a:gd name="T116" fmla="*/ 18514 w 18514"/>
                <a:gd name="T117" fmla="*/ 13483 h 134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lnTo>
                    <a:pt x="17048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31" name="Shape 593"/>
          <p:cNvGrpSpPr>
            <a:grpSpLocks/>
          </p:cNvGrpSpPr>
          <p:nvPr/>
        </p:nvGrpSpPr>
        <p:grpSpPr bwMode="auto">
          <a:xfrm>
            <a:off x="6054387" y="3464541"/>
            <a:ext cx="487971" cy="457865"/>
            <a:chOff x="5241175" y="4959100"/>
            <a:chExt cx="539775" cy="517775"/>
          </a:xfrm>
        </p:grpSpPr>
        <p:sp>
          <p:nvSpPr>
            <p:cNvPr id="32" name="Shape 594"/>
            <p:cNvSpPr>
              <a:spLocks noChangeArrowheads="1"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2147483646 w 6449"/>
                <a:gd name="T1" fmla="*/ 0 h 7132"/>
                <a:gd name="T2" fmla="*/ 2147483646 w 6449"/>
                <a:gd name="T3" fmla="*/ 2147483646 h 7132"/>
                <a:gd name="T4" fmla="*/ 2147483646 w 6449"/>
                <a:gd name="T5" fmla="*/ 2147483646 h 7132"/>
                <a:gd name="T6" fmla="*/ 2147483646 w 6449"/>
                <a:gd name="T7" fmla="*/ 2147483646 h 7132"/>
                <a:gd name="T8" fmla="*/ 2147483646 w 6449"/>
                <a:gd name="T9" fmla="*/ 2147483646 h 7132"/>
                <a:gd name="T10" fmla="*/ 2147483646 w 6449"/>
                <a:gd name="T11" fmla="*/ 2147483646 h 7132"/>
                <a:gd name="T12" fmla="*/ 2147483646 w 6449"/>
                <a:gd name="T13" fmla="*/ 2147483646 h 7132"/>
                <a:gd name="T14" fmla="*/ 2147483646 w 6449"/>
                <a:gd name="T15" fmla="*/ 2147483646 h 7132"/>
                <a:gd name="T16" fmla="*/ 2147483646 w 6449"/>
                <a:gd name="T17" fmla="*/ 2147483646 h 7132"/>
                <a:gd name="T18" fmla="*/ 2147483646 w 6449"/>
                <a:gd name="T19" fmla="*/ 2147483646 h 7132"/>
                <a:gd name="T20" fmla="*/ 2147483646 w 6449"/>
                <a:gd name="T21" fmla="*/ 2147483646 h 7132"/>
                <a:gd name="T22" fmla="*/ 2147483646 w 6449"/>
                <a:gd name="T23" fmla="*/ 2147483646 h 7132"/>
                <a:gd name="T24" fmla="*/ 2147483646 w 6449"/>
                <a:gd name="T25" fmla="*/ 2147483646 h 7132"/>
                <a:gd name="T26" fmla="*/ 2147483646 w 6449"/>
                <a:gd name="T27" fmla="*/ 2147483646 h 7132"/>
                <a:gd name="T28" fmla="*/ 2147483646 w 6449"/>
                <a:gd name="T29" fmla="*/ 2147483646 h 7132"/>
                <a:gd name="T30" fmla="*/ 2147483646 w 6449"/>
                <a:gd name="T31" fmla="*/ 2147483646 h 7132"/>
                <a:gd name="T32" fmla="*/ 2147483646 w 6449"/>
                <a:gd name="T33" fmla="*/ 2147483646 h 7132"/>
                <a:gd name="T34" fmla="*/ 2147483646 w 6449"/>
                <a:gd name="T35" fmla="*/ 2147483646 h 7132"/>
                <a:gd name="T36" fmla="*/ 2147483646 w 6449"/>
                <a:gd name="T37" fmla="*/ 2147483646 h 7132"/>
                <a:gd name="T38" fmla="*/ 2147483646 w 6449"/>
                <a:gd name="T39" fmla="*/ 2147483646 h 7132"/>
                <a:gd name="T40" fmla="*/ 2147483646 w 6449"/>
                <a:gd name="T41" fmla="*/ 2147483646 h 7132"/>
                <a:gd name="T42" fmla="*/ 0 w 6449"/>
                <a:gd name="T43" fmla="*/ 2147483646 h 7132"/>
                <a:gd name="T44" fmla="*/ 2147483646 w 6449"/>
                <a:gd name="T45" fmla="*/ 2147483646 h 7132"/>
                <a:gd name="T46" fmla="*/ 2147483646 w 6449"/>
                <a:gd name="T47" fmla="*/ 2147483646 h 7132"/>
                <a:gd name="T48" fmla="*/ 2147483646 w 6449"/>
                <a:gd name="T49" fmla="*/ 2147483646 h 7132"/>
                <a:gd name="T50" fmla="*/ 2147483646 w 6449"/>
                <a:gd name="T51" fmla="*/ 2147483646 h 7132"/>
                <a:gd name="T52" fmla="*/ 2147483646 w 6449"/>
                <a:gd name="T53" fmla="*/ 2147483646 h 7132"/>
                <a:gd name="T54" fmla="*/ 2147483646 w 6449"/>
                <a:gd name="T55" fmla="*/ 2147483646 h 7132"/>
                <a:gd name="T56" fmla="*/ 2147483646 w 6449"/>
                <a:gd name="T57" fmla="*/ 2147483646 h 7132"/>
                <a:gd name="T58" fmla="*/ 2147483646 w 6449"/>
                <a:gd name="T59" fmla="*/ 2147483646 h 7132"/>
                <a:gd name="T60" fmla="*/ 2147483646 w 6449"/>
                <a:gd name="T61" fmla="*/ 2147483646 h 7132"/>
                <a:gd name="T62" fmla="*/ 2147483646 w 6449"/>
                <a:gd name="T63" fmla="*/ 2147483646 h 7132"/>
                <a:gd name="T64" fmla="*/ 2147483646 w 6449"/>
                <a:gd name="T65" fmla="*/ 2147483646 h 7132"/>
                <a:gd name="T66" fmla="*/ 2147483646 w 6449"/>
                <a:gd name="T67" fmla="*/ 2147483646 h 7132"/>
                <a:gd name="T68" fmla="*/ 2147483646 w 6449"/>
                <a:gd name="T69" fmla="*/ 2147483646 h 7132"/>
                <a:gd name="T70" fmla="*/ 2147483646 w 6449"/>
                <a:gd name="T71" fmla="*/ 2147483646 h 7132"/>
                <a:gd name="T72" fmla="*/ 2147483646 w 6449"/>
                <a:gd name="T73" fmla="*/ 2147483646 h 7132"/>
                <a:gd name="T74" fmla="*/ 2147483646 w 6449"/>
                <a:gd name="T75" fmla="*/ 2147483646 h 7132"/>
                <a:gd name="T76" fmla="*/ 2147483646 w 6449"/>
                <a:gd name="T77" fmla="*/ 2147483646 h 7132"/>
                <a:gd name="T78" fmla="*/ 2147483646 w 6449"/>
                <a:gd name="T79" fmla="*/ 2147483646 h 7132"/>
                <a:gd name="T80" fmla="*/ 2147483646 w 6449"/>
                <a:gd name="T81" fmla="*/ 2147483646 h 7132"/>
                <a:gd name="T82" fmla="*/ 2147483646 w 6449"/>
                <a:gd name="T83" fmla="*/ 2147483646 h 7132"/>
                <a:gd name="T84" fmla="*/ 2147483646 w 6449"/>
                <a:gd name="T85" fmla="*/ 2147483646 h 7132"/>
                <a:gd name="T86" fmla="*/ 2147483646 w 6449"/>
                <a:gd name="T87" fmla="*/ 2147483646 h 7132"/>
                <a:gd name="T88" fmla="*/ 2147483646 w 6449"/>
                <a:gd name="T89" fmla="*/ 2147483646 h 7132"/>
                <a:gd name="T90" fmla="*/ 2147483646 w 6449"/>
                <a:gd name="T91" fmla="*/ 2147483646 h 7132"/>
                <a:gd name="T92" fmla="*/ 2147483646 w 6449"/>
                <a:gd name="T93" fmla="*/ 2147483646 h 7132"/>
                <a:gd name="T94" fmla="*/ 2147483646 w 6449"/>
                <a:gd name="T95" fmla="*/ 2147483646 h 7132"/>
                <a:gd name="T96" fmla="*/ 2147483646 w 6449"/>
                <a:gd name="T97" fmla="*/ 2147483646 h 7132"/>
                <a:gd name="T98" fmla="*/ 2147483646 w 6449"/>
                <a:gd name="T99" fmla="*/ 2147483646 h 7132"/>
                <a:gd name="T100" fmla="*/ 2147483646 w 6449"/>
                <a:gd name="T101" fmla="*/ 2147483646 h 7132"/>
                <a:gd name="T102" fmla="*/ 2147483646 w 6449"/>
                <a:gd name="T103" fmla="*/ 2147483646 h 7132"/>
                <a:gd name="T104" fmla="*/ 2147483646 w 6449"/>
                <a:gd name="T105" fmla="*/ 2147483646 h 7132"/>
                <a:gd name="T106" fmla="*/ 2147483646 w 6449"/>
                <a:gd name="T107" fmla="*/ 2147483646 h 7132"/>
                <a:gd name="T108" fmla="*/ 2147483646 w 6449"/>
                <a:gd name="T109" fmla="*/ 2147483646 h 7132"/>
                <a:gd name="T110" fmla="*/ 2147483646 w 6449"/>
                <a:gd name="T111" fmla="*/ 2147483646 h 7132"/>
                <a:gd name="T112" fmla="*/ 2147483646 w 6449"/>
                <a:gd name="T113" fmla="*/ 2147483646 h 7132"/>
                <a:gd name="T114" fmla="*/ 2147483646 w 6449"/>
                <a:gd name="T115" fmla="*/ 2147483646 h 7132"/>
                <a:gd name="T116" fmla="*/ 2147483646 w 6449"/>
                <a:gd name="T117" fmla="*/ 2147483646 h 7132"/>
                <a:gd name="T118" fmla="*/ 2147483646 w 6449"/>
                <a:gd name="T119" fmla="*/ 2147483646 h 7132"/>
                <a:gd name="T120" fmla="*/ 2147483646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49"/>
                <a:gd name="T184" fmla="*/ 0 h 7132"/>
                <a:gd name="T185" fmla="*/ 6449 w 6449"/>
                <a:gd name="T186" fmla="*/ 7132 h 71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3" name="Shape 595"/>
            <p:cNvSpPr>
              <a:spLocks noChangeArrowheads="1"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2147483646 w 5130"/>
                <a:gd name="T1" fmla="*/ 0 h 5936"/>
                <a:gd name="T2" fmla="*/ 2147483646 w 5130"/>
                <a:gd name="T3" fmla="*/ 2147483646 h 5936"/>
                <a:gd name="T4" fmla="*/ 2147483646 w 5130"/>
                <a:gd name="T5" fmla="*/ 2147483646 h 5936"/>
                <a:gd name="T6" fmla="*/ 2147483646 w 5130"/>
                <a:gd name="T7" fmla="*/ 2147483646 h 5936"/>
                <a:gd name="T8" fmla="*/ 2147483646 w 5130"/>
                <a:gd name="T9" fmla="*/ 2147483646 h 5936"/>
                <a:gd name="T10" fmla="*/ 2147483646 w 5130"/>
                <a:gd name="T11" fmla="*/ 2147483646 h 5936"/>
                <a:gd name="T12" fmla="*/ 2147483646 w 5130"/>
                <a:gd name="T13" fmla="*/ 2147483646 h 5936"/>
                <a:gd name="T14" fmla="*/ 2147483646 w 5130"/>
                <a:gd name="T15" fmla="*/ 2147483646 h 5936"/>
                <a:gd name="T16" fmla="*/ 2147483646 w 5130"/>
                <a:gd name="T17" fmla="*/ 2147483646 h 5936"/>
                <a:gd name="T18" fmla="*/ 2147483646 w 5130"/>
                <a:gd name="T19" fmla="*/ 2147483646 h 5936"/>
                <a:gd name="T20" fmla="*/ 2147483646 w 5130"/>
                <a:gd name="T21" fmla="*/ 2147483646 h 5936"/>
                <a:gd name="T22" fmla="*/ 2147483646 w 5130"/>
                <a:gd name="T23" fmla="*/ 2147483646 h 5936"/>
                <a:gd name="T24" fmla="*/ 2147483646 w 5130"/>
                <a:gd name="T25" fmla="*/ 2147483646 h 5936"/>
                <a:gd name="T26" fmla="*/ 2147483646 w 5130"/>
                <a:gd name="T27" fmla="*/ 2147483646 h 5936"/>
                <a:gd name="T28" fmla="*/ 0 w 5130"/>
                <a:gd name="T29" fmla="*/ 2147483646 h 5936"/>
                <a:gd name="T30" fmla="*/ 0 w 5130"/>
                <a:gd name="T31" fmla="*/ 2147483646 h 5936"/>
                <a:gd name="T32" fmla="*/ 0 w 5130"/>
                <a:gd name="T33" fmla="*/ 2147483646 h 5936"/>
                <a:gd name="T34" fmla="*/ 2147483646 w 5130"/>
                <a:gd name="T35" fmla="*/ 2147483646 h 5936"/>
                <a:gd name="T36" fmla="*/ 2147483646 w 5130"/>
                <a:gd name="T37" fmla="*/ 2147483646 h 5936"/>
                <a:gd name="T38" fmla="*/ 2147483646 w 5130"/>
                <a:gd name="T39" fmla="*/ 2147483646 h 5936"/>
                <a:gd name="T40" fmla="*/ 2147483646 w 5130"/>
                <a:gd name="T41" fmla="*/ 2147483646 h 5936"/>
                <a:gd name="T42" fmla="*/ 2147483646 w 5130"/>
                <a:gd name="T43" fmla="*/ 2147483646 h 5936"/>
                <a:gd name="T44" fmla="*/ 2147483646 w 5130"/>
                <a:gd name="T45" fmla="*/ 2147483646 h 5936"/>
                <a:gd name="T46" fmla="*/ 2147483646 w 5130"/>
                <a:gd name="T47" fmla="*/ 2147483646 h 5936"/>
                <a:gd name="T48" fmla="*/ 2147483646 w 5130"/>
                <a:gd name="T49" fmla="*/ 2147483646 h 5936"/>
                <a:gd name="T50" fmla="*/ 2147483646 w 5130"/>
                <a:gd name="T51" fmla="*/ 2147483646 h 5936"/>
                <a:gd name="T52" fmla="*/ 2147483646 w 5130"/>
                <a:gd name="T53" fmla="*/ 2147483646 h 5936"/>
                <a:gd name="T54" fmla="*/ 2147483646 w 5130"/>
                <a:gd name="T55" fmla="*/ 2147483646 h 5936"/>
                <a:gd name="T56" fmla="*/ 2147483646 w 5130"/>
                <a:gd name="T57" fmla="*/ 2147483646 h 5936"/>
                <a:gd name="T58" fmla="*/ 2147483646 w 5130"/>
                <a:gd name="T59" fmla="*/ 2147483646 h 5936"/>
                <a:gd name="T60" fmla="*/ 2147483646 w 5130"/>
                <a:gd name="T61" fmla="*/ 2147483646 h 5936"/>
                <a:gd name="T62" fmla="*/ 2147483646 w 5130"/>
                <a:gd name="T63" fmla="*/ 2147483646 h 5936"/>
                <a:gd name="T64" fmla="*/ 2147483646 w 5130"/>
                <a:gd name="T65" fmla="*/ 2147483646 h 5936"/>
                <a:gd name="T66" fmla="*/ 2147483646 w 5130"/>
                <a:gd name="T67" fmla="*/ 2147483646 h 5936"/>
                <a:gd name="T68" fmla="*/ 2147483646 w 5130"/>
                <a:gd name="T69" fmla="*/ 2147483646 h 5936"/>
                <a:gd name="T70" fmla="*/ 2147483646 w 5130"/>
                <a:gd name="T71" fmla="*/ 2147483646 h 5936"/>
                <a:gd name="T72" fmla="*/ 2147483646 w 5130"/>
                <a:gd name="T73" fmla="*/ 2147483646 h 5936"/>
                <a:gd name="T74" fmla="*/ 2147483646 w 5130"/>
                <a:gd name="T75" fmla="*/ 2147483646 h 5936"/>
                <a:gd name="T76" fmla="*/ 2147483646 w 5130"/>
                <a:gd name="T77" fmla="*/ 2147483646 h 5936"/>
                <a:gd name="T78" fmla="*/ 2147483646 w 5130"/>
                <a:gd name="T79" fmla="*/ 2147483646 h 5936"/>
                <a:gd name="T80" fmla="*/ 2147483646 w 5130"/>
                <a:gd name="T81" fmla="*/ 2147483646 h 5936"/>
                <a:gd name="T82" fmla="*/ 2147483646 w 5130"/>
                <a:gd name="T83" fmla="*/ 2147483646 h 5936"/>
                <a:gd name="T84" fmla="*/ 2147483646 w 5130"/>
                <a:gd name="T85" fmla="*/ 2147483646 h 5936"/>
                <a:gd name="T86" fmla="*/ 2147483646 w 5130"/>
                <a:gd name="T87" fmla="*/ 2147483646 h 5936"/>
                <a:gd name="T88" fmla="*/ 2147483646 w 5130"/>
                <a:gd name="T89" fmla="*/ 2147483646 h 5936"/>
                <a:gd name="T90" fmla="*/ 2147483646 w 5130"/>
                <a:gd name="T91" fmla="*/ 2147483646 h 5936"/>
                <a:gd name="T92" fmla="*/ 2147483646 w 5130"/>
                <a:gd name="T93" fmla="*/ 2147483646 h 5936"/>
                <a:gd name="T94" fmla="*/ 2147483646 w 5130"/>
                <a:gd name="T95" fmla="*/ 2147483646 h 5936"/>
                <a:gd name="T96" fmla="*/ 2147483646 w 5130"/>
                <a:gd name="T97" fmla="*/ 2147483646 h 5936"/>
                <a:gd name="T98" fmla="*/ 2147483646 w 5130"/>
                <a:gd name="T99" fmla="*/ 2147483646 h 5936"/>
                <a:gd name="T100" fmla="*/ 2147483646 w 5130"/>
                <a:gd name="T101" fmla="*/ 2147483646 h 5936"/>
                <a:gd name="T102" fmla="*/ 2147483646 w 5130"/>
                <a:gd name="T103" fmla="*/ 2147483646 h 5936"/>
                <a:gd name="T104" fmla="*/ 2147483646 w 5130"/>
                <a:gd name="T105" fmla="*/ 2147483646 h 5936"/>
                <a:gd name="T106" fmla="*/ 2147483646 w 5130"/>
                <a:gd name="T107" fmla="*/ 2147483646 h 5936"/>
                <a:gd name="T108" fmla="*/ 2147483646 w 5130"/>
                <a:gd name="T109" fmla="*/ 2147483646 h 5936"/>
                <a:gd name="T110" fmla="*/ 2147483646 w 5130"/>
                <a:gd name="T111" fmla="*/ 2147483646 h 5936"/>
                <a:gd name="T112" fmla="*/ 2147483646 w 5130"/>
                <a:gd name="T113" fmla="*/ 2147483646 h 5936"/>
                <a:gd name="T114" fmla="*/ 2147483646 w 5130"/>
                <a:gd name="T115" fmla="*/ 2147483646 h 5936"/>
                <a:gd name="T116" fmla="*/ 2147483646 w 5130"/>
                <a:gd name="T117" fmla="*/ 0 h 5936"/>
                <a:gd name="T118" fmla="*/ 2147483646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30"/>
                <a:gd name="T181" fmla="*/ 0 h 5936"/>
                <a:gd name="T182" fmla="*/ 5130 w 5130"/>
                <a:gd name="T183" fmla="*/ 5936 h 59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4" name="Shape 596"/>
            <p:cNvSpPr>
              <a:spLocks noChangeArrowheads="1"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2147483646 w 7205"/>
                <a:gd name="T1" fmla="*/ 2147483646 h 4373"/>
                <a:gd name="T2" fmla="*/ 2147483646 w 7205"/>
                <a:gd name="T3" fmla="*/ 2147483646 h 4373"/>
                <a:gd name="T4" fmla="*/ 2147483646 w 7205"/>
                <a:gd name="T5" fmla="*/ 2147483646 h 4373"/>
                <a:gd name="T6" fmla="*/ 2147483646 w 7205"/>
                <a:gd name="T7" fmla="*/ 2147483646 h 4373"/>
                <a:gd name="T8" fmla="*/ 2147483646 w 7205"/>
                <a:gd name="T9" fmla="*/ 2147483646 h 4373"/>
                <a:gd name="T10" fmla="*/ 2147483646 w 7205"/>
                <a:gd name="T11" fmla="*/ 2147483646 h 4373"/>
                <a:gd name="T12" fmla="*/ 2147483646 w 7205"/>
                <a:gd name="T13" fmla="*/ 2147483646 h 4373"/>
                <a:gd name="T14" fmla="*/ 2147483646 w 7205"/>
                <a:gd name="T15" fmla="*/ 2147483646 h 4373"/>
                <a:gd name="T16" fmla="*/ 2147483646 w 7205"/>
                <a:gd name="T17" fmla="*/ 2147483646 h 4373"/>
                <a:gd name="T18" fmla="*/ 2147483646 w 7205"/>
                <a:gd name="T19" fmla="*/ 2147483646 h 4373"/>
                <a:gd name="T20" fmla="*/ 2147483646 w 7205"/>
                <a:gd name="T21" fmla="*/ 2147483646 h 4373"/>
                <a:gd name="T22" fmla="*/ 2147483646 w 7205"/>
                <a:gd name="T23" fmla="*/ 2147483646 h 4373"/>
                <a:gd name="T24" fmla="*/ 2147483646 w 7205"/>
                <a:gd name="T25" fmla="*/ 2147483646 h 4373"/>
                <a:gd name="T26" fmla="*/ 2147483646 w 7205"/>
                <a:gd name="T27" fmla="*/ 2147483646 h 4373"/>
                <a:gd name="T28" fmla="*/ 2147483646 w 7205"/>
                <a:gd name="T29" fmla="*/ 2147483646 h 4373"/>
                <a:gd name="T30" fmla="*/ 2147483646 w 7205"/>
                <a:gd name="T31" fmla="*/ 2147483646 h 4373"/>
                <a:gd name="T32" fmla="*/ 2147483646 w 7205"/>
                <a:gd name="T33" fmla="*/ 2147483646 h 4373"/>
                <a:gd name="T34" fmla="*/ 2147483646 w 7205"/>
                <a:gd name="T35" fmla="*/ 2147483646 h 4373"/>
                <a:gd name="T36" fmla="*/ 2147483646 w 7205"/>
                <a:gd name="T37" fmla="*/ 2147483646 h 4373"/>
                <a:gd name="T38" fmla="*/ 2147483646 w 7205"/>
                <a:gd name="T39" fmla="*/ 2147483646 h 4373"/>
                <a:gd name="T40" fmla="*/ 2147483646 w 7205"/>
                <a:gd name="T41" fmla="*/ 2147483646 h 4373"/>
                <a:gd name="T42" fmla="*/ 2147483646 w 7205"/>
                <a:gd name="T43" fmla="*/ 2147483646 h 4373"/>
                <a:gd name="T44" fmla="*/ 2147483646 w 7205"/>
                <a:gd name="T45" fmla="*/ 2147483646 h 4373"/>
                <a:gd name="T46" fmla="*/ 2147483646 w 7205"/>
                <a:gd name="T47" fmla="*/ 2147483646 h 4373"/>
                <a:gd name="T48" fmla="*/ 2147483646 w 7205"/>
                <a:gd name="T49" fmla="*/ 2147483646 h 4373"/>
                <a:gd name="T50" fmla="*/ 2147483646 w 7205"/>
                <a:gd name="T51" fmla="*/ 2147483646 h 4373"/>
                <a:gd name="T52" fmla="*/ 0 w 7205"/>
                <a:gd name="T53" fmla="*/ 2147483646 h 4373"/>
                <a:gd name="T54" fmla="*/ 0 w 7205"/>
                <a:gd name="T55" fmla="*/ 2147483646 h 4373"/>
                <a:gd name="T56" fmla="*/ 2147483646 w 7205"/>
                <a:gd name="T57" fmla="*/ 2147483646 h 4373"/>
                <a:gd name="T58" fmla="*/ 2147483646 w 7205"/>
                <a:gd name="T59" fmla="*/ 2147483646 h 4373"/>
                <a:gd name="T60" fmla="*/ 2147483646 w 7205"/>
                <a:gd name="T61" fmla="*/ 2147483646 h 4373"/>
                <a:gd name="T62" fmla="*/ 2147483646 w 7205"/>
                <a:gd name="T63" fmla="*/ 2147483646 h 4373"/>
                <a:gd name="T64" fmla="*/ 2147483646 w 7205"/>
                <a:gd name="T65" fmla="*/ 2147483646 h 4373"/>
                <a:gd name="T66" fmla="*/ 2147483646 w 7205"/>
                <a:gd name="T67" fmla="*/ 2147483646 h 4373"/>
                <a:gd name="T68" fmla="*/ 2147483646 w 7205"/>
                <a:gd name="T69" fmla="*/ 2147483646 h 4373"/>
                <a:gd name="T70" fmla="*/ 2147483646 w 7205"/>
                <a:gd name="T71" fmla="*/ 2147483646 h 4373"/>
                <a:gd name="T72" fmla="*/ 2147483646 w 7205"/>
                <a:gd name="T73" fmla="*/ 2147483646 h 4373"/>
                <a:gd name="T74" fmla="*/ 2147483646 w 7205"/>
                <a:gd name="T75" fmla="*/ 2147483646 h 4373"/>
                <a:gd name="T76" fmla="*/ 2147483646 w 7205"/>
                <a:gd name="T77" fmla="*/ 2147483646 h 4373"/>
                <a:gd name="T78" fmla="*/ 2147483646 w 7205"/>
                <a:gd name="T79" fmla="*/ 2147483646 h 4373"/>
                <a:gd name="T80" fmla="*/ 2147483646 w 7205"/>
                <a:gd name="T81" fmla="*/ 2147483646 h 4373"/>
                <a:gd name="T82" fmla="*/ 2147483646 w 7205"/>
                <a:gd name="T83" fmla="*/ 2147483646 h 4373"/>
                <a:gd name="T84" fmla="*/ 2147483646 w 7205"/>
                <a:gd name="T85" fmla="*/ 2147483646 h 4373"/>
                <a:gd name="T86" fmla="*/ 2147483646 w 7205"/>
                <a:gd name="T87" fmla="*/ 2147483646 h 4373"/>
                <a:gd name="T88" fmla="*/ 2147483646 w 7205"/>
                <a:gd name="T89" fmla="*/ 2147483646 h 4373"/>
                <a:gd name="T90" fmla="*/ 2147483646 w 7205"/>
                <a:gd name="T91" fmla="*/ 2147483646 h 4373"/>
                <a:gd name="T92" fmla="*/ 2147483646 w 7205"/>
                <a:gd name="T93" fmla="*/ 2147483646 h 4373"/>
                <a:gd name="T94" fmla="*/ 2147483646 w 7205"/>
                <a:gd name="T95" fmla="*/ 2147483646 h 4373"/>
                <a:gd name="T96" fmla="*/ 2147483646 w 7205"/>
                <a:gd name="T97" fmla="*/ 2147483646 h 4373"/>
                <a:gd name="T98" fmla="*/ 2147483646 w 7205"/>
                <a:gd name="T99" fmla="*/ 2147483646 h 4373"/>
                <a:gd name="T100" fmla="*/ 2147483646 w 7205"/>
                <a:gd name="T101" fmla="*/ 2147483646 h 4373"/>
                <a:gd name="T102" fmla="*/ 2147483646 w 7205"/>
                <a:gd name="T103" fmla="*/ 2147483646 h 4373"/>
                <a:gd name="T104" fmla="*/ 2147483646 w 7205"/>
                <a:gd name="T105" fmla="*/ 2147483646 h 4373"/>
                <a:gd name="T106" fmla="*/ 2147483646 w 7205"/>
                <a:gd name="T107" fmla="*/ 2147483646 h 4373"/>
                <a:gd name="T108" fmla="*/ 2147483646 w 7205"/>
                <a:gd name="T109" fmla="*/ 2147483646 h 4373"/>
                <a:gd name="T110" fmla="*/ 2147483646 w 7205"/>
                <a:gd name="T111" fmla="*/ 2147483646 h 4373"/>
                <a:gd name="T112" fmla="*/ 2147483646 w 7205"/>
                <a:gd name="T113" fmla="*/ 2147483646 h 4373"/>
                <a:gd name="T114" fmla="*/ 2147483646 w 7205"/>
                <a:gd name="T115" fmla="*/ 2147483646 h 4373"/>
                <a:gd name="T116" fmla="*/ 2147483646 w 7205"/>
                <a:gd name="T117" fmla="*/ 2147483646 h 4373"/>
                <a:gd name="T118" fmla="*/ 2147483646 w 7205"/>
                <a:gd name="T119" fmla="*/ 2147483646 h 4373"/>
                <a:gd name="T120" fmla="*/ 2147483646 w 7205"/>
                <a:gd name="T121" fmla="*/ 2147483646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05"/>
                <a:gd name="T184" fmla="*/ 0 h 4373"/>
                <a:gd name="T185" fmla="*/ 7205 w 7205"/>
                <a:gd name="T186" fmla="*/ 4373 h 43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5" name="Shape 597"/>
            <p:cNvSpPr>
              <a:spLocks noChangeArrowheads="1"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2147483646 w 3567"/>
                <a:gd name="T1" fmla="*/ 0 h 6399"/>
                <a:gd name="T2" fmla="*/ 2147483646 w 3567"/>
                <a:gd name="T3" fmla="*/ 2147483646 h 6399"/>
                <a:gd name="T4" fmla="*/ 2147483646 w 3567"/>
                <a:gd name="T5" fmla="*/ 2147483646 h 6399"/>
                <a:gd name="T6" fmla="*/ 2147483646 w 3567"/>
                <a:gd name="T7" fmla="*/ 2147483646 h 6399"/>
                <a:gd name="T8" fmla="*/ 2147483646 w 3567"/>
                <a:gd name="T9" fmla="*/ 2147483646 h 6399"/>
                <a:gd name="T10" fmla="*/ 2147483646 w 3567"/>
                <a:gd name="T11" fmla="*/ 2147483646 h 6399"/>
                <a:gd name="T12" fmla="*/ 2147483646 w 3567"/>
                <a:gd name="T13" fmla="*/ 2147483646 h 6399"/>
                <a:gd name="T14" fmla="*/ 2147483646 w 3567"/>
                <a:gd name="T15" fmla="*/ 2147483646 h 6399"/>
                <a:gd name="T16" fmla="*/ 2147483646 w 3567"/>
                <a:gd name="T17" fmla="*/ 2147483646 h 6399"/>
                <a:gd name="T18" fmla="*/ 2147483646 w 3567"/>
                <a:gd name="T19" fmla="*/ 2147483646 h 6399"/>
                <a:gd name="T20" fmla="*/ 2147483646 w 3567"/>
                <a:gd name="T21" fmla="*/ 2147483646 h 6399"/>
                <a:gd name="T22" fmla="*/ 2147483646 w 3567"/>
                <a:gd name="T23" fmla="*/ 2147483646 h 6399"/>
                <a:gd name="T24" fmla="*/ 2147483646 w 3567"/>
                <a:gd name="T25" fmla="*/ 2147483646 h 6399"/>
                <a:gd name="T26" fmla="*/ 2147483646 w 3567"/>
                <a:gd name="T27" fmla="*/ 2147483646 h 6399"/>
                <a:gd name="T28" fmla="*/ 2147483646 w 3567"/>
                <a:gd name="T29" fmla="*/ 2147483646 h 6399"/>
                <a:gd name="T30" fmla="*/ 2147483646 w 3567"/>
                <a:gd name="T31" fmla="*/ 2147483646 h 6399"/>
                <a:gd name="T32" fmla="*/ 2147483646 w 3567"/>
                <a:gd name="T33" fmla="*/ 2147483646 h 6399"/>
                <a:gd name="T34" fmla="*/ 2147483646 w 3567"/>
                <a:gd name="T35" fmla="*/ 2147483646 h 6399"/>
                <a:gd name="T36" fmla="*/ 2147483646 w 3567"/>
                <a:gd name="T37" fmla="*/ 2147483646 h 6399"/>
                <a:gd name="T38" fmla="*/ 2147483646 w 3567"/>
                <a:gd name="T39" fmla="*/ 2147483646 h 6399"/>
                <a:gd name="T40" fmla="*/ 2147483646 w 3567"/>
                <a:gd name="T41" fmla="*/ 2147483646 h 6399"/>
                <a:gd name="T42" fmla="*/ 2147483646 w 3567"/>
                <a:gd name="T43" fmla="*/ 2147483646 h 6399"/>
                <a:gd name="T44" fmla="*/ 2147483646 w 3567"/>
                <a:gd name="T45" fmla="*/ 2147483646 h 6399"/>
                <a:gd name="T46" fmla="*/ 2147483646 w 3567"/>
                <a:gd name="T47" fmla="*/ 2147483646 h 6399"/>
                <a:gd name="T48" fmla="*/ 2147483646 w 3567"/>
                <a:gd name="T49" fmla="*/ 2147483646 h 6399"/>
                <a:gd name="T50" fmla="*/ 2147483646 w 3567"/>
                <a:gd name="T51" fmla="*/ 2147483646 h 6399"/>
                <a:gd name="T52" fmla="*/ 2147483646 w 3567"/>
                <a:gd name="T53" fmla="*/ 2147483646 h 6399"/>
                <a:gd name="T54" fmla="*/ 2147483646 w 3567"/>
                <a:gd name="T55" fmla="*/ 2147483646 h 6399"/>
                <a:gd name="T56" fmla="*/ 2147483646 w 3567"/>
                <a:gd name="T57" fmla="*/ 2147483646 h 6399"/>
                <a:gd name="T58" fmla="*/ 2147483646 w 3567"/>
                <a:gd name="T59" fmla="*/ 2147483646 h 6399"/>
                <a:gd name="T60" fmla="*/ 2147483646 w 3567"/>
                <a:gd name="T61" fmla="*/ 2147483646 h 6399"/>
                <a:gd name="T62" fmla="*/ 2147483646 w 3567"/>
                <a:gd name="T63" fmla="*/ 2147483646 h 6399"/>
                <a:gd name="T64" fmla="*/ 2147483646 w 3567"/>
                <a:gd name="T65" fmla="*/ 2147483646 h 6399"/>
                <a:gd name="T66" fmla="*/ 2147483646 w 3567"/>
                <a:gd name="T67" fmla="*/ 2147483646 h 6399"/>
                <a:gd name="T68" fmla="*/ 2147483646 w 3567"/>
                <a:gd name="T69" fmla="*/ 2147483646 h 6399"/>
                <a:gd name="T70" fmla="*/ 2147483646 w 3567"/>
                <a:gd name="T71" fmla="*/ 2147483646 h 6399"/>
                <a:gd name="T72" fmla="*/ 2147483646 w 3567"/>
                <a:gd name="T73" fmla="*/ 2147483646 h 6399"/>
                <a:gd name="T74" fmla="*/ 2147483646 w 3567"/>
                <a:gd name="T75" fmla="*/ 2147483646 h 6399"/>
                <a:gd name="T76" fmla="*/ 2147483646 w 3567"/>
                <a:gd name="T77" fmla="*/ 2147483646 h 6399"/>
                <a:gd name="T78" fmla="*/ 2147483646 w 3567"/>
                <a:gd name="T79" fmla="*/ 2147483646 h 6399"/>
                <a:gd name="T80" fmla="*/ 2147483646 w 3567"/>
                <a:gd name="T81" fmla="*/ 2147483646 h 6399"/>
                <a:gd name="T82" fmla="*/ 2147483646 w 3567"/>
                <a:gd name="T83" fmla="*/ 2147483646 h 6399"/>
                <a:gd name="T84" fmla="*/ 2147483646 w 3567"/>
                <a:gd name="T85" fmla="*/ 2147483646 h 6399"/>
                <a:gd name="T86" fmla="*/ 2147483646 w 3567"/>
                <a:gd name="T87" fmla="*/ 2147483646 h 6399"/>
                <a:gd name="T88" fmla="*/ 2147483646 w 3567"/>
                <a:gd name="T89" fmla="*/ 2147483646 h 6399"/>
                <a:gd name="T90" fmla="*/ 2147483646 w 3567"/>
                <a:gd name="T91" fmla="*/ 2147483646 h 6399"/>
                <a:gd name="T92" fmla="*/ 2147483646 w 3567"/>
                <a:gd name="T93" fmla="*/ 2147483646 h 6399"/>
                <a:gd name="T94" fmla="*/ 2147483646 w 3567"/>
                <a:gd name="T95" fmla="*/ 2147483646 h 6399"/>
                <a:gd name="T96" fmla="*/ 2147483646 w 3567"/>
                <a:gd name="T97" fmla="*/ 2147483646 h 6399"/>
                <a:gd name="T98" fmla="*/ 2147483646 w 3567"/>
                <a:gd name="T99" fmla="*/ 2147483646 h 6399"/>
                <a:gd name="T100" fmla="*/ 2147483646 w 3567"/>
                <a:gd name="T101" fmla="*/ 2147483646 h 6399"/>
                <a:gd name="T102" fmla="*/ 2147483646 w 3567"/>
                <a:gd name="T103" fmla="*/ 2147483646 h 6399"/>
                <a:gd name="T104" fmla="*/ 2147483646 w 3567"/>
                <a:gd name="T105" fmla="*/ 2147483646 h 6399"/>
                <a:gd name="T106" fmla="*/ 2147483646 w 3567"/>
                <a:gd name="T107" fmla="*/ 2147483646 h 6399"/>
                <a:gd name="T108" fmla="*/ 2147483646 w 3567"/>
                <a:gd name="T109" fmla="*/ 2147483646 h 6399"/>
                <a:gd name="T110" fmla="*/ 2147483646 w 3567"/>
                <a:gd name="T111" fmla="*/ 2147483646 h 6399"/>
                <a:gd name="T112" fmla="*/ 2147483646 w 3567"/>
                <a:gd name="T113" fmla="*/ 2147483646 h 6399"/>
                <a:gd name="T114" fmla="*/ 2147483646 w 3567"/>
                <a:gd name="T115" fmla="*/ 2147483646 h 6399"/>
                <a:gd name="T116" fmla="*/ 2147483646 w 3567"/>
                <a:gd name="T117" fmla="*/ 2147483646 h 6399"/>
                <a:gd name="T118" fmla="*/ 2147483646 w 3567"/>
                <a:gd name="T119" fmla="*/ 2147483646 h 6399"/>
                <a:gd name="T120" fmla="*/ 2147483646 w 3567"/>
                <a:gd name="T121" fmla="*/ 2147483646 h 6399"/>
                <a:gd name="T122" fmla="*/ 2147483646 w 3567"/>
                <a:gd name="T123" fmla="*/ 0 h 63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7"/>
                <a:gd name="T187" fmla="*/ 0 h 6399"/>
                <a:gd name="T188" fmla="*/ 3567 w 3567"/>
                <a:gd name="T189" fmla="*/ 6399 h 6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6" name="Shape 598"/>
            <p:cNvSpPr>
              <a:spLocks noChangeArrowheads="1"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2147483646 w 6474"/>
                <a:gd name="T1" fmla="*/ 0 h 3591"/>
                <a:gd name="T2" fmla="*/ 2147483646 w 6474"/>
                <a:gd name="T3" fmla="*/ 2147483646 h 3591"/>
                <a:gd name="T4" fmla="*/ 2147483646 w 6474"/>
                <a:gd name="T5" fmla="*/ 2147483646 h 3591"/>
                <a:gd name="T6" fmla="*/ 2147483646 w 6474"/>
                <a:gd name="T7" fmla="*/ 2147483646 h 3591"/>
                <a:gd name="T8" fmla="*/ 2147483646 w 6474"/>
                <a:gd name="T9" fmla="*/ 2147483646 h 3591"/>
                <a:gd name="T10" fmla="*/ 2147483646 w 6474"/>
                <a:gd name="T11" fmla="*/ 2147483646 h 3591"/>
                <a:gd name="T12" fmla="*/ 2147483646 w 6474"/>
                <a:gd name="T13" fmla="*/ 2147483646 h 3591"/>
                <a:gd name="T14" fmla="*/ 2147483646 w 6474"/>
                <a:gd name="T15" fmla="*/ 2147483646 h 3591"/>
                <a:gd name="T16" fmla="*/ 2147483646 w 6474"/>
                <a:gd name="T17" fmla="*/ 2147483646 h 3591"/>
                <a:gd name="T18" fmla="*/ 2147483646 w 6474"/>
                <a:gd name="T19" fmla="*/ 2147483646 h 3591"/>
                <a:gd name="T20" fmla="*/ 2147483646 w 6474"/>
                <a:gd name="T21" fmla="*/ 2147483646 h 3591"/>
                <a:gd name="T22" fmla="*/ 2147483646 w 6474"/>
                <a:gd name="T23" fmla="*/ 2147483646 h 3591"/>
                <a:gd name="T24" fmla="*/ 2147483646 w 6474"/>
                <a:gd name="T25" fmla="*/ 2147483646 h 3591"/>
                <a:gd name="T26" fmla="*/ 2147483646 w 6474"/>
                <a:gd name="T27" fmla="*/ 2147483646 h 3591"/>
                <a:gd name="T28" fmla="*/ 2147483646 w 6474"/>
                <a:gd name="T29" fmla="*/ 2147483646 h 3591"/>
                <a:gd name="T30" fmla="*/ 2147483646 w 6474"/>
                <a:gd name="T31" fmla="*/ 2147483646 h 3591"/>
                <a:gd name="T32" fmla="*/ 2147483646 w 6474"/>
                <a:gd name="T33" fmla="*/ 2147483646 h 3591"/>
                <a:gd name="T34" fmla="*/ 2147483646 w 6474"/>
                <a:gd name="T35" fmla="*/ 2147483646 h 3591"/>
                <a:gd name="T36" fmla="*/ 2147483646 w 6474"/>
                <a:gd name="T37" fmla="*/ 2147483646 h 3591"/>
                <a:gd name="T38" fmla="*/ 2147483646 w 6474"/>
                <a:gd name="T39" fmla="*/ 2147483646 h 3591"/>
                <a:gd name="T40" fmla="*/ 2147483646 w 6474"/>
                <a:gd name="T41" fmla="*/ 2147483646 h 3591"/>
                <a:gd name="T42" fmla="*/ 2147483646 w 6474"/>
                <a:gd name="T43" fmla="*/ 2147483646 h 3591"/>
                <a:gd name="T44" fmla="*/ 2147483646 w 6474"/>
                <a:gd name="T45" fmla="*/ 2147483646 h 3591"/>
                <a:gd name="T46" fmla="*/ 2147483646 w 6474"/>
                <a:gd name="T47" fmla="*/ 2147483646 h 3591"/>
                <a:gd name="T48" fmla="*/ 2147483646 w 6474"/>
                <a:gd name="T49" fmla="*/ 2147483646 h 3591"/>
                <a:gd name="T50" fmla="*/ 2147483646 w 6474"/>
                <a:gd name="T51" fmla="*/ 2147483646 h 3591"/>
                <a:gd name="T52" fmla="*/ 2147483646 w 6474"/>
                <a:gd name="T53" fmla="*/ 2147483646 h 3591"/>
                <a:gd name="T54" fmla="*/ 2147483646 w 6474"/>
                <a:gd name="T55" fmla="*/ 2147483646 h 3591"/>
                <a:gd name="T56" fmla="*/ 2147483646 w 6474"/>
                <a:gd name="T57" fmla="*/ 2147483646 h 3591"/>
                <a:gd name="T58" fmla="*/ 2147483646 w 6474"/>
                <a:gd name="T59" fmla="*/ 2147483646 h 3591"/>
                <a:gd name="T60" fmla="*/ 2147483646 w 6474"/>
                <a:gd name="T61" fmla="*/ 2147483646 h 3591"/>
                <a:gd name="T62" fmla="*/ 2147483646 w 6474"/>
                <a:gd name="T63" fmla="*/ 2147483646 h 3591"/>
                <a:gd name="T64" fmla="*/ 2147483646 w 6474"/>
                <a:gd name="T65" fmla="*/ 2147483646 h 3591"/>
                <a:gd name="T66" fmla="*/ 2147483646 w 6474"/>
                <a:gd name="T67" fmla="*/ 2147483646 h 3591"/>
                <a:gd name="T68" fmla="*/ 2147483646 w 6474"/>
                <a:gd name="T69" fmla="*/ 2147483646 h 3591"/>
                <a:gd name="T70" fmla="*/ 2147483646 w 6474"/>
                <a:gd name="T71" fmla="*/ 2147483646 h 3591"/>
                <a:gd name="T72" fmla="*/ 2147483646 w 6474"/>
                <a:gd name="T73" fmla="*/ 2147483646 h 3591"/>
                <a:gd name="T74" fmla="*/ 2147483646 w 6474"/>
                <a:gd name="T75" fmla="*/ 2147483646 h 3591"/>
                <a:gd name="T76" fmla="*/ 2147483646 w 6474"/>
                <a:gd name="T77" fmla="*/ 2147483646 h 3591"/>
                <a:gd name="T78" fmla="*/ 2147483646 w 6474"/>
                <a:gd name="T79" fmla="*/ 2147483646 h 3591"/>
                <a:gd name="T80" fmla="*/ 2147483646 w 6474"/>
                <a:gd name="T81" fmla="*/ 2147483646 h 3591"/>
                <a:gd name="T82" fmla="*/ 2147483646 w 6474"/>
                <a:gd name="T83" fmla="*/ 2147483646 h 3591"/>
                <a:gd name="T84" fmla="*/ 2147483646 w 6474"/>
                <a:gd name="T85" fmla="*/ 2147483646 h 3591"/>
                <a:gd name="T86" fmla="*/ 2147483646 w 6474"/>
                <a:gd name="T87" fmla="*/ 2147483646 h 3591"/>
                <a:gd name="T88" fmla="*/ 2147483646 w 6474"/>
                <a:gd name="T89" fmla="*/ 2147483646 h 3591"/>
                <a:gd name="T90" fmla="*/ 2147483646 w 6474"/>
                <a:gd name="T91" fmla="*/ 2147483646 h 3591"/>
                <a:gd name="T92" fmla="*/ 2147483646 w 6474"/>
                <a:gd name="T93" fmla="*/ 2147483646 h 3591"/>
                <a:gd name="T94" fmla="*/ 2147483646 w 6474"/>
                <a:gd name="T95" fmla="*/ 2147483646 h 3591"/>
                <a:gd name="T96" fmla="*/ 2147483646 w 6474"/>
                <a:gd name="T97" fmla="*/ 2147483646 h 3591"/>
                <a:gd name="T98" fmla="*/ 2147483646 w 6474"/>
                <a:gd name="T99" fmla="*/ 2147483646 h 3591"/>
                <a:gd name="T100" fmla="*/ 2147483646 w 6474"/>
                <a:gd name="T101" fmla="*/ 2147483646 h 3591"/>
                <a:gd name="T102" fmla="*/ 2147483646 w 6474"/>
                <a:gd name="T103" fmla="*/ 2147483646 h 3591"/>
                <a:gd name="T104" fmla="*/ 2147483646 w 6474"/>
                <a:gd name="T105" fmla="*/ 2147483646 h 3591"/>
                <a:gd name="T106" fmla="*/ 2147483646 w 6474"/>
                <a:gd name="T107" fmla="*/ 2147483646 h 3591"/>
                <a:gd name="T108" fmla="*/ 2147483646 w 6474"/>
                <a:gd name="T109" fmla="*/ 2147483646 h 3591"/>
                <a:gd name="T110" fmla="*/ 2147483646 w 6474"/>
                <a:gd name="T111" fmla="*/ 2147483646 h 3591"/>
                <a:gd name="T112" fmla="*/ 2147483646 w 6474"/>
                <a:gd name="T113" fmla="*/ 2147483646 h 3591"/>
                <a:gd name="T114" fmla="*/ 2147483646 w 6474"/>
                <a:gd name="T115" fmla="*/ 2147483646 h 3591"/>
                <a:gd name="T116" fmla="*/ 2147483646 w 6474"/>
                <a:gd name="T117" fmla="*/ 2147483646 h 3591"/>
                <a:gd name="T118" fmla="*/ 2147483646 w 6474"/>
                <a:gd name="T119" fmla="*/ 2147483646 h 3591"/>
                <a:gd name="T120" fmla="*/ 2147483646 w 6474"/>
                <a:gd name="T121" fmla="*/ 2147483646 h 3591"/>
                <a:gd name="T122" fmla="*/ 2147483646 w 6474"/>
                <a:gd name="T123" fmla="*/ 2147483646 h 3591"/>
                <a:gd name="T124" fmla="*/ 2147483646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74"/>
                <a:gd name="T190" fmla="*/ 0 h 3591"/>
                <a:gd name="T191" fmla="*/ 6474 w 6474"/>
                <a:gd name="T192" fmla="*/ 3591 h 35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7" name="Shape 599"/>
            <p:cNvSpPr>
              <a:spLocks noChangeArrowheads="1"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2147483646 w 7572"/>
                <a:gd name="T1" fmla="*/ 2147483646 h 7597"/>
                <a:gd name="T2" fmla="*/ 2147483646 w 7572"/>
                <a:gd name="T3" fmla="*/ 2147483646 h 7597"/>
                <a:gd name="T4" fmla="*/ 2147483646 w 7572"/>
                <a:gd name="T5" fmla="*/ 2147483646 h 7597"/>
                <a:gd name="T6" fmla="*/ 2147483646 w 7572"/>
                <a:gd name="T7" fmla="*/ 2147483646 h 7597"/>
                <a:gd name="T8" fmla="*/ 2147483646 w 7572"/>
                <a:gd name="T9" fmla="*/ 2147483646 h 7597"/>
                <a:gd name="T10" fmla="*/ 2147483646 w 7572"/>
                <a:gd name="T11" fmla="*/ 2147483646 h 7597"/>
                <a:gd name="T12" fmla="*/ 2147483646 w 7572"/>
                <a:gd name="T13" fmla="*/ 2147483646 h 7597"/>
                <a:gd name="T14" fmla="*/ 2147483646 w 7572"/>
                <a:gd name="T15" fmla="*/ 2147483646 h 7597"/>
                <a:gd name="T16" fmla="*/ 2147483646 w 7572"/>
                <a:gd name="T17" fmla="*/ 2147483646 h 7597"/>
                <a:gd name="T18" fmla="*/ 2147483646 w 7572"/>
                <a:gd name="T19" fmla="*/ 2147483646 h 7597"/>
                <a:gd name="T20" fmla="*/ 2147483646 w 7572"/>
                <a:gd name="T21" fmla="*/ 2147483646 h 7597"/>
                <a:gd name="T22" fmla="*/ 2147483646 w 7572"/>
                <a:gd name="T23" fmla="*/ 2147483646 h 7597"/>
                <a:gd name="T24" fmla="*/ 2147483646 w 7572"/>
                <a:gd name="T25" fmla="*/ 2147483646 h 7597"/>
                <a:gd name="T26" fmla="*/ 2147483646 w 7572"/>
                <a:gd name="T27" fmla="*/ 2147483646 h 7597"/>
                <a:gd name="T28" fmla="*/ 2147483646 w 7572"/>
                <a:gd name="T29" fmla="*/ 2147483646 h 7597"/>
                <a:gd name="T30" fmla="*/ 2147483646 w 7572"/>
                <a:gd name="T31" fmla="*/ 2147483646 h 7597"/>
                <a:gd name="T32" fmla="*/ 2147483646 w 7572"/>
                <a:gd name="T33" fmla="*/ 2147483646 h 7597"/>
                <a:gd name="T34" fmla="*/ 2147483646 w 7572"/>
                <a:gd name="T35" fmla="*/ 2147483646 h 7597"/>
                <a:gd name="T36" fmla="*/ 2147483646 w 7572"/>
                <a:gd name="T37" fmla="*/ 2147483646 h 7597"/>
                <a:gd name="T38" fmla="*/ 2147483646 w 7572"/>
                <a:gd name="T39" fmla="*/ 2147483646 h 7597"/>
                <a:gd name="T40" fmla="*/ 2147483646 w 7572"/>
                <a:gd name="T41" fmla="*/ 2147483646 h 7597"/>
                <a:gd name="T42" fmla="*/ 2147483646 w 7572"/>
                <a:gd name="T43" fmla="*/ 2147483646 h 7597"/>
                <a:gd name="T44" fmla="*/ 2147483646 w 7572"/>
                <a:gd name="T45" fmla="*/ 2147483646 h 7597"/>
                <a:gd name="T46" fmla="*/ 2147483646 w 7572"/>
                <a:gd name="T47" fmla="*/ 2147483646 h 7597"/>
                <a:gd name="T48" fmla="*/ 2147483646 w 7572"/>
                <a:gd name="T49" fmla="*/ 2147483646 h 7597"/>
                <a:gd name="T50" fmla="*/ 2147483646 w 7572"/>
                <a:gd name="T51" fmla="*/ 2147483646 h 7597"/>
                <a:gd name="T52" fmla="*/ 2147483646 w 7572"/>
                <a:gd name="T53" fmla="*/ 2147483646 h 7597"/>
                <a:gd name="T54" fmla="*/ 2147483646 w 7572"/>
                <a:gd name="T55" fmla="*/ 2147483646 h 7597"/>
                <a:gd name="T56" fmla="*/ 2147483646 w 7572"/>
                <a:gd name="T57" fmla="*/ 2147483646 h 7597"/>
                <a:gd name="T58" fmla="*/ 2147483646 w 7572"/>
                <a:gd name="T59" fmla="*/ 2147483646 h 7597"/>
                <a:gd name="T60" fmla="*/ 2147483646 w 7572"/>
                <a:gd name="T61" fmla="*/ 2147483646 h 7597"/>
                <a:gd name="T62" fmla="*/ 2147483646 w 7572"/>
                <a:gd name="T63" fmla="*/ 2147483646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72"/>
                <a:gd name="T97" fmla="*/ 0 h 7597"/>
                <a:gd name="T98" fmla="*/ 7572 w 7572"/>
                <a:gd name="T99" fmla="*/ 7597 h 75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43" name="Shape 482"/>
          <p:cNvSpPr>
            <a:spLocks noChangeArrowheads="1"/>
          </p:cNvSpPr>
          <p:nvPr/>
        </p:nvSpPr>
        <p:spPr bwMode="auto">
          <a:xfrm>
            <a:off x="7832535" y="3595680"/>
            <a:ext cx="537433" cy="672090"/>
          </a:xfrm>
          <a:custGeom>
            <a:avLst/>
            <a:gdLst>
              <a:gd name="T0" fmla="*/ 2147483646 w 11870"/>
              <a:gd name="T1" fmla="*/ 2147483646 h 20565"/>
              <a:gd name="T2" fmla="*/ 2147483646 w 11870"/>
              <a:gd name="T3" fmla="*/ 2147483646 h 20565"/>
              <a:gd name="T4" fmla="*/ 2147483646 w 11870"/>
              <a:gd name="T5" fmla="*/ 2147483646 h 20565"/>
              <a:gd name="T6" fmla="*/ 2147483646 w 11870"/>
              <a:gd name="T7" fmla="*/ 2147483646 h 20565"/>
              <a:gd name="T8" fmla="*/ 2147483646 w 11870"/>
              <a:gd name="T9" fmla="*/ 2147483646 h 20565"/>
              <a:gd name="T10" fmla="*/ 2147483646 w 11870"/>
              <a:gd name="T11" fmla="*/ 2147483646 h 20565"/>
              <a:gd name="T12" fmla="*/ 2147483646 w 11870"/>
              <a:gd name="T13" fmla="*/ 2147483646 h 20565"/>
              <a:gd name="T14" fmla="*/ 2147483646 w 11870"/>
              <a:gd name="T15" fmla="*/ 2147483646 h 20565"/>
              <a:gd name="T16" fmla="*/ 2147483646 w 11870"/>
              <a:gd name="T17" fmla="*/ 2147483646 h 20565"/>
              <a:gd name="T18" fmla="*/ 2147483646 w 11870"/>
              <a:gd name="T19" fmla="*/ 2147483646 h 20565"/>
              <a:gd name="T20" fmla="*/ 2147483646 w 11870"/>
              <a:gd name="T21" fmla="*/ 2147483646 h 20565"/>
              <a:gd name="T22" fmla="*/ 2147483646 w 11870"/>
              <a:gd name="T23" fmla="*/ 2147483646 h 20565"/>
              <a:gd name="T24" fmla="*/ 2147483646 w 11870"/>
              <a:gd name="T25" fmla="*/ 2147483646 h 20565"/>
              <a:gd name="T26" fmla="*/ 2147483646 w 11870"/>
              <a:gd name="T27" fmla="*/ 2147483646 h 20565"/>
              <a:gd name="T28" fmla="*/ 2147483646 w 11870"/>
              <a:gd name="T29" fmla="*/ 2147483646 h 20565"/>
              <a:gd name="T30" fmla="*/ 2147483646 w 11870"/>
              <a:gd name="T31" fmla="*/ 2147483646 h 20565"/>
              <a:gd name="T32" fmla="*/ 2147483646 w 11870"/>
              <a:gd name="T33" fmla="*/ 2147483646 h 20565"/>
              <a:gd name="T34" fmla="*/ 2147483646 w 11870"/>
              <a:gd name="T35" fmla="*/ 2147483646 h 20565"/>
              <a:gd name="T36" fmla="*/ 2147483646 w 11870"/>
              <a:gd name="T37" fmla="*/ 2147483646 h 20565"/>
              <a:gd name="T38" fmla="*/ 2147483646 w 11870"/>
              <a:gd name="T39" fmla="*/ 2147483646 h 20565"/>
              <a:gd name="T40" fmla="*/ 2147483646 w 11870"/>
              <a:gd name="T41" fmla="*/ 2147483646 h 20565"/>
              <a:gd name="T42" fmla="*/ 2147483646 w 11870"/>
              <a:gd name="T43" fmla="*/ 2147483646 h 20565"/>
              <a:gd name="T44" fmla="*/ 2147483646 w 11870"/>
              <a:gd name="T45" fmla="*/ 2147483646 h 20565"/>
              <a:gd name="T46" fmla="*/ 2147483646 w 11870"/>
              <a:gd name="T47" fmla="*/ 2147483646 h 20565"/>
              <a:gd name="T48" fmla="*/ 2147483646 w 11870"/>
              <a:gd name="T49" fmla="*/ 2147483646 h 20565"/>
              <a:gd name="T50" fmla="*/ 2147483646 w 11870"/>
              <a:gd name="T51" fmla="*/ 2147483646 h 20565"/>
              <a:gd name="T52" fmla="*/ 2147483646 w 11870"/>
              <a:gd name="T53" fmla="*/ 2147483646 h 20565"/>
              <a:gd name="T54" fmla="*/ 2147483646 w 11870"/>
              <a:gd name="T55" fmla="*/ 2147483646 h 20565"/>
              <a:gd name="T56" fmla="*/ 2147483646 w 11870"/>
              <a:gd name="T57" fmla="*/ 0 h 20565"/>
              <a:gd name="T58" fmla="*/ 2147483646 w 11870"/>
              <a:gd name="T59" fmla="*/ 2147483646 h 20565"/>
              <a:gd name="T60" fmla="*/ 2147483646 w 11870"/>
              <a:gd name="T61" fmla="*/ 2147483646 h 20565"/>
              <a:gd name="T62" fmla="*/ 2147483646 w 11870"/>
              <a:gd name="T63" fmla="*/ 2147483646 h 20565"/>
              <a:gd name="T64" fmla="*/ 0 w 11870"/>
              <a:gd name="T65" fmla="*/ 2147483646 h 20565"/>
              <a:gd name="T66" fmla="*/ 2147483646 w 11870"/>
              <a:gd name="T67" fmla="*/ 2147483646 h 20565"/>
              <a:gd name="T68" fmla="*/ 2147483646 w 11870"/>
              <a:gd name="T69" fmla="*/ 2147483646 h 20565"/>
              <a:gd name="T70" fmla="*/ 2147483646 w 11870"/>
              <a:gd name="T71" fmla="*/ 2147483646 h 20565"/>
              <a:gd name="T72" fmla="*/ 2147483646 w 11870"/>
              <a:gd name="T73" fmla="*/ 2147483646 h 20565"/>
              <a:gd name="T74" fmla="*/ 2147483646 w 11870"/>
              <a:gd name="T75" fmla="*/ 2147483646 h 20565"/>
              <a:gd name="T76" fmla="*/ 2147483646 w 11870"/>
              <a:gd name="T77" fmla="*/ 2147483646 h 20565"/>
              <a:gd name="T78" fmla="*/ 2147483646 w 11870"/>
              <a:gd name="T79" fmla="*/ 2147483646 h 20565"/>
              <a:gd name="T80" fmla="*/ 2147483646 w 11870"/>
              <a:gd name="T81" fmla="*/ 2147483646 h 20565"/>
              <a:gd name="T82" fmla="*/ 2147483646 w 11870"/>
              <a:gd name="T83" fmla="*/ 2147483646 h 20565"/>
              <a:gd name="T84" fmla="*/ 2147483646 w 11870"/>
              <a:gd name="T85" fmla="*/ 2147483646 h 20565"/>
              <a:gd name="T86" fmla="*/ 2147483646 w 11870"/>
              <a:gd name="T87" fmla="*/ 2147483646 h 20565"/>
              <a:gd name="T88" fmla="*/ 2147483646 w 11870"/>
              <a:gd name="T89" fmla="*/ 2147483646 h 20565"/>
              <a:gd name="T90" fmla="*/ 2147483646 w 11870"/>
              <a:gd name="T91" fmla="*/ 2147483646 h 20565"/>
              <a:gd name="T92" fmla="*/ 2147483646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870"/>
              <a:gd name="T142" fmla="*/ 0 h 20565"/>
              <a:gd name="T143" fmla="*/ 11870 w 11870"/>
              <a:gd name="T144" fmla="*/ 20565 h 205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44" name="Shape 502"/>
          <p:cNvGrpSpPr>
            <a:grpSpLocks/>
          </p:cNvGrpSpPr>
          <p:nvPr/>
        </p:nvGrpSpPr>
        <p:grpSpPr bwMode="auto">
          <a:xfrm>
            <a:off x="7529086" y="2148331"/>
            <a:ext cx="411642" cy="285430"/>
            <a:chOff x="1241275" y="3718400"/>
            <a:chExt cx="450650" cy="302875"/>
          </a:xfrm>
          <a:solidFill>
            <a:schemeClr val="bg1"/>
          </a:solidFill>
        </p:grpSpPr>
        <p:sp>
          <p:nvSpPr>
            <p:cNvPr id="45" name="Shape 503"/>
            <p:cNvSpPr>
              <a:spLocks noChangeArrowheads="1"/>
            </p:cNvSpPr>
            <p:nvPr/>
          </p:nvSpPr>
          <p:spPr bwMode="auto">
            <a:xfrm>
              <a:off x="1241275" y="3718400"/>
              <a:ext cx="450650" cy="302875"/>
            </a:xfrm>
            <a:custGeom>
              <a:avLst/>
              <a:gdLst>
                <a:gd name="T0" fmla="*/ 2147483646 w 18026"/>
                <a:gd name="T1" fmla="*/ 2147483646 h 12115"/>
                <a:gd name="T2" fmla="*/ 2147483646 w 18026"/>
                <a:gd name="T3" fmla="*/ 2147483646 h 12115"/>
                <a:gd name="T4" fmla="*/ 2147483646 w 18026"/>
                <a:gd name="T5" fmla="*/ 2147483646 h 12115"/>
                <a:gd name="T6" fmla="*/ 2147483646 w 18026"/>
                <a:gd name="T7" fmla="*/ 2147483646 h 12115"/>
                <a:gd name="T8" fmla="*/ 2147483646 w 18026"/>
                <a:gd name="T9" fmla="*/ 2147483646 h 12115"/>
                <a:gd name="T10" fmla="*/ 2147483646 w 18026"/>
                <a:gd name="T11" fmla="*/ 2147483646 h 12115"/>
                <a:gd name="T12" fmla="*/ 2147483646 w 18026"/>
                <a:gd name="T13" fmla="*/ 2147483646 h 12115"/>
                <a:gd name="T14" fmla="*/ 2147483646 w 18026"/>
                <a:gd name="T15" fmla="*/ 2147483646 h 12115"/>
                <a:gd name="T16" fmla="*/ 2147483646 w 18026"/>
                <a:gd name="T17" fmla="*/ 2147483646 h 12115"/>
                <a:gd name="T18" fmla="*/ 2147483646 w 18026"/>
                <a:gd name="T19" fmla="*/ 2147483646 h 12115"/>
                <a:gd name="T20" fmla="*/ 2147483646 w 18026"/>
                <a:gd name="T21" fmla="*/ 2147483646 h 12115"/>
                <a:gd name="T22" fmla="*/ 2147483646 w 18026"/>
                <a:gd name="T23" fmla="*/ 2147483646 h 12115"/>
                <a:gd name="T24" fmla="*/ 2147483646 w 18026"/>
                <a:gd name="T25" fmla="*/ 2147483646 h 12115"/>
                <a:gd name="T26" fmla="*/ 2147483646 w 18026"/>
                <a:gd name="T27" fmla="*/ 2147483646 h 12115"/>
                <a:gd name="T28" fmla="*/ 2147483646 w 18026"/>
                <a:gd name="T29" fmla="*/ 2147483646 h 12115"/>
                <a:gd name="T30" fmla="*/ 2147483646 w 18026"/>
                <a:gd name="T31" fmla="*/ 2147483646 h 12115"/>
                <a:gd name="T32" fmla="*/ 2147483646 w 18026"/>
                <a:gd name="T33" fmla="*/ 2147483646 h 12115"/>
                <a:gd name="T34" fmla="*/ 2147483646 w 18026"/>
                <a:gd name="T35" fmla="*/ 2147483646 h 12115"/>
                <a:gd name="T36" fmla="*/ 2147483646 w 18026"/>
                <a:gd name="T37" fmla="*/ 2147483646 h 12115"/>
                <a:gd name="T38" fmla="*/ 2147483646 w 18026"/>
                <a:gd name="T39" fmla="*/ 2147483646 h 12115"/>
                <a:gd name="T40" fmla="*/ 2147483646 w 18026"/>
                <a:gd name="T41" fmla="*/ 2147483646 h 12115"/>
                <a:gd name="T42" fmla="*/ 2147483646 w 18026"/>
                <a:gd name="T43" fmla="*/ 2147483646 h 12115"/>
                <a:gd name="T44" fmla="*/ 2147483646 w 18026"/>
                <a:gd name="T45" fmla="*/ 2147483646 h 12115"/>
                <a:gd name="T46" fmla="*/ 2147483646 w 18026"/>
                <a:gd name="T47" fmla="*/ 2147483646 h 12115"/>
                <a:gd name="T48" fmla="*/ 2147483646 w 18026"/>
                <a:gd name="T49" fmla="*/ 2147483646 h 12115"/>
                <a:gd name="T50" fmla="*/ 2147483646 w 18026"/>
                <a:gd name="T51" fmla="*/ 2147483646 h 12115"/>
                <a:gd name="T52" fmla="*/ 2147483646 w 18026"/>
                <a:gd name="T53" fmla="*/ 2147483646 h 12115"/>
                <a:gd name="T54" fmla="*/ 2147483646 w 18026"/>
                <a:gd name="T55" fmla="*/ 2147483646 h 12115"/>
                <a:gd name="T56" fmla="*/ 2147483646 w 18026"/>
                <a:gd name="T57" fmla="*/ 2147483646 h 12115"/>
                <a:gd name="T58" fmla="*/ 2147483646 w 18026"/>
                <a:gd name="T59" fmla="*/ 2147483646 h 12115"/>
                <a:gd name="T60" fmla="*/ 2147483646 w 18026"/>
                <a:gd name="T61" fmla="*/ 2147483646 h 12115"/>
                <a:gd name="T62" fmla="*/ 2147483646 w 18026"/>
                <a:gd name="T63" fmla="*/ 2147483646 h 12115"/>
                <a:gd name="T64" fmla="*/ 2147483646 w 18026"/>
                <a:gd name="T65" fmla="*/ 2147483646 h 12115"/>
                <a:gd name="T66" fmla="*/ 2147483646 w 18026"/>
                <a:gd name="T67" fmla="*/ 2147483646 h 12115"/>
                <a:gd name="T68" fmla="*/ 2147483646 w 18026"/>
                <a:gd name="T69" fmla="*/ 2147483646 h 12115"/>
                <a:gd name="T70" fmla="*/ 2147483646 w 18026"/>
                <a:gd name="T71" fmla="*/ 2147483646 h 12115"/>
                <a:gd name="T72" fmla="*/ 2147483646 w 18026"/>
                <a:gd name="T73" fmla="*/ 2147483646 h 12115"/>
                <a:gd name="T74" fmla="*/ 2147483646 w 18026"/>
                <a:gd name="T75" fmla="*/ 2147483646 h 12115"/>
                <a:gd name="T76" fmla="*/ 2147483646 w 18026"/>
                <a:gd name="T77" fmla="*/ 2147483646 h 12115"/>
                <a:gd name="T78" fmla="*/ 2147483646 w 18026"/>
                <a:gd name="T79" fmla="*/ 2147483646 h 12115"/>
                <a:gd name="T80" fmla="*/ 2147483646 w 18026"/>
                <a:gd name="T81" fmla="*/ 2147483646 h 12115"/>
                <a:gd name="T82" fmla="*/ 2147483646 w 18026"/>
                <a:gd name="T83" fmla="*/ 2147483646 h 12115"/>
                <a:gd name="T84" fmla="*/ 2147483646 w 18026"/>
                <a:gd name="T85" fmla="*/ 2147483646 h 12115"/>
                <a:gd name="T86" fmla="*/ 2147483646 w 18026"/>
                <a:gd name="T87" fmla="*/ 2147483646 h 12115"/>
                <a:gd name="T88" fmla="*/ 2147483646 w 18026"/>
                <a:gd name="T89" fmla="*/ 2147483646 h 12115"/>
                <a:gd name="T90" fmla="*/ 2147483646 w 18026"/>
                <a:gd name="T91" fmla="*/ 2147483646 h 12115"/>
                <a:gd name="T92" fmla="*/ 2147483646 w 18026"/>
                <a:gd name="T93" fmla="*/ 2147483646 h 12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26"/>
                <a:gd name="T142" fmla="*/ 0 h 12115"/>
                <a:gd name="T143" fmla="*/ 18026 w 18026"/>
                <a:gd name="T144" fmla="*/ 12115 h 12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lnTo>
                    <a:pt x="1704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lnTo>
                    <a:pt x="1704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lnTo>
                    <a:pt x="97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6" name="Shape 504"/>
            <p:cNvSpPr>
              <a:spLocks noChangeArrowheads="1"/>
            </p:cNvSpPr>
            <p:nvPr/>
          </p:nvSpPr>
          <p:spPr bwMode="auto">
            <a:xfrm>
              <a:off x="1293175" y="3895475"/>
              <a:ext cx="174050" cy="12225"/>
            </a:xfrm>
            <a:custGeom>
              <a:avLst/>
              <a:gdLst>
                <a:gd name="T0" fmla="*/ 2147483646 w 6962"/>
                <a:gd name="T1" fmla="*/ 0 h 489"/>
                <a:gd name="T2" fmla="*/ 2147483646 w 6962"/>
                <a:gd name="T3" fmla="*/ 2147483646 h 489"/>
                <a:gd name="T4" fmla="*/ 2147483646 w 6962"/>
                <a:gd name="T5" fmla="*/ 2147483646 h 489"/>
                <a:gd name="T6" fmla="*/ 2147483646 w 6962"/>
                <a:gd name="T7" fmla="*/ 2147483646 h 489"/>
                <a:gd name="T8" fmla="*/ 2147483646 w 6962"/>
                <a:gd name="T9" fmla="*/ 2147483646 h 489"/>
                <a:gd name="T10" fmla="*/ 2147483646 w 6962"/>
                <a:gd name="T11" fmla="*/ 2147483646 h 489"/>
                <a:gd name="T12" fmla="*/ 2147483646 w 6962"/>
                <a:gd name="T13" fmla="*/ 2147483646 h 489"/>
                <a:gd name="T14" fmla="*/ 2147483646 w 6962"/>
                <a:gd name="T15" fmla="*/ 2147483646 h 489"/>
                <a:gd name="T16" fmla="*/ 2147483646 w 6962"/>
                <a:gd name="T17" fmla="*/ 2147483646 h 489"/>
                <a:gd name="T18" fmla="*/ 2147483646 w 6962"/>
                <a:gd name="T19" fmla="*/ 2147483646 h 489"/>
                <a:gd name="T20" fmla="*/ 2147483646 w 6962"/>
                <a:gd name="T21" fmla="*/ 2147483646 h 489"/>
                <a:gd name="T22" fmla="*/ 2147483646 w 6962"/>
                <a:gd name="T23" fmla="*/ 2147483646 h 489"/>
                <a:gd name="T24" fmla="*/ 2147483646 w 6962"/>
                <a:gd name="T25" fmla="*/ 2147483646 h 489"/>
                <a:gd name="T26" fmla="*/ 2147483646 w 6962"/>
                <a:gd name="T27" fmla="*/ 2147483646 h 489"/>
                <a:gd name="T28" fmla="*/ 2147483646 w 6962"/>
                <a:gd name="T29" fmla="*/ 2147483646 h 489"/>
                <a:gd name="T30" fmla="*/ 2147483646 w 6962"/>
                <a:gd name="T31" fmla="*/ 2147483646 h 489"/>
                <a:gd name="T32" fmla="*/ 2147483646 w 6962"/>
                <a:gd name="T33" fmla="*/ 2147483646 h 489"/>
                <a:gd name="T34" fmla="*/ 2147483646 w 6962"/>
                <a:gd name="T35" fmla="*/ 0 h 489"/>
                <a:gd name="T36" fmla="*/ 2147483646 w 6962"/>
                <a:gd name="T37" fmla="*/ 0 h 4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62"/>
                <a:gd name="T58" fmla="*/ 0 h 489"/>
                <a:gd name="T59" fmla="*/ 6962 w 6962"/>
                <a:gd name="T60" fmla="*/ 489 h 4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7" name="Shape 505"/>
            <p:cNvSpPr>
              <a:spLocks noChangeArrowheads="1"/>
            </p:cNvSpPr>
            <p:nvPr/>
          </p:nvSpPr>
          <p:spPr bwMode="auto">
            <a:xfrm>
              <a:off x="1293175" y="3935775"/>
              <a:ext cx="122750" cy="12225"/>
            </a:xfrm>
            <a:custGeom>
              <a:avLst/>
              <a:gdLst>
                <a:gd name="T0" fmla="*/ 2147483646 w 4910"/>
                <a:gd name="T1" fmla="*/ 0 h 489"/>
                <a:gd name="T2" fmla="*/ 2147483646 w 4910"/>
                <a:gd name="T3" fmla="*/ 2147483646 h 489"/>
                <a:gd name="T4" fmla="*/ 2147483646 w 4910"/>
                <a:gd name="T5" fmla="*/ 2147483646 h 489"/>
                <a:gd name="T6" fmla="*/ 2147483646 w 4910"/>
                <a:gd name="T7" fmla="*/ 2147483646 h 489"/>
                <a:gd name="T8" fmla="*/ 2147483646 w 4910"/>
                <a:gd name="T9" fmla="*/ 2147483646 h 489"/>
                <a:gd name="T10" fmla="*/ 2147483646 w 4910"/>
                <a:gd name="T11" fmla="*/ 2147483646 h 489"/>
                <a:gd name="T12" fmla="*/ 2147483646 w 4910"/>
                <a:gd name="T13" fmla="*/ 2147483646 h 489"/>
                <a:gd name="T14" fmla="*/ 2147483646 w 4910"/>
                <a:gd name="T15" fmla="*/ 2147483646 h 489"/>
                <a:gd name="T16" fmla="*/ 2147483646 w 4910"/>
                <a:gd name="T17" fmla="*/ 2147483646 h 489"/>
                <a:gd name="T18" fmla="*/ 2147483646 w 4910"/>
                <a:gd name="T19" fmla="*/ 2147483646 h 489"/>
                <a:gd name="T20" fmla="*/ 2147483646 w 4910"/>
                <a:gd name="T21" fmla="*/ 2147483646 h 489"/>
                <a:gd name="T22" fmla="*/ 2147483646 w 4910"/>
                <a:gd name="T23" fmla="*/ 2147483646 h 489"/>
                <a:gd name="T24" fmla="*/ 2147483646 w 4910"/>
                <a:gd name="T25" fmla="*/ 2147483646 h 489"/>
                <a:gd name="T26" fmla="*/ 2147483646 w 4910"/>
                <a:gd name="T27" fmla="*/ 2147483646 h 489"/>
                <a:gd name="T28" fmla="*/ 2147483646 w 4910"/>
                <a:gd name="T29" fmla="*/ 2147483646 h 489"/>
                <a:gd name="T30" fmla="*/ 2147483646 w 4910"/>
                <a:gd name="T31" fmla="*/ 2147483646 h 489"/>
                <a:gd name="T32" fmla="*/ 2147483646 w 4910"/>
                <a:gd name="T33" fmla="*/ 2147483646 h 489"/>
                <a:gd name="T34" fmla="*/ 2147483646 w 4910"/>
                <a:gd name="T35" fmla="*/ 0 h 489"/>
                <a:gd name="T36" fmla="*/ 2147483646 w 4910"/>
                <a:gd name="T37" fmla="*/ 0 h 4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10"/>
                <a:gd name="T58" fmla="*/ 0 h 489"/>
                <a:gd name="T59" fmla="*/ 4910 w 4910"/>
                <a:gd name="T60" fmla="*/ 489 h 4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8" name="Shape 506"/>
            <p:cNvSpPr>
              <a:spLocks noChangeArrowheads="1"/>
            </p:cNvSpPr>
            <p:nvPr/>
          </p:nvSpPr>
          <p:spPr bwMode="auto">
            <a:xfrm>
              <a:off x="1570375" y="3901575"/>
              <a:ext cx="62300" cy="40325"/>
            </a:xfrm>
            <a:custGeom>
              <a:avLst/>
              <a:gdLst>
                <a:gd name="T0" fmla="*/ 2147483646 w 2492"/>
                <a:gd name="T1" fmla="*/ 0 h 1613"/>
                <a:gd name="T2" fmla="*/ 2147483646 w 2492"/>
                <a:gd name="T3" fmla="*/ 2147483646 h 1613"/>
                <a:gd name="T4" fmla="*/ 2147483646 w 2492"/>
                <a:gd name="T5" fmla="*/ 2147483646 h 1613"/>
                <a:gd name="T6" fmla="*/ 2147483646 w 2492"/>
                <a:gd name="T7" fmla="*/ 2147483646 h 1613"/>
                <a:gd name="T8" fmla="*/ 2147483646 w 2492"/>
                <a:gd name="T9" fmla="*/ 2147483646 h 1613"/>
                <a:gd name="T10" fmla="*/ 2147483646 w 2492"/>
                <a:gd name="T11" fmla="*/ 2147483646 h 1613"/>
                <a:gd name="T12" fmla="*/ 2147483646 w 2492"/>
                <a:gd name="T13" fmla="*/ 2147483646 h 1613"/>
                <a:gd name="T14" fmla="*/ 2147483646 w 2492"/>
                <a:gd name="T15" fmla="*/ 2147483646 h 1613"/>
                <a:gd name="T16" fmla="*/ 2147483646 w 2492"/>
                <a:gd name="T17" fmla="*/ 2147483646 h 1613"/>
                <a:gd name="T18" fmla="*/ 2147483646 w 2492"/>
                <a:gd name="T19" fmla="*/ 2147483646 h 1613"/>
                <a:gd name="T20" fmla="*/ 2147483646 w 2492"/>
                <a:gd name="T21" fmla="*/ 2147483646 h 1613"/>
                <a:gd name="T22" fmla="*/ 2147483646 w 2492"/>
                <a:gd name="T23" fmla="*/ 2147483646 h 1613"/>
                <a:gd name="T24" fmla="*/ 2147483646 w 2492"/>
                <a:gd name="T25" fmla="*/ 2147483646 h 1613"/>
                <a:gd name="T26" fmla="*/ 2147483646 w 2492"/>
                <a:gd name="T27" fmla="*/ 2147483646 h 1613"/>
                <a:gd name="T28" fmla="*/ 2147483646 w 2492"/>
                <a:gd name="T29" fmla="*/ 2147483646 h 1613"/>
                <a:gd name="T30" fmla="*/ 2147483646 w 2492"/>
                <a:gd name="T31" fmla="*/ 2147483646 h 1613"/>
                <a:gd name="T32" fmla="*/ 2147483646 w 2492"/>
                <a:gd name="T33" fmla="*/ 2147483646 h 1613"/>
                <a:gd name="T34" fmla="*/ 2147483646 w 2492"/>
                <a:gd name="T35" fmla="*/ 2147483646 h 1613"/>
                <a:gd name="T36" fmla="*/ 2147483646 w 2492"/>
                <a:gd name="T37" fmla="*/ 2147483646 h 1613"/>
                <a:gd name="T38" fmla="*/ 2147483646 w 2492"/>
                <a:gd name="T39" fmla="*/ 2147483646 h 1613"/>
                <a:gd name="T40" fmla="*/ 2147483646 w 2492"/>
                <a:gd name="T41" fmla="*/ 2147483646 h 1613"/>
                <a:gd name="T42" fmla="*/ 2147483646 w 2492"/>
                <a:gd name="T43" fmla="*/ 2147483646 h 1613"/>
                <a:gd name="T44" fmla="*/ 2147483646 w 2492"/>
                <a:gd name="T45" fmla="*/ 2147483646 h 1613"/>
                <a:gd name="T46" fmla="*/ 2147483646 w 2492"/>
                <a:gd name="T47" fmla="*/ 2147483646 h 1613"/>
                <a:gd name="T48" fmla="*/ 2147483646 w 2492"/>
                <a:gd name="T49" fmla="*/ 2147483646 h 1613"/>
                <a:gd name="T50" fmla="*/ 2147483646 w 2492"/>
                <a:gd name="T51" fmla="*/ 2147483646 h 1613"/>
                <a:gd name="T52" fmla="*/ 2147483646 w 2492"/>
                <a:gd name="T53" fmla="*/ 2147483646 h 1613"/>
                <a:gd name="T54" fmla="*/ 2147483646 w 2492"/>
                <a:gd name="T55" fmla="*/ 2147483646 h 1613"/>
                <a:gd name="T56" fmla="*/ 2147483646 w 2492"/>
                <a:gd name="T57" fmla="*/ 2147483646 h 1613"/>
                <a:gd name="T58" fmla="*/ 2147483646 w 2492"/>
                <a:gd name="T59" fmla="*/ 2147483646 h 1613"/>
                <a:gd name="T60" fmla="*/ 2147483646 w 2492"/>
                <a:gd name="T61" fmla="*/ 2147483646 h 1613"/>
                <a:gd name="T62" fmla="*/ 2147483646 w 2492"/>
                <a:gd name="T63" fmla="*/ 2147483646 h 1613"/>
                <a:gd name="T64" fmla="*/ 2147483646 w 2492"/>
                <a:gd name="T65" fmla="*/ 2147483646 h 1613"/>
                <a:gd name="T66" fmla="*/ 2147483646 w 2492"/>
                <a:gd name="T67" fmla="*/ 0 h 1613"/>
                <a:gd name="T68" fmla="*/ 2147483646 w 2492"/>
                <a:gd name="T69" fmla="*/ 0 h 16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2"/>
                <a:gd name="T106" fmla="*/ 0 h 1613"/>
                <a:gd name="T107" fmla="*/ 2492 w 2492"/>
                <a:gd name="T108" fmla="*/ 1613 h 16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lnTo>
                    <a:pt x="3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90" name="51 Grupo"/>
          <p:cNvGrpSpPr>
            <a:grpSpLocks/>
          </p:cNvGrpSpPr>
          <p:nvPr/>
        </p:nvGrpSpPr>
        <p:grpSpPr bwMode="auto">
          <a:xfrm>
            <a:off x="5960826" y="801689"/>
            <a:ext cx="3016250" cy="4249738"/>
            <a:chOff x="642910" y="642922"/>
            <a:chExt cx="3016250" cy="4645025"/>
          </a:xfrm>
        </p:grpSpPr>
        <p:sp>
          <p:nvSpPr>
            <p:cNvPr id="91" name="Freeform 187"/>
            <p:cNvSpPr>
              <a:spLocks/>
            </p:cNvSpPr>
            <p:nvPr/>
          </p:nvSpPr>
          <p:spPr bwMode="auto">
            <a:xfrm>
              <a:off x="1519210" y="4141772"/>
              <a:ext cx="1220787" cy="209550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0 h 151"/>
                <a:gd name="T10" fmla="*/ 874 w 878"/>
                <a:gd name="T11" fmla="*/ 51 h 151"/>
                <a:gd name="T12" fmla="*/ 878 w 878"/>
                <a:gd name="T13" fmla="*/ 75 h 151"/>
                <a:gd name="T14" fmla="*/ 874 w 878"/>
                <a:gd name="T15" fmla="*/ 100 h 151"/>
                <a:gd name="T16" fmla="*/ 864 w 878"/>
                <a:gd name="T17" fmla="*/ 119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19 h 151"/>
                <a:gd name="T32" fmla="*/ 4 w 878"/>
                <a:gd name="T33" fmla="*/ 100 h 151"/>
                <a:gd name="T34" fmla="*/ 0 w 878"/>
                <a:gd name="T35" fmla="*/ 75 h 151"/>
                <a:gd name="T36" fmla="*/ 4 w 878"/>
                <a:gd name="T37" fmla="*/ 51 h 151"/>
                <a:gd name="T38" fmla="*/ 15 w 878"/>
                <a:gd name="T39" fmla="*/ 30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0"/>
                  </a:lnTo>
                  <a:lnTo>
                    <a:pt x="874" y="51"/>
                  </a:lnTo>
                  <a:lnTo>
                    <a:pt x="878" y="75"/>
                  </a:lnTo>
                  <a:lnTo>
                    <a:pt x="874" y="100"/>
                  </a:lnTo>
                  <a:lnTo>
                    <a:pt x="864" y="119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19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1"/>
                  </a:lnTo>
                  <a:lnTo>
                    <a:pt x="15" y="30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188"/>
            <p:cNvSpPr>
              <a:spLocks/>
            </p:cNvSpPr>
            <p:nvPr/>
          </p:nvSpPr>
          <p:spPr bwMode="auto">
            <a:xfrm>
              <a:off x="1519210" y="4411647"/>
              <a:ext cx="1220787" cy="211138"/>
            </a:xfrm>
            <a:custGeom>
              <a:avLst/>
              <a:gdLst>
                <a:gd name="T0" fmla="*/ 75 w 878"/>
                <a:gd name="T1" fmla="*/ 0 h 152"/>
                <a:gd name="T2" fmla="*/ 802 w 878"/>
                <a:gd name="T3" fmla="*/ 0 h 152"/>
                <a:gd name="T4" fmla="*/ 826 w 878"/>
                <a:gd name="T5" fmla="*/ 4 h 152"/>
                <a:gd name="T6" fmla="*/ 847 w 878"/>
                <a:gd name="T7" fmla="*/ 16 h 152"/>
                <a:gd name="T8" fmla="*/ 864 w 878"/>
                <a:gd name="T9" fmla="*/ 31 h 152"/>
                <a:gd name="T10" fmla="*/ 874 w 878"/>
                <a:gd name="T11" fmla="*/ 52 h 152"/>
                <a:gd name="T12" fmla="*/ 878 w 878"/>
                <a:gd name="T13" fmla="*/ 76 h 152"/>
                <a:gd name="T14" fmla="*/ 874 w 878"/>
                <a:gd name="T15" fmla="*/ 100 h 152"/>
                <a:gd name="T16" fmla="*/ 864 w 878"/>
                <a:gd name="T17" fmla="*/ 121 h 152"/>
                <a:gd name="T18" fmla="*/ 847 w 878"/>
                <a:gd name="T19" fmla="*/ 138 h 152"/>
                <a:gd name="T20" fmla="*/ 826 w 878"/>
                <a:gd name="T21" fmla="*/ 148 h 152"/>
                <a:gd name="T22" fmla="*/ 802 w 878"/>
                <a:gd name="T23" fmla="*/ 152 h 152"/>
                <a:gd name="T24" fmla="*/ 75 w 878"/>
                <a:gd name="T25" fmla="*/ 152 h 152"/>
                <a:gd name="T26" fmla="*/ 52 w 878"/>
                <a:gd name="T27" fmla="*/ 148 h 152"/>
                <a:gd name="T28" fmla="*/ 31 w 878"/>
                <a:gd name="T29" fmla="*/ 138 h 152"/>
                <a:gd name="T30" fmla="*/ 15 w 878"/>
                <a:gd name="T31" fmla="*/ 121 h 152"/>
                <a:gd name="T32" fmla="*/ 4 w 878"/>
                <a:gd name="T33" fmla="*/ 100 h 152"/>
                <a:gd name="T34" fmla="*/ 0 w 878"/>
                <a:gd name="T35" fmla="*/ 76 h 152"/>
                <a:gd name="T36" fmla="*/ 4 w 878"/>
                <a:gd name="T37" fmla="*/ 52 h 152"/>
                <a:gd name="T38" fmla="*/ 15 w 878"/>
                <a:gd name="T39" fmla="*/ 31 h 152"/>
                <a:gd name="T40" fmla="*/ 31 w 878"/>
                <a:gd name="T41" fmla="*/ 16 h 152"/>
                <a:gd name="T42" fmla="*/ 52 w 878"/>
                <a:gd name="T43" fmla="*/ 4 h 152"/>
                <a:gd name="T44" fmla="*/ 75 w 87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2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6"/>
                  </a:lnTo>
                  <a:lnTo>
                    <a:pt x="864" y="31"/>
                  </a:lnTo>
                  <a:lnTo>
                    <a:pt x="874" y="52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8"/>
                  </a:lnTo>
                  <a:lnTo>
                    <a:pt x="826" y="148"/>
                  </a:lnTo>
                  <a:lnTo>
                    <a:pt x="802" y="152"/>
                  </a:lnTo>
                  <a:lnTo>
                    <a:pt x="75" y="152"/>
                  </a:lnTo>
                  <a:lnTo>
                    <a:pt x="52" y="148"/>
                  </a:lnTo>
                  <a:lnTo>
                    <a:pt x="31" y="138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1" y="16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189"/>
            <p:cNvSpPr>
              <a:spLocks/>
            </p:cNvSpPr>
            <p:nvPr/>
          </p:nvSpPr>
          <p:spPr bwMode="auto">
            <a:xfrm>
              <a:off x="1519210" y="4681522"/>
              <a:ext cx="1220787" cy="211138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2 h 151"/>
                <a:gd name="T10" fmla="*/ 874 w 878"/>
                <a:gd name="T11" fmla="*/ 51 h 151"/>
                <a:gd name="T12" fmla="*/ 878 w 878"/>
                <a:gd name="T13" fmla="*/ 76 h 151"/>
                <a:gd name="T14" fmla="*/ 874 w 878"/>
                <a:gd name="T15" fmla="*/ 100 h 151"/>
                <a:gd name="T16" fmla="*/ 864 w 878"/>
                <a:gd name="T17" fmla="*/ 121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21 h 151"/>
                <a:gd name="T32" fmla="*/ 4 w 878"/>
                <a:gd name="T33" fmla="*/ 100 h 151"/>
                <a:gd name="T34" fmla="*/ 0 w 878"/>
                <a:gd name="T35" fmla="*/ 76 h 151"/>
                <a:gd name="T36" fmla="*/ 4 w 878"/>
                <a:gd name="T37" fmla="*/ 51 h 151"/>
                <a:gd name="T38" fmla="*/ 15 w 878"/>
                <a:gd name="T39" fmla="*/ 32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2"/>
                  </a:lnTo>
                  <a:lnTo>
                    <a:pt x="874" y="51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5" y="32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190"/>
            <p:cNvSpPr>
              <a:spLocks/>
            </p:cNvSpPr>
            <p:nvPr/>
          </p:nvSpPr>
          <p:spPr bwMode="auto">
            <a:xfrm>
              <a:off x="1747810" y="4956160"/>
              <a:ext cx="763587" cy="331787"/>
            </a:xfrm>
            <a:custGeom>
              <a:avLst/>
              <a:gdLst>
                <a:gd name="T0" fmla="*/ 0 w 550"/>
                <a:gd name="T1" fmla="*/ 0 h 239"/>
                <a:gd name="T2" fmla="*/ 550 w 550"/>
                <a:gd name="T3" fmla="*/ 0 h 239"/>
                <a:gd name="T4" fmla="*/ 550 w 550"/>
                <a:gd name="T5" fmla="*/ 43 h 239"/>
                <a:gd name="T6" fmla="*/ 546 w 550"/>
                <a:gd name="T7" fmla="*/ 83 h 239"/>
                <a:gd name="T8" fmla="*/ 535 w 550"/>
                <a:gd name="T9" fmla="*/ 119 h 239"/>
                <a:gd name="T10" fmla="*/ 516 w 550"/>
                <a:gd name="T11" fmla="*/ 153 h 239"/>
                <a:gd name="T12" fmla="*/ 493 w 550"/>
                <a:gd name="T13" fmla="*/ 182 h 239"/>
                <a:gd name="T14" fmla="*/ 464 w 550"/>
                <a:gd name="T15" fmla="*/ 205 h 239"/>
                <a:gd name="T16" fmla="*/ 431 w 550"/>
                <a:gd name="T17" fmla="*/ 224 h 239"/>
                <a:gd name="T18" fmla="*/ 394 w 550"/>
                <a:gd name="T19" fmla="*/ 235 h 239"/>
                <a:gd name="T20" fmla="*/ 355 w 550"/>
                <a:gd name="T21" fmla="*/ 239 h 239"/>
                <a:gd name="T22" fmla="*/ 195 w 550"/>
                <a:gd name="T23" fmla="*/ 239 h 239"/>
                <a:gd name="T24" fmla="*/ 156 w 550"/>
                <a:gd name="T25" fmla="*/ 235 h 239"/>
                <a:gd name="T26" fmla="*/ 119 w 550"/>
                <a:gd name="T27" fmla="*/ 224 h 239"/>
                <a:gd name="T28" fmla="*/ 85 w 550"/>
                <a:gd name="T29" fmla="*/ 205 h 239"/>
                <a:gd name="T30" fmla="*/ 56 w 550"/>
                <a:gd name="T31" fmla="*/ 182 h 239"/>
                <a:gd name="T32" fmla="*/ 33 w 550"/>
                <a:gd name="T33" fmla="*/ 153 h 239"/>
                <a:gd name="T34" fmla="*/ 15 w 550"/>
                <a:gd name="T35" fmla="*/ 119 h 239"/>
                <a:gd name="T36" fmla="*/ 4 w 550"/>
                <a:gd name="T37" fmla="*/ 83 h 239"/>
                <a:gd name="T38" fmla="*/ 0 w 550"/>
                <a:gd name="T39" fmla="*/ 43 h 239"/>
                <a:gd name="T40" fmla="*/ 0 w 550"/>
                <a:gd name="T4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39">
                  <a:moveTo>
                    <a:pt x="0" y="0"/>
                  </a:moveTo>
                  <a:lnTo>
                    <a:pt x="550" y="0"/>
                  </a:lnTo>
                  <a:lnTo>
                    <a:pt x="550" y="43"/>
                  </a:lnTo>
                  <a:lnTo>
                    <a:pt x="546" y="83"/>
                  </a:lnTo>
                  <a:lnTo>
                    <a:pt x="535" y="119"/>
                  </a:lnTo>
                  <a:lnTo>
                    <a:pt x="516" y="153"/>
                  </a:lnTo>
                  <a:lnTo>
                    <a:pt x="493" y="182"/>
                  </a:lnTo>
                  <a:lnTo>
                    <a:pt x="464" y="205"/>
                  </a:lnTo>
                  <a:lnTo>
                    <a:pt x="431" y="224"/>
                  </a:lnTo>
                  <a:lnTo>
                    <a:pt x="394" y="235"/>
                  </a:lnTo>
                  <a:lnTo>
                    <a:pt x="355" y="239"/>
                  </a:lnTo>
                  <a:lnTo>
                    <a:pt x="195" y="239"/>
                  </a:lnTo>
                  <a:lnTo>
                    <a:pt x="156" y="235"/>
                  </a:lnTo>
                  <a:lnTo>
                    <a:pt x="119" y="224"/>
                  </a:lnTo>
                  <a:lnTo>
                    <a:pt x="85" y="205"/>
                  </a:lnTo>
                  <a:lnTo>
                    <a:pt x="56" y="182"/>
                  </a:lnTo>
                  <a:lnTo>
                    <a:pt x="33" y="153"/>
                  </a:lnTo>
                  <a:lnTo>
                    <a:pt x="15" y="119"/>
                  </a:lnTo>
                  <a:lnTo>
                    <a:pt x="4" y="8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/>
          </p:nvSpPr>
          <p:spPr bwMode="auto">
            <a:xfrm>
              <a:off x="2211360" y="2439972"/>
              <a:ext cx="827087" cy="825500"/>
            </a:xfrm>
            <a:custGeom>
              <a:avLst/>
              <a:gdLst>
                <a:gd name="T0" fmla="*/ 263 w 595"/>
                <a:gd name="T1" fmla="*/ 133 h 594"/>
                <a:gd name="T2" fmla="*/ 205 w 595"/>
                <a:gd name="T3" fmla="*/ 158 h 594"/>
                <a:gd name="T4" fmla="*/ 159 w 595"/>
                <a:gd name="T5" fmla="*/ 204 h 594"/>
                <a:gd name="T6" fmla="*/ 134 w 595"/>
                <a:gd name="T7" fmla="*/ 264 h 594"/>
                <a:gd name="T8" fmla="*/ 134 w 595"/>
                <a:gd name="T9" fmla="*/ 331 h 594"/>
                <a:gd name="T10" fmla="*/ 159 w 595"/>
                <a:gd name="T11" fmla="*/ 391 h 594"/>
                <a:gd name="T12" fmla="*/ 205 w 595"/>
                <a:gd name="T13" fmla="*/ 436 h 594"/>
                <a:gd name="T14" fmla="*/ 263 w 595"/>
                <a:gd name="T15" fmla="*/ 461 h 594"/>
                <a:gd name="T16" fmla="*/ 332 w 595"/>
                <a:gd name="T17" fmla="*/ 461 h 594"/>
                <a:gd name="T18" fmla="*/ 391 w 595"/>
                <a:gd name="T19" fmla="*/ 436 h 594"/>
                <a:gd name="T20" fmla="*/ 436 w 595"/>
                <a:gd name="T21" fmla="*/ 391 h 594"/>
                <a:gd name="T22" fmla="*/ 461 w 595"/>
                <a:gd name="T23" fmla="*/ 331 h 594"/>
                <a:gd name="T24" fmla="*/ 461 w 595"/>
                <a:gd name="T25" fmla="*/ 264 h 594"/>
                <a:gd name="T26" fmla="*/ 436 w 595"/>
                <a:gd name="T27" fmla="*/ 204 h 594"/>
                <a:gd name="T28" fmla="*/ 391 w 595"/>
                <a:gd name="T29" fmla="*/ 158 h 594"/>
                <a:gd name="T30" fmla="*/ 332 w 595"/>
                <a:gd name="T31" fmla="*/ 133 h 594"/>
                <a:gd name="T32" fmla="*/ 261 w 595"/>
                <a:gd name="T33" fmla="*/ 0 h 594"/>
                <a:gd name="T34" fmla="*/ 334 w 595"/>
                <a:gd name="T35" fmla="*/ 58 h 594"/>
                <a:gd name="T36" fmla="*/ 384 w 595"/>
                <a:gd name="T37" fmla="*/ 72 h 594"/>
                <a:gd name="T38" fmla="*/ 478 w 595"/>
                <a:gd name="T39" fmla="*/ 58 h 594"/>
                <a:gd name="T40" fmla="*/ 468 w 595"/>
                <a:gd name="T41" fmla="*/ 127 h 594"/>
                <a:gd name="T42" fmla="*/ 536 w 595"/>
                <a:gd name="T43" fmla="*/ 116 h 594"/>
                <a:gd name="T44" fmla="*/ 523 w 595"/>
                <a:gd name="T45" fmla="*/ 210 h 594"/>
                <a:gd name="T46" fmla="*/ 536 w 595"/>
                <a:gd name="T47" fmla="*/ 260 h 594"/>
                <a:gd name="T48" fmla="*/ 595 w 595"/>
                <a:gd name="T49" fmla="*/ 335 h 594"/>
                <a:gd name="T50" fmla="*/ 531 w 595"/>
                <a:gd name="T51" fmla="*/ 360 h 594"/>
                <a:gd name="T52" fmla="*/ 574 w 595"/>
                <a:gd name="T53" fmla="*/ 413 h 594"/>
                <a:gd name="T54" fmla="*/ 486 w 595"/>
                <a:gd name="T55" fmla="*/ 449 h 594"/>
                <a:gd name="T56" fmla="*/ 449 w 595"/>
                <a:gd name="T57" fmla="*/ 485 h 594"/>
                <a:gd name="T58" fmla="*/ 414 w 595"/>
                <a:gd name="T59" fmla="*/ 573 h 594"/>
                <a:gd name="T60" fmla="*/ 360 w 595"/>
                <a:gd name="T61" fmla="*/ 530 h 594"/>
                <a:gd name="T62" fmla="*/ 334 w 595"/>
                <a:gd name="T63" fmla="*/ 594 h 594"/>
                <a:gd name="T64" fmla="*/ 261 w 595"/>
                <a:gd name="T65" fmla="*/ 535 h 594"/>
                <a:gd name="T66" fmla="*/ 211 w 595"/>
                <a:gd name="T67" fmla="*/ 522 h 594"/>
                <a:gd name="T68" fmla="*/ 117 w 595"/>
                <a:gd name="T69" fmla="*/ 536 h 594"/>
                <a:gd name="T70" fmla="*/ 127 w 595"/>
                <a:gd name="T71" fmla="*/ 468 h 594"/>
                <a:gd name="T72" fmla="*/ 59 w 595"/>
                <a:gd name="T73" fmla="*/ 478 h 594"/>
                <a:gd name="T74" fmla="*/ 72 w 595"/>
                <a:gd name="T75" fmla="*/ 385 h 594"/>
                <a:gd name="T76" fmla="*/ 59 w 595"/>
                <a:gd name="T77" fmla="*/ 335 h 594"/>
                <a:gd name="T78" fmla="*/ 0 w 595"/>
                <a:gd name="T79" fmla="*/ 260 h 594"/>
                <a:gd name="T80" fmla="*/ 64 w 595"/>
                <a:gd name="T81" fmla="*/ 235 h 594"/>
                <a:gd name="T82" fmla="*/ 21 w 595"/>
                <a:gd name="T83" fmla="*/ 180 h 594"/>
                <a:gd name="T84" fmla="*/ 109 w 595"/>
                <a:gd name="T85" fmla="*/ 146 h 594"/>
                <a:gd name="T86" fmla="*/ 146 w 595"/>
                <a:gd name="T87" fmla="*/ 110 h 594"/>
                <a:gd name="T88" fmla="*/ 181 w 595"/>
                <a:gd name="T89" fmla="*/ 22 h 594"/>
                <a:gd name="T90" fmla="*/ 235 w 595"/>
                <a:gd name="T91" fmla="*/ 64 h 594"/>
                <a:gd name="T92" fmla="*/ 261 w 595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94">
                  <a:moveTo>
                    <a:pt x="298" y="131"/>
                  </a:moveTo>
                  <a:lnTo>
                    <a:pt x="263" y="133"/>
                  </a:lnTo>
                  <a:lnTo>
                    <a:pt x="232" y="144"/>
                  </a:lnTo>
                  <a:lnTo>
                    <a:pt x="205" y="158"/>
                  </a:lnTo>
                  <a:lnTo>
                    <a:pt x="180" y="179"/>
                  </a:lnTo>
                  <a:lnTo>
                    <a:pt x="159" y="204"/>
                  </a:lnTo>
                  <a:lnTo>
                    <a:pt x="143" y="233"/>
                  </a:lnTo>
                  <a:lnTo>
                    <a:pt x="134" y="264"/>
                  </a:lnTo>
                  <a:lnTo>
                    <a:pt x="130" y="297"/>
                  </a:lnTo>
                  <a:lnTo>
                    <a:pt x="134" y="331"/>
                  </a:lnTo>
                  <a:lnTo>
                    <a:pt x="143" y="362"/>
                  </a:lnTo>
                  <a:lnTo>
                    <a:pt x="159" y="391"/>
                  </a:lnTo>
                  <a:lnTo>
                    <a:pt x="180" y="416"/>
                  </a:lnTo>
                  <a:lnTo>
                    <a:pt x="205" y="436"/>
                  </a:lnTo>
                  <a:lnTo>
                    <a:pt x="232" y="451"/>
                  </a:lnTo>
                  <a:lnTo>
                    <a:pt x="263" y="461"/>
                  </a:lnTo>
                  <a:lnTo>
                    <a:pt x="298" y="464"/>
                  </a:lnTo>
                  <a:lnTo>
                    <a:pt x="332" y="461"/>
                  </a:lnTo>
                  <a:lnTo>
                    <a:pt x="363" y="451"/>
                  </a:lnTo>
                  <a:lnTo>
                    <a:pt x="391" y="436"/>
                  </a:lnTo>
                  <a:lnTo>
                    <a:pt x="415" y="416"/>
                  </a:lnTo>
                  <a:lnTo>
                    <a:pt x="436" y="391"/>
                  </a:lnTo>
                  <a:lnTo>
                    <a:pt x="452" y="362"/>
                  </a:lnTo>
                  <a:lnTo>
                    <a:pt x="461" y="331"/>
                  </a:lnTo>
                  <a:lnTo>
                    <a:pt x="465" y="297"/>
                  </a:lnTo>
                  <a:lnTo>
                    <a:pt x="461" y="264"/>
                  </a:lnTo>
                  <a:lnTo>
                    <a:pt x="452" y="233"/>
                  </a:lnTo>
                  <a:lnTo>
                    <a:pt x="436" y="204"/>
                  </a:lnTo>
                  <a:lnTo>
                    <a:pt x="415" y="179"/>
                  </a:lnTo>
                  <a:lnTo>
                    <a:pt x="391" y="158"/>
                  </a:lnTo>
                  <a:lnTo>
                    <a:pt x="363" y="144"/>
                  </a:lnTo>
                  <a:lnTo>
                    <a:pt x="332" y="133"/>
                  </a:lnTo>
                  <a:lnTo>
                    <a:pt x="298" y="131"/>
                  </a:lnTo>
                  <a:close/>
                  <a:moveTo>
                    <a:pt x="261" y="0"/>
                  </a:moveTo>
                  <a:lnTo>
                    <a:pt x="334" y="0"/>
                  </a:lnTo>
                  <a:lnTo>
                    <a:pt x="334" y="58"/>
                  </a:lnTo>
                  <a:lnTo>
                    <a:pt x="360" y="64"/>
                  </a:lnTo>
                  <a:lnTo>
                    <a:pt x="384" y="72"/>
                  </a:lnTo>
                  <a:lnTo>
                    <a:pt x="414" y="22"/>
                  </a:lnTo>
                  <a:lnTo>
                    <a:pt x="478" y="58"/>
                  </a:lnTo>
                  <a:lnTo>
                    <a:pt x="449" y="110"/>
                  </a:lnTo>
                  <a:lnTo>
                    <a:pt x="468" y="127"/>
                  </a:lnTo>
                  <a:lnTo>
                    <a:pt x="486" y="146"/>
                  </a:lnTo>
                  <a:lnTo>
                    <a:pt x="536" y="116"/>
                  </a:lnTo>
                  <a:lnTo>
                    <a:pt x="574" y="180"/>
                  </a:lnTo>
                  <a:lnTo>
                    <a:pt x="523" y="210"/>
                  </a:lnTo>
                  <a:lnTo>
                    <a:pt x="531" y="235"/>
                  </a:lnTo>
                  <a:lnTo>
                    <a:pt x="536" y="260"/>
                  </a:lnTo>
                  <a:lnTo>
                    <a:pt x="595" y="260"/>
                  </a:lnTo>
                  <a:lnTo>
                    <a:pt x="595" y="335"/>
                  </a:lnTo>
                  <a:lnTo>
                    <a:pt x="536" y="335"/>
                  </a:lnTo>
                  <a:lnTo>
                    <a:pt x="531" y="360"/>
                  </a:lnTo>
                  <a:lnTo>
                    <a:pt x="523" y="385"/>
                  </a:lnTo>
                  <a:lnTo>
                    <a:pt x="574" y="413"/>
                  </a:lnTo>
                  <a:lnTo>
                    <a:pt x="536" y="478"/>
                  </a:lnTo>
                  <a:lnTo>
                    <a:pt x="486" y="449"/>
                  </a:lnTo>
                  <a:lnTo>
                    <a:pt x="468" y="468"/>
                  </a:lnTo>
                  <a:lnTo>
                    <a:pt x="449" y="485"/>
                  </a:lnTo>
                  <a:lnTo>
                    <a:pt x="478" y="536"/>
                  </a:lnTo>
                  <a:lnTo>
                    <a:pt x="414" y="573"/>
                  </a:lnTo>
                  <a:lnTo>
                    <a:pt x="384" y="522"/>
                  </a:lnTo>
                  <a:lnTo>
                    <a:pt x="360" y="530"/>
                  </a:lnTo>
                  <a:lnTo>
                    <a:pt x="334" y="535"/>
                  </a:lnTo>
                  <a:lnTo>
                    <a:pt x="334" y="594"/>
                  </a:lnTo>
                  <a:lnTo>
                    <a:pt x="261" y="594"/>
                  </a:lnTo>
                  <a:lnTo>
                    <a:pt x="261" y="535"/>
                  </a:lnTo>
                  <a:lnTo>
                    <a:pt x="235" y="530"/>
                  </a:lnTo>
                  <a:lnTo>
                    <a:pt x="211" y="522"/>
                  </a:lnTo>
                  <a:lnTo>
                    <a:pt x="181" y="573"/>
                  </a:lnTo>
                  <a:lnTo>
                    <a:pt x="117" y="536"/>
                  </a:lnTo>
                  <a:lnTo>
                    <a:pt x="146" y="485"/>
                  </a:lnTo>
                  <a:lnTo>
                    <a:pt x="127" y="468"/>
                  </a:lnTo>
                  <a:lnTo>
                    <a:pt x="109" y="449"/>
                  </a:lnTo>
                  <a:lnTo>
                    <a:pt x="59" y="478"/>
                  </a:lnTo>
                  <a:lnTo>
                    <a:pt x="21" y="413"/>
                  </a:lnTo>
                  <a:lnTo>
                    <a:pt x="72" y="385"/>
                  </a:lnTo>
                  <a:lnTo>
                    <a:pt x="64" y="360"/>
                  </a:lnTo>
                  <a:lnTo>
                    <a:pt x="59" y="335"/>
                  </a:lnTo>
                  <a:lnTo>
                    <a:pt x="0" y="335"/>
                  </a:lnTo>
                  <a:lnTo>
                    <a:pt x="0" y="260"/>
                  </a:lnTo>
                  <a:lnTo>
                    <a:pt x="59" y="260"/>
                  </a:lnTo>
                  <a:lnTo>
                    <a:pt x="64" y="235"/>
                  </a:lnTo>
                  <a:lnTo>
                    <a:pt x="72" y="210"/>
                  </a:lnTo>
                  <a:lnTo>
                    <a:pt x="21" y="180"/>
                  </a:lnTo>
                  <a:lnTo>
                    <a:pt x="59" y="116"/>
                  </a:lnTo>
                  <a:lnTo>
                    <a:pt x="109" y="146"/>
                  </a:lnTo>
                  <a:lnTo>
                    <a:pt x="127" y="127"/>
                  </a:lnTo>
                  <a:lnTo>
                    <a:pt x="146" y="110"/>
                  </a:lnTo>
                  <a:lnTo>
                    <a:pt x="117" y="58"/>
                  </a:lnTo>
                  <a:lnTo>
                    <a:pt x="181" y="22"/>
                  </a:lnTo>
                  <a:lnTo>
                    <a:pt x="211" y="72"/>
                  </a:lnTo>
                  <a:lnTo>
                    <a:pt x="235" y="64"/>
                  </a:lnTo>
                  <a:lnTo>
                    <a:pt x="261" y="58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F3D3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192"/>
            <p:cNvSpPr>
              <a:spLocks noEditPoints="1"/>
            </p:cNvSpPr>
            <p:nvPr/>
          </p:nvSpPr>
          <p:spPr bwMode="auto">
            <a:xfrm>
              <a:off x="1909735" y="3889360"/>
              <a:ext cx="225425" cy="225425"/>
            </a:xfrm>
            <a:custGeom>
              <a:avLst/>
              <a:gdLst>
                <a:gd name="T0" fmla="*/ 63 w 163"/>
                <a:gd name="T1" fmla="*/ 39 h 162"/>
                <a:gd name="T2" fmla="*/ 39 w 163"/>
                <a:gd name="T3" fmla="*/ 63 h 162"/>
                <a:gd name="T4" fmla="*/ 39 w 163"/>
                <a:gd name="T5" fmla="*/ 98 h 162"/>
                <a:gd name="T6" fmla="*/ 63 w 163"/>
                <a:gd name="T7" fmla="*/ 123 h 162"/>
                <a:gd name="T8" fmla="*/ 100 w 163"/>
                <a:gd name="T9" fmla="*/ 123 h 162"/>
                <a:gd name="T10" fmla="*/ 123 w 163"/>
                <a:gd name="T11" fmla="*/ 98 h 162"/>
                <a:gd name="T12" fmla="*/ 123 w 163"/>
                <a:gd name="T13" fmla="*/ 63 h 162"/>
                <a:gd name="T14" fmla="*/ 100 w 163"/>
                <a:gd name="T15" fmla="*/ 39 h 162"/>
                <a:gd name="T16" fmla="*/ 71 w 163"/>
                <a:gd name="T17" fmla="*/ 0 h 162"/>
                <a:gd name="T18" fmla="*/ 92 w 163"/>
                <a:gd name="T19" fmla="*/ 15 h 162"/>
                <a:gd name="T20" fmla="*/ 105 w 163"/>
                <a:gd name="T21" fmla="*/ 19 h 162"/>
                <a:gd name="T22" fmla="*/ 131 w 163"/>
                <a:gd name="T23" fmla="*/ 15 h 162"/>
                <a:gd name="T24" fmla="*/ 127 w 163"/>
                <a:gd name="T25" fmla="*/ 34 h 162"/>
                <a:gd name="T26" fmla="*/ 147 w 163"/>
                <a:gd name="T27" fmla="*/ 31 h 162"/>
                <a:gd name="T28" fmla="*/ 143 w 163"/>
                <a:gd name="T29" fmla="*/ 57 h 162"/>
                <a:gd name="T30" fmla="*/ 147 w 163"/>
                <a:gd name="T31" fmla="*/ 70 h 162"/>
                <a:gd name="T32" fmla="*/ 163 w 163"/>
                <a:gd name="T33" fmla="*/ 90 h 162"/>
                <a:gd name="T34" fmla="*/ 144 w 163"/>
                <a:gd name="T35" fmla="*/ 98 h 162"/>
                <a:gd name="T36" fmla="*/ 156 w 163"/>
                <a:gd name="T37" fmla="*/ 112 h 162"/>
                <a:gd name="T38" fmla="*/ 132 w 163"/>
                <a:gd name="T39" fmla="*/ 121 h 162"/>
                <a:gd name="T40" fmla="*/ 122 w 163"/>
                <a:gd name="T41" fmla="*/ 132 h 162"/>
                <a:gd name="T42" fmla="*/ 113 w 163"/>
                <a:gd name="T43" fmla="*/ 155 h 162"/>
                <a:gd name="T44" fmla="*/ 98 w 163"/>
                <a:gd name="T45" fmla="*/ 144 h 162"/>
                <a:gd name="T46" fmla="*/ 92 w 163"/>
                <a:gd name="T47" fmla="*/ 162 h 162"/>
                <a:gd name="T48" fmla="*/ 71 w 163"/>
                <a:gd name="T49" fmla="*/ 145 h 162"/>
                <a:gd name="T50" fmla="*/ 58 w 163"/>
                <a:gd name="T51" fmla="*/ 142 h 162"/>
                <a:gd name="T52" fmla="*/ 32 w 163"/>
                <a:gd name="T53" fmla="*/ 145 h 162"/>
                <a:gd name="T54" fmla="*/ 35 w 163"/>
                <a:gd name="T55" fmla="*/ 127 h 162"/>
                <a:gd name="T56" fmla="*/ 16 w 163"/>
                <a:gd name="T57" fmla="*/ 129 h 162"/>
                <a:gd name="T58" fmla="*/ 20 w 163"/>
                <a:gd name="T59" fmla="*/ 104 h 162"/>
                <a:gd name="T60" fmla="*/ 16 w 163"/>
                <a:gd name="T61" fmla="*/ 90 h 162"/>
                <a:gd name="T62" fmla="*/ 0 w 163"/>
                <a:gd name="T63" fmla="*/ 70 h 162"/>
                <a:gd name="T64" fmla="*/ 18 w 163"/>
                <a:gd name="T65" fmla="*/ 64 h 162"/>
                <a:gd name="T66" fmla="*/ 7 w 163"/>
                <a:gd name="T67" fmla="*/ 49 h 162"/>
                <a:gd name="T68" fmla="*/ 30 w 163"/>
                <a:gd name="T69" fmla="*/ 39 h 162"/>
                <a:gd name="T70" fmla="*/ 39 w 163"/>
                <a:gd name="T71" fmla="*/ 30 h 162"/>
                <a:gd name="T72" fmla="*/ 50 w 163"/>
                <a:gd name="T73" fmla="*/ 5 h 162"/>
                <a:gd name="T74" fmla="*/ 64 w 163"/>
                <a:gd name="T75" fmla="*/ 17 h 162"/>
                <a:gd name="T76" fmla="*/ 71 w 163"/>
                <a:gd name="T7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162">
                  <a:moveTo>
                    <a:pt x="81" y="35"/>
                  </a:moveTo>
                  <a:lnTo>
                    <a:pt x="63" y="39"/>
                  </a:lnTo>
                  <a:lnTo>
                    <a:pt x="49" y="48"/>
                  </a:lnTo>
                  <a:lnTo>
                    <a:pt x="39" y="63"/>
                  </a:lnTo>
                  <a:lnTo>
                    <a:pt x="35" y="81"/>
                  </a:lnTo>
                  <a:lnTo>
                    <a:pt x="39" y="98"/>
                  </a:lnTo>
                  <a:lnTo>
                    <a:pt x="49" y="112"/>
                  </a:lnTo>
                  <a:lnTo>
                    <a:pt x="63" y="123"/>
                  </a:lnTo>
                  <a:lnTo>
                    <a:pt x="81" y="125"/>
                  </a:lnTo>
                  <a:lnTo>
                    <a:pt x="100" y="123"/>
                  </a:lnTo>
                  <a:lnTo>
                    <a:pt x="114" y="112"/>
                  </a:lnTo>
                  <a:lnTo>
                    <a:pt x="123" y="98"/>
                  </a:lnTo>
                  <a:lnTo>
                    <a:pt x="127" y="81"/>
                  </a:lnTo>
                  <a:lnTo>
                    <a:pt x="123" y="63"/>
                  </a:lnTo>
                  <a:lnTo>
                    <a:pt x="114" y="48"/>
                  </a:lnTo>
                  <a:lnTo>
                    <a:pt x="100" y="39"/>
                  </a:lnTo>
                  <a:lnTo>
                    <a:pt x="81" y="35"/>
                  </a:lnTo>
                  <a:close/>
                  <a:moveTo>
                    <a:pt x="71" y="0"/>
                  </a:moveTo>
                  <a:lnTo>
                    <a:pt x="92" y="0"/>
                  </a:lnTo>
                  <a:lnTo>
                    <a:pt x="92" y="15"/>
                  </a:lnTo>
                  <a:lnTo>
                    <a:pt x="98" y="17"/>
                  </a:lnTo>
                  <a:lnTo>
                    <a:pt x="105" y="19"/>
                  </a:lnTo>
                  <a:lnTo>
                    <a:pt x="113" y="5"/>
                  </a:lnTo>
                  <a:lnTo>
                    <a:pt x="131" y="15"/>
                  </a:lnTo>
                  <a:lnTo>
                    <a:pt x="122" y="30"/>
                  </a:lnTo>
                  <a:lnTo>
                    <a:pt x="127" y="34"/>
                  </a:lnTo>
                  <a:lnTo>
                    <a:pt x="132" y="39"/>
                  </a:lnTo>
                  <a:lnTo>
                    <a:pt x="147" y="31"/>
                  </a:lnTo>
                  <a:lnTo>
                    <a:pt x="156" y="49"/>
                  </a:lnTo>
                  <a:lnTo>
                    <a:pt x="143" y="57"/>
                  </a:lnTo>
                  <a:lnTo>
                    <a:pt x="144" y="64"/>
                  </a:lnTo>
                  <a:lnTo>
                    <a:pt x="147" y="70"/>
                  </a:lnTo>
                  <a:lnTo>
                    <a:pt x="163" y="70"/>
                  </a:lnTo>
                  <a:lnTo>
                    <a:pt x="163" y="90"/>
                  </a:lnTo>
                  <a:lnTo>
                    <a:pt x="147" y="90"/>
                  </a:lnTo>
                  <a:lnTo>
                    <a:pt x="144" y="98"/>
                  </a:lnTo>
                  <a:lnTo>
                    <a:pt x="143" y="104"/>
                  </a:lnTo>
                  <a:lnTo>
                    <a:pt x="156" y="112"/>
                  </a:lnTo>
                  <a:lnTo>
                    <a:pt x="147" y="129"/>
                  </a:lnTo>
                  <a:lnTo>
                    <a:pt x="132" y="121"/>
                  </a:lnTo>
                  <a:lnTo>
                    <a:pt x="127" y="127"/>
                  </a:lnTo>
                  <a:lnTo>
                    <a:pt x="122" y="132"/>
                  </a:lnTo>
                  <a:lnTo>
                    <a:pt x="131" y="145"/>
                  </a:lnTo>
                  <a:lnTo>
                    <a:pt x="113" y="155"/>
                  </a:lnTo>
                  <a:lnTo>
                    <a:pt x="105" y="142"/>
                  </a:lnTo>
                  <a:lnTo>
                    <a:pt x="98" y="144"/>
                  </a:lnTo>
                  <a:lnTo>
                    <a:pt x="92" y="145"/>
                  </a:lnTo>
                  <a:lnTo>
                    <a:pt x="92" y="162"/>
                  </a:lnTo>
                  <a:lnTo>
                    <a:pt x="71" y="162"/>
                  </a:lnTo>
                  <a:lnTo>
                    <a:pt x="71" y="145"/>
                  </a:lnTo>
                  <a:lnTo>
                    <a:pt x="64" y="144"/>
                  </a:lnTo>
                  <a:lnTo>
                    <a:pt x="58" y="142"/>
                  </a:lnTo>
                  <a:lnTo>
                    <a:pt x="50" y="155"/>
                  </a:lnTo>
                  <a:lnTo>
                    <a:pt x="32" y="145"/>
                  </a:lnTo>
                  <a:lnTo>
                    <a:pt x="39" y="132"/>
                  </a:lnTo>
                  <a:lnTo>
                    <a:pt x="35" y="127"/>
                  </a:lnTo>
                  <a:lnTo>
                    <a:pt x="30" y="121"/>
                  </a:lnTo>
                  <a:lnTo>
                    <a:pt x="16" y="129"/>
                  </a:lnTo>
                  <a:lnTo>
                    <a:pt x="7" y="112"/>
                  </a:lnTo>
                  <a:lnTo>
                    <a:pt x="20" y="104"/>
                  </a:lnTo>
                  <a:lnTo>
                    <a:pt x="18" y="98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16" y="70"/>
                  </a:lnTo>
                  <a:lnTo>
                    <a:pt x="18" y="64"/>
                  </a:lnTo>
                  <a:lnTo>
                    <a:pt x="20" y="57"/>
                  </a:lnTo>
                  <a:lnTo>
                    <a:pt x="7" y="49"/>
                  </a:lnTo>
                  <a:lnTo>
                    <a:pt x="16" y="31"/>
                  </a:lnTo>
                  <a:lnTo>
                    <a:pt x="30" y="39"/>
                  </a:lnTo>
                  <a:lnTo>
                    <a:pt x="35" y="34"/>
                  </a:lnTo>
                  <a:lnTo>
                    <a:pt x="39" y="30"/>
                  </a:lnTo>
                  <a:lnTo>
                    <a:pt x="32" y="15"/>
                  </a:lnTo>
                  <a:lnTo>
                    <a:pt x="50" y="5"/>
                  </a:lnTo>
                  <a:lnTo>
                    <a:pt x="58" y="19"/>
                  </a:lnTo>
                  <a:lnTo>
                    <a:pt x="64" y="17"/>
                  </a:lnTo>
                  <a:lnTo>
                    <a:pt x="71" y="1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91969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/>
          </p:nvSpPr>
          <p:spPr bwMode="auto">
            <a:xfrm>
              <a:off x="3033685" y="2970197"/>
              <a:ext cx="203200" cy="201613"/>
            </a:xfrm>
            <a:custGeom>
              <a:avLst/>
              <a:gdLst>
                <a:gd name="T0" fmla="*/ 2147483646 w 146"/>
                <a:gd name="T1" fmla="*/ 2147483646 h 145"/>
                <a:gd name="T2" fmla="*/ 2147483646 w 146"/>
                <a:gd name="T3" fmla="*/ 2147483646 h 145"/>
                <a:gd name="T4" fmla="*/ 2147483646 w 146"/>
                <a:gd name="T5" fmla="*/ 2147483646 h 145"/>
                <a:gd name="T6" fmla="*/ 2147483646 w 146"/>
                <a:gd name="T7" fmla="*/ 2147483646 h 145"/>
                <a:gd name="T8" fmla="*/ 2147483646 w 146"/>
                <a:gd name="T9" fmla="*/ 2147483646 h 145"/>
                <a:gd name="T10" fmla="*/ 2147483646 w 146"/>
                <a:gd name="T11" fmla="*/ 2147483646 h 145"/>
                <a:gd name="T12" fmla="*/ 2147483646 w 146"/>
                <a:gd name="T13" fmla="*/ 2147483646 h 145"/>
                <a:gd name="T14" fmla="*/ 2147483646 w 146"/>
                <a:gd name="T15" fmla="*/ 2147483646 h 145"/>
                <a:gd name="T16" fmla="*/ 2147483646 w 146"/>
                <a:gd name="T17" fmla="*/ 0 h 145"/>
                <a:gd name="T18" fmla="*/ 2147483646 w 146"/>
                <a:gd name="T19" fmla="*/ 2147483646 h 145"/>
                <a:gd name="T20" fmla="*/ 2147483646 w 146"/>
                <a:gd name="T21" fmla="*/ 2147483646 h 145"/>
                <a:gd name="T22" fmla="*/ 2147483646 w 146"/>
                <a:gd name="T23" fmla="*/ 2147483646 h 145"/>
                <a:gd name="T24" fmla="*/ 2147483646 w 146"/>
                <a:gd name="T25" fmla="*/ 2147483646 h 145"/>
                <a:gd name="T26" fmla="*/ 2147483646 w 146"/>
                <a:gd name="T27" fmla="*/ 2147483646 h 145"/>
                <a:gd name="T28" fmla="*/ 2147483646 w 146"/>
                <a:gd name="T29" fmla="*/ 2147483646 h 145"/>
                <a:gd name="T30" fmla="*/ 2147483646 w 146"/>
                <a:gd name="T31" fmla="*/ 2147483646 h 145"/>
                <a:gd name="T32" fmla="*/ 2147483646 w 146"/>
                <a:gd name="T33" fmla="*/ 2147483646 h 145"/>
                <a:gd name="T34" fmla="*/ 2147483646 w 146"/>
                <a:gd name="T35" fmla="*/ 2147483646 h 145"/>
                <a:gd name="T36" fmla="*/ 2147483646 w 146"/>
                <a:gd name="T37" fmla="*/ 2147483646 h 145"/>
                <a:gd name="T38" fmla="*/ 2147483646 w 146"/>
                <a:gd name="T39" fmla="*/ 2147483646 h 145"/>
                <a:gd name="T40" fmla="*/ 2147483646 w 146"/>
                <a:gd name="T41" fmla="*/ 2147483646 h 145"/>
                <a:gd name="T42" fmla="*/ 2147483646 w 146"/>
                <a:gd name="T43" fmla="*/ 2147483646 h 145"/>
                <a:gd name="T44" fmla="*/ 2147483646 w 146"/>
                <a:gd name="T45" fmla="*/ 2147483646 h 145"/>
                <a:gd name="T46" fmla="*/ 2147483646 w 146"/>
                <a:gd name="T47" fmla="*/ 2147483646 h 145"/>
                <a:gd name="T48" fmla="*/ 2147483646 w 146"/>
                <a:gd name="T49" fmla="*/ 2147483646 h 145"/>
                <a:gd name="T50" fmla="*/ 2147483646 w 146"/>
                <a:gd name="T51" fmla="*/ 2147483646 h 145"/>
                <a:gd name="T52" fmla="*/ 2147483646 w 146"/>
                <a:gd name="T53" fmla="*/ 2147483646 h 145"/>
                <a:gd name="T54" fmla="*/ 2147483646 w 146"/>
                <a:gd name="T55" fmla="*/ 2147483646 h 145"/>
                <a:gd name="T56" fmla="*/ 2147483646 w 146"/>
                <a:gd name="T57" fmla="*/ 2147483646 h 145"/>
                <a:gd name="T58" fmla="*/ 2147483646 w 146"/>
                <a:gd name="T59" fmla="*/ 2147483646 h 145"/>
                <a:gd name="T60" fmla="*/ 2147483646 w 146"/>
                <a:gd name="T61" fmla="*/ 2147483646 h 145"/>
                <a:gd name="T62" fmla="*/ 0 w 146"/>
                <a:gd name="T63" fmla="*/ 2147483646 h 145"/>
                <a:gd name="T64" fmla="*/ 2147483646 w 146"/>
                <a:gd name="T65" fmla="*/ 2147483646 h 145"/>
                <a:gd name="T66" fmla="*/ 2147483646 w 146"/>
                <a:gd name="T67" fmla="*/ 2147483646 h 145"/>
                <a:gd name="T68" fmla="*/ 2147483646 w 146"/>
                <a:gd name="T69" fmla="*/ 2147483646 h 145"/>
                <a:gd name="T70" fmla="*/ 2147483646 w 146"/>
                <a:gd name="T71" fmla="*/ 2147483646 h 145"/>
                <a:gd name="T72" fmla="*/ 2147483646 w 146"/>
                <a:gd name="T73" fmla="*/ 2147483646 h 145"/>
                <a:gd name="T74" fmla="*/ 2147483646 w 146"/>
                <a:gd name="T75" fmla="*/ 2147483646 h 145"/>
                <a:gd name="T76" fmla="*/ 2147483646 w 146"/>
                <a:gd name="T77" fmla="*/ 0 h 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145"/>
                <a:gd name="T119" fmla="*/ 146 w 146"/>
                <a:gd name="T120" fmla="*/ 145 h 1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145">
                  <a:moveTo>
                    <a:pt x="74" y="31"/>
                  </a:moveTo>
                  <a:lnTo>
                    <a:pt x="58" y="35"/>
                  </a:lnTo>
                  <a:lnTo>
                    <a:pt x="45" y="43"/>
                  </a:lnTo>
                  <a:lnTo>
                    <a:pt x="36" y="56"/>
                  </a:lnTo>
                  <a:lnTo>
                    <a:pt x="33" y="72"/>
                  </a:lnTo>
                  <a:lnTo>
                    <a:pt x="36" y="89"/>
                  </a:lnTo>
                  <a:lnTo>
                    <a:pt x="45" y="101"/>
                  </a:lnTo>
                  <a:lnTo>
                    <a:pt x="58" y="110"/>
                  </a:lnTo>
                  <a:lnTo>
                    <a:pt x="74" y="114"/>
                  </a:lnTo>
                  <a:lnTo>
                    <a:pt x="89" y="110"/>
                  </a:lnTo>
                  <a:lnTo>
                    <a:pt x="102" y="101"/>
                  </a:lnTo>
                  <a:lnTo>
                    <a:pt x="112" y="89"/>
                  </a:lnTo>
                  <a:lnTo>
                    <a:pt x="114" y="72"/>
                  </a:lnTo>
                  <a:lnTo>
                    <a:pt x="112" y="56"/>
                  </a:lnTo>
                  <a:lnTo>
                    <a:pt x="102" y="43"/>
                  </a:lnTo>
                  <a:lnTo>
                    <a:pt x="89" y="35"/>
                  </a:lnTo>
                  <a:lnTo>
                    <a:pt x="74" y="31"/>
                  </a:lnTo>
                  <a:close/>
                  <a:moveTo>
                    <a:pt x="64" y="0"/>
                  </a:moveTo>
                  <a:lnTo>
                    <a:pt x="83" y="0"/>
                  </a:lnTo>
                  <a:lnTo>
                    <a:pt x="83" y="13"/>
                  </a:lnTo>
                  <a:lnTo>
                    <a:pt x="88" y="16"/>
                  </a:lnTo>
                  <a:lnTo>
                    <a:pt x="95" y="17"/>
                  </a:lnTo>
                  <a:lnTo>
                    <a:pt x="102" y="5"/>
                  </a:lnTo>
                  <a:lnTo>
                    <a:pt x="118" y="13"/>
                  </a:lnTo>
                  <a:lnTo>
                    <a:pt x="110" y="26"/>
                  </a:lnTo>
                  <a:lnTo>
                    <a:pt x="116" y="30"/>
                  </a:lnTo>
                  <a:lnTo>
                    <a:pt x="119" y="35"/>
                  </a:lnTo>
                  <a:lnTo>
                    <a:pt x="131" y="29"/>
                  </a:lnTo>
                  <a:lnTo>
                    <a:pt x="140" y="44"/>
                  </a:lnTo>
                  <a:lnTo>
                    <a:pt x="129" y="51"/>
                  </a:lnTo>
                  <a:lnTo>
                    <a:pt x="130" y="58"/>
                  </a:lnTo>
                  <a:lnTo>
                    <a:pt x="131" y="63"/>
                  </a:lnTo>
                  <a:lnTo>
                    <a:pt x="146" y="63"/>
                  </a:lnTo>
                  <a:lnTo>
                    <a:pt x="146" y="81"/>
                  </a:lnTo>
                  <a:lnTo>
                    <a:pt x="131" y="81"/>
                  </a:lnTo>
                  <a:lnTo>
                    <a:pt x="130" y="88"/>
                  </a:lnTo>
                  <a:lnTo>
                    <a:pt x="129" y="94"/>
                  </a:lnTo>
                  <a:lnTo>
                    <a:pt x="140" y="101"/>
                  </a:lnTo>
                  <a:lnTo>
                    <a:pt x="131" y="116"/>
                  </a:lnTo>
                  <a:lnTo>
                    <a:pt x="119" y="110"/>
                  </a:lnTo>
                  <a:lnTo>
                    <a:pt x="116" y="114"/>
                  </a:lnTo>
                  <a:lnTo>
                    <a:pt x="110" y="119"/>
                  </a:lnTo>
                  <a:lnTo>
                    <a:pt x="118" y="131"/>
                  </a:lnTo>
                  <a:lnTo>
                    <a:pt x="102" y="140"/>
                  </a:lnTo>
                  <a:lnTo>
                    <a:pt x="95" y="127"/>
                  </a:lnTo>
                  <a:lnTo>
                    <a:pt x="88" y="130"/>
                  </a:lnTo>
                  <a:lnTo>
                    <a:pt x="83" y="131"/>
                  </a:lnTo>
                  <a:lnTo>
                    <a:pt x="83" y="145"/>
                  </a:lnTo>
                  <a:lnTo>
                    <a:pt x="64" y="145"/>
                  </a:lnTo>
                  <a:lnTo>
                    <a:pt x="64" y="131"/>
                  </a:lnTo>
                  <a:lnTo>
                    <a:pt x="58" y="130"/>
                  </a:lnTo>
                  <a:lnTo>
                    <a:pt x="53" y="127"/>
                  </a:lnTo>
                  <a:lnTo>
                    <a:pt x="45" y="140"/>
                  </a:lnTo>
                  <a:lnTo>
                    <a:pt x="29" y="131"/>
                  </a:lnTo>
                  <a:lnTo>
                    <a:pt x="36" y="119"/>
                  </a:lnTo>
                  <a:lnTo>
                    <a:pt x="32" y="114"/>
                  </a:lnTo>
                  <a:lnTo>
                    <a:pt x="28" y="110"/>
                  </a:lnTo>
                  <a:lnTo>
                    <a:pt x="15" y="116"/>
                  </a:lnTo>
                  <a:lnTo>
                    <a:pt x="5" y="101"/>
                  </a:lnTo>
                  <a:lnTo>
                    <a:pt x="19" y="94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16" y="58"/>
                  </a:lnTo>
                  <a:lnTo>
                    <a:pt x="19" y="51"/>
                  </a:lnTo>
                  <a:lnTo>
                    <a:pt x="5" y="44"/>
                  </a:lnTo>
                  <a:lnTo>
                    <a:pt x="15" y="29"/>
                  </a:lnTo>
                  <a:lnTo>
                    <a:pt x="28" y="35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29" y="13"/>
                  </a:lnTo>
                  <a:lnTo>
                    <a:pt x="45" y="5"/>
                  </a:lnTo>
                  <a:lnTo>
                    <a:pt x="53" y="17"/>
                  </a:lnTo>
                  <a:lnTo>
                    <a:pt x="58" y="16"/>
                  </a:lnTo>
                  <a:lnTo>
                    <a:pt x="64" y="1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98" name="Freeform 194"/>
            <p:cNvSpPr>
              <a:spLocks noEditPoints="1"/>
            </p:cNvSpPr>
            <p:nvPr/>
          </p:nvSpPr>
          <p:spPr bwMode="auto">
            <a:xfrm>
              <a:off x="2179610" y="3165460"/>
              <a:ext cx="201612" cy="201612"/>
            </a:xfrm>
            <a:custGeom>
              <a:avLst/>
              <a:gdLst>
                <a:gd name="T0" fmla="*/ 2147483646 w 145"/>
                <a:gd name="T1" fmla="*/ 2147483646 h 145"/>
                <a:gd name="T2" fmla="*/ 2147483646 w 145"/>
                <a:gd name="T3" fmla="*/ 2147483646 h 145"/>
                <a:gd name="T4" fmla="*/ 2147483646 w 145"/>
                <a:gd name="T5" fmla="*/ 2147483646 h 145"/>
                <a:gd name="T6" fmla="*/ 2147483646 w 145"/>
                <a:gd name="T7" fmla="*/ 2147483646 h 145"/>
                <a:gd name="T8" fmla="*/ 2147483646 w 145"/>
                <a:gd name="T9" fmla="*/ 2147483646 h 145"/>
                <a:gd name="T10" fmla="*/ 2147483646 w 145"/>
                <a:gd name="T11" fmla="*/ 2147483646 h 145"/>
                <a:gd name="T12" fmla="*/ 2147483646 w 145"/>
                <a:gd name="T13" fmla="*/ 2147483646 h 145"/>
                <a:gd name="T14" fmla="*/ 2147483646 w 145"/>
                <a:gd name="T15" fmla="*/ 2147483646 h 145"/>
                <a:gd name="T16" fmla="*/ 2147483646 w 145"/>
                <a:gd name="T17" fmla="*/ 0 h 145"/>
                <a:gd name="T18" fmla="*/ 2147483646 w 145"/>
                <a:gd name="T19" fmla="*/ 2147483646 h 145"/>
                <a:gd name="T20" fmla="*/ 2147483646 w 145"/>
                <a:gd name="T21" fmla="*/ 2147483646 h 145"/>
                <a:gd name="T22" fmla="*/ 2147483646 w 145"/>
                <a:gd name="T23" fmla="*/ 2147483646 h 145"/>
                <a:gd name="T24" fmla="*/ 2147483646 w 145"/>
                <a:gd name="T25" fmla="*/ 2147483646 h 145"/>
                <a:gd name="T26" fmla="*/ 2147483646 w 145"/>
                <a:gd name="T27" fmla="*/ 2147483646 h 145"/>
                <a:gd name="T28" fmla="*/ 2147483646 w 145"/>
                <a:gd name="T29" fmla="*/ 2147483646 h 145"/>
                <a:gd name="T30" fmla="*/ 2147483646 w 145"/>
                <a:gd name="T31" fmla="*/ 2147483646 h 145"/>
                <a:gd name="T32" fmla="*/ 2147483646 w 145"/>
                <a:gd name="T33" fmla="*/ 2147483646 h 145"/>
                <a:gd name="T34" fmla="*/ 2147483646 w 145"/>
                <a:gd name="T35" fmla="*/ 2147483646 h 145"/>
                <a:gd name="T36" fmla="*/ 2147483646 w 145"/>
                <a:gd name="T37" fmla="*/ 2147483646 h 145"/>
                <a:gd name="T38" fmla="*/ 2147483646 w 145"/>
                <a:gd name="T39" fmla="*/ 2147483646 h 145"/>
                <a:gd name="T40" fmla="*/ 2147483646 w 145"/>
                <a:gd name="T41" fmla="*/ 2147483646 h 145"/>
                <a:gd name="T42" fmla="*/ 2147483646 w 145"/>
                <a:gd name="T43" fmla="*/ 2147483646 h 145"/>
                <a:gd name="T44" fmla="*/ 2147483646 w 145"/>
                <a:gd name="T45" fmla="*/ 2147483646 h 145"/>
                <a:gd name="T46" fmla="*/ 2147483646 w 145"/>
                <a:gd name="T47" fmla="*/ 2147483646 h 145"/>
                <a:gd name="T48" fmla="*/ 2147483646 w 145"/>
                <a:gd name="T49" fmla="*/ 2147483646 h 145"/>
                <a:gd name="T50" fmla="*/ 2147483646 w 145"/>
                <a:gd name="T51" fmla="*/ 2147483646 h 145"/>
                <a:gd name="T52" fmla="*/ 2147483646 w 145"/>
                <a:gd name="T53" fmla="*/ 2147483646 h 145"/>
                <a:gd name="T54" fmla="*/ 2147483646 w 145"/>
                <a:gd name="T55" fmla="*/ 2147483646 h 145"/>
                <a:gd name="T56" fmla="*/ 2147483646 w 145"/>
                <a:gd name="T57" fmla="*/ 2147483646 h 145"/>
                <a:gd name="T58" fmla="*/ 2147483646 w 145"/>
                <a:gd name="T59" fmla="*/ 2147483646 h 145"/>
                <a:gd name="T60" fmla="*/ 2147483646 w 145"/>
                <a:gd name="T61" fmla="*/ 2147483646 h 145"/>
                <a:gd name="T62" fmla="*/ 0 w 145"/>
                <a:gd name="T63" fmla="*/ 2147483646 h 145"/>
                <a:gd name="T64" fmla="*/ 2147483646 w 145"/>
                <a:gd name="T65" fmla="*/ 2147483646 h 145"/>
                <a:gd name="T66" fmla="*/ 2147483646 w 145"/>
                <a:gd name="T67" fmla="*/ 2147483646 h 145"/>
                <a:gd name="T68" fmla="*/ 2147483646 w 145"/>
                <a:gd name="T69" fmla="*/ 2147483646 h 145"/>
                <a:gd name="T70" fmla="*/ 2147483646 w 145"/>
                <a:gd name="T71" fmla="*/ 2147483646 h 145"/>
                <a:gd name="T72" fmla="*/ 2147483646 w 145"/>
                <a:gd name="T73" fmla="*/ 2147483646 h 145"/>
                <a:gd name="T74" fmla="*/ 2147483646 w 145"/>
                <a:gd name="T75" fmla="*/ 2147483646 h 145"/>
                <a:gd name="T76" fmla="*/ 2147483646 w 145"/>
                <a:gd name="T77" fmla="*/ 0 h 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5"/>
                <a:gd name="T118" fmla="*/ 0 h 145"/>
                <a:gd name="T119" fmla="*/ 145 w 145"/>
                <a:gd name="T120" fmla="*/ 145 h 1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5" h="145">
                  <a:moveTo>
                    <a:pt x="72" y="31"/>
                  </a:moveTo>
                  <a:lnTo>
                    <a:pt x="56" y="35"/>
                  </a:lnTo>
                  <a:lnTo>
                    <a:pt x="43" y="43"/>
                  </a:lnTo>
                  <a:lnTo>
                    <a:pt x="34" y="56"/>
                  </a:lnTo>
                  <a:lnTo>
                    <a:pt x="31" y="72"/>
                  </a:lnTo>
                  <a:lnTo>
                    <a:pt x="34" y="89"/>
                  </a:lnTo>
                  <a:lnTo>
                    <a:pt x="43" y="101"/>
                  </a:lnTo>
                  <a:lnTo>
                    <a:pt x="56" y="110"/>
                  </a:lnTo>
                  <a:lnTo>
                    <a:pt x="72" y="114"/>
                  </a:lnTo>
                  <a:lnTo>
                    <a:pt x="87" y="110"/>
                  </a:lnTo>
                  <a:lnTo>
                    <a:pt x="100" y="101"/>
                  </a:lnTo>
                  <a:lnTo>
                    <a:pt x="110" y="89"/>
                  </a:lnTo>
                  <a:lnTo>
                    <a:pt x="112" y="72"/>
                  </a:lnTo>
                  <a:lnTo>
                    <a:pt x="110" y="56"/>
                  </a:lnTo>
                  <a:lnTo>
                    <a:pt x="100" y="43"/>
                  </a:lnTo>
                  <a:lnTo>
                    <a:pt x="87" y="35"/>
                  </a:lnTo>
                  <a:lnTo>
                    <a:pt x="72" y="31"/>
                  </a:lnTo>
                  <a:close/>
                  <a:moveTo>
                    <a:pt x="62" y="0"/>
                  </a:moveTo>
                  <a:lnTo>
                    <a:pt x="81" y="0"/>
                  </a:lnTo>
                  <a:lnTo>
                    <a:pt x="81" y="14"/>
                  </a:lnTo>
                  <a:lnTo>
                    <a:pt x="87" y="16"/>
                  </a:lnTo>
                  <a:lnTo>
                    <a:pt x="93" y="17"/>
                  </a:lnTo>
                  <a:lnTo>
                    <a:pt x="100" y="5"/>
                  </a:lnTo>
                  <a:lnTo>
                    <a:pt x="116" y="14"/>
                  </a:lnTo>
                  <a:lnTo>
                    <a:pt x="108" y="26"/>
                  </a:lnTo>
                  <a:lnTo>
                    <a:pt x="114" y="30"/>
                  </a:lnTo>
                  <a:lnTo>
                    <a:pt x="118" y="35"/>
                  </a:lnTo>
                  <a:lnTo>
                    <a:pt x="131" y="29"/>
                  </a:lnTo>
                  <a:lnTo>
                    <a:pt x="140" y="45"/>
                  </a:lnTo>
                  <a:lnTo>
                    <a:pt x="127" y="51"/>
                  </a:lnTo>
                  <a:lnTo>
                    <a:pt x="129" y="58"/>
                  </a:lnTo>
                  <a:lnTo>
                    <a:pt x="131" y="63"/>
                  </a:lnTo>
                  <a:lnTo>
                    <a:pt x="145" y="63"/>
                  </a:lnTo>
                  <a:lnTo>
                    <a:pt x="145" y="81"/>
                  </a:lnTo>
                  <a:lnTo>
                    <a:pt x="131" y="81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40" y="101"/>
                  </a:lnTo>
                  <a:lnTo>
                    <a:pt x="131" y="117"/>
                  </a:lnTo>
                  <a:lnTo>
                    <a:pt x="118" y="110"/>
                  </a:lnTo>
                  <a:lnTo>
                    <a:pt x="114" y="114"/>
                  </a:lnTo>
                  <a:lnTo>
                    <a:pt x="108" y="119"/>
                  </a:lnTo>
                  <a:lnTo>
                    <a:pt x="116" y="131"/>
                  </a:lnTo>
                  <a:lnTo>
                    <a:pt x="100" y="140"/>
                  </a:lnTo>
                  <a:lnTo>
                    <a:pt x="93" y="127"/>
                  </a:lnTo>
                  <a:lnTo>
                    <a:pt x="87" y="130"/>
                  </a:lnTo>
                  <a:lnTo>
                    <a:pt x="81" y="131"/>
                  </a:lnTo>
                  <a:lnTo>
                    <a:pt x="81" y="145"/>
                  </a:lnTo>
                  <a:lnTo>
                    <a:pt x="62" y="145"/>
                  </a:lnTo>
                  <a:lnTo>
                    <a:pt x="62" y="131"/>
                  </a:lnTo>
                  <a:lnTo>
                    <a:pt x="56" y="130"/>
                  </a:lnTo>
                  <a:lnTo>
                    <a:pt x="51" y="127"/>
                  </a:lnTo>
                  <a:lnTo>
                    <a:pt x="43" y="140"/>
                  </a:lnTo>
                  <a:lnTo>
                    <a:pt x="27" y="131"/>
                  </a:lnTo>
                  <a:lnTo>
                    <a:pt x="35" y="119"/>
                  </a:lnTo>
                  <a:lnTo>
                    <a:pt x="30" y="114"/>
                  </a:lnTo>
                  <a:lnTo>
                    <a:pt x="26" y="110"/>
                  </a:lnTo>
                  <a:lnTo>
                    <a:pt x="13" y="117"/>
                  </a:lnTo>
                  <a:lnTo>
                    <a:pt x="4" y="101"/>
                  </a:lnTo>
                  <a:lnTo>
                    <a:pt x="17" y="94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5" y="58"/>
                  </a:lnTo>
                  <a:lnTo>
                    <a:pt x="17" y="51"/>
                  </a:lnTo>
                  <a:lnTo>
                    <a:pt x="4" y="45"/>
                  </a:lnTo>
                  <a:lnTo>
                    <a:pt x="13" y="29"/>
                  </a:lnTo>
                  <a:lnTo>
                    <a:pt x="26" y="35"/>
                  </a:lnTo>
                  <a:lnTo>
                    <a:pt x="30" y="30"/>
                  </a:lnTo>
                  <a:lnTo>
                    <a:pt x="35" y="26"/>
                  </a:lnTo>
                  <a:lnTo>
                    <a:pt x="27" y="14"/>
                  </a:lnTo>
                  <a:lnTo>
                    <a:pt x="43" y="5"/>
                  </a:lnTo>
                  <a:lnTo>
                    <a:pt x="51" y="17"/>
                  </a:lnTo>
                  <a:lnTo>
                    <a:pt x="56" y="16"/>
                  </a:lnTo>
                  <a:lnTo>
                    <a:pt x="62" y="1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99" name="Freeform 195"/>
            <p:cNvSpPr>
              <a:spLocks noEditPoints="1"/>
            </p:cNvSpPr>
            <p:nvPr/>
          </p:nvSpPr>
          <p:spPr bwMode="auto">
            <a:xfrm>
              <a:off x="2763038" y="912481"/>
              <a:ext cx="423749" cy="425180"/>
            </a:xfrm>
            <a:custGeom>
              <a:avLst/>
              <a:gdLst>
                <a:gd name="T0" fmla="*/ 2147483646 w 305"/>
                <a:gd name="T1" fmla="*/ 2147483646 h 306"/>
                <a:gd name="T2" fmla="*/ 2147483646 w 305"/>
                <a:gd name="T3" fmla="*/ 2147483646 h 306"/>
                <a:gd name="T4" fmla="*/ 2147483646 w 305"/>
                <a:gd name="T5" fmla="*/ 2147483646 h 306"/>
                <a:gd name="T6" fmla="*/ 2147483646 w 305"/>
                <a:gd name="T7" fmla="*/ 2147483646 h 306"/>
                <a:gd name="T8" fmla="*/ 2147483646 w 305"/>
                <a:gd name="T9" fmla="*/ 2147483646 h 306"/>
                <a:gd name="T10" fmla="*/ 2147483646 w 305"/>
                <a:gd name="T11" fmla="*/ 2147483646 h 306"/>
                <a:gd name="T12" fmla="*/ 2147483646 w 305"/>
                <a:gd name="T13" fmla="*/ 2147483646 h 306"/>
                <a:gd name="T14" fmla="*/ 2147483646 w 305"/>
                <a:gd name="T15" fmla="*/ 2147483646 h 306"/>
                <a:gd name="T16" fmla="*/ 2147483646 w 305"/>
                <a:gd name="T17" fmla="*/ 2147483646 h 306"/>
                <a:gd name="T18" fmla="*/ 2147483646 w 305"/>
                <a:gd name="T19" fmla="*/ 2147483646 h 306"/>
                <a:gd name="T20" fmla="*/ 2147483646 w 305"/>
                <a:gd name="T21" fmla="*/ 2147483646 h 306"/>
                <a:gd name="T22" fmla="*/ 2147483646 w 305"/>
                <a:gd name="T23" fmla="*/ 2147483646 h 306"/>
                <a:gd name="T24" fmla="*/ 2147483646 w 305"/>
                <a:gd name="T25" fmla="*/ 0 h 306"/>
                <a:gd name="T26" fmla="*/ 2147483646 w 305"/>
                <a:gd name="T27" fmla="*/ 2147483646 h 306"/>
                <a:gd name="T28" fmla="*/ 2147483646 w 305"/>
                <a:gd name="T29" fmla="*/ 2147483646 h 306"/>
                <a:gd name="T30" fmla="*/ 2147483646 w 305"/>
                <a:gd name="T31" fmla="*/ 2147483646 h 306"/>
                <a:gd name="T32" fmla="*/ 2147483646 w 305"/>
                <a:gd name="T33" fmla="*/ 2147483646 h 306"/>
                <a:gd name="T34" fmla="*/ 2147483646 w 305"/>
                <a:gd name="T35" fmla="*/ 2147483646 h 306"/>
                <a:gd name="T36" fmla="*/ 2147483646 w 305"/>
                <a:gd name="T37" fmla="*/ 2147483646 h 306"/>
                <a:gd name="T38" fmla="*/ 2147483646 w 305"/>
                <a:gd name="T39" fmla="*/ 2147483646 h 306"/>
                <a:gd name="T40" fmla="*/ 2147483646 w 305"/>
                <a:gd name="T41" fmla="*/ 2147483646 h 306"/>
                <a:gd name="T42" fmla="*/ 2147483646 w 305"/>
                <a:gd name="T43" fmla="*/ 2147483646 h 306"/>
                <a:gd name="T44" fmla="*/ 2147483646 w 305"/>
                <a:gd name="T45" fmla="*/ 2147483646 h 306"/>
                <a:gd name="T46" fmla="*/ 2147483646 w 305"/>
                <a:gd name="T47" fmla="*/ 2147483646 h 306"/>
                <a:gd name="T48" fmla="*/ 2147483646 w 305"/>
                <a:gd name="T49" fmla="*/ 2147483646 h 306"/>
                <a:gd name="T50" fmla="*/ 2147483646 w 305"/>
                <a:gd name="T51" fmla="*/ 2147483646 h 306"/>
                <a:gd name="T52" fmla="*/ 2147483646 w 305"/>
                <a:gd name="T53" fmla="*/ 2147483646 h 306"/>
                <a:gd name="T54" fmla="*/ 2147483646 w 305"/>
                <a:gd name="T55" fmla="*/ 2147483646 h 306"/>
                <a:gd name="T56" fmla="*/ 2147483646 w 305"/>
                <a:gd name="T57" fmla="*/ 2147483646 h 306"/>
                <a:gd name="T58" fmla="*/ 2147483646 w 305"/>
                <a:gd name="T59" fmla="*/ 2147483646 h 306"/>
                <a:gd name="T60" fmla="*/ 2147483646 w 305"/>
                <a:gd name="T61" fmla="*/ 2147483646 h 306"/>
                <a:gd name="T62" fmla="*/ 2147483646 w 305"/>
                <a:gd name="T63" fmla="*/ 2147483646 h 306"/>
                <a:gd name="T64" fmla="*/ 0 w 305"/>
                <a:gd name="T65" fmla="*/ 2147483646 h 306"/>
                <a:gd name="T66" fmla="*/ 2147483646 w 305"/>
                <a:gd name="T67" fmla="*/ 2147483646 h 306"/>
                <a:gd name="T68" fmla="*/ 2147483646 w 305"/>
                <a:gd name="T69" fmla="*/ 2147483646 h 306"/>
                <a:gd name="T70" fmla="*/ 2147483646 w 305"/>
                <a:gd name="T71" fmla="*/ 2147483646 h 306"/>
                <a:gd name="T72" fmla="*/ 2147483646 w 305"/>
                <a:gd name="T73" fmla="*/ 2147483646 h 306"/>
                <a:gd name="T74" fmla="*/ 2147483646 w 305"/>
                <a:gd name="T75" fmla="*/ 2147483646 h 306"/>
                <a:gd name="T76" fmla="*/ 2147483646 w 305"/>
                <a:gd name="T77" fmla="*/ 0 h 3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5"/>
                <a:gd name="T118" fmla="*/ 0 h 306"/>
                <a:gd name="T119" fmla="*/ 305 w 305"/>
                <a:gd name="T120" fmla="*/ 306 h 3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5" h="306">
                  <a:moveTo>
                    <a:pt x="152" y="67"/>
                  </a:moveTo>
                  <a:lnTo>
                    <a:pt x="130" y="71"/>
                  </a:lnTo>
                  <a:lnTo>
                    <a:pt x="109" y="78"/>
                  </a:lnTo>
                  <a:lnTo>
                    <a:pt x="92" y="92"/>
                  </a:lnTo>
                  <a:lnTo>
                    <a:pt x="79" y="110"/>
                  </a:lnTo>
                  <a:lnTo>
                    <a:pt x="70" y="130"/>
                  </a:lnTo>
                  <a:lnTo>
                    <a:pt x="67" y="153"/>
                  </a:lnTo>
                  <a:lnTo>
                    <a:pt x="70" y="175"/>
                  </a:lnTo>
                  <a:lnTo>
                    <a:pt x="79" y="196"/>
                  </a:lnTo>
                  <a:lnTo>
                    <a:pt x="92" y="213"/>
                  </a:lnTo>
                  <a:lnTo>
                    <a:pt x="109" y="228"/>
                  </a:lnTo>
                  <a:lnTo>
                    <a:pt x="130" y="236"/>
                  </a:lnTo>
                  <a:lnTo>
                    <a:pt x="152" y="240"/>
                  </a:lnTo>
                  <a:lnTo>
                    <a:pt x="176" y="236"/>
                  </a:lnTo>
                  <a:lnTo>
                    <a:pt x="197" y="228"/>
                  </a:lnTo>
                  <a:lnTo>
                    <a:pt x="214" y="213"/>
                  </a:lnTo>
                  <a:lnTo>
                    <a:pt x="227" y="196"/>
                  </a:lnTo>
                  <a:lnTo>
                    <a:pt x="236" y="175"/>
                  </a:lnTo>
                  <a:lnTo>
                    <a:pt x="238" y="153"/>
                  </a:lnTo>
                  <a:lnTo>
                    <a:pt x="236" y="130"/>
                  </a:lnTo>
                  <a:lnTo>
                    <a:pt x="227" y="110"/>
                  </a:lnTo>
                  <a:lnTo>
                    <a:pt x="214" y="92"/>
                  </a:lnTo>
                  <a:lnTo>
                    <a:pt x="197" y="78"/>
                  </a:lnTo>
                  <a:lnTo>
                    <a:pt x="176" y="71"/>
                  </a:lnTo>
                  <a:lnTo>
                    <a:pt x="152" y="67"/>
                  </a:lnTo>
                  <a:close/>
                  <a:moveTo>
                    <a:pt x="134" y="0"/>
                  </a:moveTo>
                  <a:lnTo>
                    <a:pt x="172" y="0"/>
                  </a:lnTo>
                  <a:lnTo>
                    <a:pt x="172" y="30"/>
                  </a:lnTo>
                  <a:lnTo>
                    <a:pt x="198" y="38"/>
                  </a:lnTo>
                  <a:lnTo>
                    <a:pt x="212" y="12"/>
                  </a:lnTo>
                  <a:lnTo>
                    <a:pt x="245" y="30"/>
                  </a:lnTo>
                  <a:lnTo>
                    <a:pt x="231" y="56"/>
                  </a:lnTo>
                  <a:lnTo>
                    <a:pt x="240" y="65"/>
                  </a:lnTo>
                  <a:lnTo>
                    <a:pt x="249" y="75"/>
                  </a:lnTo>
                  <a:lnTo>
                    <a:pt x="275" y="60"/>
                  </a:lnTo>
                  <a:lnTo>
                    <a:pt x="295" y="93"/>
                  </a:lnTo>
                  <a:lnTo>
                    <a:pt x="269" y="109"/>
                  </a:lnTo>
                  <a:lnTo>
                    <a:pt x="275" y="133"/>
                  </a:lnTo>
                  <a:lnTo>
                    <a:pt x="305" y="133"/>
                  </a:lnTo>
                  <a:lnTo>
                    <a:pt x="305" y="171"/>
                  </a:lnTo>
                  <a:lnTo>
                    <a:pt x="275" y="171"/>
                  </a:lnTo>
                  <a:lnTo>
                    <a:pt x="269" y="198"/>
                  </a:lnTo>
                  <a:lnTo>
                    <a:pt x="295" y="213"/>
                  </a:lnTo>
                  <a:lnTo>
                    <a:pt x="275" y="246"/>
                  </a:lnTo>
                  <a:lnTo>
                    <a:pt x="249" y="230"/>
                  </a:lnTo>
                  <a:lnTo>
                    <a:pt x="240" y="241"/>
                  </a:lnTo>
                  <a:lnTo>
                    <a:pt x="231" y="250"/>
                  </a:lnTo>
                  <a:lnTo>
                    <a:pt x="245" y="276"/>
                  </a:lnTo>
                  <a:lnTo>
                    <a:pt x="212" y="295"/>
                  </a:lnTo>
                  <a:lnTo>
                    <a:pt x="198" y="268"/>
                  </a:lnTo>
                  <a:lnTo>
                    <a:pt x="172" y="275"/>
                  </a:lnTo>
                  <a:lnTo>
                    <a:pt x="172" y="306"/>
                  </a:lnTo>
                  <a:lnTo>
                    <a:pt x="134" y="306"/>
                  </a:lnTo>
                  <a:lnTo>
                    <a:pt x="134" y="275"/>
                  </a:lnTo>
                  <a:lnTo>
                    <a:pt x="107" y="268"/>
                  </a:lnTo>
                  <a:lnTo>
                    <a:pt x="93" y="295"/>
                  </a:lnTo>
                  <a:lnTo>
                    <a:pt x="59" y="276"/>
                  </a:lnTo>
                  <a:lnTo>
                    <a:pt x="75" y="250"/>
                  </a:lnTo>
                  <a:lnTo>
                    <a:pt x="64" y="241"/>
                  </a:lnTo>
                  <a:lnTo>
                    <a:pt x="56" y="230"/>
                  </a:lnTo>
                  <a:lnTo>
                    <a:pt x="30" y="246"/>
                  </a:lnTo>
                  <a:lnTo>
                    <a:pt x="11" y="213"/>
                  </a:lnTo>
                  <a:lnTo>
                    <a:pt x="37" y="198"/>
                  </a:lnTo>
                  <a:lnTo>
                    <a:pt x="30" y="171"/>
                  </a:lnTo>
                  <a:lnTo>
                    <a:pt x="0" y="171"/>
                  </a:lnTo>
                  <a:lnTo>
                    <a:pt x="0" y="133"/>
                  </a:lnTo>
                  <a:lnTo>
                    <a:pt x="30" y="133"/>
                  </a:lnTo>
                  <a:lnTo>
                    <a:pt x="37" y="109"/>
                  </a:lnTo>
                  <a:lnTo>
                    <a:pt x="11" y="93"/>
                  </a:lnTo>
                  <a:lnTo>
                    <a:pt x="30" y="60"/>
                  </a:lnTo>
                  <a:lnTo>
                    <a:pt x="56" y="75"/>
                  </a:lnTo>
                  <a:lnTo>
                    <a:pt x="64" y="65"/>
                  </a:lnTo>
                  <a:lnTo>
                    <a:pt x="75" y="56"/>
                  </a:lnTo>
                  <a:lnTo>
                    <a:pt x="59" y="30"/>
                  </a:lnTo>
                  <a:lnTo>
                    <a:pt x="93" y="12"/>
                  </a:lnTo>
                  <a:lnTo>
                    <a:pt x="107" y="38"/>
                  </a:lnTo>
                  <a:lnTo>
                    <a:pt x="134" y="3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196"/>
            <p:cNvSpPr>
              <a:spLocks noEditPoints="1"/>
            </p:cNvSpPr>
            <p:nvPr/>
          </p:nvSpPr>
          <p:spPr bwMode="auto">
            <a:xfrm>
              <a:off x="642910" y="1361283"/>
              <a:ext cx="916962" cy="919835"/>
            </a:xfrm>
            <a:custGeom>
              <a:avLst/>
              <a:gdLst>
                <a:gd name="T0" fmla="*/ 2147483646 w 660"/>
                <a:gd name="T1" fmla="*/ 2147483646 h 662"/>
                <a:gd name="T2" fmla="*/ 2147483646 w 660"/>
                <a:gd name="T3" fmla="*/ 2147483646 h 662"/>
                <a:gd name="T4" fmla="*/ 2147483646 w 660"/>
                <a:gd name="T5" fmla="*/ 2147483646 h 662"/>
                <a:gd name="T6" fmla="*/ 2147483646 w 660"/>
                <a:gd name="T7" fmla="*/ 2147483646 h 662"/>
                <a:gd name="T8" fmla="*/ 2147483646 w 660"/>
                <a:gd name="T9" fmla="*/ 2147483646 h 662"/>
                <a:gd name="T10" fmla="*/ 2147483646 w 660"/>
                <a:gd name="T11" fmla="*/ 2147483646 h 662"/>
                <a:gd name="T12" fmla="*/ 2147483646 w 660"/>
                <a:gd name="T13" fmla="*/ 2147483646 h 662"/>
                <a:gd name="T14" fmla="*/ 2147483646 w 660"/>
                <a:gd name="T15" fmla="*/ 2147483646 h 662"/>
                <a:gd name="T16" fmla="*/ 2147483646 w 660"/>
                <a:gd name="T17" fmla="*/ 2147483646 h 662"/>
                <a:gd name="T18" fmla="*/ 2147483646 w 660"/>
                <a:gd name="T19" fmla="*/ 2147483646 h 662"/>
                <a:gd name="T20" fmla="*/ 2147483646 w 660"/>
                <a:gd name="T21" fmla="*/ 2147483646 h 662"/>
                <a:gd name="T22" fmla="*/ 2147483646 w 660"/>
                <a:gd name="T23" fmla="*/ 2147483646 h 662"/>
                <a:gd name="T24" fmla="*/ 2147483646 w 660"/>
                <a:gd name="T25" fmla="*/ 2147483646 h 662"/>
                <a:gd name="T26" fmla="*/ 2147483646 w 660"/>
                <a:gd name="T27" fmla="*/ 2147483646 h 662"/>
                <a:gd name="T28" fmla="*/ 2147483646 w 660"/>
                <a:gd name="T29" fmla="*/ 0 h 662"/>
                <a:gd name="T30" fmla="*/ 2147483646 w 660"/>
                <a:gd name="T31" fmla="*/ 2147483646 h 662"/>
                <a:gd name="T32" fmla="*/ 2147483646 w 660"/>
                <a:gd name="T33" fmla="*/ 2147483646 h 662"/>
                <a:gd name="T34" fmla="*/ 2147483646 w 660"/>
                <a:gd name="T35" fmla="*/ 2147483646 h 662"/>
                <a:gd name="T36" fmla="*/ 2147483646 w 660"/>
                <a:gd name="T37" fmla="*/ 2147483646 h 662"/>
                <a:gd name="T38" fmla="*/ 2147483646 w 660"/>
                <a:gd name="T39" fmla="*/ 2147483646 h 662"/>
                <a:gd name="T40" fmla="*/ 2147483646 w 660"/>
                <a:gd name="T41" fmla="*/ 2147483646 h 662"/>
                <a:gd name="T42" fmla="*/ 2147483646 w 660"/>
                <a:gd name="T43" fmla="*/ 2147483646 h 662"/>
                <a:gd name="T44" fmla="*/ 2147483646 w 660"/>
                <a:gd name="T45" fmla="*/ 2147483646 h 662"/>
                <a:gd name="T46" fmla="*/ 2147483646 w 660"/>
                <a:gd name="T47" fmla="*/ 2147483646 h 662"/>
                <a:gd name="T48" fmla="*/ 2147483646 w 660"/>
                <a:gd name="T49" fmla="*/ 2147483646 h 662"/>
                <a:gd name="T50" fmla="*/ 2147483646 w 660"/>
                <a:gd name="T51" fmla="*/ 2147483646 h 662"/>
                <a:gd name="T52" fmla="*/ 2147483646 w 660"/>
                <a:gd name="T53" fmla="*/ 2147483646 h 662"/>
                <a:gd name="T54" fmla="*/ 2147483646 w 660"/>
                <a:gd name="T55" fmla="*/ 2147483646 h 662"/>
                <a:gd name="T56" fmla="*/ 2147483646 w 660"/>
                <a:gd name="T57" fmla="*/ 2147483646 h 662"/>
                <a:gd name="T58" fmla="*/ 2147483646 w 660"/>
                <a:gd name="T59" fmla="*/ 2147483646 h 662"/>
                <a:gd name="T60" fmla="*/ 2147483646 w 660"/>
                <a:gd name="T61" fmla="*/ 2147483646 h 662"/>
                <a:gd name="T62" fmla="*/ 2147483646 w 660"/>
                <a:gd name="T63" fmla="*/ 2147483646 h 662"/>
                <a:gd name="T64" fmla="*/ 2147483646 w 660"/>
                <a:gd name="T65" fmla="*/ 2147483646 h 662"/>
                <a:gd name="T66" fmla="*/ 2147483646 w 660"/>
                <a:gd name="T67" fmla="*/ 2147483646 h 662"/>
                <a:gd name="T68" fmla="*/ 2147483646 w 660"/>
                <a:gd name="T69" fmla="*/ 2147483646 h 662"/>
                <a:gd name="T70" fmla="*/ 2147483646 w 660"/>
                <a:gd name="T71" fmla="*/ 2147483646 h 662"/>
                <a:gd name="T72" fmla="*/ 2147483646 w 660"/>
                <a:gd name="T73" fmla="*/ 2147483646 h 662"/>
                <a:gd name="T74" fmla="*/ 2147483646 w 660"/>
                <a:gd name="T75" fmla="*/ 2147483646 h 662"/>
                <a:gd name="T76" fmla="*/ 2147483646 w 660"/>
                <a:gd name="T77" fmla="*/ 2147483646 h 662"/>
                <a:gd name="T78" fmla="*/ 2147483646 w 660"/>
                <a:gd name="T79" fmla="*/ 2147483646 h 662"/>
                <a:gd name="T80" fmla="*/ 2147483646 w 660"/>
                <a:gd name="T81" fmla="*/ 2147483646 h 662"/>
                <a:gd name="T82" fmla="*/ 2147483646 w 660"/>
                <a:gd name="T83" fmla="*/ 2147483646 h 662"/>
                <a:gd name="T84" fmla="*/ 2147483646 w 660"/>
                <a:gd name="T85" fmla="*/ 2147483646 h 662"/>
                <a:gd name="T86" fmla="*/ 2147483646 w 660"/>
                <a:gd name="T87" fmla="*/ 2147483646 h 662"/>
                <a:gd name="T88" fmla="*/ 2147483646 w 660"/>
                <a:gd name="T89" fmla="*/ 2147483646 h 662"/>
                <a:gd name="T90" fmla="*/ 2147483646 w 660"/>
                <a:gd name="T91" fmla="*/ 2147483646 h 662"/>
                <a:gd name="T92" fmla="*/ 2147483646 w 660"/>
                <a:gd name="T93" fmla="*/ 2147483646 h 662"/>
                <a:gd name="T94" fmla="*/ 2147483646 w 660"/>
                <a:gd name="T95" fmla="*/ 2147483646 h 662"/>
                <a:gd name="T96" fmla="*/ 2147483646 w 660"/>
                <a:gd name="T97" fmla="*/ 2147483646 h 662"/>
                <a:gd name="T98" fmla="*/ 2147483646 w 660"/>
                <a:gd name="T99" fmla="*/ 2147483646 h 662"/>
                <a:gd name="T100" fmla="*/ 0 w 660"/>
                <a:gd name="T101" fmla="*/ 2147483646 h 662"/>
                <a:gd name="T102" fmla="*/ 2147483646 w 660"/>
                <a:gd name="T103" fmla="*/ 2147483646 h 662"/>
                <a:gd name="T104" fmla="*/ 2147483646 w 660"/>
                <a:gd name="T105" fmla="*/ 2147483646 h 662"/>
                <a:gd name="T106" fmla="*/ 2147483646 w 660"/>
                <a:gd name="T107" fmla="*/ 2147483646 h 662"/>
                <a:gd name="T108" fmla="*/ 2147483646 w 660"/>
                <a:gd name="T109" fmla="*/ 2147483646 h 662"/>
                <a:gd name="T110" fmla="*/ 2147483646 w 660"/>
                <a:gd name="T111" fmla="*/ 2147483646 h 662"/>
                <a:gd name="T112" fmla="*/ 2147483646 w 660"/>
                <a:gd name="T113" fmla="*/ 2147483646 h 662"/>
                <a:gd name="T114" fmla="*/ 2147483646 w 660"/>
                <a:gd name="T115" fmla="*/ 2147483646 h 662"/>
                <a:gd name="T116" fmla="*/ 2147483646 w 660"/>
                <a:gd name="T117" fmla="*/ 2147483646 h 662"/>
                <a:gd name="T118" fmla="*/ 2147483646 w 660"/>
                <a:gd name="T119" fmla="*/ 2147483646 h 662"/>
                <a:gd name="T120" fmla="*/ 2147483646 w 660"/>
                <a:gd name="T121" fmla="*/ 2147483646 h 662"/>
                <a:gd name="T122" fmla="*/ 2147483646 w 660"/>
                <a:gd name="T123" fmla="*/ 2147483646 h 662"/>
                <a:gd name="T124" fmla="*/ 2147483646 w 660"/>
                <a:gd name="T125" fmla="*/ 0 h 6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0"/>
                <a:gd name="T190" fmla="*/ 0 h 662"/>
                <a:gd name="T191" fmla="*/ 660 w 660"/>
                <a:gd name="T192" fmla="*/ 662 h 6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0" h="662">
                  <a:moveTo>
                    <a:pt x="324" y="224"/>
                  </a:moveTo>
                  <a:lnTo>
                    <a:pt x="300" y="228"/>
                  </a:lnTo>
                  <a:lnTo>
                    <a:pt x="278" y="237"/>
                  </a:lnTo>
                  <a:lnTo>
                    <a:pt x="258" y="252"/>
                  </a:lnTo>
                  <a:lnTo>
                    <a:pt x="241" y="270"/>
                  </a:lnTo>
                  <a:lnTo>
                    <a:pt x="231" y="291"/>
                  </a:lnTo>
                  <a:lnTo>
                    <a:pt x="224" y="313"/>
                  </a:lnTo>
                  <a:lnTo>
                    <a:pt x="223" y="337"/>
                  </a:lnTo>
                  <a:lnTo>
                    <a:pt x="227" y="360"/>
                  </a:lnTo>
                  <a:lnTo>
                    <a:pt x="236" y="383"/>
                  </a:lnTo>
                  <a:lnTo>
                    <a:pt x="250" y="402"/>
                  </a:lnTo>
                  <a:lnTo>
                    <a:pt x="269" y="419"/>
                  </a:lnTo>
                  <a:lnTo>
                    <a:pt x="290" y="431"/>
                  </a:lnTo>
                  <a:lnTo>
                    <a:pt x="313" y="436"/>
                  </a:lnTo>
                  <a:lnTo>
                    <a:pt x="337" y="438"/>
                  </a:lnTo>
                  <a:lnTo>
                    <a:pt x="359" y="434"/>
                  </a:lnTo>
                  <a:lnTo>
                    <a:pt x="381" y="425"/>
                  </a:lnTo>
                  <a:lnTo>
                    <a:pt x="402" y="410"/>
                  </a:lnTo>
                  <a:lnTo>
                    <a:pt x="418" y="392"/>
                  </a:lnTo>
                  <a:lnTo>
                    <a:pt x="430" y="371"/>
                  </a:lnTo>
                  <a:lnTo>
                    <a:pt x="436" y="349"/>
                  </a:lnTo>
                  <a:lnTo>
                    <a:pt x="438" y="325"/>
                  </a:lnTo>
                  <a:lnTo>
                    <a:pt x="434" y="302"/>
                  </a:lnTo>
                  <a:lnTo>
                    <a:pt x="424" y="279"/>
                  </a:lnTo>
                  <a:lnTo>
                    <a:pt x="410" y="260"/>
                  </a:lnTo>
                  <a:lnTo>
                    <a:pt x="392" y="243"/>
                  </a:lnTo>
                  <a:lnTo>
                    <a:pt x="369" y="231"/>
                  </a:lnTo>
                  <a:lnTo>
                    <a:pt x="347" y="226"/>
                  </a:lnTo>
                  <a:lnTo>
                    <a:pt x="324" y="224"/>
                  </a:lnTo>
                  <a:close/>
                  <a:moveTo>
                    <a:pt x="311" y="0"/>
                  </a:moveTo>
                  <a:lnTo>
                    <a:pt x="313" y="11"/>
                  </a:lnTo>
                  <a:lnTo>
                    <a:pt x="324" y="63"/>
                  </a:lnTo>
                  <a:lnTo>
                    <a:pt x="364" y="66"/>
                  </a:lnTo>
                  <a:lnTo>
                    <a:pt x="380" y="15"/>
                  </a:lnTo>
                  <a:lnTo>
                    <a:pt x="384" y="4"/>
                  </a:lnTo>
                  <a:lnTo>
                    <a:pt x="393" y="8"/>
                  </a:lnTo>
                  <a:lnTo>
                    <a:pt x="469" y="32"/>
                  </a:lnTo>
                  <a:lnTo>
                    <a:pt x="478" y="36"/>
                  </a:lnTo>
                  <a:lnTo>
                    <a:pt x="476" y="45"/>
                  </a:lnTo>
                  <a:lnTo>
                    <a:pt x="459" y="96"/>
                  </a:lnTo>
                  <a:lnTo>
                    <a:pt x="491" y="118"/>
                  </a:lnTo>
                  <a:lnTo>
                    <a:pt x="532" y="82"/>
                  </a:lnTo>
                  <a:lnTo>
                    <a:pt x="540" y="75"/>
                  </a:lnTo>
                  <a:lnTo>
                    <a:pt x="546" y="83"/>
                  </a:lnTo>
                  <a:lnTo>
                    <a:pt x="599" y="142"/>
                  </a:lnTo>
                  <a:lnTo>
                    <a:pt x="607" y="150"/>
                  </a:lnTo>
                  <a:lnTo>
                    <a:pt x="599" y="156"/>
                  </a:lnTo>
                  <a:lnTo>
                    <a:pt x="558" y="192"/>
                  </a:lnTo>
                  <a:lnTo>
                    <a:pt x="576" y="227"/>
                  </a:lnTo>
                  <a:lnTo>
                    <a:pt x="629" y="216"/>
                  </a:lnTo>
                  <a:lnTo>
                    <a:pt x="639" y="214"/>
                  </a:lnTo>
                  <a:lnTo>
                    <a:pt x="642" y="224"/>
                  </a:lnTo>
                  <a:lnTo>
                    <a:pt x="658" y="302"/>
                  </a:lnTo>
                  <a:lnTo>
                    <a:pt x="660" y="312"/>
                  </a:lnTo>
                  <a:lnTo>
                    <a:pt x="650" y="313"/>
                  </a:lnTo>
                  <a:lnTo>
                    <a:pt x="597" y="325"/>
                  </a:lnTo>
                  <a:lnTo>
                    <a:pt x="595" y="364"/>
                  </a:lnTo>
                  <a:lnTo>
                    <a:pt x="647" y="381"/>
                  </a:lnTo>
                  <a:lnTo>
                    <a:pt x="656" y="384"/>
                  </a:lnTo>
                  <a:lnTo>
                    <a:pt x="654" y="395"/>
                  </a:lnTo>
                  <a:lnTo>
                    <a:pt x="629" y="469"/>
                  </a:lnTo>
                  <a:lnTo>
                    <a:pt x="626" y="480"/>
                  </a:lnTo>
                  <a:lnTo>
                    <a:pt x="616" y="476"/>
                  </a:lnTo>
                  <a:lnTo>
                    <a:pt x="565" y="459"/>
                  </a:lnTo>
                  <a:lnTo>
                    <a:pt x="542" y="493"/>
                  </a:lnTo>
                  <a:lnTo>
                    <a:pt x="579" y="533"/>
                  </a:lnTo>
                  <a:lnTo>
                    <a:pt x="586" y="540"/>
                  </a:lnTo>
                  <a:lnTo>
                    <a:pt x="578" y="548"/>
                  </a:lnTo>
                  <a:lnTo>
                    <a:pt x="520" y="600"/>
                  </a:lnTo>
                  <a:lnTo>
                    <a:pt x="512" y="607"/>
                  </a:lnTo>
                  <a:lnTo>
                    <a:pt x="506" y="600"/>
                  </a:lnTo>
                  <a:lnTo>
                    <a:pt x="469" y="560"/>
                  </a:lnTo>
                  <a:lnTo>
                    <a:pt x="434" y="578"/>
                  </a:lnTo>
                  <a:lnTo>
                    <a:pt x="444" y="630"/>
                  </a:lnTo>
                  <a:lnTo>
                    <a:pt x="447" y="641"/>
                  </a:lnTo>
                  <a:lnTo>
                    <a:pt x="436" y="642"/>
                  </a:lnTo>
                  <a:lnTo>
                    <a:pt x="359" y="659"/>
                  </a:lnTo>
                  <a:lnTo>
                    <a:pt x="350" y="662"/>
                  </a:lnTo>
                  <a:lnTo>
                    <a:pt x="347" y="651"/>
                  </a:lnTo>
                  <a:lnTo>
                    <a:pt x="335" y="599"/>
                  </a:lnTo>
                  <a:lnTo>
                    <a:pt x="296" y="596"/>
                  </a:lnTo>
                  <a:lnTo>
                    <a:pt x="279" y="647"/>
                  </a:lnTo>
                  <a:lnTo>
                    <a:pt x="276" y="658"/>
                  </a:lnTo>
                  <a:lnTo>
                    <a:pt x="267" y="654"/>
                  </a:lnTo>
                  <a:lnTo>
                    <a:pt x="191" y="630"/>
                  </a:lnTo>
                  <a:lnTo>
                    <a:pt x="182" y="626"/>
                  </a:lnTo>
                  <a:lnTo>
                    <a:pt x="185" y="617"/>
                  </a:lnTo>
                  <a:lnTo>
                    <a:pt x="202" y="566"/>
                  </a:lnTo>
                  <a:lnTo>
                    <a:pt x="168" y="544"/>
                  </a:lnTo>
                  <a:lnTo>
                    <a:pt x="128" y="580"/>
                  </a:lnTo>
                  <a:lnTo>
                    <a:pt x="121" y="587"/>
                  </a:lnTo>
                  <a:lnTo>
                    <a:pt x="114" y="579"/>
                  </a:lnTo>
                  <a:lnTo>
                    <a:pt x="60" y="520"/>
                  </a:lnTo>
                  <a:lnTo>
                    <a:pt x="54" y="512"/>
                  </a:lnTo>
                  <a:lnTo>
                    <a:pt x="62" y="506"/>
                  </a:lnTo>
                  <a:lnTo>
                    <a:pt x="102" y="470"/>
                  </a:lnTo>
                  <a:lnTo>
                    <a:pt x="84" y="434"/>
                  </a:lnTo>
                  <a:lnTo>
                    <a:pt x="30" y="446"/>
                  </a:lnTo>
                  <a:lnTo>
                    <a:pt x="21" y="448"/>
                  </a:lnTo>
                  <a:lnTo>
                    <a:pt x="18" y="438"/>
                  </a:lnTo>
                  <a:lnTo>
                    <a:pt x="1" y="360"/>
                  </a:lnTo>
                  <a:lnTo>
                    <a:pt x="0" y="350"/>
                  </a:lnTo>
                  <a:lnTo>
                    <a:pt x="9" y="349"/>
                  </a:lnTo>
                  <a:lnTo>
                    <a:pt x="63" y="337"/>
                  </a:lnTo>
                  <a:lnTo>
                    <a:pt x="64" y="298"/>
                  </a:lnTo>
                  <a:lnTo>
                    <a:pt x="13" y="281"/>
                  </a:lnTo>
                  <a:lnTo>
                    <a:pt x="4" y="278"/>
                  </a:lnTo>
                  <a:lnTo>
                    <a:pt x="7" y="267"/>
                  </a:lnTo>
                  <a:lnTo>
                    <a:pt x="32" y="193"/>
                  </a:lnTo>
                  <a:lnTo>
                    <a:pt x="34" y="182"/>
                  </a:lnTo>
                  <a:lnTo>
                    <a:pt x="45" y="186"/>
                  </a:lnTo>
                  <a:lnTo>
                    <a:pt x="96" y="203"/>
                  </a:lnTo>
                  <a:lnTo>
                    <a:pt x="117" y="169"/>
                  </a:lnTo>
                  <a:lnTo>
                    <a:pt x="81" y="129"/>
                  </a:lnTo>
                  <a:lnTo>
                    <a:pt x="73" y="122"/>
                  </a:lnTo>
                  <a:lnTo>
                    <a:pt x="81" y="114"/>
                  </a:lnTo>
                  <a:lnTo>
                    <a:pt x="140" y="62"/>
                  </a:lnTo>
                  <a:lnTo>
                    <a:pt x="148" y="55"/>
                  </a:lnTo>
                  <a:lnTo>
                    <a:pt x="155" y="62"/>
                  </a:lnTo>
                  <a:lnTo>
                    <a:pt x="191" y="102"/>
                  </a:lnTo>
                  <a:lnTo>
                    <a:pt x="227" y="84"/>
                  </a:lnTo>
                  <a:lnTo>
                    <a:pt x="215" y="32"/>
                  </a:lnTo>
                  <a:lnTo>
                    <a:pt x="214" y="21"/>
                  </a:lnTo>
                  <a:lnTo>
                    <a:pt x="223" y="20"/>
                  </a:lnTo>
                  <a:lnTo>
                    <a:pt x="300" y="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197"/>
            <p:cNvSpPr>
              <a:spLocks noEditPoints="1"/>
            </p:cNvSpPr>
            <p:nvPr/>
          </p:nvSpPr>
          <p:spPr bwMode="auto">
            <a:xfrm>
              <a:off x="2674910" y="1338247"/>
              <a:ext cx="322262" cy="322263"/>
            </a:xfrm>
            <a:custGeom>
              <a:avLst/>
              <a:gdLst>
                <a:gd name="T0" fmla="*/ 2147483646 w 232"/>
                <a:gd name="T1" fmla="*/ 2147483646 h 232"/>
                <a:gd name="T2" fmla="*/ 2147483646 w 232"/>
                <a:gd name="T3" fmla="*/ 2147483646 h 232"/>
                <a:gd name="T4" fmla="*/ 2147483646 w 232"/>
                <a:gd name="T5" fmla="*/ 2147483646 h 232"/>
                <a:gd name="T6" fmla="*/ 2147483646 w 232"/>
                <a:gd name="T7" fmla="*/ 2147483646 h 232"/>
                <a:gd name="T8" fmla="*/ 2147483646 w 232"/>
                <a:gd name="T9" fmla="*/ 2147483646 h 232"/>
                <a:gd name="T10" fmla="*/ 2147483646 w 232"/>
                <a:gd name="T11" fmla="*/ 2147483646 h 232"/>
                <a:gd name="T12" fmla="*/ 2147483646 w 232"/>
                <a:gd name="T13" fmla="*/ 2147483646 h 232"/>
                <a:gd name="T14" fmla="*/ 2147483646 w 232"/>
                <a:gd name="T15" fmla="*/ 2147483646 h 232"/>
                <a:gd name="T16" fmla="*/ 2147483646 w 232"/>
                <a:gd name="T17" fmla="*/ 0 h 232"/>
                <a:gd name="T18" fmla="*/ 2147483646 w 232"/>
                <a:gd name="T19" fmla="*/ 2147483646 h 232"/>
                <a:gd name="T20" fmla="*/ 2147483646 w 232"/>
                <a:gd name="T21" fmla="*/ 2147483646 h 232"/>
                <a:gd name="T22" fmla="*/ 2147483646 w 232"/>
                <a:gd name="T23" fmla="*/ 2147483646 h 232"/>
                <a:gd name="T24" fmla="*/ 2147483646 w 232"/>
                <a:gd name="T25" fmla="*/ 2147483646 h 232"/>
                <a:gd name="T26" fmla="*/ 2147483646 w 232"/>
                <a:gd name="T27" fmla="*/ 2147483646 h 232"/>
                <a:gd name="T28" fmla="*/ 2147483646 w 232"/>
                <a:gd name="T29" fmla="*/ 2147483646 h 232"/>
                <a:gd name="T30" fmla="*/ 2147483646 w 232"/>
                <a:gd name="T31" fmla="*/ 2147483646 h 232"/>
                <a:gd name="T32" fmla="*/ 2147483646 w 232"/>
                <a:gd name="T33" fmla="*/ 2147483646 h 232"/>
                <a:gd name="T34" fmla="*/ 2147483646 w 232"/>
                <a:gd name="T35" fmla="*/ 2147483646 h 232"/>
                <a:gd name="T36" fmla="*/ 2147483646 w 232"/>
                <a:gd name="T37" fmla="*/ 2147483646 h 232"/>
                <a:gd name="T38" fmla="*/ 2147483646 w 232"/>
                <a:gd name="T39" fmla="*/ 2147483646 h 232"/>
                <a:gd name="T40" fmla="*/ 2147483646 w 232"/>
                <a:gd name="T41" fmla="*/ 2147483646 h 232"/>
                <a:gd name="T42" fmla="*/ 2147483646 w 232"/>
                <a:gd name="T43" fmla="*/ 2147483646 h 232"/>
                <a:gd name="T44" fmla="*/ 2147483646 w 232"/>
                <a:gd name="T45" fmla="*/ 2147483646 h 232"/>
                <a:gd name="T46" fmla="*/ 2147483646 w 232"/>
                <a:gd name="T47" fmla="*/ 2147483646 h 232"/>
                <a:gd name="T48" fmla="*/ 2147483646 w 232"/>
                <a:gd name="T49" fmla="*/ 2147483646 h 232"/>
                <a:gd name="T50" fmla="*/ 2147483646 w 232"/>
                <a:gd name="T51" fmla="*/ 2147483646 h 232"/>
                <a:gd name="T52" fmla="*/ 2147483646 w 232"/>
                <a:gd name="T53" fmla="*/ 2147483646 h 232"/>
                <a:gd name="T54" fmla="*/ 2147483646 w 232"/>
                <a:gd name="T55" fmla="*/ 2147483646 h 232"/>
                <a:gd name="T56" fmla="*/ 2147483646 w 232"/>
                <a:gd name="T57" fmla="*/ 2147483646 h 232"/>
                <a:gd name="T58" fmla="*/ 2147483646 w 232"/>
                <a:gd name="T59" fmla="*/ 2147483646 h 232"/>
                <a:gd name="T60" fmla="*/ 2147483646 w 232"/>
                <a:gd name="T61" fmla="*/ 2147483646 h 232"/>
                <a:gd name="T62" fmla="*/ 2147483646 w 232"/>
                <a:gd name="T63" fmla="*/ 2147483646 h 232"/>
                <a:gd name="T64" fmla="*/ 2147483646 w 232"/>
                <a:gd name="T65" fmla="*/ 2147483646 h 232"/>
                <a:gd name="T66" fmla="*/ 2147483646 w 232"/>
                <a:gd name="T67" fmla="*/ 2147483646 h 232"/>
                <a:gd name="T68" fmla="*/ 2147483646 w 232"/>
                <a:gd name="T69" fmla="*/ 2147483646 h 232"/>
                <a:gd name="T70" fmla="*/ 2147483646 w 232"/>
                <a:gd name="T71" fmla="*/ 2147483646 h 232"/>
                <a:gd name="T72" fmla="*/ 2147483646 w 232"/>
                <a:gd name="T73" fmla="*/ 2147483646 h 232"/>
                <a:gd name="T74" fmla="*/ 2147483646 w 232"/>
                <a:gd name="T75" fmla="*/ 2147483646 h 232"/>
                <a:gd name="T76" fmla="*/ 2147483646 w 232"/>
                <a:gd name="T77" fmla="*/ 2147483646 h 232"/>
                <a:gd name="T78" fmla="*/ 2147483646 w 232"/>
                <a:gd name="T79" fmla="*/ 2147483646 h 232"/>
                <a:gd name="T80" fmla="*/ 2147483646 w 232"/>
                <a:gd name="T81" fmla="*/ 2147483646 h 232"/>
                <a:gd name="T82" fmla="*/ 2147483646 w 232"/>
                <a:gd name="T83" fmla="*/ 2147483646 h 232"/>
                <a:gd name="T84" fmla="*/ 2147483646 w 232"/>
                <a:gd name="T85" fmla="*/ 2147483646 h 232"/>
                <a:gd name="T86" fmla="*/ 2147483646 w 232"/>
                <a:gd name="T87" fmla="*/ 2147483646 h 232"/>
                <a:gd name="T88" fmla="*/ 2147483646 w 232"/>
                <a:gd name="T89" fmla="*/ 2147483646 h 232"/>
                <a:gd name="T90" fmla="*/ 2147483646 w 232"/>
                <a:gd name="T91" fmla="*/ 2147483646 h 232"/>
                <a:gd name="T92" fmla="*/ 2147483646 w 232"/>
                <a:gd name="T93" fmla="*/ 2147483646 h 232"/>
                <a:gd name="T94" fmla="*/ 0 w 232"/>
                <a:gd name="T95" fmla="*/ 2147483646 h 232"/>
                <a:gd name="T96" fmla="*/ 2147483646 w 232"/>
                <a:gd name="T97" fmla="*/ 2147483646 h 232"/>
                <a:gd name="T98" fmla="*/ 2147483646 w 232"/>
                <a:gd name="T99" fmla="*/ 2147483646 h 232"/>
                <a:gd name="T100" fmla="*/ 2147483646 w 232"/>
                <a:gd name="T101" fmla="*/ 2147483646 h 232"/>
                <a:gd name="T102" fmla="*/ 2147483646 w 232"/>
                <a:gd name="T103" fmla="*/ 2147483646 h 232"/>
                <a:gd name="T104" fmla="*/ 2147483646 w 232"/>
                <a:gd name="T105" fmla="*/ 2147483646 h 232"/>
                <a:gd name="T106" fmla="*/ 2147483646 w 232"/>
                <a:gd name="T107" fmla="*/ 2147483646 h 232"/>
                <a:gd name="T108" fmla="*/ 2147483646 w 232"/>
                <a:gd name="T109" fmla="*/ 2147483646 h 232"/>
                <a:gd name="T110" fmla="*/ 2147483646 w 232"/>
                <a:gd name="T111" fmla="*/ 2147483646 h 232"/>
                <a:gd name="T112" fmla="*/ 2147483646 w 232"/>
                <a:gd name="T113" fmla="*/ 2147483646 h 232"/>
                <a:gd name="T114" fmla="*/ 2147483646 w 232"/>
                <a:gd name="T115" fmla="*/ 2147483646 h 232"/>
                <a:gd name="T116" fmla="*/ 2147483646 w 232"/>
                <a:gd name="T117" fmla="*/ 2147483646 h 232"/>
                <a:gd name="T118" fmla="*/ 2147483646 w 232"/>
                <a:gd name="T119" fmla="*/ 2147483646 h 232"/>
                <a:gd name="T120" fmla="*/ 2147483646 w 232"/>
                <a:gd name="T121" fmla="*/ 0 h 2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2"/>
                <a:gd name="T184" fmla="*/ 0 h 232"/>
                <a:gd name="T185" fmla="*/ 232 w 232"/>
                <a:gd name="T186" fmla="*/ 232 h 2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2" h="232">
                  <a:moveTo>
                    <a:pt x="118" y="78"/>
                  </a:moveTo>
                  <a:lnTo>
                    <a:pt x="104" y="80"/>
                  </a:lnTo>
                  <a:lnTo>
                    <a:pt x="92" y="88"/>
                  </a:lnTo>
                  <a:lnTo>
                    <a:pt x="83" y="100"/>
                  </a:lnTo>
                  <a:lnTo>
                    <a:pt x="79" y="114"/>
                  </a:lnTo>
                  <a:lnTo>
                    <a:pt x="81" y="129"/>
                  </a:lnTo>
                  <a:lnTo>
                    <a:pt x="89" y="140"/>
                  </a:lnTo>
                  <a:lnTo>
                    <a:pt x="101" y="150"/>
                  </a:lnTo>
                  <a:lnTo>
                    <a:pt x="114" y="154"/>
                  </a:lnTo>
                  <a:lnTo>
                    <a:pt x="129" y="151"/>
                  </a:lnTo>
                  <a:lnTo>
                    <a:pt x="142" y="143"/>
                  </a:lnTo>
                  <a:lnTo>
                    <a:pt x="151" y="131"/>
                  </a:lnTo>
                  <a:lnTo>
                    <a:pt x="155" y="118"/>
                  </a:lnTo>
                  <a:lnTo>
                    <a:pt x="152" y="104"/>
                  </a:lnTo>
                  <a:lnTo>
                    <a:pt x="144" y="91"/>
                  </a:lnTo>
                  <a:lnTo>
                    <a:pt x="133" y="82"/>
                  </a:lnTo>
                  <a:lnTo>
                    <a:pt x="118" y="78"/>
                  </a:lnTo>
                  <a:close/>
                  <a:moveTo>
                    <a:pt x="110" y="0"/>
                  </a:moveTo>
                  <a:lnTo>
                    <a:pt x="110" y="3"/>
                  </a:lnTo>
                  <a:lnTo>
                    <a:pt x="114" y="21"/>
                  </a:lnTo>
                  <a:lnTo>
                    <a:pt x="129" y="23"/>
                  </a:lnTo>
                  <a:lnTo>
                    <a:pt x="134" y="4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65" y="11"/>
                  </a:lnTo>
                  <a:lnTo>
                    <a:pt x="169" y="12"/>
                  </a:lnTo>
                  <a:lnTo>
                    <a:pt x="168" y="15"/>
                  </a:lnTo>
                  <a:lnTo>
                    <a:pt x="161" y="33"/>
                  </a:lnTo>
                  <a:lnTo>
                    <a:pt x="168" y="37"/>
                  </a:lnTo>
                  <a:lnTo>
                    <a:pt x="173" y="41"/>
                  </a:lnTo>
                  <a:lnTo>
                    <a:pt x="188" y="28"/>
                  </a:lnTo>
                  <a:lnTo>
                    <a:pt x="190" y="25"/>
                  </a:lnTo>
                  <a:lnTo>
                    <a:pt x="193" y="29"/>
                  </a:lnTo>
                  <a:lnTo>
                    <a:pt x="211" y="49"/>
                  </a:lnTo>
                  <a:lnTo>
                    <a:pt x="214" y="51"/>
                  </a:lnTo>
                  <a:lnTo>
                    <a:pt x="211" y="54"/>
                  </a:lnTo>
                  <a:lnTo>
                    <a:pt x="197" y="67"/>
                  </a:lnTo>
                  <a:lnTo>
                    <a:pt x="201" y="74"/>
                  </a:lnTo>
                  <a:lnTo>
                    <a:pt x="203" y="79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26" y="78"/>
                  </a:lnTo>
                  <a:lnTo>
                    <a:pt x="232" y="105"/>
                  </a:lnTo>
                  <a:lnTo>
                    <a:pt x="232" y="109"/>
                  </a:lnTo>
                  <a:lnTo>
                    <a:pt x="229" y="109"/>
                  </a:lnTo>
                  <a:lnTo>
                    <a:pt x="211" y="113"/>
                  </a:lnTo>
                  <a:lnTo>
                    <a:pt x="210" y="127"/>
                  </a:lnTo>
                  <a:lnTo>
                    <a:pt x="228" y="134"/>
                  </a:lnTo>
                  <a:lnTo>
                    <a:pt x="231" y="134"/>
                  </a:lnTo>
                  <a:lnTo>
                    <a:pt x="231" y="138"/>
                  </a:lnTo>
                  <a:lnTo>
                    <a:pt x="222" y="164"/>
                  </a:lnTo>
                  <a:lnTo>
                    <a:pt x="220" y="168"/>
                  </a:lnTo>
                  <a:lnTo>
                    <a:pt x="218" y="167"/>
                  </a:lnTo>
                  <a:lnTo>
                    <a:pt x="199" y="160"/>
                  </a:lnTo>
                  <a:lnTo>
                    <a:pt x="195" y="167"/>
                  </a:lnTo>
                  <a:lnTo>
                    <a:pt x="191" y="172"/>
                  </a:lnTo>
                  <a:lnTo>
                    <a:pt x="205" y="186"/>
                  </a:lnTo>
                  <a:lnTo>
                    <a:pt x="206" y="189"/>
                  </a:lnTo>
                  <a:lnTo>
                    <a:pt x="203" y="192"/>
                  </a:lnTo>
                  <a:lnTo>
                    <a:pt x="184" y="210"/>
                  </a:lnTo>
                  <a:lnTo>
                    <a:pt x="181" y="212"/>
                  </a:lnTo>
                  <a:lnTo>
                    <a:pt x="178" y="210"/>
                  </a:lnTo>
                  <a:lnTo>
                    <a:pt x="165" y="195"/>
                  </a:lnTo>
                  <a:lnTo>
                    <a:pt x="159" y="199"/>
                  </a:lnTo>
                  <a:lnTo>
                    <a:pt x="153" y="202"/>
                  </a:lnTo>
                  <a:lnTo>
                    <a:pt x="157" y="220"/>
                  </a:lnTo>
                  <a:lnTo>
                    <a:pt x="157" y="224"/>
                  </a:lnTo>
                  <a:lnTo>
                    <a:pt x="155" y="226"/>
                  </a:lnTo>
                  <a:lnTo>
                    <a:pt x="127" y="231"/>
                  </a:lnTo>
                  <a:lnTo>
                    <a:pt x="123" y="232"/>
                  </a:lnTo>
                  <a:lnTo>
                    <a:pt x="123" y="228"/>
                  </a:lnTo>
                  <a:lnTo>
                    <a:pt x="119" y="210"/>
                  </a:lnTo>
                  <a:lnTo>
                    <a:pt x="105" y="209"/>
                  </a:lnTo>
                  <a:lnTo>
                    <a:pt x="98" y="227"/>
                  </a:lnTo>
                  <a:lnTo>
                    <a:pt x="98" y="231"/>
                  </a:lnTo>
                  <a:lnTo>
                    <a:pt x="95" y="229"/>
                  </a:lnTo>
                  <a:lnTo>
                    <a:pt x="68" y="220"/>
                  </a:lnTo>
                  <a:lnTo>
                    <a:pt x="64" y="219"/>
                  </a:lnTo>
                  <a:lnTo>
                    <a:pt x="66" y="216"/>
                  </a:lnTo>
                  <a:lnTo>
                    <a:pt x="72" y="198"/>
                  </a:lnTo>
                  <a:lnTo>
                    <a:pt x="66" y="194"/>
                  </a:lnTo>
                  <a:lnTo>
                    <a:pt x="60" y="190"/>
                  </a:lnTo>
                  <a:lnTo>
                    <a:pt x="46" y="203"/>
                  </a:lnTo>
                  <a:lnTo>
                    <a:pt x="43" y="206"/>
                  </a:lnTo>
                  <a:lnTo>
                    <a:pt x="41" y="203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22" y="177"/>
                  </a:lnTo>
                  <a:lnTo>
                    <a:pt x="37" y="164"/>
                  </a:lnTo>
                  <a:lnTo>
                    <a:pt x="33" y="159"/>
                  </a:lnTo>
                  <a:lnTo>
                    <a:pt x="30" y="152"/>
                  </a:lnTo>
                  <a:lnTo>
                    <a:pt x="12" y="156"/>
                  </a:lnTo>
                  <a:lnTo>
                    <a:pt x="8" y="156"/>
                  </a:lnTo>
                  <a:lnTo>
                    <a:pt x="7" y="154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4" y="122"/>
                  </a:lnTo>
                  <a:lnTo>
                    <a:pt x="22" y="118"/>
                  </a:lnTo>
                  <a:lnTo>
                    <a:pt x="24" y="104"/>
                  </a:lnTo>
                  <a:lnTo>
                    <a:pt x="5" y="99"/>
                  </a:lnTo>
                  <a:lnTo>
                    <a:pt x="2" y="97"/>
                  </a:lnTo>
                  <a:lnTo>
                    <a:pt x="3" y="93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2" y="59"/>
                  </a:lnTo>
                  <a:lnTo>
                    <a:pt x="29" y="45"/>
                  </a:lnTo>
                  <a:lnTo>
                    <a:pt x="26" y="42"/>
                  </a:lnTo>
                  <a:lnTo>
                    <a:pt x="29" y="40"/>
                  </a:lnTo>
                  <a:lnTo>
                    <a:pt x="50" y="21"/>
                  </a:lnTo>
                  <a:lnTo>
                    <a:pt x="53" y="19"/>
                  </a:lnTo>
                  <a:lnTo>
                    <a:pt x="55" y="21"/>
                  </a:lnTo>
                  <a:lnTo>
                    <a:pt x="68" y="36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76" y="11"/>
                  </a:lnTo>
                  <a:lnTo>
                    <a:pt x="76" y="7"/>
                  </a:lnTo>
                  <a:lnTo>
                    <a:pt x="79" y="7"/>
                  </a:lnTo>
                  <a:lnTo>
                    <a:pt x="10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02" name="Freeform 198"/>
            <p:cNvSpPr>
              <a:spLocks noEditPoints="1"/>
            </p:cNvSpPr>
            <p:nvPr/>
          </p:nvSpPr>
          <p:spPr bwMode="auto">
            <a:xfrm>
              <a:off x="1458885" y="642922"/>
              <a:ext cx="252412" cy="250825"/>
            </a:xfrm>
            <a:custGeom>
              <a:avLst/>
              <a:gdLst>
                <a:gd name="T0" fmla="*/ 2147483646 w 182"/>
                <a:gd name="T1" fmla="*/ 2147483646 h 181"/>
                <a:gd name="T2" fmla="*/ 2147483646 w 182"/>
                <a:gd name="T3" fmla="*/ 2147483646 h 181"/>
                <a:gd name="T4" fmla="*/ 2147483646 w 182"/>
                <a:gd name="T5" fmla="*/ 2147483646 h 181"/>
                <a:gd name="T6" fmla="*/ 2147483646 w 182"/>
                <a:gd name="T7" fmla="*/ 2147483646 h 181"/>
                <a:gd name="T8" fmla="*/ 2147483646 w 182"/>
                <a:gd name="T9" fmla="*/ 2147483646 h 181"/>
                <a:gd name="T10" fmla="*/ 2147483646 w 182"/>
                <a:gd name="T11" fmla="*/ 2147483646 h 181"/>
                <a:gd name="T12" fmla="*/ 2147483646 w 182"/>
                <a:gd name="T13" fmla="*/ 2147483646 h 181"/>
                <a:gd name="T14" fmla="*/ 2147483646 w 182"/>
                <a:gd name="T15" fmla="*/ 2147483646 h 181"/>
                <a:gd name="T16" fmla="*/ 2147483646 w 182"/>
                <a:gd name="T17" fmla="*/ 0 h 181"/>
                <a:gd name="T18" fmla="*/ 2147483646 w 182"/>
                <a:gd name="T19" fmla="*/ 2147483646 h 181"/>
                <a:gd name="T20" fmla="*/ 2147483646 w 182"/>
                <a:gd name="T21" fmla="*/ 2147483646 h 181"/>
                <a:gd name="T22" fmla="*/ 2147483646 w 182"/>
                <a:gd name="T23" fmla="*/ 2147483646 h 181"/>
                <a:gd name="T24" fmla="*/ 2147483646 w 182"/>
                <a:gd name="T25" fmla="*/ 2147483646 h 181"/>
                <a:gd name="T26" fmla="*/ 2147483646 w 182"/>
                <a:gd name="T27" fmla="*/ 2147483646 h 181"/>
                <a:gd name="T28" fmla="*/ 2147483646 w 182"/>
                <a:gd name="T29" fmla="*/ 2147483646 h 181"/>
                <a:gd name="T30" fmla="*/ 2147483646 w 182"/>
                <a:gd name="T31" fmla="*/ 2147483646 h 181"/>
                <a:gd name="T32" fmla="*/ 2147483646 w 182"/>
                <a:gd name="T33" fmla="*/ 2147483646 h 181"/>
                <a:gd name="T34" fmla="*/ 2147483646 w 182"/>
                <a:gd name="T35" fmla="*/ 2147483646 h 181"/>
                <a:gd name="T36" fmla="*/ 2147483646 w 182"/>
                <a:gd name="T37" fmla="*/ 2147483646 h 181"/>
                <a:gd name="T38" fmla="*/ 2147483646 w 182"/>
                <a:gd name="T39" fmla="*/ 2147483646 h 181"/>
                <a:gd name="T40" fmla="*/ 2147483646 w 182"/>
                <a:gd name="T41" fmla="*/ 2147483646 h 181"/>
                <a:gd name="T42" fmla="*/ 2147483646 w 182"/>
                <a:gd name="T43" fmla="*/ 2147483646 h 181"/>
                <a:gd name="T44" fmla="*/ 2147483646 w 182"/>
                <a:gd name="T45" fmla="*/ 2147483646 h 181"/>
                <a:gd name="T46" fmla="*/ 2147483646 w 182"/>
                <a:gd name="T47" fmla="*/ 2147483646 h 181"/>
                <a:gd name="T48" fmla="*/ 2147483646 w 182"/>
                <a:gd name="T49" fmla="*/ 2147483646 h 181"/>
                <a:gd name="T50" fmla="*/ 2147483646 w 182"/>
                <a:gd name="T51" fmla="*/ 2147483646 h 181"/>
                <a:gd name="T52" fmla="*/ 2147483646 w 182"/>
                <a:gd name="T53" fmla="*/ 2147483646 h 181"/>
                <a:gd name="T54" fmla="*/ 2147483646 w 182"/>
                <a:gd name="T55" fmla="*/ 2147483646 h 181"/>
                <a:gd name="T56" fmla="*/ 2147483646 w 182"/>
                <a:gd name="T57" fmla="*/ 2147483646 h 181"/>
                <a:gd name="T58" fmla="*/ 2147483646 w 182"/>
                <a:gd name="T59" fmla="*/ 2147483646 h 181"/>
                <a:gd name="T60" fmla="*/ 2147483646 w 182"/>
                <a:gd name="T61" fmla="*/ 2147483646 h 181"/>
                <a:gd name="T62" fmla="*/ 2147483646 w 182"/>
                <a:gd name="T63" fmla="*/ 2147483646 h 181"/>
                <a:gd name="T64" fmla="*/ 2147483646 w 182"/>
                <a:gd name="T65" fmla="*/ 2147483646 h 181"/>
                <a:gd name="T66" fmla="*/ 2147483646 w 182"/>
                <a:gd name="T67" fmla="*/ 2147483646 h 181"/>
                <a:gd name="T68" fmla="*/ 2147483646 w 182"/>
                <a:gd name="T69" fmla="*/ 2147483646 h 181"/>
                <a:gd name="T70" fmla="*/ 2147483646 w 182"/>
                <a:gd name="T71" fmla="*/ 2147483646 h 181"/>
                <a:gd name="T72" fmla="*/ 2147483646 w 182"/>
                <a:gd name="T73" fmla="*/ 2147483646 h 181"/>
                <a:gd name="T74" fmla="*/ 2147483646 w 182"/>
                <a:gd name="T75" fmla="*/ 2147483646 h 181"/>
                <a:gd name="T76" fmla="*/ 2147483646 w 182"/>
                <a:gd name="T77" fmla="*/ 2147483646 h 181"/>
                <a:gd name="T78" fmla="*/ 2147483646 w 182"/>
                <a:gd name="T79" fmla="*/ 2147483646 h 181"/>
                <a:gd name="T80" fmla="*/ 2147483646 w 182"/>
                <a:gd name="T81" fmla="*/ 2147483646 h 181"/>
                <a:gd name="T82" fmla="*/ 2147483646 w 182"/>
                <a:gd name="T83" fmla="*/ 2147483646 h 181"/>
                <a:gd name="T84" fmla="*/ 2147483646 w 182"/>
                <a:gd name="T85" fmla="*/ 2147483646 h 181"/>
                <a:gd name="T86" fmla="*/ 2147483646 w 182"/>
                <a:gd name="T87" fmla="*/ 2147483646 h 181"/>
                <a:gd name="T88" fmla="*/ 0 w 182"/>
                <a:gd name="T89" fmla="*/ 2147483646 h 181"/>
                <a:gd name="T90" fmla="*/ 2147483646 w 182"/>
                <a:gd name="T91" fmla="*/ 2147483646 h 181"/>
                <a:gd name="T92" fmla="*/ 2147483646 w 182"/>
                <a:gd name="T93" fmla="*/ 2147483646 h 181"/>
                <a:gd name="T94" fmla="*/ 2147483646 w 182"/>
                <a:gd name="T95" fmla="*/ 2147483646 h 181"/>
                <a:gd name="T96" fmla="*/ 2147483646 w 182"/>
                <a:gd name="T97" fmla="*/ 2147483646 h 181"/>
                <a:gd name="T98" fmla="*/ 2147483646 w 182"/>
                <a:gd name="T99" fmla="*/ 2147483646 h 181"/>
                <a:gd name="T100" fmla="*/ 2147483646 w 182"/>
                <a:gd name="T101" fmla="*/ 2147483646 h 181"/>
                <a:gd name="T102" fmla="*/ 2147483646 w 182"/>
                <a:gd name="T103" fmla="*/ 2147483646 h 181"/>
                <a:gd name="T104" fmla="*/ 2147483646 w 182"/>
                <a:gd name="T105" fmla="*/ 2147483646 h 181"/>
                <a:gd name="T106" fmla="*/ 2147483646 w 182"/>
                <a:gd name="T107" fmla="*/ 2147483646 h 181"/>
                <a:gd name="T108" fmla="*/ 2147483646 w 182"/>
                <a:gd name="T109" fmla="*/ 2147483646 h 181"/>
                <a:gd name="T110" fmla="*/ 2147483646 w 182"/>
                <a:gd name="T111" fmla="*/ 2147483646 h 181"/>
                <a:gd name="T112" fmla="*/ 2147483646 w 182"/>
                <a:gd name="T113" fmla="*/ 0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2"/>
                <a:gd name="T172" fmla="*/ 0 h 181"/>
                <a:gd name="T173" fmla="*/ 182 w 182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2" h="181">
                  <a:moveTo>
                    <a:pt x="93" y="60"/>
                  </a:moveTo>
                  <a:lnTo>
                    <a:pt x="81" y="63"/>
                  </a:lnTo>
                  <a:lnTo>
                    <a:pt x="71" y="68"/>
                  </a:lnTo>
                  <a:lnTo>
                    <a:pt x="64" y="77"/>
                  </a:lnTo>
                  <a:lnTo>
                    <a:pt x="61" y="89"/>
                  </a:lnTo>
                  <a:lnTo>
                    <a:pt x="63" y="100"/>
                  </a:lnTo>
                  <a:lnTo>
                    <a:pt x="69" y="110"/>
                  </a:lnTo>
                  <a:lnTo>
                    <a:pt x="78" y="117"/>
                  </a:lnTo>
                  <a:lnTo>
                    <a:pt x="89" y="119"/>
                  </a:lnTo>
                  <a:lnTo>
                    <a:pt x="101" y="118"/>
                  </a:lnTo>
                  <a:lnTo>
                    <a:pt x="111" y="113"/>
                  </a:lnTo>
                  <a:lnTo>
                    <a:pt x="118" y="102"/>
                  </a:lnTo>
                  <a:lnTo>
                    <a:pt x="120" y="92"/>
                  </a:lnTo>
                  <a:lnTo>
                    <a:pt x="119" y="80"/>
                  </a:lnTo>
                  <a:lnTo>
                    <a:pt x="113" y="71"/>
                  </a:lnTo>
                  <a:lnTo>
                    <a:pt x="103" y="63"/>
                  </a:lnTo>
                  <a:lnTo>
                    <a:pt x="93" y="60"/>
                  </a:lnTo>
                  <a:close/>
                  <a:moveTo>
                    <a:pt x="85" y="0"/>
                  </a:moveTo>
                  <a:lnTo>
                    <a:pt x="86" y="3"/>
                  </a:lnTo>
                  <a:lnTo>
                    <a:pt x="89" y="17"/>
                  </a:lnTo>
                  <a:lnTo>
                    <a:pt x="101" y="17"/>
                  </a:lnTo>
                  <a:lnTo>
                    <a:pt x="105" y="3"/>
                  </a:lnTo>
                  <a:lnTo>
                    <a:pt x="106" y="0"/>
                  </a:lnTo>
                  <a:lnTo>
                    <a:pt x="109" y="1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1" y="12"/>
                  </a:lnTo>
                  <a:lnTo>
                    <a:pt x="126" y="26"/>
                  </a:lnTo>
                  <a:lnTo>
                    <a:pt x="135" y="32"/>
                  </a:lnTo>
                  <a:lnTo>
                    <a:pt x="147" y="22"/>
                  </a:lnTo>
                  <a:lnTo>
                    <a:pt x="149" y="20"/>
                  </a:lnTo>
                  <a:lnTo>
                    <a:pt x="151" y="22"/>
                  </a:lnTo>
                  <a:lnTo>
                    <a:pt x="165" y="38"/>
                  </a:lnTo>
                  <a:lnTo>
                    <a:pt x="168" y="41"/>
                  </a:lnTo>
                  <a:lnTo>
                    <a:pt x="165" y="42"/>
                  </a:lnTo>
                  <a:lnTo>
                    <a:pt x="153" y="52"/>
                  </a:lnTo>
                  <a:lnTo>
                    <a:pt x="158" y="62"/>
                  </a:lnTo>
                  <a:lnTo>
                    <a:pt x="173" y="59"/>
                  </a:lnTo>
                  <a:lnTo>
                    <a:pt x="175" y="58"/>
                  </a:lnTo>
                  <a:lnTo>
                    <a:pt x="177" y="60"/>
                  </a:lnTo>
                  <a:lnTo>
                    <a:pt x="181" y="83"/>
                  </a:lnTo>
                  <a:lnTo>
                    <a:pt x="182" y="85"/>
                  </a:lnTo>
                  <a:lnTo>
                    <a:pt x="179" y="85"/>
                  </a:lnTo>
                  <a:lnTo>
                    <a:pt x="165" y="89"/>
                  </a:lnTo>
                  <a:lnTo>
                    <a:pt x="164" y="100"/>
                  </a:lnTo>
                  <a:lnTo>
                    <a:pt x="178" y="104"/>
                  </a:lnTo>
                  <a:lnTo>
                    <a:pt x="181" y="105"/>
                  </a:lnTo>
                  <a:lnTo>
                    <a:pt x="179" y="107"/>
                  </a:lnTo>
                  <a:lnTo>
                    <a:pt x="173" y="128"/>
                  </a:lnTo>
                  <a:lnTo>
                    <a:pt x="173" y="131"/>
                  </a:lnTo>
                  <a:lnTo>
                    <a:pt x="170" y="130"/>
                  </a:lnTo>
                  <a:lnTo>
                    <a:pt x="156" y="126"/>
                  </a:lnTo>
                  <a:lnTo>
                    <a:pt x="149" y="135"/>
                  </a:lnTo>
                  <a:lnTo>
                    <a:pt x="160" y="145"/>
                  </a:lnTo>
                  <a:lnTo>
                    <a:pt x="161" y="148"/>
                  </a:lnTo>
                  <a:lnTo>
                    <a:pt x="160" y="149"/>
                  </a:lnTo>
                  <a:lnTo>
                    <a:pt x="143" y="164"/>
                  </a:lnTo>
                  <a:lnTo>
                    <a:pt x="141" y="166"/>
                  </a:lnTo>
                  <a:lnTo>
                    <a:pt x="139" y="164"/>
                  </a:lnTo>
                  <a:lnTo>
                    <a:pt x="130" y="153"/>
                  </a:lnTo>
                  <a:lnTo>
                    <a:pt x="119" y="159"/>
                  </a:lnTo>
                  <a:lnTo>
                    <a:pt x="123" y="173"/>
                  </a:lnTo>
                  <a:lnTo>
                    <a:pt x="123" y="176"/>
                  </a:lnTo>
                  <a:lnTo>
                    <a:pt x="120" y="176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6" y="178"/>
                  </a:lnTo>
                  <a:lnTo>
                    <a:pt x="93" y="164"/>
                  </a:lnTo>
                  <a:lnTo>
                    <a:pt x="81" y="164"/>
                  </a:lnTo>
                  <a:lnTo>
                    <a:pt x="77" y="177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52" y="173"/>
                  </a:lnTo>
                  <a:lnTo>
                    <a:pt x="50" y="172"/>
                  </a:lnTo>
                  <a:lnTo>
                    <a:pt x="51" y="169"/>
                  </a:lnTo>
                  <a:lnTo>
                    <a:pt x="56" y="155"/>
                  </a:lnTo>
                  <a:lnTo>
                    <a:pt x="47" y="149"/>
                  </a:lnTo>
                  <a:lnTo>
                    <a:pt x="35" y="159"/>
                  </a:lnTo>
                  <a:lnTo>
                    <a:pt x="34" y="161"/>
                  </a:lnTo>
                  <a:lnTo>
                    <a:pt x="31" y="159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7" y="139"/>
                  </a:lnTo>
                  <a:lnTo>
                    <a:pt x="29" y="128"/>
                  </a:lnTo>
                  <a:lnTo>
                    <a:pt x="23" y="119"/>
                  </a:lnTo>
                  <a:lnTo>
                    <a:pt x="9" y="122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17" y="92"/>
                  </a:lnTo>
                  <a:lnTo>
                    <a:pt x="18" y="81"/>
                  </a:lnTo>
                  <a:lnTo>
                    <a:pt x="4" y="76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26" y="55"/>
                  </a:lnTo>
                  <a:lnTo>
                    <a:pt x="33" y="46"/>
                  </a:lnTo>
                  <a:lnTo>
                    <a:pt x="22" y="34"/>
                  </a:lnTo>
                  <a:lnTo>
                    <a:pt x="21" y="33"/>
                  </a:lnTo>
                  <a:lnTo>
                    <a:pt x="22" y="30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3" y="16"/>
                  </a:lnTo>
                  <a:lnTo>
                    <a:pt x="52" y="28"/>
                  </a:lnTo>
                  <a:lnTo>
                    <a:pt x="63" y="22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8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Freeform 199"/>
            <p:cNvSpPr>
              <a:spLocks noEditPoints="1"/>
            </p:cNvSpPr>
            <p:nvPr/>
          </p:nvSpPr>
          <p:spPr bwMode="auto">
            <a:xfrm>
              <a:off x="1422372" y="3416285"/>
              <a:ext cx="371475" cy="369887"/>
            </a:xfrm>
            <a:custGeom>
              <a:avLst/>
              <a:gdLst>
                <a:gd name="T0" fmla="*/ 119 w 267"/>
                <a:gd name="T1" fmla="*/ 91 h 266"/>
                <a:gd name="T2" fmla="*/ 94 w 267"/>
                <a:gd name="T3" fmla="*/ 114 h 266"/>
                <a:gd name="T4" fmla="*/ 93 w 267"/>
                <a:gd name="T5" fmla="*/ 146 h 266"/>
                <a:gd name="T6" fmla="*/ 115 w 267"/>
                <a:gd name="T7" fmla="*/ 171 h 266"/>
                <a:gd name="T8" fmla="*/ 148 w 267"/>
                <a:gd name="T9" fmla="*/ 174 h 266"/>
                <a:gd name="T10" fmla="*/ 173 w 267"/>
                <a:gd name="T11" fmla="*/ 150 h 266"/>
                <a:gd name="T12" fmla="*/ 175 w 267"/>
                <a:gd name="T13" fmla="*/ 118 h 266"/>
                <a:gd name="T14" fmla="*/ 152 w 267"/>
                <a:gd name="T15" fmla="*/ 93 h 266"/>
                <a:gd name="T16" fmla="*/ 125 w 267"/>
                <a:gd name="T17" fmla="*/ 0 h 266"/>
                <a:gd name="T18" fmla="*/ 131 w 267"/>
                <a:gd name="T19" fmla="*/ 25 h 266"/>
                <a:gd name="T20" fmla="*/ 148 w 267"/>
                <a:gd name="T21" fmla="*/ 25 h 266"/>
                <a:gd name="T22" fmla="*/ 156 w 267"/>
                <a:gd name="T23" fmla="*/ 1 h 266"/>
                <a:gd name="T24" fmla="*/ 190 w 267"/>
                <a:gd name="T25" fmla="*/ 12 h 266"/>
                <a:gd name="T26" fmla="*/ 192 w 267"/>
                <a:gd name="T27" fmla="*/ 17 h 266"/>
                <a:gd name="T28" fmla="*/ 192 w 267"/>
                <a:gd name="T29" fmla="*/ 42 h 266"/>
                <a:gd name="T30" fmla="*/ 215 w 267"/>
                <a:gd name="T31" fmla="*/ 33 h 266"/>
                <a:gd name="T32" fmla="*/ 221 w 267"/>
                <a:gd name="T33" fmla="*/ 33 h 266"/>
                <a:gd name="T34" fmla="*/ 245 w 267"/>
                <a:gd name="T35" fmla="*/ 59 h 266"/>
                <a:gd name="T36" fmla="*/ 226 w 267"/>
                <a:gd name="T37" fmla="*/ 76 h 266"/>
                <a:gd name="T38" fmla="*/ 233 w 267"/>
                <a:gd name="T39" fmla="*/ 90 h 266"/>
                <a:gd name="T40" fmla="*/ 259 w 267"/>
                <a:gd name="T41" fmla="*/ 85 h 266"/>
                <a:gd name="T42" fmla="*/ 266 w 267"/>
                <a:gd name="T43" fmla="*/ 120 h 266"/>
                <a:gd name="T44" fmla="*/ 263 w 267"/>
                <a:gd name="T45" fmla="*/ 125 h 266"/>
                <a:gd name="T46" fmla="*/ 242 w 267"/>
                <a:gd name="T47" fmla="*/ 139 h 266"/>
                <a:gd name="T48" fmla="*/ 262 w 267"/>
                <a:gd name="T49" fmla="*/ 153 h 266"/>
                <a:gd name="T50" fmla="*/ 264 w 267"/>
                <a:gd name="T51" fmla="*/ 158 h 266"/>
                <a:gd name="T52" fmla="*/ 253 w 267"/>
                <a:gd name="T53" fmla="*/ 192 h 266"/>
                <a:gd name="T54" fmla="*/ 229 w 267"/>
                <a:gd name="T55" fmla="*/ 184 h 266"/>
                <a:gd name="T56" fmla="*/ 220 w 267"/>
                <a:gd name="T57" fmla="*/ 197 h 266"/>
                <a:gd name="T58" fmla="*/ 237 w 267"/>
                <a:gd name="T59" fmla="*/ 217 h 266"/>
                <a:gd name="T60" fmla="*/ 211 w 267"/>
                <a:gd name="T61" fmla="*/ 241 h 266"/>
                <a:gd name="T62" fmla="*/ 204 w 267"/>
                <a:gd name="T63" fmla="*/ 241 h 266"/>
                <a:gd name="T64" fmla="*/ 183 w 267"/>
                <a:gd name="T65" fmla="*/ 229 h 266"/>
                <a:gd name="T66" fmla="*/ 180 w 267"/>
                <a:gd name="T67" fmla="*/ 254 h 266"/>
                <a:gd name="T68" fmla="*/ 177 w 267"/>
                <a:gd name="T69" fmla="*/ 258 h 266"/>
                <a:gd name="T70" fmla="*/ 141 w 267"/>
                <a:gd name="T71" fmla="*/ 266 h 266"/>
                <a:gd name="T72" fmla="*/ 136 w 267"/>
                <a:gd name="T73" fmla="*/ 241 h 266"/>
                <a:gd name="T74" fmla="*/ 120 w 267"/>
                <a:gd name="T75" fmla="*/ 239 h 266"/>
                <a:gd name="T76" fmla="*/ 112 w 267"/>
                <a:gd name="T77" fmla="*/ 264 h 266"/>
                <a:gd name="T78" fmla="*/ 78 w 267"/>
                <a:gd name="T79" fmla="*/ 252 h 266"/>
                <a:gd name="T80" fmla="*/ 76 w 267"/>
                <a:gd name="T81" fmla="*/ 247 h 266"/>
                <a:gd name="T82" fmla="*/ 74 w 267"/>
                <a:gd name="T83" fmla="*/ 222 h 266"/>
                <a:gd name="T84" fmla="*/ 52 w 267"/>
                <a:gd name="T85" fmla="*/ 233 h 266"/>
                <a:gd name="T86" fmla="*/ 47 w 267"/>
                <a:gd name="T87" fmla="*/ 233 h 266"/>
                <a:gd name="T88" fmla="*/ 22 w 267"/>
                <a:gd name="T89" fmla="*/ 205 h 266"/>
                <a:gd name="T90" fmla="*/ 42 w 267"/>
                <a:gd name="T91" fmla="*/ 188 h 266"/>
                <a:gd name="T92" fmla="*/ 34 w 267"/>
                <a:gd name="T93" fmla="*/ 174 h 266"/>
                <a:gd name="T94" fmla="*/ 9 w 267"/>
                <a:gd name="T95" fmla="*/ 179 h 266"/>
                <a:gd name="T96" fmla="*/ 1 w 267"/>
                <a:gd name="T97" fmla="*/ 144 h 266"/>
                <a:gd name="T98" fmla="*/ 5 w 267"/>
                <a:gd name="T99" fmla="*/ 140 h 266"/>
                <a:gd name="T100" fmla="*/ 26 w 267"/>
                <a:gd name="T101" fmla="*/ 127 h 266"/>
                <a:gd name="T102" fmla="*/ 6 w 267"/>
                <a:gd name="T103" fmla="*/ 112 h 266"/>
                <a:gd name="T104" fmla="*/ 4 w 267"/>
                <a:gd name="T105" fmla="*/ 107 h 266"/>
                <a:gd name="T106" fmla="*/ 14 w 267"/>
                <a:gd name="T107" fmla="*/ 73 h 266"/>
                <a:gd name="T108" fmla="*/ 39 w 267"/>
                <a:gd name="T109" fmla="*/ 81 h 266"/>
                <a:gd name="T110" fmla="*/ 48 w 267"/>
                <a:gd name="T111" fmla="*/ 67 h 266"/>
                <a:gd name="T112" fmla="*/ 30 w 267"/>
                <a:gd name="T113" fmla="*/ 48 h 266"/>
                <a:gd name="T114" fmla="*/ 57 w 267"/>
                <a:gd name="T115" fmla="*/ 23 h 266"/>
                <a:gd name="T116" fmla="*/ 63 w 267"/>
                <a:gd name="T117" fmla="*/ 23 h 266"/>
                <a:gd name="T118" fmla="*/ 85 w 267"/>
                <a:gd name="T119" fmla="*/ 36 h 266"/>
                <a:gd name="T120" fmla="*/ 87 w 267"/>
                <a:gd name="T121" fmla="*/ 12 h 266"/>
                <a:gd name="T122" fmla="*/ 90 w 267"/>
                <a:gd name="T123" fmla="*/ 6 h 266"/>
                <a:gd name="T124" fmla="*/ 125 w 267"/>
                <a:gd name="T1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266">
                  <a:moveTo>
                    <a:pt x="136" y="89"/>
                  </a:moveTo>
                  <a:lnTo>
                    <a:pt x="119" y="91"/>
                  </a:lnTo>
                  <a:lnTo>
                    <a:pt x="104" y="101"/>
                  </a:lnTo>
                  <a:lnTo>
                    <a:pt x="94" y="114"/>
                  </a:lnTo>
                  <a:lnTo>
                    <a:pt x="90" y="131"/>
                  </a:lnTo>
                  <a:lnTo>
                    <a:pt x="93" y="146"/>
                  </a:lnTo>
                  <a:lnTo>
                    <a:pt x="102" y="161"/>
                  </a:lnTo>
                  <a:lnTo>
                    <a:pt x="115" y="171"/>
                  </a:lnTo>
                  <a:lnTo>
                    <a:pt x="132" y="175"/>
                  </a:lnTo>
                  <a:lnTo>
                    <a:pt x="148" y="174"/>
                  </a:lnTo>
                  <a:lnTo>
                    <a:pt x="162" y="165"/>
                  </a:lnTo>
                  <a:lnTo>
                    <a:pt x="173" y="150"/>
                  </a:lnTo>
                  <a:lnTo>
                    <a:pt x="177" y="135"/>
                  </a:lnTo>
                  <a:lnTo>
                    <a:pt x="175" y="118"/>
                  </a:lnTo>
                  <a:lnTo>
                    <a:pt x="166" y="103"/>
                  </a:lnTo>
                  <a:lnTo>
                    <a:pt x="152" y="93"/>
                  </a:lnTo>
                  <a:lnTo>
                    <a:pt x="136" y="89"/>
                  </a:lnTo>
                  <a:close/>
                  <a:moveTo>
                    <a:pt x="125" y="0"/>
                  </a:moveTo>
                  <a:lnTo>
                    <a:pt x="127" y="4"/>
                  </a:lnTo>
                  <a:lnTo>
                    <a:pt x="131" y="25"/>
                  </a:lnTo>
                  <a:lnTo>
                    <a:pt x="140" y="25"/>
                  </a:lnTo>
                  <a:lnTo>
                    <a:pt x="148" y="25"/>
                  </a:lnTo>
                  <a:lnTo>
                    <a:pt x="154" y="5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90" y="12"/>
                  </a:lnTo>
                  <a:lnTo>
                    <a:pt x="194" y="13"/>
                  </a:lnTo>
                  <a:lnTo>
                    <a:pt x="192" y="17"/>
                  </a:lnTo>
                  <a:lnTo>
                    <a:pt x="186" y="38"/>
                  </a:lnTo>
                  <a:lnTo>
                    <a:pt x="192" y="42"/>
                  </a:lnTo>
                  <a:lnTo>
                    <a:pt x="199" y="47"/>
                  </a:lnTo>
                  <a:lnTo>
                    <a:pt x="215" y="33"/>
                  </a:lnTo>
                  <a:lnTo>
                    <a:pt x="218" y="29"/>
                  </a:lnTo>
                  <a:lnTo>
                    <a:pt x="221" y="33"/>
                  </a:lnTo>
                  <a:lnTo>
                    <a:pt x="242" y="56"/>
                  </a:lnTo>
                  <a:lnTo>
                    <a:pt x="245" y="59"/>
                  </a:lnTo>
                  <a:lnTo>
                    <a:pt x="242" y="61"/>
                  </a:lnTo>
                  <a:lnTo>
                    <a:pt x="226" y="76"/>
                  </a:lnTo>
                  <a:lnTo>
                    <a:pt x="230" y="84"/>
                  </a:lnTo>
                  <a:lnTo>
                    <a:pt x="233" y="90"/>
                  </a:lnTo>
                  <a:lnTo>
                    <a:pt x="255" y="86"/>
                  </a:lnTo>
                  <a:lnTo>
                    <a:pt x="259" y="85"/>
                  </a:lnTo>
                  <a:lnTo>
                    <a:pt x="259" y="89"/>
                  </a:lnTo>
                  <a:lnTo>
                    <a:pt x="266" y="120"/>
                  </a:lnTo>
                  <a:lnTo>
                    <a:pt x="267" y="124"/>
                  </a:lnTo>
                  <a:lnTo>
                    <a:pt x="263" y="125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1" y="146"/>
                  </a:lnTo>
                  <a:lnTo>
                    <a:pt x="262" y="153"/>
                  </a:lnTo>
                  <a:lnTo>
                    <a:pt x="266" y="154"/>
                  </a:lnTo>
                  <a:lnTo>
                    <a:pt x="264" y="158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49" y="191"/>
                  </a:lnTo>
                  <a:lnTo>
                    <a:pt x="229" y="184"/>
                  </a:lnTo>
                  <a:lnTo>
                    <a:pt x="224" y="191"/>
                  </a:lnTo>
                  <a:lnTo>
                    <a:pt x="220" y="197"/>
                  </a:lnTo>
                  <a:lnTo>
                    <a:pt x="234" y="215"/>
                  </a:lnTo>
                  <a:lnTo>
                    <a:pt x="237" y="217"/>
                  </a:lnTo>
                  <a:lnTo>
                    <a:pt x="234" y="220"/>
                  </a:lnTo>
                  <a:lnTo>
                    <a:pt x="211" y="241"/>
                  </a:lnTo>
                  <a:lnTo>
                    <a:pt x="207" y="243"/>
                  </a:lnTo>
                  <a:lnTo>
                    <a:pt x="204" y="241"/>
                  </a:lnTo>
                  <a:lnTo>
                    <a:pt x="190" y="225"/>
                  </a:lnTo>
                  <a:lnTo>
                    <a:pt x="183" y="229"/>
                  </a:lnTo>
                  <a:lnTo>
                    <a:pt x="175" y="232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7" y="258"/>
                  </a:lnTo>
                  <a:lnTo>
                    <a:pt x="145" y="264"/>
                  </a:lnTo>
                  <a:lnTo>
                    <a:pt x="141" y="266"/>
                  </a:lnTo>
                  <a:lnTo>
                    <a:pt x="141" y="262"/>
                  </a:lnTo>
                  <a:lnTo>
                    <a:pt x="136" y="241"/>
                  </a:lnTo>
                  <a:lnTo>
                    <a:pt x="128" y="241"/>
                  </a:lnTo>
                  <a:lnTo>
                    <a:pt x="120" y="239"/>
                  </a:lnTo>
                  <a:lnTo>
                    <a:pt x="114" y="260"/>
                  </a:lnTo>
                  <a:lnTo>
                    <a:pt x="112" y="264"/>
                  </a:lnTo>
                  <a:lnTo>
                    <a:pt x="108" y="263"/>
                  </a:lnTo>
                  <a:lnTo>
                    <a:pt x="78" y="252"/>
                  </a:lnTo>
                  <a:lnTo>
                    <a:pt x="74" y="251"/>
                  </a:lnTo>
                  <a:lnTo>
                    <a:pt x="76" y="247"/>
                  </a:lnTo>
                  <a:lnTo>
                    <a:pt x="82" y="228"/>
                  </a:lnTo>
                  <a:lnTo>
                    <a:pt x="74" y="222"/>
                  </a:lnTo>
                  <a:lnTo>
                    <a:pt x="68" y="218"/>
                  </a:lnTo>
                  <a:lnTo>
                    <a:pt x="52" y="233"/>
                  </a:lnTo>
                  <a:lnTo>
                    <a:pt x="49" y="235"/>
                  </a:lnTo>
                  <a:lnTo>
                    <a:pt x="47" y="233"/>
                  </a:lnTo>
                  <a:lnTo>
                    <a:pt x="25" y="209"/>
                  </a:lnTo>
                  <a:lnTo>
                    <a:pt x="22" y="205"/>
                  </a:lnTo>
                  <a:lnTo>
                    <a:pt x="25" y="203"/>
                  </a:lnTo>
                  <a:lnTo>
                    <a:pt x="42" y="188"/>
                  </a:lnTo>
                  <a:lnTo>
                    <a:pt x="38" y="182"/>
                  </a:lnTo>
                  <a:lnTo>
                    <a:pt x="34" y="174"/>
                  </a:lnTo>
                  <a:lnTo>
                    <a:pt x="13" y="179"/>
                  </a:lnTo>
                  <a:lnTo>
                    <a:pt x="9" y="179"/>
                  </a:lnTo>
                  <a:lnTo>
                    <a:pt x="8" y="175"/>
                  </a:lnTo>
                  <a:lnTo>
                    <a:pt x="1" y="144"/>
                  </a:lnTo>
                  <a:lnTo>
                    <a:pt x="0" y="140"/>
                  </a:lnTo>
                  <a:lnTo>
                    <a:pt x="5" y="140"/>
                  </a:lnTo>
                  <a:lnTo>
                    <a:pt x="26" y="135"/>
                  </a:lnTo>
                  <a:lnTo>
                    <a:pt x="26" y="127"/>
                  </a:lnTo>
                  <a:lnTo>
                    <a:pt x="26" y="119"/>
                  </a:lnTo>
                  <a:lnTo>
                    <a:pt x="6" y="112"/>
                  </a:lnTo>
                  <a:lnTo>
                    <a:pt x="2" y="111"/>
                  </a:lnTo>
                  <a:lnTo>
                    <a:pt x="4" y="107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39" y="81"/>
                  </a:lnTo>
                  <a:lnTo>
                    <a:pt x="43" y="73"/>
                  </a:lnTo>
                  <a:lnTo>
                    <a:pt x="48" y="67"/>
                  </a:lnTo>
                  <a:lnTo>
                    <a:pt x="32" y="51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57" y="23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77" y="40"/>
                  </a:lnTo>
                  <a:lnTo>
                    <a:pt x="85" y="36"/>
                  </a:lnTo>
                  <a:lnTo>
                    <a:pt x="91" y="33"/>
                  </a:lnTo>
                  <a:lnTo>
                    <a:pt x="87" y="12"/>
                  </a:lnTo>
                  <a:lnTo>
                    <a:pt x="86" y="8"/>
                  </a:lnTo>
                  <a:lnTo>
                    <a:pt x="90" y="6"/>
                  </a:lnTo>
                  <a:lnTo>
                    <a:pt x="122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6AA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" name="Freeform 200"/>
            <p:cNvSpPr>
              <a:spLocks noEditPoints="1"/>
            </p:cNvSpPr>
            <p:nvPr/>
          </p:nvSpPr>
          <p:spPr bwMode="auto">
            <a:xfrm>
              <a:off x="969935" y="2765410"/>
              <a:ext cx="368300" cy="369887"/>
            </a:xfrm>
            <a:custGeom>
              <a:avLst/>
              <a:gdLst>
                <a:gd name="T0" fmla="*/ 119 w 265"/>
                <a:gd name="T1" fmla="*/ 93 h 267"/>
                <a:gd name="T2" fmla="*/ 94 w 265"/>
                <a:gd name="T3" fmla="*/ 115 h 267"/>
                <a:gd name="T4" fmla="*/ 91 w 265"/>
                <a:gd name="T5" fmla="*/ 148 h 267"/>
                <a:gd name="T6" fmla="*/ 115 w 265"/>
                <a:gd name="T7" fmla="*/ 173 h 267"/>
                <a:gd name="T8" fmla="*/ 148 w 265"/>
                <a:gd name="T9" fmla="*/ 174 h 267"/>
                <a:gd name="T10" fmla="*/ 172 w 265"/>
                <a:gd name="T11" fmla="*/ 152 h 267"/>
                <a:gd name="T12" fmla="*/ 174 w 265"/>
                <a:gd name="T13" fmla="*/ 119 h 267"/>
                <a:gd name="T14" fmla="*/ 151 w 265"/>
                <a:gd name="T15" fmla="*/ 94 h 267"/>
                <a:gd name="T16" fmla="*/ 125 w 265"/>
                <a:gd name="T17" fmla="*/ 0 h 267"/>
                <a:gd name="T18" fmla="*/ 131 w 265"/>
                <a:gd name="T19" fmla="*/ 26 h 267"/>
                <a:gd name="T20" fmla="*/ 146 w 265"/>
                <a:gd name="T21" fmla="*/ 26 h 267"/>
                <a:gd name="T22" fmla="*/ 154 w 265"/>
                <a:gd name="T23" fmla="*/ 1 h 267"/>
                <a:gd name="T24" fmla="*/ 188 w 265"/>
                <a:gd name="T25" fmla="*/ 13 h 267"/>
                <a:gd name="T26" fmla="*/ 191 w 265"/>
                <a:gd name="T27" fmla="*/ 18 h 267"/>
                <a:gd name="T28" fmla="*/ 191 w 265"/>
                <a:gd name="T29" fmla="*/ 43 h 267"/>
                <a:gd name="T30" fmla="*/ 214 w 265"/>
                <a:gd name="T31" fmla="*/ 33 h 267"/>
                <a:gd name="T32" fmla="*/ 220 w 265"/>
                <a:gd name="T33" fmla="*/ 33 h 267"/>
                <a:gd name="T34" fmla="*/ 244 w 265"/>
                <a:gd name="T35" fmla="*/ 60 h 267"/>
                <a:gd name="T36" fmla="*/ 225 w 265"/>
                <a:gd name="T37" fmla="*/ 77 h 267"/>
                <a:gd name="T38" fmla="*/ 233 w 265"/>
                <a:gd name="T39" fmla="*/ 92 h 267"/>
                <a:gd name="T40" fmla="*/ 258 w 265"/>
                <a:gd name="T41" fmla="*/ 86 h 267"/>
                <a:gd name="T42" fmla="*/ 265 w 265"/>
                <a:gd name="T43" fmla="*/ 122 h 267"/>
                <a:gd name="T44" fmla="*/ 262 w 265"/>
                <a:gd name="T45" fmla="*/ 127 h 267"/>
                <a:gd name="T46" fmla="*/ 241 w 265"/>
                <a:gd name="T47" fmla="*/ 139 h 267"/>
                <a:gd name="T48" fmla="*/ 260 w 265"/>
                <a:gd name="T49" fmla="*/ 154 h 267"/>
                <a:gd name="T50" fmla="*/ 263 w 265"/>
                <a:gd name="T51" fmla="*/ 158 h 267"/>
                <a:gd name="T52" fmla="*/ 252 w 265"/>
                <a:gd name="T53" fmla="*/ 194 h 267"/>
                <a:gd name="T54" fmla="*/ 227 w 265"/>
                <a:gd name="T55" fmla="*/ 186 h 267"/>
                <a:gd name="T56" fmla="*/ 218 w 265"/>
                <a:gd name="T57" fmla="*/ 199 h 267"/>
                <a:gd name="T58" fmla="*/ 237 w 265"/>
                <a:gd name="T59" fmla="*/ 219 h 267"/>
                <a:gd name="T60" fmla="*/ 209 w 265"/>
                <a:gd name="T61" fmla="*/ 242 h 267"/>
                <a:gd name="T62" fmla="*/ 204 w 265"/>
                <a:gd name="T63" fmla="*/ 242 h 267"/>
                <a:gd name="T64" fmla="*/ 182 w 265"/>
                <a:gd name="T65" fmla="*/ 229 h 267"/>
                <a:gd name="T66" fmla="*/ 179 w 265"/>
                <a:gd name="T67" fmla="*/ 254 h 267"/>
                <a:gd name="T68" fmla="*/ 176 w 265"/>
                <a:gd name="T69" fmla="*/ 259 h 267"/>
                <a:gd name="T70" fmla="*/ 141 w 265"/>
                <a:gd name="T71" fmla="*/ 267 h 267"/>
                <a:gd name="T72" fmla="*/ 136 w 265"/>
                <a:gd name="T73" fmla="*/ 241 h 267"/>
                <a:gd name="T74" fmla="*/ 119 w 265"/>
                <a:gd name="T75" fmla="*/ 241 h 267"/>
                <a:gd name="T76" fmla="*/ 111 w 265"/>
                <a:gd name="T77" fmla="*/ 266 h 267"/>
                <a:gd name="T78" fmla="*/ 77 w 265"/>
                <a:gd name="T79" fmla="*/ 254 h 267"/>
                <a:gd name="T80" fmla="*/ 74 w 265"/>
                <a:gd name="T81" fmla="*/ 249 h 267"/>
                <a:gd name="T82" fmla="*/ 74 w 265"/>
                <a:gd name="T83" fmla="*/ 224 h 267"/>
                <a:gd name="T84" fmla="*/ 51 w 265"/>
                <a:gd name="T85" fmla="*/ 234 h 267"/>
                <a:gd name="T86" fmla="*/ 45 w 265"/>
                <a:gd name="T87" fmla="*/ 234 h 267"/>
                <a:gd name="T88" fmla="*/ 22 w 265"/>
                <a:gd name="T89" fmla="*/ 207 h 267"/>
                <a:gd name="T90" fmla="*/ 40 w 265"/>
                <a:gd name="T91" fmla="*/ 190 h 267"/>
                <a:gd name="T92" fmla="*/ 34 w 265"/>
                <a:gd name="T93" fmla="*/ 175 h 267"/>
                <a:gd name="T94" fmla="*/ 7 w 265"/>
                <a:gd name="T95" fmla="*/ 181 h 267"/>
                <a:gd name="T96" fmla="*/ 1 w 265"/>
                <a:gd name="T97" fmla="*/ 145 h 267"/>
                <a:gd name="T98" fmla="*/ 3 w 265"/>
                <a:gd name="T99" fmla="*/ 140 h 267"/>
                <a:gd name="T100" fmla="*/ 24 w 265"/>
                <a:gd name="T101" fmla="*/ 128 h 267"/>
                <a:gd name="T102" fmla="*/ 5 w 265"/>
                <a:gd name="T103" fmla="*/ 114 h 267"/>
                <a:gd name="T104" fmla="*/ 2 w 265"/>
                <a:gd name="T105" fmla="*/ 109 h 267"/>
                <a:gd name="T106" fmla="*/ 14 w 265"/>
                <a:gd name="T107" fmla="*/ 73 h 267"/>
                <a:gd name="T108" fmla="*/ 38 w 265"/>
                <a:gd name="T109" fmla="*/ 81 h 267"/>
                <a:gd name="T110" fmla="*/ 47 w 265"/>
                <a:gd name="T111" fmla="*/ 68 h 267"/>
                <a:gd name="T112" fmla="*/ 30 w 265"/>
                <a:gd name="T113" fmla="*/ 48 h 267"/>
                <a:gd name="T114" fmla="*/ 56 w 265"/>
                <a:gd name="T115" fmla="*/ 25 h 267"/>
                <a:gd name="T116" fmla="*/ 62 w 265"/>
                <a:gd name="T117" fmla="*/ 25 h 267"/>
                <a:gd name="T118" fmla="*/ 83 w 265"/>
                <a:gd name="T119" fmla="*/ 38 h 267"/>
                <a:gd name="T120" fmla="*/ 86 w 265"/>
                <a:gd name="T121" fmla="*/ 13 h 267"/>
                <a:gd name="T122" fmla="*/ 90 w 265"/>
                <a:gd name="T123" fmla="*/ 8 h 267"/>
                <a:gd name="T124" fmla="*/ 125 w 265"/>
                <a:gd name="T1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5" h="267">
                  <a:moveTo>
                    <a:pt x="134" y="90"/>
                  </a:moveTo>
                  <a:lnTo>
                    <a:pt x="119" y="93"/>
                  </a:lnTo>
                  <a:lnTo>
                    <a:pt x="104" y="101"/>
                  </a:lnTo>
                  <a:lnTo>
                    <a:pt x="94" y="115"/>
                  </a:lnTo>
                  <a:lnTo>
                    <a:pt x="90" y="131"/>
                  </a:lnTo>
                  <a:lnTo>
                    <a:pt x="91" y="148"/>
                  </a:lnTo>
                  <a:lnTo>
                    <a:pt x="100" y="162"/>
                  </a:lnTo>
                  <a:lnTo>
                    <a:pt x="115" y="173"/>
                  </a:lnTo>
                  <a:lnTo>
                    <a:pt x="131" y="177"/>
                  </a:lnTo>
                  <a:lnTo>
                    <a:pt x="148" y="174"/>
                  </a:lnTo>
                  <a:lnTo>
                    <a:pt x="162" y="166"/>
                  </a:lnTo>
                  <a:lnTo>
                    <a:pt x="172" y="152"/>
                  </a:lnTo>
                  <a:lnTo>
                    <a:pt x="176" y="136"/>
                  </a:lnTo>
                  <a:lnTo>
                    <a:pt x="174" y="119"/>
                  </a:lnTo>
                  <a:lnTo>
                    <a:pt x="165" y="105"/>
                  </a:lnTo>
                  <a:lnTo>
                    <a:pt x="151" y="94"/>
                  </a:lnTo>
                  <a:lnTo>
                    <a:pt x="134" y="90"/>
                  </a:lnTo>
                  <a:close/>
                  <a:moveTo>
                    <a:pt x="125" y="0"/>
                  </a:moveTo>
                  <a:lnTo>
                    <a:pt x="125" y="4"/>
                  </a:lnTo>
                  <a:lnTo>
                    <a:pt x="131" y="26"/>
                  </a:lnTo>
                  <a:lnTo>
                    <a:pt x="138" y="26"/>
                  </a:lnTo>
                  <a:lnTo>
                    <a:pt x="146" y="26"/>
                  </a:lnTo>
                  <a:lnTo>
                    <a:pt x="153" y="5"/>
                  </a:lnTo>
                  <a:lnTo>
                    <a:pt x="154" y="1"/>
                  </a:lnTo>
                  <a:lnTo>
                    <a:pt x="158" y="3"/>
                  </a:lnTo>
                  <a:lnTo>
                    <a:pt x="188" y="13"/>
                  </a:lnTo>
                  <a:lnTo>
                    <a:pt x="192" y="14"/>
                  </a:lnTo>
                  <a:lnTo>
                    <a:pt x="191" y="18"/>
                  </a:lnTo>
                  <a:lnTo>
                    <a:pt x="184" y="39"/>
                  </a:lnTo>
                  <a:lnTo>
                    <a:pt x="191" y="43"/>
                  </a:lnTo>
                  <a:lnTo>
                    <a:pt x="199" y="47"/>
                  </a:lnTo>
                  <a:lnTo>
                    <a:pt x="214" y="33"/>
                  </a:lnTo>
                  <a:lnTo>
                    <a:pt x="217" y="30"/>
                  </a:lnTo>
                  <a:lnTo>
                    <a:pt x="220" y="33"/>
                  </a:lnTo>
                  <a:lnTo>
                    <a:pt x="242" y="58"/>
                  </a:lnTo>
                  <a:lnTo>
                    <a:pt x="244" y="60"/>
                  </a:lnTo>
                  <a:lnTo>
                    <a:pt x="241" y="63"/>
                  </a:lnTo>
                  <a:lnTo>
                    <a:pt x="225" y="77"/>
                  </a:lnTo>
                  <a:lnTo>
                    <a:pt x="229" y="85"/>
                  </a:lnTo>
                  <a:lnTo>
                    <a:pt x="233" y="92"/>
                  </a:lnTo>
                  <a:lnTo>
                    <a:pt x="254" y="88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65" y="122"/>
                  </a:lnTo>
                  <a:lnTo>
                    <a:pt x="265" y="126"/>
                  </a:lnTo>
                  <a:lnTo>
                    <a:pt x="262" y="127"/>
                  </a:lnTo>
                  <a:lnTo>
                    <a:pt x="241" y="131"/>
                  </a:lnTo>
                  <a:lnTo>
                    <a:pt x="241" y="139"/>
                  </a:lnTo>
                  <a:lnTo>
                    <a:pt x="239" y="147"/>
                  </a:lnTo>
                  <a:lnTo>
                    <a:pt x="260" y="154"/>
                  </a:lnTo>
                  <a:lnTo>
                    <a:pt x="264" y="156"/>
                  </a:lnTo>
                  <a:lnTo>
                    <a:pt x="263" y="158"/>
                  </a:lnTo>
                  <a:lnTo>
                    <a:pt x="254" y="190"/>
                  </a:lnTo>
                  <a:lnTo>
                    <a:pt x="252" y="194"/>
                  </a:lnTo>
                  <a:lnTo>
                    <a:pt x="248" y="192"/>
                  </a:lnTo>
                  <a:lnTo>
                    <a:pt x="227" y="186"/>
                  </a:lnTo>
                  <a:lnTo>
                    <a:pt x="224" y="192"/>
                  </a:lnTo>
                  <a:lnTo>
                    <a:pt x="218" y="199"/>
                  </a:lnTo>
                  <a:lnTo>
                    <a:pt x="233" y="215"/>
                  </a:lnTo>
                  <a:lnTo>
                    <a:pt x="237" y="219"/>
                  </a:lnTo>
                  <a:lnTo>
                    <a:pt x="233" y="221"/>
                  </a:lnTo>
                  <a:lnTo>
                    <a:pt x="209" y="242"/>
                  </a:lnTo>
                  <a:lnTo>
                    <a:pt x="207" y="245"/>
                  </a:lnTo>
                  <a:lnTo>
                    <a:pt x="204" y="242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5" y="233"/>
                  </a:lnTo>
                  <a:lnTo>
                    <a:pt x="179" y="254"/>
                  </a:lnTo>
                  <a:lnTo>
                    <a:pt x="180" y="258"/>
                  </a:lnTo>
                  <a:lnTo>
                    <a:pt x="176" y="259"/>
                  </a:lnTo>
                  <a:lnTo>
                    <a:pt x="145" y="266"/>
                  </a:lnTo>
                  <a:lnTo>
                    <a:pt x="141" y="267"/>
                  </a:lnTo>
                  <a:lnTo>
                    <a:pt x="140" y="263"/>
                  </a:lnTo>
                  <a:lnTo>
                    <a:pt x="136" y="241"/>
                  </a:lnTo>
                  <a:lnTo>
                    <a:pt x="127" y="241"/>
                  </a:lnTo>
                  <a:lnTo>
                    <a:pt x="119" y="241"/>
                  </a:lnTo>
                  <a:lnTo>
                    <a:pt x="112" y="262"/>
                  </a:lnTo>
                  <a:lnTo>
                    <a:pt x="111" y="266"/>
                  </a:lnTo>
                  <a:lnTo>
                    <a:pt x="107" y="264"/>
                  </a:lnTo>
                  <a:lnTo>
                    <a:pt x="77" y="254"/>
                  </a:lnTo>
                  <a:lnTo>
                    <a:pt x="73" y="253"/>
                  </a:lnTo>
                  <a:lnTo>
                    <a:pt x="74" y="249"/>
                  </a:lnTo>
                  <a:lnTo>
                    <a:pt x="81" y="228"/>
                  </a:lnTo>
                  <a:lnTo>
                    <a:pt x="74" y="224"/>
                  </a:lnTo>
                  <a:lnTo>
                    <a:pt x="68" y="220"/>
                  </a:lnTo>
                  <a:lnTo>
                    <a:pt x="51" y="234"/>
                  </a:lnTo>
                  <a:lnTo>
                    <a:pt x="48" y="237"/>
                  </a:lnTo>
                  <a:lnTo>
                    <a:pt x="45" y="234"/>
                  </a:lnTo>
                  <a:lnTo>
                    <a:pt x="24" y="209"/>
                  </a:lnTo>
                  <a:lnTo>
                    <a:pt x="22" y="207"/>
                  </a:lnTo>
                  <a:lnTo>
                    <a:pt x="24" y="204"/>
                  </a:lnTo>
                  <a:lnTo>
                    <a:pt x="40" y="190"/>
                  </a:lnTo>
                  <a:lnTo>
                    <a:pt x="36" y="182"/>
                  </a:lnTo>
                  <a:lnTo>
                    <a:pt x="34" y="175"/>
                  </a:lnTo>
                  <a:lnTo>
                    <a:pt x="11" y="179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3" y="140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6" y="120"/>
                  </a:lnTo>
                  <a:lnTo>
                    <a:pt x="5" y="114"/>
                  </a:lnTo>
                  <a:lnTo>
                    <a:pt x="1" y="113"/>
                  </a:lnTo>
                  <a:lnTo>
                    <a:pt x="2" y="109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5"/>
                  </a:lnTo>
                  <a:lnTo>
                    <a:pt x="38" y="81"/>
                  </a:lnTo>
                  <a:lnTo>
                    <a:pt x="43" y="75"/>
                  </a:lnTo>
                  <a:lnTo>
                    <a:pt x="47" y="68"/>
                  </a:lnTo>
                  <a:lnTo>
                    <a:pt x="32" y="52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56" y="25"/>
                  </a:lnTo>
                  <a:lnTo>
                    <a:pt x="60" y="22"/>
                  </a:lnTo>
                  <a:lnTo>
                    <a:pt x="62" y="25"/>
                  </a:lnTo>
                  <a:lnTo>
                    <a:pt x="77" y="42"/>
                  </a:lnTo>
                  <a:lnTo>
                    <a:pt x="83" y="38"/>
                  </a:lnTo>
                  <a:lnTo>
                    <a:pt x="91" y="34"/>
                  </a:lnTo>
                  <a:lnTo>
                    <a:pt x="86" y="13"/>
                  </a:lnTo>
                  <a:lnTo>
                    <a:pt x="86" y="9"/>
                  </a:lnTo>
                  <a:lnTo>
                    <a:pt x="90" y="8"/>
                  </a:lnTo>
                  <a:lnTo>
                    <a:pt x="121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18C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" name="Freeform 201"/>
            <p:cNvSpPr>
              <a:spLocks noEditPoints="1"/>
            </p:cNvSpPr>
            <p:nvPr/>
          </p:nvSpPr>
          <p:spPr bwMode="auto">
            <a:xfrm>
              <a:off x="1212822" y="2281222"/>
              <a:ext cx="369888" cy="368300"/>
            </a:xfrm>
            <a:custGeom>
              <a:avLst/>
              <a:gdLst>
                <a:gd name="T0" fmla="*/ 118 w 266"/>
                <a:gd name="T1" fmla="*/ 91 h 265"/>
                <a:gd name="T2" fmla="*/ 93 w 266"/>
                <a:gd name="T3" fmla="*/ 114 h 265"/>
                <a:gd name="T4" fmla="*/ 92 w 266"/>
                <a:gd name="T5" fmla="*/ 146 h 265"/>
                <a:gd name="T6" fmla="*/ 114 w 266"/>
                <a:gd name="T7" fmla="*/ 171 h 265"/>
                <a:gd name="T8" fmla="*/ 147 w 266"/>
                <a:gd name="T9" fmla="*/ 174 h 265"/>
                <a:gd name="T10" fmla="*/ 172 w 266"/>
                <a:gd name="T11" fmla="*/ 150 h 265"/>
                <a:gd name="T12" fmla="*/ 174 w 266"/>
                <a:gd name="T13" fmla="*/ 117 h 265"/>
                <a:gd name="T14" fmla="*/ 151 w 266"/>
                <a:gd name="T15" fmla="*/ 93 h 265"/>
                <a:gd name="T16" fmla="*/ 125 w 266"/>
                <a:gd name="T17" fmla="*/ 0 h 265"/>
                <a:gd name="T18" fmla="*/ 130 w 266"/>
                <a:gd name="T19" fmla="*/ 25 h 265"/>
                <a:gd name="T20" fmla="*/ 147 w 266"/>
                <a:gd name="T21" fmla="*/ 25 h 265"/>
                <a:gd name="T22" fmla="*/ 155 w 266"/>
                <a:gd name="T23" fmla="*/ 1 h 265"/>
                <a:gd name="T24" fmla="*/ 189 w 266"/>
                <a:gd name="T25" fmla="*/ 11 h 265"/>
                <a:gd name="T26" fmla="*/ 191 w 266"/>
                <a:gd name="T27" fmla="*/ 17 h 265"/>
                <a:gd name="T28" fmla="*/ 191 w 266"/>
                <a:gd name="T29" fmla="*/ 42 h 265"/>
                <a:gd name="T30" fmla="*/ 215 w 266"/>
                <a:gd name="T31" fmla="*/ 31 h 265"/>
                <a:gd name="T32" fmla="*/ 220 w 266"/>
                <a:gd name="T33" fmla="*/ 32 h 265"/>
                <a:gd name="T34" fmla="*/ 244 w 266"/>
                <a:gd name="T35" fmla="*/ 59 h 265"/>
                <a:gd name="T36" fmla="*/ 225 w 266"/>
                <a:gd name="T37" fmla="*/ 76 h 265"/>
                <a:gd name="T38" fmla="*/ 232 w 266"/>
                <a:gd name="T39" fmla="*/ 90 h 265"/>
                <a:gd name="T40" fmla="*/ 258 w 266"/>
                <a:gd name="T41" fmla="*/ 85 h 265"/>
                <a:gd name="T42" fmla="*/ 265 w 266"/>
                <a:gd name="T43" fmla="*/ 120 h 265"/>
                <a:gd name="T44" fmla="*/ 262 w 266"/>
                <a:gd name="T45" fmla="*/ 125 h 265"/>
                <a:gd name="T46" fmla="*/ 241 w 266"/>
                <a:gd name="T47" fmla="*/ 138 h 265"/>
                <a:gd name="T48" fmla="*/ 261 w 266"/>
                <a:gd name="T49" fmla="*/ 153 h 265"/>
                <a:gd name="T50" fmla="*/ 263 w 266"/>
                <a:gd name="T51" fmla="*/ 158 h 265"/>
                <a:gd name="T52" fmla="*/ 252 w 266"/>
                <a:gd name="T53" fmla="*/ 192 h 265"/>
                <a:gd name="T54" fmla="*/ 228 w 266"/>
                <a:gd name="T55" fmla="*/ 184 h 265"/>
                <a:gd name="T56" fmla="*/ 219 w 266"/>
                <a:gd name="T57" fmla="*/ 197 h 265"/>
                <a:gd name="T58" fmla="*/ 236 w 266"/>
                <a:gd name="T59" fmla="*/ 217 h 265"/>
                <a:gd name="T60" fmla="*/ 210 w 266"/>
                <a:gd name="T61" fmla="*/ 241 h 265"/>
                <a:gd name="T62" fmla="*/ 203 w 266"/>
                <a:gd name="T63" fmla="*/ 241 h 265"/>
                <a:gd name="T64" fmla="*/ 182 w 266"/>
                <a:gd name="T65" fmla="*/ 229 h 265"/>
                <a:gd name="T66" fmla="*/ 180 w 266"/>
                <a:gd name="T67" fmla="*/ 254 h 265"/>
                <a:gd name="T68" fmla="*/ 176 w 266"/>
                <a:gd name="T69" fmla="*/ 258 h 265"/>
                <a:gd name="T70" fmla="*/ 140 w 266"/>
                <a:gd name="T71" fmla="*/ 265 h 265"/>
                <a:gd name="T72" fmla="*/ 135 w 266"/>
                <a:gd name="T73" fmla="*/ 241 h 265"/>
                <a:gd name="T74" fmla="*/ 119 w 266"/>
                <a:gd name="T75" fmla="*/ 239 h 265"/>
                <a:gd name="T76" fmla="*/ 111 w 266"/>
                <a:gd name="T77" fmla="*/ 264 h 265"/>
                <a:gd name="T78" fmla="*/ 77 w 266"/>
                <a:gd name="T79" fmla="*/ 252 h 265"/>
                <a:gd name="T80" fmla="*/ 75 w 266"/>
                <a:gd name="T81" fmla="*/ 247 h 265"/>
                <a:gd name="T82" fmla="*/ 75 w 266"/>
                <a:gd name="T83" fmla="*/ 222 h 265"/>
                <a:gd name="T84" fmla="*/ 51 w 266"/>
                <a:gd name="T85" fmla="*/ 233 h 265"/>
                <a:gd name="T86" fmla="*/ 46 w 266"/>
                <a:gd name="T87" fmla="*/ 233 h 265"/>
                <a:gd name="T88" fmla="*/ 21 w 266"/>
                <a:gd name="T89" fmla="*/ 205 h 265"/>
                <a:gd name="T90" fmla="*/ 41 w 266"/>
                <a:gd name="T91" fmla="*/ 188 h 265"/>
                <a:gd name="T92" fmla="*/ 33 w 266"/>
                <a:gd name="T93" fmla="*/ 174 h 265"/>
                <a:gd name="T94" fmla="*/ 8 w 266"/>
                <a:gd name="T95" fmla="*/ 179 h 265"/>
                <a:gd name="T96" fmla="*/ 0 w 266"/>
                <a:gd name="T97" fmla="*/ 144 h 265"/>
                <a:gd name="T98" fmla="*/ 4 w 266"/>
                <a:gd name="T99" fmla="*/ 140 h 265"/>
                <a:gd name="T100" fmla="*/ 25 w 266"/>
                <a:gd name="T101" fmla="*/ 127 h 265"/>
                <a:gd name="T102" fmla="*/ 5 w 266"/>
                <a:gd name="T103" fmla="*/ 112 h 265"/>
                <a:gd name="T104" fmla="*/ 3 w 266"/>
                <a:gd name="T105" fmla="*/ 107 h 265"/>
                <a:gd name="T106" fmla="*/ 13 w 266"/>
                <a:gd name="T107" fmla="*/ 73 h 265"/>
                <a:gd name="T108" fmla="*/ 38 w 266"/>
                <a:gd name="T109" fmla="*/ 81 h 265"/>
                <a:gd name="T110" fmla="*/ 47 w 266"/>
                <a:gd name="T111" fmla="*/ 66 h 265"/>
                <a:gd name="T112" fmla="*/ 29 w 266"/>
                <a:gd name="T113" fmla="*/ 48 h 265"/>
                <a:gd name="T114" fmla="*/ 56 w 266"/>
                <a:gd name="T115" fmla="*/ 23 h 265"/>
                <a:gd name="T116" fmla="*/ 62 w 266"/>
                <a:gd name="T117" fmla="*/ 23 h 265"/>
                <a:gd name="T118" fmla="*/ 84 w 266"/>
                <a:gd name="T119" fmla="*/ 36 h 265"/>
                <a:gd name="T120" fmla="*/ 87 w 266"/>
                <a:gd name="T121" fmla="*/ 11 h 265"/>
                <a:gd name="T122" fmla="*/ 89 w 266"/>
                <a:gd name="T123" fmla="*/ 6 h 265"/>
                <a:gd name="T124" fmla="*/ 125 w 266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6" h="265">
                  <a:moveTo>
                    <a:pt x="135" y="89"/>
                  </a:moveTo>
                  <a:lnTo>
                    <a:pt x="118" y="91"/>
                  </a:lnTo>
                  <a:lnTo>
                    <a:pt x="104" y="100"/>
                  </a:lnTo>
                  <a:lnTo>
                    <a:pt x="93" y="114"/>
                  </a:lnTo>
                  <a:lnTo>
                    <a:pt x="89" y="131"/>
                  </a:lnTo>
                  <a:lnTo>
                    <a:pt x="92" y="146"/>
                  </a:lnTo>
                  <a:lnTo>
                    <a:pt x="101" y="161"/>
                  </a:lnTo>
                  <a:lnTo>
                    <a:pt x="114" y="171"/>
                  </a:lnTo>
                  <a:lnTo>
                    <a:pt x="131" y="175"/>
                  </a:lnTo>
                  <a:lnTo>
                    <a:pt x="147" y="174"/>
                  </a:lnTo>
                  <a:lnTo>
                    <a:pt x="162" y="165"/>
                  </a:lnTo>
                  <a:lnTo>
                    <a:pt x="172" y="150"/>
                  </a:lnTo>
                  <a:lnTo>
                    <a:pt x="176" y="135"/>
                  </a:lnTo>
                  <a:lnTo>
                    <a:pt x="174" y="117"/>
                  </a:lnTo>
                  <a:lnTo>
                    <a:pt x="165" y="103"/>
                  </a:lnTo>
                  <a:lnTo>
                    <a:pt x="151" y="93"/>
                  </a:lnTo>
                  <a:lnTo>
                    <a:pt x="135" y="89"/>
                  </a:lnTo>
                  <a:close/>
                  <a:moveTo>
                    <a:pt x="125" y="0"/>
                  </a:moveTo>
                  <a:lnTo>
                    <a:pt x="126" y="4"/>
                  </a:lnTo>
                  <a:lnTo>
                    <a:pt x="130" y="25"/>
                  </a:lnTo>
                  <a:lnTo>
                    <a:pt x="139" y="25"/>
                  </a:lnTo>
                  <a:lnTo>
                    <a:pt x="147" y="25"/>
                  </a:lnTo>
                  <a:lnTo>
                    <a:pt x="153" y="5"/>
                  </a:lnTo>
                  <a:lnTo>
                    <a:pt x="155" y="1"/>
                  </a:lnTo>
                  <a:lnTo>
                    <a:pt x="159" y="2"/>
                  </a:lnTo>
                  <a:lnTo>
                    <a:pt x="189" y="11"/>
                  </a:lnTo>
                  <a:lnTo>
                    <a:pt x="193" y="13"/>
                  </a:lnTo>
                  <a:lnTo>
                    <a:pt x="191" y="17"/>
                  </a:lnTo>
                  <a:lnTo>
                    <a:pt x="185" y="38"/>
                  </a:lnTo>
                  <a:lnTo>
                    <a:pt x="191" y="42"/>
                  </a:lnTo>
                  <a:lnTo>
                    <a:pt x="198" y="47"/>
                  </a:lnTo>
                  <a:lnTo>
                    <a:pt x="215" y="31"/>
                  </a:lnTo>
                  <a:lnTo>
                    <a:pt x="218" y="28"/>
                  </a:lnTo>
                  <a:lnTo>
                    <a:pt x="220" y="32"/>
                  </a:lnTo>
                  <a:lnTo>
                    <a:pt x="241" y="56"/>
                  </a:lnTo>
                  <a:lnTo>
                    <a:pt x="244" y="59"/>
                  </a:lnTo>
                  <a:lnTo>
                    <a:pt x="241" y="61"/>
                  </a:lnTo>
                  <a:lnTo>
                    <a:pt x="225" y="76"/>
                  </a:lnTo>
                  <a:lnTo>
                    <a:pt x="229" y="83"/>
                  </a:lnTo>
                  <a:lnTo>
                    <a:pt x="232" y="90"/>
                  </a:lnTo>
                  <a:lnTo>
                    <a:pt x="254" y="86"/>
                  </a:lnTo>
                  <a:lnTo>
                    <a:pt x="258" y="85"/>
                  </a:lnTo>
                  <a:lnTo>
                    <a:pt x="258" y="89"/>
                  </a:lnTo>
                  <a:lnTo>
                    <a:pt x="265" y="120"/>
                  </a:lnTo>
                  <a:lnTo>
                    <a:pt x="266" y="124"/>
                  </a:lnTo>
                  <a:lnTo>
                    <a:pt x="262" y="125"/>
                  </a:lnTo>
                  <a:lnTo>
                    <a:pt x="241" y="129"/>
                  </a:lnTo>
                  <a:lnTo>
                    <a:pt x="241" y="138"/>
                  </a:lnTo>
                  <a:lnTo>
                    <a:pt x="240" y="146"/>
                  </a:lnTo>
                  <a:lnTo>
                    <a:pt x="261" y="153"/>
                  </a:lnTo>
                  <a:lnTo>
                    <a:pt x="265" y="154"/>
                  </a:lnTo>
                  <a:lnTo>
                    <a:pt x="263" y="158"/>
                  </a:lnTo>
                  <a:lnTo>
                    <a:pt x="253" y="188"/>
                  </a:lnTo>
                  <a:lnTo>
                    <a:pt x="252" y="192"/>
                  </a:lnTo>
                  <a:lnTo>
                    <a:pt x="248" y="191"/>
                  </a:lnTo>
                  <a:lnTo>
                    <a:pt x="228" y="184"/>
                  </a:lnTo>
                  <a:lnTo>
                    <a:pt x="223" y="191"/>
                  </a:lnTo>
                  <a:lnTo>
                    <a:pt x="219" y="197"/>
                  </a:lnTo>
                  <a:lnTo>
                    <a:pt x="233" y="214"/>
                  </a:lnTo>
                  <a:lnTo>
                    <a:pt x="236" y="217"/>
                  </a:lnTo>
                  <a:lnTo>
                    <a:pt x="233" y="220"/>
                  </a:lnTo>
                  <a:lnTo>
                    <a:pt x="210" y="241"/>
                  </a:lnTo>
                  <a:lnTo>
                    <a:pt x="206" y="243"/>
                  </a:lnTo>
                  <a:lnTo>
                    <a:pt x="203" y="241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4" y="231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44" y="264"/>
                  </a:lnTo>
                  <a:lnTo>
                    <a:pt x="140" y="265"/>
                  </a:lnTo>
                  <a:lnTo>
                    <a:pt x="140" y="262"/>
                  </a:lnTo>
                  <a:lnTo>
                    <a:pt x="135" y="241"/>
                  </a:lnTo>
                  <a:lnTo>
                    <a:pt x="127" y="241"/>
                  </a:lnTo>
                  <a:lnTo>
                    <a:pt x="119" y="239"/>
                  </a:lnTo>
                  <a:lnTo>
                    <a:pt x="113" y="260"/>
                  </a:lnTo>
                  <a:lnTo>
                    <a:pt x="111" y="264"/>
                  </a:lnTo>
                  <a:lnTo>
                    <a:pt x="107" y="263"/>
                  </a:lnTo>
                  <a:lnTo>
                    <a:pt x="77" y="252"/>
                  </a:lnTo>
                  <a:lnTo>
                    <a:pt x="73" y="251"/>
                  </a:lnTo>
                  <a:lnTo>
                    <a:pt x="75" y="247"/>
                  </a:lnTo>
                  <a:lnTo>
                    <a:pt x="81" y="227"/>
                  </a:lnTo>
                  <a:lnTo>
                    <a:pt x="75" y="222"/>
                  </a:lnTo>
                  <a:lnTo>
                    <a:pt x="67" y="218"/>
                  </a:lnTo>
                  <a:lnTo>
                    <a:pt x="51" y="233"/>
                  </a:lnTo>
                  <a:lnTo>
                    <a:pt x="49" y="235"/>
                  </a:lnTo>
                  <a:lnTo>
                    <a:pt x="46" y="233"/>
                  </a:lnTo>
                  <a:lnTo>
                    <a:pt x="24" y="209"/>
                  </a:lnTo>
                  <a:lnTo>
                    <a:pt x="21" y="205"/>
                  </a:lnTo>
                  <a:lnTo>
                    <a:pt x="25" y="203"/>
                  </a:lnTo>
                  <a:lnTo>
                    <a:pt x="41" y="188"/>
                  </a:lnTo>
                  <a:lnTo>
                    <a:pt x="37" y="182"/>
                  </a:lnTo>
                  <a:lnTo>
                    <a:pt x="33" y="174"/>
                  </a:lnTo>
                  <a:lnTo>
                    <a:pt x="12" y="179"/>
                  </a:lnTo>
                  <a:lnTo>
                    <a:pt x="8" y="179"/>
                  </a:lnTo>
                  <a:lnTo>
                    <a:pt x="7" y="175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40"/>
                  </a:lnTo>
                  <a:lnTo>
                    <a:pt x="25" y="135"/>
                  </a:lnTo>
                  <a:lnTo>
                    <a:pt x="25" y="127"/>
                  </a:lnTo>
                  <a:lnTo>
                    <a:pt x="26" y="119"/>
                  </a:lnTo>
                  <a:lnTo>
                    <a:pt x="5" y="112"/>
                  </a:lnTo>
                  <a:lnTo>
                    <a:pt x="1" y="111"/>
                  </a:lnTo>
                  <a:lnTo>
                    <a:pt x="3" y="107"/>
                  </a:lnTo>
                  <a:lnTo>
                    <a:pt x="12" y="77"/>
                  </a:lnTo>
                  <a:lnTo>
                    <a:pt x="13" y="73"/>
                  </a:lnTo>
                  <a:lnTo>
                    <a:pt x="17" y="74"/>
                  </a:lnTo>
                  <a:lnTo>
                    <a:pt x="38" y="81"/>
                  </a:lnTo>
                  <a:lnTo>
                    <a:pt x="42" y="73"/>
                  </a:lnTo>
                  <a:lnTo>
                    <a:pt x="47" y="66"/>
                  </a:lnTo>
                  <a:lnTo>
                    <a:pt x="33" y="51"/>
                  </a:lnTo>
                  <a:lnTo>
                    <a:pt x="29" y="48"/>
                  </a:lnTo>
                  <a:lnTo>
                    <a:pt x="33" y="45"/>
                  </a:lnTo>
                  <a:lnTo>
                    <a:pt x="56" y="23"/>
                  </a:lnTo>
                  <a:lnTo>
                    <a:pt x="59" y="21"/>
                  </a:lnTo>
                  <a:lnTo>
                    <a:pt x="62" y="23"/>
                  </a:lnTo>
                  <a:lnTo>
                    <a:pt x="77" y="40"/>
                  </a:lnTo>
                  <a:lnTo>
                    <a:pt x="84" y="36"/>
                  </a:lnTo>
                  <a:lnTo>
                    <a:pt x="90" y="32"/>
                  </a:lnTo>
                  <a:lnTo>
                    <a:pt x="87" y="11"/>
                  </a:lnTo>
                  <a:lnTo>
                    <a:pt x="85" y="8"/>
                  </a:lnTo>
                  <a:lnTo>
                    <a:pt x="89" y="6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18C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" name="Freeform 202"/>
            <p:cNvSpPr>
              <a:spLocks noEditPoints="1"/>
            </p:cNvSpPr>
            <p:nvPr/>
          </p:nvSpPr>
          <p:spPr bwMode="auto">
            <a:xfrm>
              <a:off x="2424085" y="2160572"/>
              <a:ext cx="238125" cy="238125"/>
            </a:xfrm>
            <a:custGeom>
              <a:avLst/>
              <a:gdLst>
                <a:gd name="T0" fmla="*/ 76 w 171"/>
                <a:gd name="T1" fmla="*/ 59 h 172"/>
                <a:gd name="T2" fmla="*/ 61 w 171"/>
                <a:gd name="T3" fmla="*/ 75 h 172"/>
                <a:gd name="T4" fmla="*/ 59 w 171"/>
                <a:gd name="T5" fmla="*/ 95 h 172"/>
                <a:gd name="T6" fmla="*/ 74 w 171"/>
                <a:gd name="T7" fmla="*/ 112 h 172"/>
                <a:gd name="T8" fmla="*/ 95 w 171"/>
                <a:gd name="T9" fmla="*/ 113 h 172"/>
                <a:gd name="T10" fmla="*/ 110 w 171"/>
                <a:gd name="T11" fmla="*/ 97 h 172"/>
                <a:gd name="T12" fmla="*/ 112 w 171"/>
                <a:gd name="T13" fmla="*/ 77 h 172"/>
                <a:gd name="T14" fmla="*/ 97 w 171"/>
                <a:gd name="T15" fmla="*/ 60 h 172"/>
                <a:gd name="T16" fmla="*/ 80 w 171"/>
                <a:gd name="T17" fmla="*/ 0 h 172"/>
                <a:gd name="T18" fmla="*/ 84 w 171"/>
                <a:gd name="T19" fmla="*/ 17 h 172"/>
                <a:gd name="T20" fmla="*/ 99 w 171"/>
                <a:gd name="T21" fmla="*/ 4 h 172"/>
                <a:gd name="T22" fmla="*/ 101 w 171"/>
                <a:gd name="T23" fmla="*/ 3 h 172"/>
                <a:gd name="T24" fmla="*/ 124 w 171"/>
                <a:gd name="T25" fmla="*/ 9 h 172"/>
                <a:gd name="T26" fmla="*/ 118 w 171"/>
                <a:gd name="T27" fmla="*/ 25 h 172"/>
                <a:gd name="T28" fmla="*/ 138 w 171"/>
                <a:gd name="T29" fmla="*/ 21 h 172"/>
                <a:gd name="T30" fmla="*/ 142 w 171"/>
                <a:gd name="T31" fmla="*/ 22 h 172"/>
                <a:gd name="T32" fmla="*/ 156 w 171"/>
                <a:gd name="T33" fmla="*/ 40 h 172"/>
                <a:gd name="T34" fmla="*/ 145 w 171"/>
                <a:gd name="T35" fmla="*/ 50 h 172"/>
                <a:gd name="T36" fmla="*/ 163 w 171"/>
                <a:gd name="T37" fmla="*/ 57 h 172"/>
                <a:gd name="T38" fmla="*/ 165 w 171"/>
                <a:gd name="T39" fmla="*/ 58 h 172"/>
                <a:gd name="T40" fmla="*/ 171 w 171"/>
                <a:gd name="T41" fmla="*/ 81 h 172"/>
                <a:gd name="T42" fmla="*/ 155 w 171"/>
                <a:gd name="T43" fmla="*/ 84 h 172"/>
                <a:gd name="T44" fmla="*/ 167 w 171"/>
                <a:gd name="T45" fmla="*/ 98 h 172"/>
                <a:gd name="T46" fmla="*/ 169 w 171"/>
                <a:gd name="T47" fmla="*/ 102 h 172"/>
                <a:gd name="T48" fmla="*/ 162 w 171"/>
                <a:gd name="T49" fmla="*/ 125 h 172"/>
                <a:gd name="T50" fmla="*/ 146 w 171"/>
                <a:gd name="T51" fmla="*/ 119 h 172"/>
                <a:gd name="T52" fmla="*/ 150 w 171"/>
                <a:gd name="T53" fmla="*/ 138 h 172"/>
                <a:gd name="T54" fmla="*/ 150 w 171"/>
                <a:gd name="T55" fmla="*/ 142 h 172"/>
                <a:gd name="T56" fmla="*/ 133 w 171"/>
                <a:gd name="T57" fmla="*/ 157 h 172"/>
                <a:gd name="T58" fmla="*/ 121 w 171"/>
                <a:gd name="T59" fmla="*/ 144 h 172"/>
                <a:gd name="T60" fmla="*/ 116 w 171"/>
                <a:gd name="T61" fmla="*/ 164 h 172"/>
                <a:gd name="T62" fmla="*/ 113 w 171"/>
                <a:gd name="T63" fmla="*/ 167 h 172"/>
                <a:gd name="T64" fmla="*/ 91 w 171"/>
                <a:gd name="T65" fmla="*/ 172 h 172"/>
                <a:gd name="T66" fmla="*/ 87 w 171"/>
                <a:gd name="T67" fmla="*/ 155 h 172"/>
                <a:gd name="T68" fmla="*/ 72 w 171"/>
                <a:gd name="T69" fmla="*/ 168 h 172"/>
                <a:gd name="T70" fmla="*/ 70 w 171"/>
                <a:gd name="T71" fmla="*/ 169 h 172"/>
                <a:gd name="T72" fmla="*/ 48 w 171"/>
                <a:gd name="T73" fmla="*/ 163 h 172"/>
                <a:gd name="T74" fmla="*/ 53 w 171"/>
                <a:gd name="T75" fmla="*/ 147 h 172"/>
                <a:gd name="T76" fmla="*/ 33 w 171"/>
                <a:gd name="T77" fmla="*/ 151 h 172"/>
                <a:gd name="T78" fmla="*/ 29 w 171"/>
                <a:gd name="T79" fmla="*/ 150 h 172"/>
                <a:gd name="T80" fmla="*/ 15 w 171"/>
                <a:gd name="T81" fmla="*/ 132 h 172"/>
                <a:gd name="T82" fmla="*/ 27 w 171"/>
                <a:gd name="T83" fmla="*/ 122 h 172"/>
                <a:gd name="T84" fmla="*/ 8 w 171"/>
                <a:gd name="T85" fmla="*/ 115 h 172"/>
                <a:gd name="T86" fmla="*/ 6 w 171"/>
                <a:gd name="T87" fmla="*/ 114 h 172"/>
                <a:gd name="T88" fmla="*/ 0 w 171"/>
                <a:gd name="T89" fmla="*/ 91 h 172"/>
                <a:gd name="T90" fmla="*/ 16 w 171"/>
                <a:gd name="T91" fmla="*/ 88 h 172"/>
                <a:gd name="T92" fmla="*/ 4 w 171"/>
                <a:gd name="T93" fmla="*/ 74 h 172"/>
                <a:gd name="T94" fmla="*/ 2 w 171"/>
                <a:gd name="T95" fmla="*/ 70 h 172"/>
                <a:gd name="T96" fmla="*/ 10 w 171"/>
                <a:gd name="T97" fmla="*/ 47 h 172"/>
                <a:gd name="T98" fmla="*/ 25 w 171"/>
                <a:gd name="T99" fmla="*/ 53 h 172"/>
                <a:gd name="T100" fmla="*/ 21 w 171"/>
                <a:gd name="T101" fmla="*/ 34 h 172"/>
                <a:gd name="T102" fmla="*/ 21 w 171"/>
                <a:gd name="T103" fmla="*/ 30 h 172"/>
                <a:gd name="T104" fmla="*/ 38 w 171"/>
                <a:gd name="T105" fmla="*/ 15 h 172"/>
                <a:gd name="T106" fmla="*/ 50 w 171"/>
                <a:gd name="T107" fmla="*/ 28 h 172"/>
                <a:gd name="T108" fmla="*/ 55 w 171"/>
                <a:gd name="T109" fmla="*/ 9 h 172"/>
                <a:gd name="T110" fmla="*/ 58 w 171"/>
                <a:gd name="T111" fmla="*/ 5 h 172"/>
                <a:gd name="T112" fmla="*/ 80 w 171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72">
                  <a:moveTo>
                    <a:pt x="87" y="58"/>
                  </a:moveTo>
                  <a:lnTo>
                    <a:pt x="76" y="59"/>
                  </a:lnTo>
                  <a:lnTo>
                    <a:pt x="67" y="66"/>
                  </a:lnTo>
                  <a:lnTo>
                    <a:pt x="61" y="75"/>
                  </a:lnTo>
                  <a:lnTo>
                    <a:pt x="58" y="84"/>
                  </a:lnTo>
                  <a:lnTo>
                    <a:pt x="59" y="95"/>
                  </a:lnTo>
                  <a:lnTo>
                    <a:pt x="65" y="105"/>
                  </a:lnTo>
                  <a:lnTo>
                    <a:pt x="74" y="112"/>
                  </a:lnTo>
                  <a:lnTo>
                    <a:pt x="84" y="114"/>
                  </a:lnTo>
                  <a:lnTo>
                    <a:pt x="95" y="113"/>
                  </a:lnTo>
                  <a:lnTo>
                    <a:pt x="104" y="106"/>
                  </a:lnTo>
                  <a:lnTo>
                    <a:pt x="110" y="97"/>
                  </a:lnTo>
                  <a:lnTo>
                    <a:pt x="113" y="88"/>
                  </a:lnTo>
                  <a:lnTo>
                    <a:pt x="112" y="77"/>
                  </a:lnTo>
                  <a:lnTo>
                    <a:pt x="107" y="67"/>
                  </a:lnTo>
                  <a:lnTo>
                    <a:pt x="97" y="60"/>
                  </a:lnTo>
                  <a:lnTo>
                    <a:pt x="87" y="58"/>
                  </a:lnTo>
                  <a:close/>
                  <a:moveTo>
                    <a:pt x="80" y="0"/>
                  </a:moveTo>
                  <a:lnTo>
                    <a:pt x="82" y="3"/>
                  </a:lnTo>
                  <a:lnTo>
                    <a:pt x="84" y="17"/>
                  </a:lnTo>
                  <a:lnTo>
                    <a:pt x="95" y="17"/>
                  </a:lnTo>
                  <a:lnTo>
                    <a:pt x="99" y="4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21" y="9"/>
                  </a:lnTo>
                  <a:lnTo>
                    <a:pt x="124" y="9"/>
                  </a:lnTo>
                  <a:lnTo>
                    <a:pt x="124" y="12"/>
                  </a:lnTo>
                  <a:lnTo>
                    <a:pt x="118" y="25"/>
                  </a:lnTo>
                  <a:lnTo>
                    <a:pt x="128" y="32"/>
                  </a:lnTo>
                  <a:lnTo>
                    <a:pt x="138" y="21"/>
                  </a:lnTo>
                  <a:lnTo>
                    <a:pt x="139" y="20"/>
                  </a:lnTo>
                  <a:lnTo>
                    <a:pt x="142" y="22"/>
                  </a:lnTo>
                  <a:lnTo>
                    <a:pt x="155" y="37"/>
                  </a:lnTo>
                  <a:lnTo>
                    <a:pt x="156" y="40"/>
                  </a:lnTo>
                  <a:lnTo>
                    <a:pt x="155" y="41"/>
                  </a:lnTo>
                  <a:lnTo>
                    <a:pt x="145" y="50"/>
                  </a:lnTo>
                  <a:lnTo>
                    <a:pt x="150" y="59"/>
                  </a:lnTo>
                  <a:lnTo>
                    <a:pt x="163" y="57"/>
                  </a:lnTo>
                  <a:lnTo>
                    <a:pt x="165" y="55"/>
                  </a:lnTo>
                  <a:lnTo>
                    <a:pt x="165" y="58"/>
                  </a:lnTo>
                  <a:lnTo>
                    <a:pt x="171" y="79"/>
                  </a:lnTo>
                  <a:lnTo>
                    <a:pt x="171" y="81"/>
                  </a:lnTo>
                  <a:lnTo>
                    <a:pt x="168" y="81"/>
                  </a:lnTo>
                  <a:lnTo>
                    <a:pt x="155" y="84"/>
                  </a:lnTo>
                  <a:lnTo>
                    <a:pt x="154" y="95"/>
                  </a:lnTo>
                  <a:lnTo>
                    <a:pt x="167" y="98"/>
                  </a:lnTo>
                  <a:lnTo>
                    <a:pt x="169" y="100"/>
                  </a:lnTo>
                  <a:lnTo>
                    <a:pt x="169" y="102"/>
                  </a:lnTo>
                  <a:lnTo>
                    <a:pt x="163" y="122"/>
                  </a:lnTo>
                  <a:lnTo>
                    <a:pt x="162" y="125"/>
                  </a:lnTo>
                  <a:lnTo>
                    <a:pt x="159" y="123"/>
                  </a:lnTo>
                  <a:lnTo>
                    <a:pt x="146" y="119"/>
                  </a:lnTo>
                  <a:lnTo>
                    <a:pt x="141" y="127"/>
                  </a:lnTo>
                  <a:lnTo>
                    <a:pt x="150" y="138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34" y="156"/>
                  </a:lnTo>
                  <a:lnTo>
                    <a:pt x="133" y="157"/>
                  </a:lnTo>
                  <a:lnTo>
                    <a:pt x="131" y="155"/>
                  </a:lnTo>
                  <a:lnTo>
                    <a:pt x="121" y="144"/>
                  </a:lnTo>
                  <a:lnTo>
                    <a:pt x="112" y="150"/>
                  </a:lnTo>
                  <a:lnTo>
                    <a:pt x="116" y="164"/>
                  </a:lnTo>
                  <a:lnTo>
                    <a:pt x="116" y="165"/>
                  </a:lnTo>
                  <a:lnTo>
                    <a:pt x="113" y="167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90" y="169"/>
                  </a:lnTo>
                  <a:lnTo>
                    <a:pt x="87" y="155"/>
                  </a:lnTo>
                  <a:lnTo>
                    <a:pt x="76" y="155"/>
                  </a:lnTo>
                  <a:lnTo>
                    <a:pt x="72" y="168"/>
                  </a:lnTo>
                  <a:lnTo>
                    <a:pt x="71" y="170"/>
                  </a:lnTo>
                  <a:lnTo>
                    <a:pt x="70" y="169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0"/>
                  </a:lnTo>
                  <a:lnTo>
                    <a:pt x="53" y="147"/>
                  </a:lnTo>
                  <a:lnTo>
                    <a:pt x="44" y="140"/>
                  </a:lnTo>
                  <a:lnTo>
                    <a:pt x="33" y="151"/>
                  </a:lnTo>
                  <a:lnTo>
                    <a:pt x="32" y="152"/>
                  </a:lnTo>
                  <a:lnTo>
                    <a:pt x="29" y="150"/>
                  </a:lnTo>
                  <a:lnTo>
                    <a:pt x="16" y="135"/>
                  </a:lnTo>
                  <a:lnTo>
                    <a:pt x="15" y="132"/>
                  </a:lnTo>
                  <a:lnTo>
                    <a:pt x="16" y="131"/>
                  </a:lnTo>
                  <a:lnTo>
                    <a:pt x="27" y="122"/>
                  </a:lnTo>
                  <a:lnTo>
                    <a:pt x="21" y="113"/>
                  </a:lnTo>
                  <a:lnTo>
                    <a:pt x="8" y="115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6" y="88"/>
                  </a:lnTo>
                  <a:lnTo>
                    <a:pt x="17" y="77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8" y="50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25" y="53"/>
                  </a:lnTo>
                  <a:lnTo>
                    <a:pt x="31" y="45"/>
                  </a:lnTo>
                  <a:lnTo>
                    <a:pt x="21" y="34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50" y="28"/>
                  </a:lnTo>
                  <a:lnTo>
                    <a:pt x="59" y="2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78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255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" name="Freeform 203"/>
            <p:cNvSpPr>
              <a:spLocks noEditPoints="1"/>
            </p:cNvSpPr>
            <p:nvPr/>
          </p:nvSpPr>
          <p:spPr bwMode="auto">
            <a:xfrm>
              <a:off x="1529307" y="1801746"/>
              <a:ext cx="851664" cy="851751"/>
            </a:xfrm>
            <a:custGeom>
              <a:avLst/>
              <a:gdLst>
                <a:gd name="T0" fmla="*/ 2147483646 w 613"/>
                <a:gd name="T1" fmla="*/ 2147483646 h 613"/>
                <a:gd name="T2" fmla="*/ 2147483646 w 613"/>
                <a:gd name="T3" fmla="*/ 2147483646 h 613"/>
                <a:gd name="T4" fmla="*/ 2147483646 w 613"/>
                <a:gd name="T5" fmla="*/ 2147483646 h 613"/>
                <a:gd name="T6" fmla="*/ 2147483646 w 613"/>
                <a:gd name="T7" fmla="*/ 2147483646 h 613"/>
                <a:gd name="T8" fmla="*/ 2147483646 w 613"/>
                <a:gd name="T9" fmla="*/ 2147483646 h 613"/>
                <a:gd name="T10" fmla="*/ 2147483646 w 613"/>
                <a:gd name="T11" fmla="*/ 2147483646 h 613"/>
                <a:gd name="T12" fmla="*/ 2147483646 w 613"/>
                <a:gd name="T13" fmla="*/ 2147483646 h 613"/>
                <a:gd name="T14" fmla="*/ 2147483646 w 613"/>
                <a:gd name="T15" fmla="*/ 2147483646 h 613"/>
                <a:gd name="T16" fmla="*/ 2147483646 w 613"/>
                <a:gd name="T17" fmla="*/ 2147483646 h 613"/>
                <a:gd name="T18" fmla="*/ 2147483646 w 613"/>
                <a:gd name="T19" fmla="*/ 2147483646 h 613"/>
                <a:gd name="T20" fmla="*/ 2147483646 w 613"/>
                <a:gd name="T21" fmla="*/ 2147483646 h 613"/>
                <a:gd name="T22" fmla="*/ 2147483646 w 613"/>
                <a:gd name="T23" fmla="*/ 2147483646 h 613"/>
                <a:gd name="T24" fmla="*/ 2147483646 w 613"/>
                <a:gd name="T25" fmla="*/ 2147483646 h 613"/>
                <a:gd name="T26" fmla="*/ 2147483646 w 613"/>
                <a:gd name="T27" fmla="*/ 2147483646 h 613"/>
                <a:gd name="T28" fmla="*/ 2147483646 w 613"/>
                <a:gd name="T29" fmla="*/ 0 h 613"/>
                <a:gd name="T30" fmla="*/ 2147483646 w 613"/>
                <a:gd name="T31" fmla="*/ 2147483646 h 613"/>
                <a:gd name="T32" fmla="*/ 2147483646 w 613"/>
                <a:gd name="T33" fmla="*/ 2147483646 h 613"/>
                <a:gd name="T34" fmla="*/ 2147483646 w 613"/>
                <a:gd name="T35" fmla="*/ 2147483646 h 613"/>
                <a:gd name="T36" fmla="*/ 2147483646 w 613"/>
                <a:gd name="T37" fmla="*/ 2147483646 h 613"/>
                <a:gd name="T38" fmla="*/ 2147483646 w 613"/>
                <a:gd name="T39" fmla="*/ 2147483646 h 613"/>
                <a:gd name="T40" fmla="*/ 2147483646 w 613"/>
                <a:gd name="T41" fmla="*/ 2147483646 h 613"/>
                <a:gd name="T42" fmla="*/ 2147483646 w 613"/>
                <a:gd name="T43" fmla="*/ 2147483646 h 613"/>
                <a:gd name="T44" fmla="*/ 2147483646 w 613"/>
                <a:gd name="T45" fmla="*/ 2147483646 h 613"/>
                <a:gd name="T46" fmla="*/ 2147483646 w 613"/>
                <a:gd name="T47" fmla="*/ 2147483646 h 613"/>
                <a:gd name="T48" fmla="*/ 2147483646 w 613"/>
                <a:gd name="T49" fmla="*/ 2147483646 h 613"/>
                <a:gd name="T50" fmla="*/ 2147483646 w 613"/>
                <a:gd name="T51" fmla="*/ 2147483646 h 613"/>
                <a:gd name="T52" fmla="*/ 2147483646 w 613"/>
                <a:gd name="T53" fmla="*/ 2147483646 h 613"/>
                <a:gd name="T54" fmla="*/ 2147483646 w 613"/>
                <a:gd name="T55" fmla="*/ 2147483646 h 613"/>
                <a:gd name="T56" fmla="*/ 2147483646 w 613"/>
                <a:gd name="T57" fmla="*/ 2147483646 h 613"/>
                <a:gd name="T58" fmla="*/ 2147483646 w 613"/>
                <a:gd name="T59" fmla="*/ 2147483646 h 613"/>
                <a:gd name="T60" fmla="*/ 2147483646 w 613"/>
                <a:gd name="T61" fmla="*/ 2147483646 h 613"/>
                <a:gd name="T62" fmla="*/ 0 w 613"/>
                <a:gd name="T63" fmla="*/ 2147483646 h 613"/>
                <a:gd name="T64" fmla="*/ 2147483646 w 613"/>
                <a:gd name="T65" fmla="*/ 2147483646 h 613"/>
                <a:gd name="T66" fmla="*/ 2147483646 w 613"/>
                <a:gd name="T67" fmla="*/ 2147483646 h 613"/>
                <a:gd name="T68" fmla="*/ 2147483646 w 613"/>
                <a:gd name="T69" fmla="*/ 2147483646 h 613"/>
                <a:gd name="T70" fmla="*/ 2147483646 w 613"/>
                <a:gd name="T71" fmla="*/ 2147483646 h 613"/>
                <a:gd name="T72" fmla="*/ 2147483646 w 613"/>
                <a:gd name="T73" fmla="*/ 2147483646 h 613"/>
                <a:gd name="T74" fmla="*/ 2147483646 w 613"/>
                <a:gd name="T75" fmla="*/ 0 h 6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3"/>
                <a:gd name="T115" fmla="*/ 0 h 613"/>
                <a:gd name="T116" fmla="*/ 613 w 613"/>
                <a:gd name="T117" fmla="*/ 613 h 6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3" h="613">
                  <a:moveTo>
                    <a:pt x="306" y="176"/>
                  </a:moveTo>
                  <a:lnTo>
                    <a:pt x="276" y="180"/>
                  </a:lnTo>
                  <a:lnTo>
                    <a:pt x="248" y="189"/>
                  </a:lnTo>
                  <a:lnTo>
                    <a:pt x="224" y="205"/>
                  </a:lnTo>
                  <a:lnTo>
                    <a:pt x="203" y="225"/>
                  </a:lnTo>
                  <a:lnTo>
                    <a:pt x="189" y="249"/>
                  </a:lnTo>
                  <a:lnTo>
                    <a:pt x="178" y="277"/>
                  </a:lnTo>
                  <a:lnTo>
                    <a:pt x="174" y="307"/>
                  </a:lnTo>
                  <a:lnTo>
                    <a:pt x="178" y="337"/>
                  </a:lnTo>
                  <a:lnTo>
                    <a:pt x="187" y="364"/>
                  </a:lnTo>
                  <a:lnTo>
                    <a:pt x="203" y="389"/>
                  </a:lnTo>
                  <a:lnTo>
                    <a:pt x="224" y="409"/>
                  </a:lnTo>
                  <a:lnTo>
                    <a:pt x="248" y="425"/>
                  </a:lnTo>
                  <a:lnTo>
                    <a:pt x="276" y="435"/>
                  </a:lnTo>
                  <a:lnTo>
                    <a:pt x="306" y="439"/>
                  </a:lnTo>
                  <a:lnTo>
                    <a:pt x="337" y="435"/>
                  </a:lnTo>
                  <a:lnTo>
                    <a:pt x="364" y="425"/>
                  </a:lnTo>
                  <a:lnTo>
                    <a:pt x="388" y="409"/>
                  </a:lnTo>
                  <a:lnTo>
                    <a:pt x="409" y="389"/>
                  </a:lnTo>
                  <a:lnTo>
                    <a:pt x="424" y="364"/>
                  </a:lnTo>
                  <a:lnTo>
                    <a:pt x="434" y="337"/>
                  </a:lnTo>
                  <a:lnTo>
                    <a:pt x="437" y="307"/>
                  </a:lnTo>
                  <a:lnTo>
                    <a:pt x="434" y="277"/>
                  </a:lnTo>
                  <a:lnTo>
                    <a:pt x="424" y="249"/>
                  </a:lnTo>
                  <a:lnTo>
                    <a:pt x="409" y="225"/>
                  </a:lnTo>
                  <a:lnTo>
                    <a:pt x="388" y="205"/>
                  </a:lnTo>
                  <a:lnTo>
                    <a:pt x="364" y="189"/>
                  </a:lnTo>
                  <a:lnTo>
                    <a:pt x="337" y="180"/>
                  </a:lnTo>
                  <a:lnTo>
                    <a:pt x="306" y="176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2"/>
                  </a:lnTo>
                  <a:lnTo>
                    <a:pt x="430" y="126"/>
                  </a:lnTo>
                  <a:lnTo>
                    <a:pt x="494" y="62"/>
                  </a:lnTo>
                  <a:lnTo>
                    <a:pt x="555" y="123"/>
                  </a:lnTo>
                  <a:lnTo>
                    <a:pt x="490" y="189"/>
                  </a:lnTo>
                  <a:lnTo>
                    <a:pt x="508" y="224"/>
                  </a:lnTo>
                  <a:lnTo>
                    <a:pt x="520" y="263"/>
                  </a:lnTo>
                  <a:lnTo>
                    <a:pt x="613" y="263"/>
                  </a:lnTo>
                  <a:lnTo>
                    <a:pt x="613" y="351"/>
                  </a:lnTo>
                  <a:lnTo>
                    <a:pt x="520" y="351"/>
                  </a:lnTo>
                  <a:lnTo>
                    <a:pt x="513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5" y="495"/>
                  </a:lnTo>
                  <a:lnTo>
                    <a:pt x="494" y="557"/>
                  </a:lnTo>
                  <a:lnTo>
                    <a:pt x="427" y="490"/>
                  </a:lnTo>
                  <a:lnTo>
                    <a:pt x="402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2" y="557"/>
                  </a:lnTo>
                  <a:lnTo>
                    <a:pt x="60" y="495"/>
                  </a:lnTo>
                  <a:lnTo>
                    <a:pt x="124" y="430"/>
                  </a:lnTo>
                  <a:lnTo>
                    <a:pt x="110" y="406"/>
                  </a:lnTo>
                  <a:lnTo>
                    <a:pt x="100" y="379"/>
                  </a:lnTo>
                  <a:lnTo>
                    <a:pt x="92" y="351"/>
                  </a:lnTo>
                  <a:lnTo>
                    <a:pt x="0" y="351"/>
                  </a:lnTo>
                  <a:lnTo>
                    <a:pt x="0" y="263"/>
                  </a:lnTo>
                  <a:lnTo>
                    <a:pt x="92" y="263"/>
                  </a:lnTo>
                  <a:lnTo>
                    <a:pt x="98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185" y="125"/>
                  </a:lnTo>
                  <a:lnTo>
                    <a:pt x="210" y="110"/>
                  </a:lnTo>
                  <a:lnTo>
                    <a:pt x="234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Freeform 204"/>
            <p:cNvSpPr>
              <a:spLocks noEditPoints="1"/>
            </p:cNvSpPr>
            <p:nvPr/>
          </p:nvSpPr>
          <p:spPr bwMode="auto">
            <a:xfrm>
              <a:off x="1360460" y="2595547"/>
              <a:ext cx="850900" cy="850900"/>
            </a:xfrm>
            <a:custGeom>
              <a:avLst/>
              <a:gdLst>
                <a:gd name="T0" fmla="*/ 277 w 613"/>
                <a:gd name="T1" fmla="*/ 178 h 613"/>
                <a:gd name="T2" fmla="*/ 224 w 613"/>
                <a:gd name="T3" fmla="*/ 204 h 613"/>
                <a:gd name="T4" fmla="*/ 189 w 613"/>
                <a:gd name="T5" fmla="*/ 249 h 613"/>
                <a:gd name="T6" fmla="*/ 176 w 613"/>
                <a:gd name="T7" fmla="*/ 307 h 613"/>
                <a:gd name="T8" fmla="*/ 189 w 613"/>
                <a:gd name="T9" fmla="*/ 364 h 613"/>
                <a:gd name="T10" fmla="*/ 224 w 613"/>
                <a:gd name="T11" fmla="*/ 409 h 613"/>
                <a:gd name="T12" fmla="*/ 277 w 613"/>
                <a:gd name="T13" fmla="*/ 434 h 613"/>
                <a:gd name="T14" fmla="*/ 337 w 613"/>
                <a:gd name="T15" fmla="*/ 434 h 613"/>
                <a:gd name="T16" fmla="*/ 389 w 613"/>
                <a:gd name="T17" fmla="*/ 409 h 613"/>
                <a:gd name="T18" fmla="*/ 425 w 613"/>
                <a:gd name="T19" fmla="*/ 364 h 613"/>
                <a:gd name="T20" fmla="*/ 438 w 613"/>
                <a:gd name="T21" fmla="*/ 307 h 613"/>
                <a:gd name="T22" fmla="*/ 425 w 613"/>
                <a:gd name="T23" fmla="*/ 249 h 613"/>
                <a:gd name="T24" fmla="*/ 389 w 613"/>
                <a:gd name="T25" fmla="*/ 204 h 613"/>
                <a:gd name="T26" fmla="*/ 337 w 613"/>
                <a:gd name="T27" fmla="*/ 178 h 613"/>
                <a:gd name="T28" fmla="*/ 262 w 613"/>
                <a:gd name="T29" fmla="*/ 0 h 613"/>
                <a:gd name="T30" fmla="*/ 350 w 613"/>
                <a:gd name="T31" fmla="*/ 92 h 613"/>
                <a:gd name="T32" fmla="*/ 405 w 613"/>
                <a:gd name="T33" fmla="*/ 111 h 613"/>
                <a:gd name="T34" fmla="*/ 494 w 613"/>
                <a:gd name="T35" fmla="*/ 60 h 613"/>
                <a:gd name="T36" fmla="*/ 491 w 613"/>
                <a:gd name="T37" fmla="*/ 189 h 613"/>
                <a:gd name="T38" fmla="*/ 521 w 613"/>
                <a:gd name="T39" fmla="*/ 262 h 613"/>
                <a:gd name="T40" fmla="*/ 613 w 613"/>
                <a:gd name="T41" fmla="*/ 350 h 613"/>
                <a:gd name="T42" fmla="*/ 514 w 613"/>
                <a:gd name="T43" fmla="*/ 377 h 613"/>
                <a:gd name="T44" fmla="*/ 489 w 613"/>
                <a:gd name="T45" fmla="*/ 427 h 613"/>
                <a:gd name="T46" fmla="*/ 494 w 613"/>
                <a:gd name="T47" fmla="*/ 557 h 613"/>
                <a:gd name="T48" fmla="*/ 404 w 613"/>
                <a:gd name="T49" fmla="*/ 503 h 613"/>
                <a:gd name="T50" fmla="*/ 350 w 613"/>
                <a:gd name="T51" fmla="*/ 521 h 613"/>
                <a:gd name="T52" fmla="*/ 262 w 613"/>
                <a:gd name="T53" fmla="*/ 613 h 613"/>
                <a:gd name="T54" fmla="*/ 224 w 613"/>
                <a:gd name="T55" fmla="*/ 510 h 613"/>
                <a:gd name="T56" fmla="*/ 123 w 613"/>
                <a:gd name="T57" fmla="*/ 557 h 613"/>
                <a:gd name="T58" fmla="*/ 126 w 613"/>
                <a:gd name="T59" fmla="*/ 430 h 613"/>
                <a:gd name="T60" fmla="*/ 100 w 613"/>
                <a:gd name="T61" fmla="*/ 379 h 613"/>
                <a:gd name="T62" fmla="*/ 0 w 613"/>
                <a:gd name="T63" fmla="*/ 350 h 613"/>
                <a:gd name="T64" fmla="*/ 92 w 613"/>
                <a:gd name="T65" fmla="*/ 262 h 613"/>
                <a:gd name="T66" fmla="*/ 110 w 613"/>
                <a:gd name="T67" fmla="*/ 210 h 613"/>
                <a:gd name="T68" fmla="*/ 60 w 613"/>
                <a:gd name="T69" fmla="*/ 123 h 613"/>
                <a:gd name="T70" fmla="*/ 186 w 613"/>
                <a:gd name="T71" fmla="*/ 123 h 613"/>
                <a:gd name="T72" fmla="*/ 236 w 613"/>
                <a:gd name="T73" fmla="*/ 100 h 613"/>
                <a:gd name="T74" fmla="*/ 262 w 613"/>
                <a:gd name="T7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3" h="613">
                  <a:moveTo>
                    <a:pt x="307" y="174"/>
                  </a:moveTo>
                  <a:lnTo>
                    <a:pt x="277" y="178"/>
                  </a:lnTo>
                  <a:lnTo>
                    <a:pt x="249" y="189"/>
                  </a:lnTo>
                  <a:lnTo>
                    <a:pt x="224" y="204"/>
                  </a:lnTo>
                  <a:lnTo>
                    <a:pt x="205" y="224"/>
                  </a:lnTo>
                  <a:lnTo>
                    <a:pt x="189" y="249"/>
                  </a:lnTo>
                  <a:lnTo>
                    <a:pt x="178" y="276"/>
                  </a:lnTo>
                  <a:lnTo>
                    <a:pt x="176" y="307"/>
                  </a:lnTo>
                  <a:lnTo>
                    <a:pt x="178" y="337"/>
                  </a:lnTo>
                  <a:lnTo>
                    <a:pt x="189" y="364"/>
                  </a:lnTo>
                  <a:lnTo>
                    <a:pt x="205" y="389"/>
                  </a:lnTo>
                  <a:lnTo>
                    <a:pt x="224" y="409"/>
                  </a:lnTo>
                  <a:lnTo>
                    <a:pt x="249" y="424"/>
                  </a:lnTo>
                  <a:lnTo>
                    <a:pt x="277" y="434"/>
                  </a:lnTo>
                  <a:lnTo>
                    <a:pt x="307" y="438"/>
                  </a:lnTo>
                  <a:lnTo>
                    <a:pt x="337" y="434"/>
                  </a:lnTo>
                  <a:lnTo>
                    <a:pt x="364" y="424"/>
                  </a:lnTo>
                  <a:lnTo>
                    <a:pt x="389" y="409"/>
                  </a:lnTo>
                  <a:lnTo>
                    <a:pt x="409" y="389"/>
                  </a:lnTo>
                  <a:lnTo>
                    <a:pt x="425" y="364"/>
                  </a:lnTo>
                  <a:lnTo>
                    <a:pt x="435" y="337"/>
                  </a:lnTo>
                  <a:lnTo>
                    <a:pt x="438" y="307"/>
                  </a:lnTo>
                  <a:lnTo>
                    <a:pt x="435" y="276"/>
                  </a:lnTo>
                  <a:lnTo>
                    <a:pt x="425" y="249"/>
                  </a:lnTo>
                  <a:lnTo>
                    <a:pt x="409" y="224"/>
                  </a:lnTo>
                  <a:lnTo>
                    <a:pt x="389" y="204"/>
                  </a:lnTo>
                  <a:lnTo>
                    <a:pt x="364" y="189"/>
                  </a:lnTo>
                  <a:lnTo>
                    <a:pt x="337" y="178"/>
                  </a:lnTo>
                  <a:lnTo>
                    <a:pt x="307" y="174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1"/>
                  </a:lnTo>
                  <a:lnTo>
                    <a:pt x="430" y="126"/>
                  </a:lnTo>
                  <a:lnTo>
                    <a:pt x="494" y="60"/>
                  </a:lnTo>
                  <a:lnTo>
                    <a:pt x="557" y="123"/>
                  </a:lnTo>
                  <a:lnTo>
                    <a:pt x="491" y="189"/>
                  </a:lnTo>
                  <a:lnTo>
                    <a:pt x="510" y="224"/>
                  </a:lnTo>
                  <a:lnTo>
                    <a:pt x="521" y="262"/>
                  </a:lnTo>
                  <a:lnTo>
                    <a:pt x="613" y="262"/>
                  </a:lnTo>
                  <a:lnTo>
                    <a:pt x="613" y="350"/>
                  </a:lnTo>
                  <a:lnTo>
                    <a:pt x="521" y="350"/>
                  </a:lnTo>
                  <a:lnTo>
                    <a:pt x="514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7" y="494"/>
                  </a:lnTo>
                  <a:lnTo>
                    <a:pt x="494" y="557"/>
                  </a:lnTo>
                  <a:lnTo>
                    <a:pt x="427" y="489"/>
                  </a:lnTo>
                  <a:lnTo>
                    <a:pt x="404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3" y="557"/>
                  </a:lnTo>
                  <a:lnTo>
                    <a:pt x="60" y="494"/>
                  </a:lnTo>
                  <a:lnTo>
                    <a:pt x="126" y="430"/>
                  </a:lnTo>
                  <a:lnTo>
                    <a:pt x="112" y="405"/>
                  </a:lnTo>
                  <a:lnTo>
                    <a:pt x="100" y="379"/>
                  </a:lnTo>
                  <a:lnTo>
                    <a:pt x="92" y="350"/>
                  </a:lnTo>
                  <a:lnTo>
                    <a:pt x="0" y="350"/>
                  </a:lnTo>
                  <a:lnTo>
                    <a:pt x="0" y="262"/>
                  </a:lnTo>
                  <a:lnTo>
                    <a:pt x="92" y="262"/>
                  </a:lnTo>
                  <a:lnTo>
                    <a:pt x="100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3" y="60"/>
                  </a:lnTo>
                  <a:lnTo>
                    <a:pt x="186" y="123"/>
                  </a:lnTo>
                  <a:lnTo>
                    <a:pt x="210" y="110"/>
                  </a:lnTo>
                  <a:lnTo>
                    <a:pt x="236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89A1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" name="Freeform 206"/>
            <p:cNvSpPr>
              <a:spLocks noEditPoints="1"/>
            </p:cNvSpPr>
            <p:nvPr/>
          </p:nvSpPr>
          <p:spPr bwMode="auto">
            <a:xfrm>
              <a:off x="3081195" y="1234839"/>
              <a:ext cx="390404" cy="389054"/>
            </a:xfrm>
            <a:custGeom>
              <a:avLst/>
              <a:gdLst>
                <a:gd name="T0" fmla="*/ 2147483646 w 281"/>
                <a:gd name="T1" fmla="*/ 2147483646 h 280"/>
                <a:gd name="T2" fmla="*/ 2147483646 w 281"/>
                <a:gd name="T3" fmla="*/ 2147483646 h 280"/>
                <a:gd name="T4" fmla="*/ 2147483646 w 281"/>
                <a:gd name="T5" fmla="*/ 2147483646 h 280"/>
                <a:gd name="T6" fmla="*/ 2147483646 w 281"/>
                <a:gd name="T7" fmla="*/ 2147483646 h 280"/>
                <a:gd name="T8" fmla="*/ 2147483646 w 281"/>
                <a:gd name="T9" fmla="*/ 2147483646 h 280"/>
                <a:gd name="T10" fmla="*/ 2147483646 w 281"/>
                <a:gd name="T11" fmla="*/ 2147483646 h 280"/>
                <a:gd name="T12" fmla="*/ 2147483646 w 281"/>
                <a:gd name="T13" fmla="*/ 2147483646 h 280"/>
                <a:gd name="T14" fmla="*/ 2147483646 w 281"/>
                <a:gd name="T15" fmla="*/ 2147483646 h 280"/>
                <a:gd name="T16" fmla="*/ 2147483646 w 281"/>
                <a:gd name="T17" fmla="*/ 2147483646 h 280"/>
                <a:gd name="T18" fmla="*/ 2147483646 w 281"/>
                <a:gd name="T19" fmla="*/ 2147483646 h 280"/>
                <a:gd name="T20" fmla="*/ 2147483646 w 281"/>
                <a:gd name="T21" fmla="*/ 2147483646 h 280"/>
                <a:gd name="T22" fmla="*/ 2147483646 w 281"/>
                <a:gd name="T23" fmla="*/ 2147483646 h 280"/>
                <a:gd name="T24" fmla="*/ 2147483646 w 281"/>
                <a:gd name="T25" fmla="*/ 2147483646 h 280"/>
                <a:gd name="T26" fmla="*/ 2147483646 w 281"/>
                <a:gd name="T27" fmla="*/ 2147483646 h 280"/>
                <a:gd name="T28" fmla="*/ 2147483646 w 281"/>
                <a:gd name="T29" fmla="*/ 2147483646 h 280"/>
                <a:gd name="T30" fmla="*/ 2147483646 w 281"/>
                <a:gd name="T31" fmla="*/ 2147483646 h 280"/>
                <a:gd name="T32" fmla="*/ 2147483646 w 281"/>
                <a:gd name="T33" fmla="*/ 2147483646 h 280"/>
                <a:gd name="T34" fmla="*/ 2147483646 w 281"/>
                <a:gd name="T35" fmla="*/ 2147483646 h 280"/>
                <a:gd name="T36" fmla="*/ 2147483646 w 281"/>
                <a:gd name="T37" fmla="*/ 2147483646 h 280"/>
                <a:gd name="T38" fmla="*/ 2147483646 w 281"/>
                <a:gd name="T39" fmla="*/ 2147483646 h 280"/>
                <a:gd name="T40" fmla="*/ 2147483646 w 281"/>
                <a:gd name="T41" fmla="*/ 2147483646 h 280"/>
                <a:gd name="T42" fmla="*/ 2147483646 w 281"/>
                <a:gd name="T43" fmla="*/ 0 h 280"/>
                <a:gd name="T44" fmla="*/ 2147483646 w 281"/>
                <a:gd name="T45" fmla="*/ 0 h 280"/>
                <a:gd name="T46" fmla="*/ 2147483646 w 281"/>
                <a:gd name="T47" fmla="*/ 2147483646 h 280"/>
                <a:gd name="T48" fmla="*/ 2147483646 w 281"/>
                <a:gd name="T49" fmla="*/ 2147483646 h 280"/>
                <a:gd name="T50" fmla="*/ 2147483646 w 281"/>
                <a:gd name="T51" fmla="*/ 2147483646 h 280"/>
                <a:gd name="T52" fmla="*/ 2147483646 w 281"/>
                <a:gd name="T53" fmla="*/ 2147483646 h 280"/>
                <a:gd name="T54" fmla="*/ 2147483646 w 281"/>
                <a:gd name="T55" fmla="*/ 2147483646 h 280"/>
                <a:gd name="T56" fmla="*/ 2147483646 w 281"/>
                <a:gd name="T57" fmla="*/ 2147483646 h 280"/>
                <a:gd name="T58" fmla="*/ 2147483646 w 281"/>
                <a:gd name="T59" fmla="*/ 2147483646 h 280"/>
                <a:gd name="T60" fmla="*/ 2147483646 w 281"/>
                <a:gd name="T61" fmla="*/ 2147483646 h 280"/>
                <a:gd name="T62" fmla="*/ 2147483646 w 281"/>
                <a:gd name="T63" fmla="*/ 2147483646 h 280"/>
                <a:gd name="T64" fmla="*/ 2147483646 w 281"/>
                <a:gd name="T65" fmla="*/ 2147483646 h 280"/>
                <a:gd name="T66" fmla="*/ 2147483646 w 281"/>
                <a:gd name="T67" fmla="*/ 2147483646 h 280"/>
                <a:gd name="T68" fmla="*/ 2147483646 w 281"/>
                <a:gd name="T69" fmla="*/ 2147483646 h 280"/>
                <a:gd name="T70" fmla="*/ 2147483646 w 281"/>
                <a:gd name="T71" fmla="*/ 2147483646 h 280"/>
                <a:gd name="T72" fmla="*/ 2147483646 w 281"/>
                <a:gd name="T73" fmla="*/ 2147483646 h 280"/>
                <a:gd name="T74" fmla="*/ 2147483646 w 281"/>
                <a:gd name="T75" fmla="*/ 2147483646 h 280"/>
                <a:gd name="T76" fmla="*/ 2147483646 w 281"/>
                <a:gd name="T77" fmla="*/ 2147483646 h 280"/>
                <a:gd name="T78" fmla="*/ 2147483646 w 281"/>
                <a:gd name="T79" fmla="*/ 2147483646 h 280"/>
                <a:gd name="T80" fmla="*/ 2147483646 w 281"/>
                <a:gd name="T81" fmla="*/ 2147483646 h 280"/>
                <a:gd name="T82" fmla="*/ 2147483646 w 281"/>
                <a:gd name="T83" fmla="*/ 2147483646 h 280"/>
                <a:gd name="T84" fmla="*/ 2147483646 w 281"/>
                <a:gd name="T85" fmla="*/ 2147483646 h 280"/>
                <a:gd name="T86" fmla="*/ 2147483646 w 281"/>
                <a:gd name="T87" fmla="*/ 2147483646 h 280"/>
                <a:gd name="T88" fmla="*/ 2147483646 w 281"/>
                <a:gd name="T89" fmla="*/ 2147483646 h 280"/>
                <a:gd name="T90" fmla="*/ 2147483646 w 281"/>
                <a:gd name="T91" fmla="*/ 2147483646 h 280"/>
                <a:gd name="T92" fmla="*/ 2147483646 w 281"/>
                <a:gd name="T93" fmla="*/ 2147483646 h 280"/>
                <a:gd name="T94" fmla="*/ 2147483646 w 281"/>
                <a:gd name="T95" fmla="*/ 2147483646 h 280"/>
                <a:gd name="T96" fmla="*/ 2147483646 w 281"/>
                <a:gd name="T97" fmla="*/ 2147483646 h 280"/>
                <a:gd name="T98" fmla="*/ 2147483646 w 281"/>
                <a:gd name="T99" fmla="*/ 2147483646 h 280"/>
                <a:gd name="T100" fmla="*/ 2147483646 w 281"/>
                <a:gd name="T101" fmla="*/ 2147483646 h 280"/>
                <a:gd name="T102" fmla="*/ 0 w 281"/>
                <a:gd name="T103" fmla="*/ 2147483646 h 280"/>
                <a:gd name="T104" fmla="*/ 0 w 281"/>
                <a:gd name="T105" fmla="*/ 2147483646 h 280"/>
                <a:gd name="T106" fmla="*/ 2147483646 w 281"/>
                <a:gd name="T107" fmla="*/ 2147483646 h 280"/>
                <a:gd name="T108" fmla="*/ 2147483646 w 281"/>
                <a:gd name="T109" fmla="*/ 2147483646 h 280"/>
                <a:gd name="T110" fmla="*/ 2147483646 w 281"/>
                <a:gd name="T111" fmla="*/ 2147483646 h 280"/>
                <a:gd name="T112" fmla="*/ 2147483646 w 281"/>
                <a:gd name="T113" fmla="*/ 2147483646 h 280"/>
                <a:gd name="T114" fmla="*/ 2147483646 w 281"/>
                <a:gd name="T115" fmla="*/ 2147483646 h 280"/>
                <a:gd name="T116" fmla="*/ 2147483646 w 281"/>
                <a:gd name="T117" fmla="*/ 2147483646 h 280"/>
                <a:gd name="T118" fmla="*/ 2147483646 w 281"/>
                <a:gd name="T119" fmla="*/ 2147483646 h 280"/>
                <a:gd name="T120" fmla="*/ 2147483646 w 281"/>
                <a:gd name="T121" fmla="*/ 2147483646 h 280"/>
                <a:gd name="T122" fmla="*/ 2147483646 w 281"/>
                <a:gd name="T123" fmla="*/ 0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1"/>
                <a:gd name="T187" fmla="*/ 0 h 280"/>
                <a:gd name="T188" fmla="*/ 281 w 281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1" h="280">
                  <a:moveTo>
                    <a:pt x="140" y="80"/>
                  </a:moveTo>
                  <a:lnTo>
                    <a:pt x="121" y="83"/>
                  </a:lnTo>
                  <a:lnTo>
                    <a:pt x="105" y="91"/>
                  </a:lnTo>
                  <a:lnTo>
                    <a:pt x="92" y="104"/>
                  </a:lnTo>
                  <a:lnTo>
                    <a:pt x="83" y="121"/>
                  </a:lnTo>
                  <a:lnTo>
                    <a:pt x="80" y="140"/>
                  </a:lnTo>
                  <a:lnTo>
                    <a:pt x="83" y="159"/>
                  </a:lnTo>
                  <a:lnTo>
                    <a:pt x="92" y="175"/>
                  </a:lnTo>
                  <a:lnTo>
                    <a:pt x="105" y="188"/>
                  </a:lnTo>
                  <a:lnTo>
                    <a:pt x="121" y="197"/>
                  </a:lnTo>
                  <a:lnTo>
                    <a:pt x="140" y="200"/>
                  </a:lnTo>
                  <a:lnTo>
                    <a:pt x="159" y="197"/>
                  </a:lnTo>
                  <a:lnTo>
                    <a:pt x="176" y="188"/>
                  </a:lnTo>
                  <a:lnTo>
                    <a:pt x="189" y="175"/>
                  </a:lnTo>
                  <a:lnTo>
                    <a:pt x="197" y="159"/>
                  </a:lnTo>
                  <a:lnTo>
                    <a:pt x="201" y="140"/>
                  </a:lnTo>
                  <a:lnTo>
                    <a:pt x="197" y="121"/>
                  </a:lnTo>
                  <a:lnTo>
                    <a:pt x="189" y="104"/>
                  </a:lnTo>
                  <a:lnTo>
                    <a:pt x="176" y="91"/>
                  </a:lnTo>
                  <a:lnTo>
                    <a:pt x="159" y="83"/>
                  </a:lnTo>
                  <a:lnTo>
                    <a:pt x="140" y="80"/>
                  </a:lnTo>
                  <a:close/>
                  <a:moveTo>
                    <a:pt x="121" y="0"/>
                  </a:moveTo>
                  <a:lnTo>
                    <a:pt x="160" y="0"/>
                  </a:lnTo>
                  <a:lnTo>
                    <a:pt x="160" y="42"/>
                  </a:lnTo>
                  <a:lnTo>
                    <a:pt x="180" y="48"/>
                  </a:lnTo>
                  <a:lnTo>
                    <a:pt x="197" y="57"/>
                  </a:lnTo>
                  <a:lnTo>
                    <a:pt x="227" y="27"/>
                  </a:lnTo>
                  <a:lnTo>
                    <a:pt x="254" y="56"/>
                  </a:lnTo>
                  <a:lnTo>
                    <a:pt x="224" y="86"/>
                  </a:lnTo>
                  <a:lnTo>
                    <a:pt x="233" y="102"/>
                  </a:lnTo>
                  <a:lnTo>
                    <a:pt x="239" y="120"/>
                  </a:lnTo>
                  <a:lnTo>
                    <a:pt x="281" y="120"/>
                  </a:lnTo>
                  <a:lnTo>
                    <a:pt x="281" y="159"/>
                  </a:lnTo>
                  <a:lnTo>
                    <a:pt x="239" y="159"/>
                  </a:lnTo>
                  <a:lnTo>
                    <a:pt x="233" y="179"/>
                  </a:lnTo>
                  <a:lnTo>
                    <a:pt x="224" y="195"/>
                  </a:lnTo>
                  <a:lnTo>
                    <a:pt x="254" y="226"/>
                  </a:lnTo>
                  <a:lnTo>
                    <a:pt x="227" y="254"/>
                  </a:lnTo>
                  <a:lnTo>
                    <a:pt x="195" y="224"/>
                  </a:lnTo>
                  <a:lnTo>
                    <a:pt x="178" y="233"/>
                  </a:lnTo>
                  <a:lnTo>
                    <a:pt x="160" y="238"/>
                  </a:lnTo>
                  <a:lnTo>
                    <a:pt x="160" y="280"/>
                  </a:lnTo>
                  <a:lnTo>
                    <a:pt x="121" y="280"/>
                  </a:lnTo>
                  <a:lnTo>
                    <a:pt x="121" y="238"/>
                  </a:lnTo>
                  <a:lnTo>
                    <a:pt x="102" y="233"/>
                  </a:lnTo>
                  <a:lnTo>
                    <a:pt x="87" y="225"/>
                  </a:lnTo>
                  <a:lnTo>
                    <a:pt x="57" y="254"/>
                  </a:lnTo>
                  <a:lnTo>
                    <a:pt x="28" y="226"/>
                  </a:lnTo>
                  <a:lnTo>
                    <a:pt x="58" y="196"/>
                  </a:lnTo>
                  <a:lnTo>
                    <a:pt x="49" y="179"/>
                  </a:lnTo>
                  <a:lnTo>
                    <a:pt x="42" y="159"/>
                  </a:lnTo>
                  <a:lnTo>
                    <a:pt x="0" y="159"/>
                  </a:lnTo>
                  <a:lnTo>
                    <a:pt x="0" y="120"/>
                  </a:lnTo>
                  <a:lnTo>
                    <a:pt x="42" y="120"/>
                  </a:lnTo>
                  <a:lnTo>
                    <a:pt x="47" y="102"/>
                  </a:lnTo>
                  <a:lnTo>
                    <a:pt x="57" y="85"/>
                  </a:lnTo>
                  <a:lnTo>
                    <a:pt x="28" y="56"/>
                  </a:lnTo>
                  <a:lnTo>
                    <a:pt x="57" y="27"/>
                  </a:lnTo>
                  <a:lnTo>
                    <a:pt x="85" y="56"/>
                  </a:lnTo>
                  <a:lnTo>
                    <a:pt x="102" y="48"/>
                  </a:lnTo>
                  <a:lnTo>
                    <a:pt x="121" y="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Freeform 207"/>
            <p:cNvSpPr>
              <a:spLocks noEditPoints="1"/>
            </p:cNvSpPr>
            <p:nvPr/>
          </p:nvSpPr>
          <p:spPr bwMode="auto">
            <a:xfrm>
              <a:off x="1063597" y="841360"/>
              <a:ext cx="496888" cy="496887"/>
            </a:xfrm>
            <a:custGeom>
              <a:avLst/>
              <a:gdLst>
                <a:gd name="T0" fmla="*/ 156 w 357"/>
                <a:gd name="T1" fmla="*/ 101 h 357"/>
                <a:gd name="T2" fmla="*/ 120 w 357"/>
                <a:gd name="T3" fmla="*/ 122 h 357"/>
                <a:gd name="T4" fmla="*/ 101 w 357"/>
                <a:gd name="T5" fmla="*/ 157 h 357"/>
                <a:gd name="T6" fmla="*/ 101 w 357"/>
                <a:gd name="T7" fmla="*/ 199 h 357"/>
                <a:gd name="T8" fmla="*/ 120 w 357"/>
                <a:gd name="T9" fmla="*/ 234 h 357"/>
                <a:gd name="T10" fmla="*/ 156 w 357"/>
                <a:gd name="T11" fmla="*/ 255 h 357"/>
                <a:gd name="T12" fmla="*/ 199 w 357"/>
                <a:gd name="T13" fmla="*/ 255 h 357"/>
                <a:gd name="T14" fmla="*/ 234 w 357"/>
                <a:gd name="T15" fmla="*/ 234 h 357"/>
                <a:gd name="T16" fmla="*/ 255 w 357"/>
                <a:gd name="T17" fmla="*/ 199 h 357"/>
                <a:gd name="T18" fmla="*/ 255 w 357"/>
                <a:gd name="T19" fmla="*/ 157 h 357"/>
                <a:gd name="T20" fmla="*/ 234 w 357"/>
                <a:gd name="T21" fmla="*/ 122 h 357"/>
                <a:gd name="T22" fmla="*/ 199 w 357"/>
                <a:gd name="T23" fmla="*/ 101 h 357"/>
                <a:gd name="T24" fmla="*/ 139 w 357"/>
                <a:gd name="T25" fmla="*/ 0 h 357"/>
                <a:gd name="T26" fmla="*/ 216 w 357"/>
                <a:gd name="T27" fmla="*/ 50 h 357"/>
                <a:gd name="T28" fmla="*/ 272 w 357"/>
                <a:gd name="T29" fmla="*/ 27 h 357"/>
                <a:gd name="T30" fmla="*/ 281 w 357"/>
                <a:gd name="T31" fmla="*/ 27 h 357"/>
                <a:gd name="T32" fmla="*/ 331 w 357"/>
                <a:gd name="T33" fmla="*/ 78 h 357"/>
                <a:gd name="T34" fmla="*/ 296 w 357"/>
                <a:gd name="T35" fmla="*/ 114 h 357"/>
                <a:gd name="T36" fmla="*/ 357 w 357"/>
                <a:gd name="T37" fmla="*/ 140 h 357"/>
                <a:gd name="T38" fmla="*/ 352 w 357"/>
                <a:gd name="T39" fmla="*/ 217 h 357"/>
                <a:gd name="T40" fmla="*/ 306 w 357"/>
                <a:gd name="T41" fmla="*/ 217 h 357"/>
                <a:gd name="T42" fmla="*/ 327 w 357"/>
                <a:gd name="T43" fmla="*/ 274 h 357"/>
                <a:gd name="T44" fmla="*/ 327 w 357"/>
                <a:gd name="T45" fmla="*/ 281 h 357"/>
                <a:gd name="T46" fmla="*/ 276 w 357"/>
                <a:gd name="T47" fmla="*/ 332 h 357"/>
                <a:gd name="T48" fmla="*/ 241 w 357"/>
                <a:gd name="T49" fmla="*/ 297 h 357"/>
                <a:gd name="T50" fmla="*/ 218 w 357"/>
                <a:gd name="T51" fmla="*/ 357 h 357"/>
                <a:gd name="T52" fmla="*/ 141 w 357"/>
                <a:gd name="T53" fmla="*/ 308 h 357"/>
                <a:gd name="T54" fmla="*/ 83 w 357"/>
                <a:gd name="T55" fmla="*/ 329 h 357"/>
                <a:gd name="T56" fmla="*/ 76 w 357"/>
                <a:gd name="T57" fmla="*/ 329 h 357"/>
                <a:gd name="T58" fmla="*/ 26 w 357"/>
                <a:gd name="T59" fmla="*/ 277 h 357"/>
                <a:gd name="T60" fmla="*/ 48 w 357"/>
                <a:gd name="T61" fmla="*/ 216 h 357"/>
                <a:gd name="T62" fmla="*/ 0 w 357"/>
                <a:gd name="T63" fmla="*/ 139 h 357"/>
                <a:gd name="T64" fmla="*/ 60 w 357"/>
                <a:gd name="T65" fmla="*/ 112 h 357"/>
                <a:gd name="T66" fmla="*/ 26 w 357"/>
                <a:gd name="T67" fmla="*/ 78 h 357"/>
                <a:gd name="T68" fmla="*/ 76 w 357"/>
                <a:gd name="T69" fmla="*/ 27 h 357"/>
                <a:gd name="T70" fmla="*/ 83 w 357"/>
                <a:gd name="T71" fmla="*/ 27 h 357"/>
                <a:gd name="T72" fmla="*/ 139 w 357"/>
                <a:gd name="T73" fmla="*/ 5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357">
                  <a:moveTo>
                    <a:pt x="178" y="98"/>
                  </a:moveTo>
                  <a:lnTo>
                    <a:pt x="156" y="101"/>
                  </a:lnTo>
                  <a:lnTo>
                    <a:pt x="137" y="109"/>
                  </a:lnTo>
                  <a:lnTo>
                    <a:pt x="120" y="122"/>
                  </a:lnTo>
                  <a:lnTo>
                    <a:pt x="108" y="137"/>
                  </a:lnTo>
                  <a:lnTo>
                    <a:pt x="101" y="157"/>
                  </a:lnTo>
                  <a:lnTo>
                    <a:pt x="97" y="178"/>
                  </a:lnTo>
                  <a:lnTo>
                    <a:pt x="101" y="199"/>
                  </a:lnTo>
                  <a:lnTo>
                    <a:pt x="108" y="219"/>
                  </a:lnTo>
                  <a:lnTo>
                    <a:pt x="120" y="234"/>
                  </a:lnTo>
                  <a:lnTo>
                    <a:pt x="137" y="247"/>
                  </a:lnTo>
                  <a:lnTo>
                    <a:pt x="156" y="255"/>
                  </a:lnTo>
                  <a:lnTo>
                    <a:pt x="178" y="258"/>
                  </a:lnTo>
                  <a:lnTo>
                    <a:pt x="199" y="255"/>
                  </a:lnTo>
                  <a:lnTo>
                    <a:pt x="218" y="247"/>
                  </a:lnTo>
                  <a:lnTo>
                    <a:pt x="234" y="234"/>
                  </a:lnTo>
                  <a:lnTo>
                    <a:pt x="247" y="219"/>
                  </a:lnTo>
                  <a:lnTo>
                    <a:pt x="255" y="199"/>
                  </a:lnTo>
                  <a:lnTo>
                    <a:pt x="258" y="178"/>
                  </a:lnTo>
                  <a:lnTo>
                    <a:pt x="255" y="157"/>
                  </a:lnTo>
                  <a:lnTo>
                    <a:pt x="247" y="137"/>
                  </a:lnTo>
                  <a:lnTo>
                    <a:pt x="234" y="122"/>
                  </a:lnTo>
                  <a:lnTo>
                    <a:pt x="218" y="109"/>
                  </a:lnTo>
                  <a:lnTo>
                    <a:pt x="199" y="101"/>
                  </a:lnTo>
                  <a:lnTo>
                    <a:pt x="178" y="98"/>
                  </a:lnTo>
                  <a:close/>
                  <a:moveTo>
                    <a:pt x="139" y="0"/>
                  </a:moveTo>
                  <a:lnTo>
                    <a:pt x="216" y="0"/>
                  </a:lnTo>
                  <a:lnTo>
                    <a:pt x="216" y="50"/>
                  </a:lnTo>
                  <a:lnTo>
                    <a:pt x="241" y="60"/>
                  </a:lnTo>
                  <a:lnTo>
                    <a:pt x="272" y="27"/>
                  </a:lnTo>
                  <a:lnTo>
                    <a:pt x="276" y="23"/>
                  </a:lnTo>
                  <a:lnTo>
                    <a:pt x="281" y="27"/>
                  </a:lnTo>
                  <a:lnTo>
                    <a:pt x="327" y="74"/>
                  </a:lnTo>
                  <a:lnTo>
                    <a:pt x="331" y="78"/>
                  </a:lnTo>
                  <a:lnTo>
                    <a:pt x="327" y="82"/>
                  </a:lnTo>
                  <a:lnTo>
                    <a:pt x="296" y="114"/>
                  </a:lnTo>
                  <a:lnTo>
                    <a:pt x="306" y="140"/>
                  </a:lnTo>
                  <a:lnTo>
                    <a:pt x="357" y="140"/>
                  </a:lnTo>
                  <a:lnTo>
                    <a:pt x="357" y="217"/>
                  </a:lnTo>
                  <a:lnTo>
                    <a:pt x="352" y="217"/>
                  </a:lnTo>
                  <a:lnTo>
                    <a:pt x="352" y="217"/>
                  </a:lnTo>
                  <a:lnTo>
                    <a:pt x="306" y="217"/>
                  </a:lnTo>
                  <a:lnTo>
                    <a:pt x="296" y="242"/>
                  </a:lnTo>
                  <a:lnTo>
                    <a:pt x="327" y="274"/>
                  </a:lnTo>
                  <a:lnTo>
                    <a:pt x="331" y="277"/>
                  </a:lnTo>
                  <a:lnTo>
                    <a:pt x="327" y="281"/>
                  </a:lnTo>
                  <a:lnTo>
                    <a:pt x="281" y="329"/>
                  </a:lnTo>
                  <a:lnTo>
                    <a:pt x="276" y="332"/>
                  </a:lnTo>
                  <a:lnTo>
                    <a:pt x="272" y="329"/>
                  </a:lnTo>
                  <a:lnTo>
                    <a:pt x="241" y="297"/>
                  </a:lnTo>
                  <a:lnTo>
                    <a:pt x="218" y="306"/>
                  </a:lnTo>
                  <a:lnTo>
                    <a:pt x="218" y="357"/>
                  </a:lnTo>
                  <a:lnTo>
                    <a:pt x="141" y="357"/>
                  </a:lnTo>
                  <a:lnTo>
                    <a:pt x="141" y="308"/>
                  </a:lnTo>
                  <a:lnTo>
                    <a:pt x="115" y="297"/>
                  </a:lnTo>
                  <a:lnTo>
                    <a:pt x="83" y="329"/>
                  </a:lnTo>
                  <a:lnTo>
                    <a:pt x="80" y="332"/>
                  </a:lnTo>
                  <a:lnTo>
                    <a:pt x="76" y="329"/>
                  </a:lnTo>
                  <a:lnTo>
                    <a:pt x="30" y="281"/>
                  </a:lnTo>
                  <a:lnTo>
                    <a:pt x="26" y="277"/>
                  </a:lnTo>
                  <a:lnTo>
                    <a:pt x="60" y="243"/>
                  </a:lnTo>
                  <a:lnTo>
                    <a:pt x="48" y="216"/>
                  </a:lnTo>
                  <a:lnTo>
                    <a:pt x="0" y="216"/>
                  </a:lnTo>
                  <a:lnTo>
                    <a:pt x="0" y="139"/>
                  </a:lnTo>
                  <a:lnTo>
                    <a:pt x="49" y="139"/>
                  </a:lnTo>
                  <a:lnTo>
                    <a:pt x="60" y="11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76" y="27"/>
                  </a:lnTo>
                  <a:lnTo>
                    <a:pt x="80" y="23"/>
                  </a:lnTo>
                  <a:lnTo>
                    <a:pt x="83" y="27"/>
                  </a:lnTo>
                  <a:lnTo>
                    <a:pt x="115" y="59"/>
                  </a:lnTo>
                  <a:lnTo>
                    <a:pt x="139" y="5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6AA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" name="Freeform 208"/>
            <p:cNvSpPr>
              <a:spLocks noEditPoints="1"/>
            </p:cNvSpPr>
            <p:nvPr/>
          </p:nvSpPr>
          <p:spPr bwMode="auto">
            <a:xfrm>
              <a:off x="2335185" y="1828785"/>
              <a:ext cx="290512" cy="288925"/>
            </a:xfrm>
            <a:custGeom>
              <a:avLst/>
              <a:gdLst>
                <a:gd name="T0" fmla="*/ 2147483646 w 209"/>
                <a:gd name="T1" fmla="*/ 2147483646 h 208"/>
                <a:gd name="T2" fmla="*/ 2147483646 w 209"/>
                <a:gd name="T3" fmla="*/ 2147483646 h 208"/>
                <a:gd name="T4" fmla="*/ 2147483646 w 209"/>
                <a:gd name="T5" fmla="*/ 2147483646 h 208"/>
                <a:gd name="T6" fmla="*/ 2147483646 w 209"/>
                <a:gd name="T7" fmla="*/ 2147483646 h 208"/>
                <a:gd name="T8" fmla="*/ 2147483646 w 209"/>
                <a:gd name="T9" fmla="*/ 2147483646 h 208"/>
                <a:gd name="T10" fmla="*/ 2147483646 w 209"/>
                <a:gd name="T11" fmla="*/ 2147483646 h 208"/>
                <a:gd name="T12" fmla="*/ 2147483646 w 209"/>
                <a:gd name="T13" fmla="*/ 2147483646 h 208"/>
                <a:gd name="T14" fmla="*/ 2147483646 w 209"/>
                <a:gd name="T15" fmla="*/ 2147483646 h 208"/>
                <a:gd name="T16" fmla="*/ 2147483646 w 209"/>
                <a:gd name="T17" fmla="*/ 0 h 208"/>
                <a:gd name="T18" fmla="*/ 2147483646 w 209"/>
                <a:gd name="T19" fmla="*/ 2147483646 h 208"/>
                <a:gd name="T20" fmla="*/ 2147483646 w 209"/>
                <a:gd name="T21" fmla="*/ 2147483646 h 208"/>
                <a:gd name="T22" fmla="*/ 2147483646 w 209"/>
                <a:gd name="T23" fmla="*/ 2147483646 h 208"/>
                <a:gd name="T24" fmla="*/ 2147483646 w 209"/>
                <a:gd name="T25" fmla="*/ 2147483646 h 208"/>
                <a:gd name="T26" fmla="*/ 2147483646 w 209"/>
                <a:gd name="T27" fmla="*/ 2147483646 h 208"/>
                <a:gd name="T28" fmla="*/ 2147483646 w 209"/>
                <a:gd name="T29" fmla="*/ 2147483646 h 208"/>
                <a:gd name="T30" fmla="*/ 2147483646 w 209"/>
                <a:gd name="T31" fmla="*/ 2147483646 h 208"/>
                <a:gd name="T32" fmla="*/ 2147483646 w 209"/>
                <a:gd name="T33" fmla="*/ 2147483646 h 208"/>
                <a:gd name="T34" fmla="*/ 2147483646 w 209"/>
                <a:gd name="T35" fmla="*/ 2147483646 h 208"/>
                <a:gd name="T36" fmla="*/ 2147483646 w 209"/>
                <a:gd name="T37" fmla="*/ 2147483646 h 208"/>
                <a:gd name="T38" fmla="*/ 2147483646 w 209"/>
                <a:gd name="T39" fmla="*/ 2147483646 h 208"/>
                <a:gd name="T40" fmla="*/ 2147483646 w 209"/>
                <a:gd name="T41" fmla="*/ 2147483646 h 208"/>
                <a:gd name="T42" fmla="*/ 2147483646 w 209"/>
                <a:gd name="T43" fmla="*/ 2147483646 h 208"/>
                <a:gd name="T44" fmla="*/ 2147483646 w 209"/>
                <a:gd name="T45" fmla="*/ 2147483646 h 208"/>
                <a:gd name="T46" fmla="*/ 2147483646 w 209"/>
                <a:gd name="T47" fmla="*/ 2147483646 h 208"/>
                <a:gd name="T48" fmla="*/ 2147483646 w 209"/>
                <a:gd name="T49" fmla="*/ 2147483646 h 208"/>
                <a:gd name="T50" fmla="*/ 2147483646 w 209"/>
                <a:gd name="T51" fmla="*/ 2147483646 h 208"/>
                <a:gd name="T52" fmla="*/ 2147483646 w 209"/>
                <a:gd name="T53" fmla="*/ 2147483646 h 208"/>
                <a:gd name="T54" fmla="*/ 2147483646 w 209"/>
                <a:gd name="T55" fmla="*/ 2147483646 h 208"/>
                <a:gd name="T56" fmla="*/ 2147483646 w 209"/>
                <a:gd name="T57" fmla="*/ 2147483646 h 208"/>
                <a:gd name="T58" fmla="*/ 0 w 209"/>
                <a:gd name="T59" fmla="*/ 2147483646 h 208"/>
                <a:gd name="T60" fmla="*/ 2147483646 w 209"/>
                <a:gd name="T61" fmla="*/ 2147483646 h 208"/>
                <a:gd name="T62" fmla="*/ 2147483646 w 209"/>
                <a:gd name="T63" fmla="*/ 2147483646 h 208"/>
                <a:gd name="T64" fmla="*/ 2147483646 w 209"/>
                <a:gd name="T65" fmla="*/ 2147483646 h 208"/>
                <a:gd name="T66" fmla="*/ 2147483646 w 209"/>
                <a:gd name="T67" fmla="*/ 2147483646 h 208"/>
                <a:gd name="T68" fmla="*/ 2147483646 w 209"/>
                <a:gd name="T69" fmla="*/ 2147483646 h 208"/>
                <a:gd name="T70" fmla="*/ 2147483646 w 209"/>
                <a:gd name="T71" fmla="*/ 2147483646 h 208"/>
                <a:gd name="T72" fmla="*/ 2147483646 w 209"/>
                <a:gd name="T73" fmla="*/ 0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9"/>
                <a:gd name="T112" fmla="*/ 0 h 208"/>
                <a:gd name="T113" fmla="*/ 209 w 209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9" h="208">
                  <a:moveTo>
                    <a:pt x="104" y="56"/>
                  </a:moveTo>
                  <a:lnTo>
                    <a:pt x="85" y="60"/>
                  </a:lnTo>
                  <a:lnTo>
                    <a:pt x="71" y="70"/>
                  </a:lnTo>
                  <a:lnTo>
                    <a:pt x="61" y="85"/>
                  </a:lnTo>
                  <a:lnTo>
                    <a:pt x="57" y="103"/>
                  </a:lnTo>
                  <a:lnTo>
                    <a:pt x="61" y="121"/>
                  </a:lnTo>
                  <a:lnTo>
                    <a:pt x="71" y="137"/>
                  </a:lnTo>
                  <a:lnTo>
                    <a:pt x="85" y="146"/>
                  </a:lnTo>
                  <a:lnTo>
                    <a:pt x="104" y="150"/>
                  </a:lnTo>
                  <a:lnTo>
                    <a:pt x="122" y="146"/>
                  </a:lnTo>
                  <a:lnTo>
                    <a:pt x="136" y="137"/>
                  </a:lnTo>
                  <a:lnTo>
                    <a:pt x="147" y="121"/>
                  </a:lnTo>
                  <a:lnTo>
                    <a:pt x="151" y="103"/>
                  </a:lnTo>
                  <a:lnTo>
                    <a:pt x="147" y="85"/>
                  </a:lnTo>
                  <a:lnTo>
                    <a:pt x="136" y="70"/>
                  </a:lnTo>
                  <a:lnTo>
                    <a:pt x="122" y="60"/>
                  </a:lnTo>
                  <a:lnTo>
                    <a:pt x="104" y="56"/>
                  </a:lnTo>
                  <a:close/>
                  <a:moveTo>
                    <a:pt x="81" y="0"/>
                  </a:moveTo>
                  <a:lnTo>
                    <a:pt x="126" y="0"/>
                  </a:lnTo>
                  <a:lnTo>
                    <a:pt x="126" y="28"/>
                  </a:lnTo>
                  <a:lnTo>
                    <a:pt x="134" y="31"/>
                  </a:lnTo>
                  <a:lnTo>
                    <a:pt x="140" y="34"/>
                  </a:lnTo>
                  <a:lnTo>
                    <a:pt x="159" y="15"/>
                  </a:lnTo>
                  <a:lnTo>
                    <a:pt x="161" y="13"/>
                  </a:lnTo>
                  <a:lnTo>
                    <a:pt x="164" y="15"/>
                  </a:lnTo>
                  <a:lnTo>
                    <a:pt x="192" y="43"/>
                  </a:lnTo>
                  <a:lnTo>
                    <a:pt x="194" y="45"/>
                  </a:lnTo>
                  <a:lnTo>
                    <a:pt x="192" y="48"/>
                  </a:lnTo>
                  <a:lnTo>
                    <a:pt x="173" y="66"/>
                  </a:lnTo>
                  <a:lnTo>
                    <a:pt x="176" y="73"/>
                  </a:lnTo>
                  <a:lnTo>
                    <a:pt x="178" y="81"/>
                  </a:lnTo>
                  <a:lnTo>
                    <a:pt x="209" y="81"/>
                  </a:lnTo>
                  <a:lnTo>
                    <a:pt x="209" y="127"/>
                  </a:lnTo>
                  <a:lnTo>
                    <a:pt x="205" y="127"/>
                  </a:lnTo>
                  <a:lnTo>
                    <a:pt x="178" y="127"/>
                  </a:lnTo>
                  <a:lnTo>
                    <a:pt x="176" y="133"/>
                  </a:lnTo>
                  <a:lnTo>
                    <a:pt x="173" y="141"/>
                  </a:lnTo>
                  <a:lnTo>
                    <a:pt x="192" y="159"/>
                  </a:lnTo>
                  <a:lnTo>
                    <a:pt x="194" y="162"/>
                  </a:lnTo>
                  <a:lnTo>
                    <a:pt x="192" y="163"/>
                  </a:lnTo>
                  <a:lnTo>
                    <a:pt x="164" y="191"/>
                  </a:lnTo>
                  <a:lnTo>
                    <a:pt x="161" y="193"/>
                  </a:lnTo>
                  <a:lnTo>
                    <a:pt x="140" y="172"/>
                  </a:lnTo>
                  <a:lnTo>
                    <a:pt x="134" y="175"/>
                  </a:lnTo>
                  <a:lnTo>
                    <a:pt x="127" y="178"/>
                  </a:lnTo>
                  <a:lnTo>
                    <a:pt x="127" y="208"/>
                  </a:lnTo>
                  <a:lnTo>
                    <a:pt x="81" y="208"/>
                  </a:lnTo>
                  <a:lnTo>
                    <a:pt x="81" y="179"/>
                  </a:lnTo>
                  <a:lnTo>
                    <a:pt x="75" y="176"/>
                  </a:lnTo>
                  <a:lnTo>
                    <a:pt x="67" y="172"/>
                  </a:lnTo>
                  <a:lnTo>
                    <a:pt x="49" y="191"/>
                  </a:lnTo>
                  <a:lnTo>
                    <a:pt x="46" y="193"/>
                  </a:lnTo>
                  <a:lnTo>
                    <a:pt x="17" y="163"/>
                  </a:lnTo>
                  <a:lnTo>
                    <a:pt x="15" y="162"/>
                  </a:lnTo>
                  <a:lnTo>
                    <a:pt x="17" y="159"/>
                  </a:lnTo>
                  <a:lnTo>
                    <a:pt x="34" y="141"/>
                  </a:lnTo>
                  <a:lnTo>
                    <a:pt x="32" y="133"/>
                  </a:lnTo>
                  <a:lnTo>
                    <a:pt x="28" y="125"/>
                  </a:lnTo>
                  <a:lnTo>
                    <a:pt x="0" y="125"/>
                  </a:lnTo>
                  <a:lnTo>
                    <a:pt x="0" y="81"/>
                  </a:lnTo>
                  <a:lnTo>
                    <a:pt x="29" y="81"/>
                  </a:lnTo>
                  <a:lnTo>
                    <a:pt x="32" y="73"/>
                  </a:lnTo>
                  <a:lnTo>
                    <a:pt x="34" y="65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45" y="15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67" y="34"/>
                  </a:lnTo>
                  <a:lnTo>
                    <a:pt x="74" y="31"/>
                  </a:lnTo>
                  <a:lnTo>
                    <a:pt x="81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" name="Freeform 209"/>
            <p:cNvSpPr>
              <a:spLocks noEditPoints="1"/>
            </p:cNvSpPr>
            <p:nvPr/>
          </p:nvSpPr>
          <p:spPr bwMode="auto">
            <a:xfrm>
              <a:off x="2595535" y="673085"/>
              <a:ext cx="290512" cy="290512"/>
            </a:xfrm>
            <a:custGeom>
              <a:avLst/>
              <a:gdLst>
                <a:gd name="T0" fmla="*/ 85 w 208"/>
                <a:gd name="T1" fmla="*/ 61 h 209"/>
                <a:gd name="T2" fmla="*/ 60 w 208"/>
                <a:gd name="T3" fmla="*/ 85 h 209"/>
                <a:gd name="T4" fmla="*/ 60 w 208"/>
                <a:gd name="T5" fmla="*/ 122 h 209"/>
                <a:gd name="T6" fmla="*/ 85 w 208"/>
                <a:gd name="T7" fmla="*/ 147 h 209"/>
                <a:gd name="T8" fmla="*/ 121 w 208"/>
                <a:gd name="T9" fmla="*/ 147 h 209"/>
                <a:gd name="T10" fmla="*/ 146 w 208"/>
                <a:gd name="T11" fmla="*/ 122 h 209"/>
                <a:gd name="T12" fmla="*/ 146 w 208"/>
                <a:gd name="T13" fmla="*/ 85 h 209"/>
                <a:gd name="T14" fmla="*/ 121 w 208"/>
                <a:gd name="T15" fmla="*/ 61 h 209"/>
                <a:gd name="T16" fmla="*/ 81 w 208"/>
                <a:gd name="T17" fmla="*/ 0 h 209"/>
                <a:gd name="T18" fmla="*/ 125 w 208"/>
                <a:gd name="T19" fmla="*/ 29 h 209"/>
                <a:gd name="T20" fmla="*/ 140 w 208"/>
                <a:gd name="T21" fmla="*/ 34 h 209"/>
                <a:gd name="T22" fmla="*/ 161 w 208"/>
                <a:gd name="T23" fmla="*/ 13 h 209"/>
                <a:gd name="T24" fmla="*/ 191 w 208"/>
                <a:gd name="T25" fmla="*/ 44 h 209"/>
                <a:gd name="T26" fmla="*/ 191 w 208"/>
                <a:gd name="T27" fmla="*/ 49 h 209"/>
                <a:gd name="T28" fmla="*/ 175 w 208"/>
                <a:gd name="T29" fmla="*/ 75 h 209"/>
                <a:gd name="T30" fmla="*/ 208 w 208"/>
                <a:gd name="T31" fmla="*/ 82 h 209"/>
                <a:gd name="T32" fmla="*/ 178 w 208"/>
                <a:gd name="T33" fmla="*/ 127 h 209"/>
                <a:gd name="T34" fmla="*/ 172 w 208"/>
                <a:gd name="T35" fmla="*/ 142 h 209"/>
                <a:gd name="T36" fmla="*/ 192 w 208"/>
                <a:gd name="T37" fmla="*/ 163 h 209"/>
                <a:gd name="T38" fmla="*/ 161 w 208"/>
                <a:gd name="T39" fmla="*/ 194 h 209"/>
                <a:gd name="T40" fmla="*/ 140 w 208"/>
                <a:gd name="T41" fmla="*/ 173 h 209"/>
                <a:gd name="T42" fmla="*/ 127 w 208"/>
                <a:gd name="T43" fmla="*/ 178 h 209"/>
                <a:gd name="T44" fmla="*/ 81 w 208"/>
                <a:gd name="T45" fmla="*/ 209 h 209"/>
                <a:gd name="T46" fmla="*/ 74 w 208"/>
                <a:gd name="T47" fmla="*/ 177 h 209"/>
                <a:gd name="T48" fmla="*/ 48 w 208"/>
                <a:gd name="T49" fmla="*/ 192 h 209"/>
                <a:gd name="T50" fmla="*/ 44 w 208"/>
                <a:gd name="T51" fmla="*/ 192 h 209"/>
                <a:gd name="T52" fmla="*/ 14 w 208"/>
                <a:gd name="T53" fmla="*/ 163 h 209"/>
                <a:gd name="T54" fmla="*/ 34 w 208"/>
                <a:gd name="T55" fmla="*/ 142 h 209"/>
                <a:gd name="T56" fmla="*/ 27 w 208"/>
                <a:gd name="T57" fmla="*/ 126 h 209"/>
                <a:gd name="T58" fmla="*/ 0 w 208"/>
                <a:gd name="T59" fmla="*/ 82 h 209"/>
                <a:gd name="T60" fmla="*/ 31 w 208"/>
                <a:gd name="T61" fmla="*/ 74 h 209"/>
                <a:gd name="T62" fmla="*/ 14 w 208"/>
                <a:gd name="T63" fmla="*/ 46 h 209"/>
                <a:gd name="T64" fmla="*/ 44 w 208"/>
                <a:gd name="T65" fmla="*/ 16 h 209"/>
                <a:gd name="T66" fmla="*/ 48 w 208"/>
                <a:gd name="T67" fmla="*/ 16 h 209"/>
                <a:gd name="T68" fmla="*/ 73 w 208"/>
                <a:gd name="T69" fmla="*/ 32 h 209"/>
                <a:gd name="T70" fmla="*/ 81 w 208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9">
                  <a:moveTo>
                    <a:pt x="103" y="57"/>
                  </a:moveTo>
                  <a:lnTo>
                    <a:pt x="85" y="61"/>
                  </a:lnTo>
                  <a:lnTo>
                    <a:pt x="70" y="71"/>
                  </a:lnTo>
                  <a:lnTo>
                    <a:pt x="60" y="85"/>
                  </a:lnTo>
                  <a:lnTo>
                    <a:pt x="56" y="104"/>
                  </a:lnTo>
                  <a:lnTo>
                    <a:pt x="60" y="122"/>
                  </a:lnTo>
                  <a:lnTo>
                    <a:pt x="70" y="138"/>
                  </a:lnTo>
                  <a:lnTo>
                    <a:pt x="85" y="147"/>
                  </a:lnTo>
                  <a:lnTo>
                    <a:pt x="103" y="151"/>
                  </a:lnTo>
                  <a:lnTo>
                    <a:pt x="121" y="147"/>
                  </a:lnTo>
                  <a:lnTo>
                    <a:pt x="136" y="138"/>
                  </a:lnTo>
                  <a:lnTo>
                    <a:pt x="146" y="122"/>
                  </a:lnTo>
                  <a:lnTo>
                    <a:pt x="150" y="104"/>
                  </a:lnTo>
                  <a:lnTo>
                    <a:pt x="146" y="85"/>
                  </a:lnTo>
                  <a:lnTo>
                    <a:pt x="136" y="71"/>
                  </a:lnTo>
                  <a:lnTo>
                    <a:pt x="121" y="61"/>
                  </a:lnTo>
                  <a:lnTo>
                    <a:pt x="103" y="57"/>
                  </a:lnTo>
                  <a:close/>
                  <a:moveTo>
                    <a:pt x="81" y="0"/>
                  </a:moveTo>
                  <a:lnTo>
                    <a:pt x="125" y="0"/>
                  </a:lnTo>
                  <a:lnTo>
                    <a:pt x="125" y="29"/>
                  </a:lnTo>
                  <a:lnTo>
                    <a:pt x="133" y="32"/>
                  </a:lnTo>
                  <a:lnTo>
                    <a:pt x="140" y="34"/>
                  </a:lnTo>
                  <a:lnTo>
                    <a:pt x="158" y="16"/>
                  </a:lnTo>
                  <a:lnTo>
                    <a:pt x="161" y="13"/>
                  </a:lnTo>
                  <a:lnTo>
                    <a:pt x="163" y="16"/>
                  </a:lnTo>
                  <a:lnTo>
                    <a:pt x="191" y="44"/>
                  </a:lnTo>
                  <a:lnTo>
                    <a:pt x="192" y="46"/>
                  </a:lnTo>
                  <a:lnTo>
                    <a:pt x="191" y="49"/>
                  </a:lnTo>
                  <a:lnTo>
                    <a:pt x="172" y="67"/>
                  </a:lnTo>
                  <a:lnTo>
                    <a:pt x="175" y="75"/>
                  </a:lnTo>
                  <a:lnTo>
                    <a:pt x="178" y="82"/>
                  </a:lnTo>
                  <a:lnTo>
                    <a:pt x="208" y="82"/>
                  </a:lnTo>
                  <a:lnTo>
                    <a:pt x="208" y="127"/>
                  </a:lnTo>
                  <a:lnTo>
                    <a:pt x="178" y="127"/>
                  </a:lnTo>
                  <a:lnTo>
                    <a:pt x="175" y="134"/>
                  </a:lnTo>
                  <a:lnTo>
                    <a:pt x="172" y="142"/>
                  </a:lnTo>
                  <a:lnTo>
                    <a:pt x="191" y="160"/>
                  </a:lnTo>
                  <a:lnTo>
                    <a:pt x="192" y="163"/>
                  </a:lnTo>
                  <a:lnTo>
                    <a:pt x="163" y="192"/>
                  </a:lnTo>
                  <a:lnTo>
                    <a:pt x="161" y="194"/>
                  </a:lnTo>
                  <a:lnTo>
                    <a:pt x="158" y="192"/>
                  </a:lnTo>
                  <a:lnTo>
                    <a:pt x="140" y="173"/>
                  </a:lnTo>
                  <a:lnTo>
                    <a:pt x="133" y="177"/>
                  </a:lnTo>
                  <a:lnTo>
                    <a:pt x="127" y="178"/>
                  </a:lnTo>
                  <a:lnTo>
                    <a:pt x="127" y="209"/>
                  </a:lnTo>
                  <a:lnTo>
                    <a:pt x="81" y="209"/>
                  </a:lnTo>
                  <a:lnTo>
                    <a:pt x="81" y="180"/>
                  </a:lnTo>
                  <a:lnTo>
                    <a:pt x="74" y="177"/>
                  </a:lnTo>
                  <a:lnTo>
                    <a:pt x="66" y="173"/>
                  </a:lnTo>
                  <a:lnTo>
                    <a:pt x="48" y="192"/>
                  </a:lnTo>
                  <a:lnTo>
                    <a:pt x="45" y="194"/>
                  </a:lnTo>
                  <a:lnTo>
                    <a:pt x="44" y="192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7" y="160"/>
                  </a:lnTo>
                  <a:lnTo>
                    <a:pt x="34" y="142"/>
                  </a:lnTo>
                  <a:lnTo>
                    <a:pt x="30" y="134"/>
                  </a:lnTo>
                  <a:lnTo>
                    <a:pt x="27" y="126"/>
                  </a:lnTo>
                  <a:lnTo>
                    <a:pt x="0" y="126"/>
                  </a:lnTo>
                  <a:lnTo>
                    <a:pt x="0" y="82"/>
                  </a:lnTo>
                  <a:lnTo>
                    <a:pt x="28" y="82"/>
                  </a:lnTo>
                  <a:lnTo>
                    <a:pt x="31" y="74"/>
                  </a:lnTo>
                  <a:lnTo>
                    <a:pt x="34" y="66"/>
                  </a:lnTo>
                  <a:lnTo>
                    <a:pt x="14" y="46"/>
                  </a:lnTo>
                  <a:lnTo>
                    <a:pt x="17" y="44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8" y="1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81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18C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3" name="Freeform 210"/>
            <p:cNvSpPr>
              <a:spLocks noEditPoints="1"/>
            </p:cNvSpPr>
            <p:nvPr/>
          </p:nvSpPr>
          <p:spPr bwMode="auto">
            <a:xfrm>
              <a:off x="2524097" y="1623997"/>
              <a:ext cx="215900" cy="215900"/>
            </a:xfrm>
            <a:custGeom>
              <a:avLst/>
              <a:gdLst>
                <a:gd name="T0" fmla="*/ 63 w 155"/>
                <a:gd name="T1" fmla="*/ 46 h 156"/>
                <a:gd name="T2" fmla="*/ 45 w 155"/>
                <a:gd name="T3" fmla="*/ 64 h 156"/>
                <a:gd name="T4" fmla="*/ 45 w 155"/>
                <a:gd name="T5" fmla="*/ 92 h 156"/>
                <a:gd name="T6" fmla="*/ 63 w 155"/>
                <a:gd name="T7" fmla="*/ 110 h 156"/>
                <a:gd name="T8" fmla="*/ 91 w 155"/>
                <a:gd name="T9" fmla="*/ 110 h 156"/>
                <a:gd name="T10" fmla="*/ 109 w 155"/>
                <a:gd name="T11" fmla="*/ 92 h 156"/>
                <a:gd name="T12" fmla="*/ 109 w 155"/>
                <a:gd name="T13" fmla="*/ 64 h 156"/>
                <a:gd name="T14" fmla="*/ 91 w 155"/>
                <a:gd name="T15" fmla="*/ 46 h 156"/>
                <a:gd name="T16" fmla="*/ 61 w 155"/>
                <a:gd name="T17" fmla="*/ 0 h 156"/>
                <a:gd name="T18" fmla="*/ 95 w 155"/>
                <a:gd name="T19" fmla="*/ 22 h 156"/>
                <a:gd name="T20" fmla="*/ 105 w 155"/>
                <a:gd name="T21" fmla="*/ 26 h 156"/>
                <a:gd name="T22" fmla="*/ 121 w 155"/>
                <a:gd name="T23" fmla="*/ 10 h 156"/>
                <a:gd name="T24" fmla="*/ 142 w 155"/>
                <a:gd name="T25" fmla="*/ 33 h 156"/>
                <a:gd name="T26" fmla="*/ 142 w 155"/>
                <a:gd name="T27" fmla="*/ 37 h 156"/>
                <a:gd name="T28" fmla="*/ 131 w 155"/>
                <a:gd name="T29" fmla="*/ 56 h 156"/>
                <a:gd name="T30" fmla="*/ 155 w 155"/>
                <a:gd name="T31" fmla="*/ 61 h 156"/>
                <a:gd name="T32" fmla="*/ 152 w 155"/>
                <a:gd name="T33" fmla="*/ 96 h 156"/>
                <a:gd name="T34" fmla="*/ 133 w 155"/>
                <a:gd name="T35" fmla="*/ 96 h 156"/>
                <a:gd name="T36" fmla="*/ 129 w 155"/>
                <a:gd name="T37" fmla="*/ 106 h 156"/>
                <a:gd name="T38" fmla="*/ 145 w 155"/>
                <a:gd name="T39" fmla="*/ 120 h 156"/>
                <a:gd name="T40" fmla="*/ 122 w 155"/>
                <a:gd name="T41" fmla="*/ 143 h 156"/>
                <a:gd name="T42" fmla="*/ 118 w 155"/>
                <a:gd name="T43" fmla="*/ 143 h 156"/>
                <a:gd name="T44" fmla="*/ 95 w 155"/>
                <a:gd name="T45" fmla="*/ 133 h 156"/>
                <a:gd name="T46" fmla="*/ 62 w 155"/>
                <a:gd name="T47" fmla="*/ 156 h 156"/>
                <a:gd name="T48" fmla="*/ 56 w 155"/>
                <a:gd name="T49" fmla="*/ 132 h 156"/>
                <a:gd name="T50" fmla="*/ 37 w 155"/>
                <a:gd name="T51" fmla="*/ 143 h 156"/>
                <a:gd name="T52" fmla="*/ 33 w 155"/>
                <a:gd name="T53" fmla="*/ 143 h 156"/>
                <a:gd name="T54" fmla="*/ 11 w 155"/>
                <a:gd name="T55" fmla="*/ 120 h 156"/>
                <a:gd name="T56" fmla="*/ 27 w 155"/>
                <a:gd name="T57" fmla="*/ 106 h 156"/>
                <a:gd name="T58" fmla="*/ 21 w 155"/>
                <a:gd name="T59" fmla="*/ 94 h 156"/>
                <a:gd name="T60" fmla="*/ 0 w 155"/>
                <a:gd name="T61" fmla="*/ 60 h 156"/>
                <a:gd name="T62" fmla="*/ 24 w 155"/>
                <a:gd name="T63" fmla="*/ 55 h 156"/>
                <a:gd name="T64" fmla="*/ 14 w 155"/>
                <a:gd name="T65" fmla="*/ 37 h 156"/>
                <a:gd name="T66" fmla="*/ 14 w 155"/>
                <a:gd name="T67" fmla="*/ 33 h 156"/>
                <a:gd name="T68" fmla="*/ 35 w 155"/>
                <a:gd name="T69" fmla="*/ 10 h 156"/>
                <a:gd name="T70" fmla="*/ 50 w 155"/>
                <a:gd name="T71" fmla="*/ 26 h 156"/>
                <a:gd name="T72" fmla="*/ 61 w 155"/>
                <a:gd name="T73" fmla="*/ 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56">
                  <a:moveTo>
                    <a:pt x="78" y="43"/>
                  </a:moveTo>
                  <a:lnTo>
                    <a:pt x="63" y="46"/>
                  </a:lnTo>
                  <a:lnTo>
                    <a:pt x="53" y="54"/>
                  </a:lnTo>
                  <a:lnTo>
                    <a:pt x="45" y="64"/>
                  </a:lnTo>
                  <a:lnTo>
                    <a:pt x="42" y="77"/>
                  </a:lnTo>
                  <a:lnTo>
                    <a:pt x="45" y="92"/>
                  </a:lnTo>
                  <a:lnTo>
                    <a:pt x="53" y="102"/>
                  </a:lnTo>
                  <a:lnTo>
                    <a:pt x="63" y="110"/>
                  </a:lnTo>
                  <a:lnTo>
                    <a:pt x="78" y="113"/>
                  </a:lnTo>
                  <a:lnTo>
                    <a:pt x="91" y="110"/>
                  </a:lnTo>
                  <a:lnTo>
                    <a:pt x="103" y="102"/>
                  </a:lnTo>
                  <a:lnTo>
                    <a:pt x="109" y="92"/>
                  </a:lnTo>
                  <a:lnTo>
                    <a:pt x="112" y="77"/>
                  </a:lnTo>
                  <a:lnTo>
                    <a:pt x="109" y="64"/>
                  </a:lnTo>
                  <a:lnTo>
                    <a:pt x="103" y="54"/>
                  </a:lnTo>
                  <a:lnTo>
                    <a:pt x="91" y="46"/>
                  </a:lnTo>
                  <a:lnTo>
                    <a:pt x="78" y="43"/>
                  </a:lnTo>
                  <a:close/>
                  <a:moveTo>
                    <a:pt x="61" y="0"/>
                  </a:moveTo>
                  <a:lnTo>
                    <a:pt x="95" y="0"/>
                  </a:lnTo>
                  <a:lnTo>
                    <a:pt x="95" y="22"/>
                  </a:lnTo>
                  <a:lnTo>
                    <a:pt x="100" y="23"/>
                  </a:lnTo>
                  <a:lnTo>
                    <a:pt x="105" y="26"/>
                  </a:lnTo>
                  <a:lnTo>
                    <a:pt x="118" y="13"/>
                  </a:lnTo>
                  <a:lnTo>
                    <a:pt x="121" y="10"/>
                  </a:lnTo>
                  <a:lnTo>
                    <a:pt x="122" y="13"/>
                  </a:lnTo>
                  <a:lnTo>
                    <a:pt x="142" y="33"/>
                  </a:lnTo>
                  <a:lnTo>
                    <a:pt x="145" y="34"/>
                  </a:lnTo>
                  <a:lnTo>
                    <a:pt x="142" y="37"/>
                  </a:lnTo>
                  <a:lnTo>
                    <a:pt x="129" y="50"/>
                  </a:lnTo>
                  <a:lnTo>
                    <a:pt x="131" y="56"/>
                  </a:lnTo>
                  <a:lnTo>
                    <a:pt x="133" y="61"/>
                  </a:lnTo>
                  <a:lnTo>
                    <a:pt x="155" y="61"/>
                  </a:lnTo>
                  <a:lnTo>
                    <a:pt x="155" y="96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9" y="106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2" y="123"/>
                  </a:lnTo>
                  <a:lnTo>
                    <a:pt x="122" y="143"/>
                  </a:lnTo>
                  <a:lnTo>
                    <a:pt x="121" y="145"/>
                  </a:lnTo>
                  <a:lnTo>
                    <a:pt x="118" y="143"/>
                  </a:lnTo>
                  <a:lnTo>
                    <a:pt x="105" y="130"/>
                  </a:lnTo>
                  <a:lnTo>
                    <a:pt x="95" y="133"/>
                  </a:lnTo>
                  <a:lnTo>
                    <a:pt x="95" y="156"/>
                  </a:lnTo>
                  <a:lnTo>
                    <a:pt x="62" y="156"/>
                  </a:lnTo>
                  <a:lnTo>
                    <a:pt x="62" y="133"/>
                  </a:lnTo>
                  <a:lnTo>
                    <a:pt x="56" y="132"/>
                  </a:lnTo>
                  <a:lnTo>
                    <a:pt x="50" y="130"/>
                  </a:lnTo>
                  <a:lnTo>
                    <a:pt x="37" y="143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14" y="119"/>
                  </a:lnTo>
                  <a:lnTo>
                    <a:pt x="27" y="106"/>
                  </a:lnTo>
                  <a:lnTo>
                    <a:pt x="24" y="101"/>
                  </a:lnTo>
                  <a:lnTo>
                    <a:pt x="21" y="94"/>
                  </a:lnTo>
                  <a:lnTo>
                    <a:pt x="0" y="94"/>
                  </a:lnTo>
                  <a:lnTo>
                    <a:pt x="0" y="60"/>
                  </a:lnTo>
                  <a:lnTo>
                    <a:pt x="21" y="60"/>
                  </a:lnTo>
                  <a:lnTo>
                    <a:pt x="24" y="55"/>
                  </a:lnTo>
                  <a:lnTo>
                    <a:pt x="27" y="50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4" y="33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50" y="26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9A1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4" name="Freeform 211"/>
            <p:cNvSpPr>
              <a:spLocks noEditPoints="1"/>
            </p:cNvSpPr>
            <p:nvPr/>
          </p:nvSpPr>
          <p:spPr bwMode="auto">
            <a:xfrm>
              <a:off x="658785" y="2230422"/>
              <a:ext cx="168275" cy="169862"/>
            </a:xfrm>
            <a:custGeom>
              <a:avLst/>
              <a:gdLst>
                <a:gd name="T0" fmla="*/ 2147483646 w 121"/>
                <a:gd name="T1" fmla="*/ 2147483646 h 122"/>
                <a:gd name="T2" fmla="*/ 2147483646 w 121"/>
                <a:gd name="T3" fmla="*/ 2147483646 h 122"/>
                <a:gd name="T4" fmla="*/ 2147483646 w 121"/>
                <a:gd name="T5" fmla="*/ 2147483646 h 122"/>
                <a:gd name="T6" fmla="*/ 2147483646 w 121"/>
                <a:gd name="T7" fmla="*/ 2147483646 h 122"/>
                <a:gd name="T8" fmla="*/ 2147483646 w 121"/>
                <a:gd name="T9" fmla="*/ 2147483646 h 122"/>
                <a:gd name="T10" fmla="*/ 2147483646 w 121"/>
                <a:gd name="T11" fmla="*/ 2147483646 h 122"/>
                <a:gd name="T12" fmla="*/ 2147483646 w 121"/>
                <a:gd name="T13" fmla="*/ 0 h 122"/>
                <a:gd name="T14" fmla="*/ 2147483646 w 121"/>
                <a:gd name="T15" fmla="*/ 2147483646 h 122"/>
                <a:gd name="T16" fmla="*/ 2147483646 w 121"/>
                <a:gd name="T17" fmla="*/ 2147483646 h 122"/>
                <a:gd name="T18" fmla="*/ 2147483646 w 121"/>
                <a:gd name="T19" fmla="*/ 2147483646 h 122"/>
                <a:gd name="T20" fmla="*/ 2147483646 w 121"/>
                <a:gd name="T21" fmla="*/ 2147483646 h 122"/>
                <a:gd name="T22" fmla="*/ 2147483646 w 121"/>
                <a:gd name="T23" fmla="*/ 2147483646 h 122"/>
                <a:gd name="T24" fmla="*/ 2147483646 w 121"/>
                <a:gd name="T25" fmla="*/ 2147483646 h 122"/>
                <a:gd name="T26" fmla="*/ 2147483646 w 121"/>
                <a:gd name="T27" fmla="*/ 2147483646 h 122"/>
                <a:gd name="T28" fmla="*/ 2147483646 w 121"/>
                <a:gd name="T29" fmla="*/ 2147483646 h 122"/>
                <a:gd name="T30" fmla="*/ 2147483646 w 121"/>
                <a:gd name="T31" fmla="*/ 2147483646 h 122"/>
                <a:gd name="T32" fmla="*/ 2147483646 w 121"/>
                <a:gd name="T33" fmla="*/ 2147483646 h 122"/>
                <a:gd name="T34" fmla="*/ 2147483646 w 121"/>
                <a:gd name="T35" fmla="*/ 2147483646 h 122"/>
                <a:gd name="T36" fmla="*/ 2147483646 w 121"/>
                <a:gd name="T37" fmla="*/ 2147483646 h 122"/>
                <a:gd name="T38" fmla="*/ 2147483646 w 121"/>
                <a:gd name="T39" fmla="*/ 2147483646 h 122"/>
                <a:gd name="T40" fmla="*/ 2147483646 w 121"/>
                <a:gd name="T41" fmla="*/ 2147483646 h 122"/>
                <a:gd name="T42" fmla="*/ 2147483646 w 121"/>
                <a:gd name="T43" fmla="*/ 2147483646 h 122"/>
                <a:gd name="T44" fmla="*/ 2147483646 w 121"/>
                <a:gd name="T45" fmla="*/ 2147483646 h 122"/>
                <a:gd name="T46" fmla="*/ 2147483646 w 121"/>
                <a:gd name="T47" fmla="*/ 2147483646 h 122"/>
                <a:gd name="T48" fmla="*/ 2147483646 w 121"/>
                <a:gd name="T49" fmla="*/ 2147483646 h 122"/>
                <a:gd name="T50" fmla="*/ 2147483646 w 121"/>
                <a:gd name="T51" fmla="*/ 2147483646 h 122"/>
                <a:gd name="T52" fmla="*/ 0 w 121"/>
                <a:gd name="T53" fmla="*/ 2147483646 h 122"/>
                <a:gd name="T54" fmla="*/ 2147483646 w 121"/>
                <a:gd name="T55" fmla="*/ 2147483646 h 122"/>
                <a:gd name="T56" fmla="*/ 2147483646 w 121"/>
                <a:gd name="T57" fmla="*/ 2147483646 h 122"/>
                <a:gd name="T58" fmla="*/ 2147483646 w 121"/>
                <a:gd name="T59" fmla="*/ 2147483646 h 122"/>
                <a:gd name="T60" fmla="*/ 2147483646 w 121"/>
                <a:gd name="T61" fmla="*/ 2147483646 h 122"/>
                <a:gd name="T62" fmla="*/ 2147483646 w 121"/>
                <a:gd name="T63" fmla="*/ 2147483646 h 122"/>
                <a:gd name="T64" fmla="*/ 2147483646 w 121"/>
                <a:gd name="T65" fmla="*/ 2147483646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22"/>
                <a:gd name="T101" fmla="*/ 121 w 121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22">
                  <a:moveTo>
                    <a:pt x="60" y="33"/>
                  </a:moveTo>
                  <a:lnTo>
                    <a:pt x="45" y="37"/>
                  </a:lnTo>
                  <a:lnTo>
                    <a:pt x="36" y="47"/>
                  </a:lnTo>
                  <a:lnTo>
                    <a:pt x="32" y="61"/>
                  </a:lnTo>
                  <a:lnTo>
                    <a:pt x="36" y="75"/>
                  </a:lnTo>
                  <a:lnTo>
                    <a:pt x="45" y="84"/>
                  </a:lnTo>
                  <a:lnTo>
                    <a:pt x="60" y="88"/>
                  </a:lnTo>
                  <a:lnTo>
                    <a:pt x="74" y="84"/>
                  </a:lnTo>
                  <a:lnTo>
                    <a:pt x="83" y="75"/>
                  </a:lnTo>
                  <a:lnTo>
                    <a:pt x="87" y="61"/>
                  </a:lnTo>
                  <a:lnTo>
                    <a:pt x="83" y="47"/>
                  </a:lnTo>
                  <a:lnTo>
                    <a:pt x="74" y="37"/>
                  </a:lnTo>
                  <a:lnTo>
                    <a:pt x="60" y="33"/>
                  </a:lnTo>
                  <a:close/>
                  <a:moveTo>
                    <a:pt x="47" y="0"/>
                  </a:moveTo>
                  <a:lnTo>
                    <a:pt x="73" y="0"/>
                  </a:lnTo>
                  <a:lnTo>
                    <a:pt x="73" y="17"/>
                  </a:lnTo>
                  <a:lnTo>
                    <a:pt x="81" y="20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111" y="25"/>
                  </a:lnTo>
                  <a:lnTo>
                    <a:pt x="112" y="26"/>
                  </a:lnTo>
                  <a:lnTo>
                    <a:pt x="111" y="28"/>
                  </a:lnTo>
                  <a:lnTo>
                    <a:pt x="100" y="40"/>
                  </a:lnTo>
                  <a:lnTo>
                    <a:pt x="102" y="44"/>
                  </a:lnTo>
                  <a:lnTo>
                    <a:pt x="104" y="47"/>
                  </a:lnTo>
                  <a:lnTo>
                    <a:pt x="121" y="47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03" y="75"/>
                  </a:lnTo>
                  <a:lnTo>
                    <a:pt x="100" y="83"/>
                  </a:lnTo>
                  <a:lnTo>
                    <a:pt x="111" y="93"/>
                  </a:lnTo>
                  <a:lnTo>
                    <a:pt x="112" y="95"/>
                  </a:lnTo>
                  <a:lnTo>
                    <a:pt x="111" y="96"/>
                  </a:lnTo>
                  <a:lnTo>
                    <a:pt x="95" y="113"/>
                  </a:lnTo>
                  <a:lnTo>
                    <a:pt x="94" y="114"/>
                  </a:lnTo>
                  <a:lnTo>
                    <a:pt x="93" y="113"/>
                  </a:lnTo>
                  <a:lnTo>
                    <a:pt x="81" y="101"/>
                  </a:lnTo>
                  <a:lnTo>
                    <a:pt x="74" y="105"/>
                  </a:lnTo>
                  <a:lnTo>
                    <a:pt x="74" y="122"/>
                  </a:lnTo>
                  <a:lnTo>
                    <a:pt x="47" y="122"/>
                  </a:lnTo>
                  <a:lnTo>
                    <a:pt x="47" y="105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27" y="114"/>
                  </a:lnTo>
                  <a:lnTo>
                    <a:pt x="24" y="113"/>
                  </a:lnTo>
                  <a:lnTo>
                    <a:pt x="9" y="96"/>
                  </a:lnTo>
                  <a:lnTo>
                    <a:pt x="7" y="95"/>
                  </a:lnTo>
                  <a:lnTo>
                    <a:pt x="9" y="93"/>
                  </a:lnTo>
                  <a:lnTo>
                    <a:pt x="19" y="83"/>
                  </a:lnTo>
                  <a:lnTo>
                    <a:pt x="18" y="79"/>
                  </a:lnTo>
                  <a:lnTo>
                    <a:pt x="15" y="74"/>
                  </a:lnTo>
                  <a:lnTo>
                    <a:pt x="0" y="74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8" y="44"/>
                  </a:lnTo>
                  <a:lnTo>
                    <a:pt x="19" y="3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9" y="20"/>
                  </a:lnTo>
                  <a:lnTo>
                    <a:pt x="47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52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Freeform 212"/>
            <p:cNvSpPr>
              <a:spLocks noEditPoints="1"/>
            </p:cNvSpPr>
            <p:nvPr/>
          </p:nvSpPr>
          <p:spPr bwMode="auto">
            <a:xfrm>
              <a:off x="2179370" y="3906964"/>
              <a:ext cx="209790" cy="208422"/>
            </a:xfrm>
            <a:custGeom>
              <a:avLst/>
              <a:gdLst>
                <a:gd name="T0" fmla="*/ 2147483646 w 151"/>
                <a:gd name="T1" fmla="*/ 2147483646 h 150"/>
                <a:gd name="T2" fmla="*/ 2147483646 w 151"/>
                <a:gd name="T3" fmla="*/ 2147483646 h 150"/>
                <a:gd name="T4" fmla="*/ 2147483646 w 151"/>
                <a:gd name="T5" fmla="*/ 2147483646 h 150"/>
                <a:gd name="T6" fmla="*/ 2147483646 w 151"/>
                <a:gd name="T7" fmla="*/ 2147483646 h 150"/>
                <a:gd name="T8" fmla="*/ 2147483646 w 151"/>
                <a:gd name="T9" fmla="*/ 2147483646 h 150"/>
                <a:gd name="T10" fmla="*/ 2147483646 w 151"/>
                <a:gd name="T11" fmla="*/ 2147483646 h 150"/>
                <a:gd name="T12" fmla="*/ 2147483646 w 151"/>
                <a:gd name="T13" fmla="*/ 2147483646 h 150"/>
                <a:gd name="T14" fmla="*/ 2147483646 w 151"/>
                <a:gd name="T15" fmla="*/ 2147483646 h 150"/>
                <a:gd name="T16" fmla="*/ 2147483646 w 151"/>
                <a:gd name="T17" fmla="*/ 0 h 150"/>
                <a:gd name="T18" fmla="*/ 2147483646 w 151"/>
                <a:gd name="T19" fmla="*/ 2147483646 h 150"/>
                <a:gd name="T20" fmla="*/ 2147483646 w 151"/>
                <a:gd name="T21" fmla="*/ 2147483646 h 150"/>
                <a:gd name="T22" fmla="*/ 2147483646 w 151"/>
                <a:gd name="T23" fmla="*/ 2147483646 h 150"/>
                <a:gd name="T24" fmla="*/ 2147483646 w 151"/>
                <a:gd name="T25" fmla="*/ 2147483646 h 150"/>
                <a:gd name="T26" fmla="*/ 2147483646 w 151"/>
                <a:gd name="T27" fmla="*/ 2147483646 h 150"/>
                <a:gd name="T28" fmla="*/ 2147483646 w 151"/>
                <a:gd name="T29" fmla="*/ 2147483646 h 150"/>
                <a:gd name="T30" fmla="*/ 2147483646 w 151"/>
                <a:gd name="T31" fmla="*/ 2147483646 h 150"/>
                <a:gd name="T32" fmla="*/ 2147483646 w 151"/>
                <a:gd name="T33" fmla="*/ 2147483646 h 150"/>
                <a:gd name="T34" fmla="*/ 2147483646 w 151"/>
                <a:gd name="T35" fmla="*/ 2147483646 h 150"/>
                <a:gd name="T36" fmla="*/ 2147483646 w 151"/>
                <a:gd name="T37" fmla="*/ 2147483646 h 150"/>
                <a:gd name="T38" fmla="*/ 2147483646 w 151"/>
                <a:gd name="T39" fmla="*/ 2147483646 h 150"/>
                <a:gd name="T40" fmla="*/ 2147483646 w 151"/>
                <a:gd name="T41" fmla="*/ 2147483646 h 150"/>
                <a:gd name="T42" fmla="*/ 2147483646 w 151"/>
                <a:gd name="T43" fmla="*/ 2147483646 h 150"/>
                <a:gd name="T44" fmla="*/ 2147483646 w 151"/>
                <a:gd name="T45" fmla="*/ 2147483646 h 150"/>
                <a:gd name="T46" fmla="*/ 2147483646 w 151"/>
                <a:gd name="T47" fmla="*/ 2147483646 h 150"/>
                <a:gd name="T48" fmla="*/ 2147483646 w 151"/>
                <a:gd name="T49" fmla="*/ 2147483646 h 150"/>
                <a:gd name="T50" fmla="*/ 2147483646 w 151"/>
                <a:gd name="T51" fmla="*/ 2147483646 h 150"/>
                <a:gd name="T52" fmla="*/ 2147483646 w 151"/>
                <a:gd name="T53" fmla="*/ 2147483646 h 150"/>
                <a:gd name="T54" fmla="*/ 2147483646 w 151"/>
                <a:gd name="T55" fmla="*/ 2147483646 h 150"/>
                <a:gd name="T56" fmla="*/ 2147483646 w 151"/>
                <a:gd name="T57" fmla="*/ 2147483646 h 150"/>
                <a:gd name="T58" fmla="*/ 0 w 151"/>
                <a:gd name="T59" fmla="*/ 2147483646 h 150"/>
                <a:gd name="T60" fmla="*/ 2147483646 w 151"/>
                <a:gd name="T61" fmla="*/ 2147483646 h 150"/>
                <a:gd name="T62" fmla="*/ 2147483646 w 151"/>
                <a:gd name="T63" fmla="*/ 2147483646 h 150"/>
                <a:gd name="T64" fmla="*/ 2147483646 w 151"/>
                <a:gd name="T65" fmla="*/ 2147483646 h 150"/>
                <a:gd name="T66" fmla="*/ 2147483646 w 151"/>
                <a:gd name="T67" fmla="*/ 2147483646 h 150"/>
                <a:gd name="T68" fmla="*/ 2147483646 w 151"/>
                <a:gd name="T69" fmla="*/ 2147483646 h 150"/>
                <a:gd name="T70" fmla="*/ 2147483646 w 151"/>
                <a:gd name="T71" fmla="*/ 2147483646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1"/>
                <a:gd name="T109" fmla="*/ 0 h 150"/>
                <a:gd name="T110" fmla="*/ 151 w 151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1" h="150">
                  <a:moveTo>
                    <a:pt x="75" y="42"/>
                  </a:moveTo>
                  <a:lnTo>
                    <a:pt x="62" y="44"/>
                  </a:lnTo>
                  <a:lnTo>
                    <a:pt x="51" y="51"/>
                  </a:lnTo>
                  <a:lnTo>
                    <a:pt x="44" y="61"/>
                  </a:lnTo>
                  <a:lnTo>
                    <a:pt x="41" y="74"/>
                  </a:lnTo>
                  <a:lnTo>
                    <a:pt x="44" y="87"/>
                  </a:lnTo>
                  <a:lnTo>
                    <a:pt x="51" y="99"/>
                  </a:lnTo>
                  <a:lnTo>
                    <a:pt x="62" y="106"/>
                  </a:lnTo>
                  <a:lnTo>
                    <a:pt x="75" y="108"/>
                  </a:lnTo>
                  <a:lnTo>
                    <a:pt x="88" y="106"/>
                  </a:lnTo>
                  <a:lnTo>
                    <a:pt x="99" y="99"/>
                  </a:lnTo>
                  <a:lnTo>
                    <a:pt x="106" y="87"/>
                  </a:lnTo>
                  <a:lnTo>
                    <a:pt x="109" y="74"/>
                  </a:lnTo>
                  <a:lnTo>
                    <a:pt x="106" y="61"/>
                  </a:lnTo>
                  <a:lnTo>
                    <a:pt x="99" y="51"/>
                  </a:lnTo>
                  <a:lnTo>
                    <a:pt x="88" y="44"/>
                  </a:lnTo>
                  <a:lnTo>
                    <a:pt x="75" y="42"/>
                  </a:lnTo>
                  <a:close/>
                  <a:moveTo>
                    <a:pt x="58" y="0"/>
                  </a:moveTo>
                  <a:lnTo>
                    <a:pt x="91" y="0"/>
                  </a:lnTo>
                  <a:lnTo>
                    <a:pt x="91" y="21"/>
                  </a:lnTo>
                  <a:lnTo>
                    <a:pt x="96" y="22"/>
                  </a:lnTo>
                  <a:lnTo>
                    <a:pt x="101" y="24"/>
                  </a:lnTo>
                  <a:lnTo>
                    <a:pt x="114" y="11"/>
                  </a:lnTo>
                  <a:lnTo>
                    <a:pt x="117" y="10"/>
                  </a:lnTo>
                  <a:lnTo>
                    <a:pt x="118" y="11"/>
                  </a:lnTo>
                  <a:lnTo>
                    <a:pt x="138" y="31"/>
                  </a:lnTo>
                  <a:lnTo>
                    <a:pt x="139" y="32"/>
                  </a:lnTo>
                  <a:lnTo>
                    <a:pt x="138" y="35"/>
                  </a:lnTo>
                  <a:lnTo>
                    <a:pt x="125" y="48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51" y="59"/>
                  </a:lnTo>
                  <a:lnTo>
                    <a:pt x="151" y="91"/>
                  </a:lnTo>
                  <a:lnTo>
                    <a:pt x="129" y="91"/>
                  </a:lnTo>
                  <a:lnTo>
                    <a:pt x="127" y="97"/>
                  </a:lnTo>
                  <a:lnTo>
                    <a:pt x="125" y="102"/>
                  </a:lnTo>
                  <a:lnTo>
                    <a:pt x="138" y="115"/>
                  </a:lnTo>
                  <a:lnTo>
                    <a:pt x="139" y="117"/>
                  </a:lnTo>
                  <a:lnTo>
                    <a:pt x="138" y="119"/>
                  </a:lnTo>
                  <a:lnTo>
                    <a:pt x="118" y="138"/>
                  </a:lnTo>
                  <a:lnTo>
                    <a:pt x="117" y="140"/>
                  </a:lnTo>
                  <a:lnTo>
                    <a:pt x="114" y="138"/>
                  </a:lnTo>
                  <a:lnTo>
                    <a:pt x="101" y="125"/>
                  </a:lnTo>
                  <a:lnTo>
                    <a:pt x="92" y="129"/>
                  </a:lnTo>
                  <a:lnTo>
                    <a:pt x="92" y="150"/>
                  </a:lnTo>
                  <a:lnTo>
                    <a:pt x="59" y="150"/>
                  </a:lnTo>
                  <a:lnTo>
                    <a:pt x="59" y="129"/>
                  </a:lnTo>
                  <a:lnTo>
                    <a:pt x="54" y="128"/>
                  </a:lnTo>
                  <a:lnTo>
                    <a:pt x="49" y="125"/>
                  </a:lnTo>
                  <a:lnTo>
                    <a:pt x="36" y="138"/>
                  </a:lnTo>
                  <a:lnTo>
                    <a:pt x="33" y="140"/>
                  </a:lnTo>
                  <a:lnTo>
                    <a:pt x="32" y="138"/>
                  </a:lnTo>
                  <a:lnTo>
                    <a:pt x="12" y="119"/>
                  </a:lnTo>
                  <a:lnTo>
                    <a:pt x="11" y="117"/>
                  </a:lnTo>
                  <a:lnTo>
                    <a:pt x="12" y="115"/>
                  </a:lnTo>
                  <a:lnTo>
                    <a:pt x="25" y="102"/>
                  </a:lnTo>
                  <a:lnTo>
                    <a:pt x="23" y="97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59"/>
                  </a:lnTo>
                  <a:lnTo>
                    <a:pt x="20" y="59"/>
                  </a:lnTo>
                  <a:lnTo>
                    <a:pt x="23" y="52"/>
                  </a:lnTo>
                  <a:lnTo>
                    <a:pt x="25" y="47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8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Freeform 213"/>
            <p:cNvSpPr>
              <a:spLocks noEditPoints="1"/>
            </p:cNvSpPr>
            <p:nvPr/>
          </p:nvSpPr>
          <p:spPr bwMode="auto">
            <a:xfrm>
              <a:off x="1909735" y="3360722"/>
              <a:ext cx="476250" cy="477838"/>
            </a:xfrm>
            <a:custGeom>
              <a:avLst/>
              <a:gdLst>
                <a:gd name="T0" fmla="*/ 146 w 343"/>
                <a:gd name="T1" fmla="*/ 99 h 344"/>
                <a:gd name="T2" fmla="*/ 108 w 343"/>
                <a:gd name="T3" fmla="*/ 128 h 344"/>
                <a:gd name="T4" fmla="*/ 94 w 343"/>
                <a:gd name="T5" fmla="*/ 172 h 344"/>
                <a:gd name="T6" fmla="*/ 108 w 343"/>
                <a:gd name="T7" fmla="*/ 218 h 344"/>
                <a:gd name="T8" fmla="*/ 146 w 343"/>
                <a:gd name="T9" fmla="*/ 245 h 344"/>
                <a:gd name="T10" fmla="*/ 195 w 343"/>
                <a:gd name="T11" fmla="*/ 245 h 344"/>
                <a:gd name="T12" fmla="*/ 233 w 343"/>
                <a:gd name="T13" fmla="*/ 218 h 344"/>
                <a:gd name="T14" fmla="*/ 247 w 343"/>
                <a:gd name="T15" fmla="*/ 172 h 344"/>
                <a:gd name="T16" fmla="*/ 233 w 343"/>
                <a:gd name="T17" fmla="*/ 128 h 344"/>
                <a:gd name="T18" fmla="*/ 195 w 343"/>
                <a:gd name="T19" fmla="*/ 99 h 344"/>
                <a:gd name="T20" fmla="*/ 133 w 343"/>
                <a:gd name="T21" fmla="*/ 0 h 344"/>
                <a:gd name="T22" fmla="*/ 208 w 343"/>
                <a:gd name="T23" fmla="*/ 49 h 344"/>
                <a:gd name="T24" fmla="*/ 262 w 343"/>
                <a:gd name="T25" fmla="*/ 28 h 344"/>
                <a:gd name="T26" fmla="*/ 270 w 343"/>
                <a:gd name="T27" fmla="*/ 28 h 344"/>
                <a:gd name="T28" fmla="*/ 319 w 343"/>
                <a:gd name="T29" fmla="*/ 76 h 344"/>
                <a:gd name="T30" fmla="*/ 284 w 343"/>
                <a:gd name="T31" fmla="*/ 110 h 344"/>
                <a:gd name="T32" fmla="*/ 343 w 343"/>
                <a:gd name="T33" fmla="*/ 137 h 344"/>
                <a:gd name="T34" fmla="*/ 294 w 343"/>
                <a:gd name="T35" fmla="*/ 210 h 344"/>
                <a:gd name="T36" fmla="*/ 315 w 343"/>
                <a:gd name="T37" fmla="*/ 264 h 344"/>
                <a:gd name="T38" fmla="*/ 315 w 343"/>
                <a:gd name="T39" fmla="*/ 272 h 344"/>
                <a:gd name="T40" fmla="*/ 266 w 343"/>
                <a:gd name="T41" fmla="*/ 320 h 344"/>
                <a:gd name="T42" fmla="*/ 232 w 343"/>
                <a:gd name="T43" fmla="*/ 286 h 344"/>
                <a:gd name="T44" fmla="*/ 209 w 343"/>
                <a:gd name="T45" fmla="*/ 344 h 344"/>
                <a:gd name="T46" fmla="*/ 136 w 343"/>
                <a:gd name="T47" fmla="*/ 296 h 344"/>
                <a:gd name="T48" fmla="*/ 81 w 343"/>
                <a:gd name="T49" fmla="*/ 316 h 344"/>
                <a:gd name="T50" fmla="*/ 73 w 343"/>
                <a:gd name="T51" fmla="*/ 316 h 344"/>
                <a:gd name="T52" fmla="*/ 25 w 343"/>
                <a:gd name="T53" fmla="*/ 268 h 344"/>
                <a:gd name="T54" fmla="*/ 59 w 343"/>
                <a:gd name="T55" fmla="*/ 235 h 344"/>
                <a:gd name="T56" fmla="*/ 0 w 343"/>
                <a:gd name="T57" fmla="*/ 209 h 344"/>
                <a:gd name="T58" fmla="*/ 48 w 343"/>
                <a:gd name="T59" fmla="*/ 134 h 344"/>
                <a:gd name="T60" fmla="*/ 29 w 343"/>
                <a:gd name="T61" fmla="*/ 80 h 344"/>
                <a:gd name="T62" fmla="*/ 29 w 343"/>
                <a:gd name="T63" fmla="*/ 73 h 344"/>
                <a:gd name="T64" fmla="*/ 81 w 343"/>
                <a:gd name="T65" fmla="*/ 28 h 344"/>
                <a:gd name="T66" fmla="*/ 133 w 343"/>
                <a:gd name="T67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344">
                  <a:moveTo>
                    <a:pt x="170" y="95"/>
                  </a:moveTo>
                  <a:lnTo>
                    <a:pt x="146" y="99"/>
                  </a:lnTo>
                  <a:lnTo>
                    <a:pt x="125" y="110"/>
                  </a:lnTo>
                  <a:lnTo>
                    <a:pt x="108" y="128"/>
                  </a:lnTo>
                  <a:lnTo>
                    <a:pt x="98" y="148"/>
                  </a:lnTo>
                  <a:lnTo>
                    <a:pt x="94" y="172"/>
                  </a:lnTo>
                  <a:lnTo>
                    <a:pt x="98" y="197"/>
                  </a:lnTo>
                  <a:lnTo>
                    <a:pt x="108" y="218"/>
                  </a:lnTo>
                  <a:lnTo>
                    <a:pt x="125" y="235"/>
                  </a:lnTo>
                  <a:lnTo>
                    <a:pt x="146" y="245"/>
                  </a:lnTo>
                  <a:lnTo>
                    <a:pt x="170" y="249"/>
                  </a:lnTo>
                  <a:lnTo>
                    <a:pt x="195" y="245"/>
                  </a:lnTo>
                  <a:lnTo>
                    <a:pt x="216" y="235"/>
                  </a:lnTo>
                  <a:lnTo>
                    <a:pt x="233" y="218"/>
                  </a:lnTo>
                  <a:lnTo>
                    <a:pt x="243" y="197"/>
                  </a:lnTo>
                  <a:lnTo>
                    <a:pt x="247" y="172"/>
                  </a:lnTo>
                  <a:lnTo>
                    <a:pt x="243" y="148"/>
                  </a:lnTo>
                  <a:lnTo>
                    <a:pt x="233" y="128"/>
                  </a:lnTo>
                  <a:lnTo>
                    <a:pt x="216" y="110"/>
                  </a:lnTo>
                  <a:lnTo>
                    <a:pt x="195" y="99"/>
                  </a:lnTo>
                  <a:lnTo>
                    <a:pt x="170" y="95"/>
                  </a:lnTo>
                  <a:close/>
                  <a:moveTo>
                    <a:pt x="133" y="0"/>
                  </a:moveTo>
                  <a:lnTo>
                    <a:pt x="208" y="0"/>
                  </a:lnTo>
                  <a:lnTo>
                    <a:pt x="208" y="49"/>
                  </a:lnTo>
                  <a:lnTo>
                    <a:pt x="232" y="58"/>
                  </a:lnTo>
                  <a:lnTo>
                    <a:pt x="262" y="28"/>
                  </a:lnTo>
                  <a:lnTo>
                    <a:pt x="266" y="24"/>
                  </a:lnTo>
                  <a:lnTo>
                    <a:pt x="270" y="28"/>
                  </a:lnTo>
                  <a:lnTo>
                    <a:pt x="315" y="73"/>
                  </a:lnTo>
                  <a:lnTo>
                    <a:pt x="319" y="76"/>
                  </a:lnTo>
                  <a:lnTo>
                    <a:pt x="315" y="80"/>
                  </a:lnTo>
                  <a:lnTo>
                    <a:pt x="284" y="110"/>
                  </a:lnTo>
                  <a:lnTo>
                    <a:pt x="294" y="137"/>
                  </a:lnTo>
                  <a:lnTo>
                    <a:pt x="343" y="137"/>
                  </a:lnTo>
                  <a:lnTo>
                    <a:pt x="343" y="210"/>
                  </a:lnTo>
                  <a:lnTo>
                    <a:pt x="294" y="210"/>
                  </a:lnTo>
                  <a:lnTo>
                    <a:pt x="284" y="234"/>
                  </a:lnTo>
                  <a:lnTo>
                    <a:pt x="315" y="264"/>
                  </a:lnTo>
                  <a:lnTo>
                    <a:pt x="319" y="268"/>
                  </a:lnTo>
                  <a:lnTo>
                    <a:pt x="315" y="272"/>
                  </a:lnTo>
                  <a:lnTo>
                    <a:pt x="270" y="316"/>
                  </a:lnTo>
                  <a:lnTo>
                    <a:pt x="266" y="320"/>
                  </a:lnTo>
                  <a:lnTo>
                    <a:pt x="262" y="316"/>
                  </a:lnTo>
                  <a:lnTo>
                    <a:pt x="232" y="286"/>
                  </a:lnTo>
                  <a:lnTo>
                    <a:pt x="209" y="295"/>
                  </a:lnTo>
                  <a:lnTo>
                    <a:pt x="209" y="344"/>
                  </a:lnTo>
                  <a:lnTo>
                    <a:pt x="136" y="344"/>
                  </a:lnTo>
                  <a:lnTo>
                    <a:pt x="136" y="296"/>
                  </a:lnTo>
                  <a:lnTo>
                    <a:pt x="111" y="287"/>
                  </a:lnTo>
                  <a:lnTo>
                    <a:pt x="81" y="316"/>
                  </a:lnTo>
                  <a:lnTo>
                    <a:pt x="77" y="320"/>
                  </a:lnTo>
                  <a:lnTo>
                    <a:pt x="73" y="316"/>
                  </a:lnTo>
                  <a:lnTo>
                    <a:pt x="29" y="272"/>
                  </a:lnTo>
                  <a:lnTo>
                    <a:pt x="25" y="268"/>
                  </a:lnTo>
                  <a:lnTo>
                    <a:pt x="29" y="264"/>
                  </a:lnTo>
                  <a:lnTo>
                    <a:pt x="59" y="235"/>
                  </a:lnTo>
                  <a:lnTo>
                    <a:pt x="47" y="209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48" y="134"/>
                  </a:lnTo>
                  <a:lnTo>
                    <a:pt x="59" y="110"/>
                  </a:lnTo>
                  <a:lnTo>
                    <a:pt x="29" y="80"/>
                  </a:lnTo>
                  <a:lnTo>
                    <a:pt x="25" y="76"/>
                  </a:lnTo>
                  <a:lnTo>
                    <a:pt x="29" y="7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111" y="58"/>
                  </a:lnTo>
                  <a:lnTo>
                    <a:pt x="133" y="4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5255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7" name="Freeform 214"/>
            <p:cNvSpPr>
              <a:spLocks noEditPoints="1"/>
            </p:cNvSpPr>
            <p:nvPr/>
          </p:nvSpPr>
          <p:spPr bwMode="auto">
            <a:xfrm>
              <a:off x="2333597" y="3698860"/>
              <a:ext cx="236538" cy="236537"/>
            </a:xfrm>
            <a:custGeom>
              <a:avLst/>
              <a:gdLst>
                <a:gd name="T0" fmla="*/ 70 w 170"/>
                <a:gd name="T1" fmla="*/ 50 h 170"/>
                <a:gd name="T2" fmla="*/ 50 w 170"/>
                <a:gd name="T3" fmla="*/ 71 h 170"/>
                <a:gd name="T4" fmla="*/ 50 w 170"/>
                <a:gd name="T5" fmla="*/ 101 h 170"/>
                <a:gd name="T6" fmla="*/ 70 w 170"/>
                <a:gd name="T7" fmla="*/ 121 h 170"/>
                <a:gd name="T8" fmla="*/ 100 w 170"/>
                <a:gd name="T9" fmla="*/ 121 h 170"/>
                <a:gd name="T10" fmla="*/ 121 w 170"/>
                <a:gd name="T11" fmla="*/ 101 h 170"/>
                <a:gd name="T12" fmla="*/ 121 w 170"/>
                <a:gd name="T13" fmla="*/ 71 h 170"/>
                <a:gd name="T14" fmla="*/ 100 w 170"/>
                <a:gd name="T15" fmla="*/ 50 h 170"/>
                <a:gd name="T16" fmla="*/ 67 w 170"/>
                <a:gd name="T17" fmla="*/ 0 h 170"/>
                <a:gd name="T18" fmla="*/ 104 w 170"/>
                <a:gd name="T19" fmla="*/ 24 h 170"/>
                <a:gd name="T20" fmla="*/ 115 w 170"/>
                <a:gd name="T21" fmla="*/ 29 h 170"/>
                <a:gd name="T22" fmla="*/ 132 w 170"/>
                <a:gd name="T23" fmla="*/ 12 h 170"/>
                <a:gd name="T24" fmla="*/ 157 w 170"/>
                <a:gd name="T25" fmla="*/ 36 h 170"/>
                <a:gd name="T26" fmla="*/ 157 w 170"/>
                <a:gd name="T27" fmla="*/ 39 h 170"/>
                <a:gd name="T28" fmla="*/ 144 w 170"/>
                <a:gd name="T29" fmla="*/ 62 h 170"/>
                <a:gd name="T30" fmla="*/ 170 w 170"/>
                <a:gd name="T31" fmla="*/ 68 h 170"/>
                <a:gd name="T32" fmla="*/ 147 w 170"/>
                <a:gd name="T33" fmla="*/ 105 h 170"/>
                <a:gd name="T34" fmla="*/ 142 w 170"/>
                <a:gd name="T35" fmla="*/ 117 h 170"/>
                <a:gd name="T36" fmla="*/ 159 w 170"/>
                <a:gd name="T37" fmla="*/ 134 h 170"/>
                <a:gd name="T38" fmla="*/ 135 w 170"/>
                <a:gd name="T39" fmla="*/ 157 h 170"/>
                <a:gd name="T40" fmla="*/ 131 w 170"/>
                <a:gd name="T41" fmla="*/ 157 h 170"/>
                <a:gd name="T42" fmla="*/ 110 w 170"/>
                <a:gd name="T43" fmla="*/ 144 h 170"/>
                <a:gd name="T44" fmla="*/ 105 w 170"/>
                <a:gd name="T45" fmla="*/ 170 h 170"/>
                <a:gd name="T46" fmla="*/ 67 w 170"/>
                <a:gd name="T47" fmla="*/ 147 h 170"/>
                <a:gd name="T48" fmla="*/ 55 w 170"/>
                <a:gd name="T49" fmla="*/ 143 h 170"/>
                <a:gd name="T50" fmla="*/ 38 w 170"/>
                <a:gd name="T51" fmla="*/ 160 h 170"/>
                <a:gd name="T52" fmla="*/ 15 w 170"/>
                <a:gd name="T53" fmla="*/ 135 h 170"/>
                <a:gd name="T54" fmla="*/ 15 w 170"/>
                <a:gd name="T55" fmla="*/ 131 h 170"/>
                <a:gd name="T56" fmla="*/ 26 w 170"/>
                <a:gd name="T57" fmla="*/ 110 h 170"/>
                <a:gd name="T58" fmla="*/ 0 w 170"/>
                <a:gd name="T59" fmla="*/ 104 h 170"/>
                <a:gd name="T60" fmla="*/ 24 w 170"/>
                <a:gd name="T61" fmla="*/ 67 h 170"/>
                <a:gd name="T62" fmla="*/ 29 w 170"/>
                <a:gd name="T63" fmla="*/ 55 h 170"/>
                <a:gd name="T64" fmla="*/ 12 w 170"/>
                <a:gd name="T65" fmla="*/ 38 h 170"/>
                <a:gd name="T66" fmla="*/ 37 w 170"/>
                <a:gd name="T67" fmla="*/ 13 h 170"/>
                <a:gd name="T68" fmla="*/ 41 w 170"/>
                <a:gd name="T69" fmla="*/ 13 h 170"/>
                <a:gd name="T70" fmla="*/ 60 w 170"/>
                <a:gd name="T71" fmla="*/ 26 h 170"/>
                <a:gd name="T72" fmla="*/ 67 w 170"/>
                <a:gd name="T7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70">
                  <a:moveTo>
                    <a:pt x="85" y="47"/>
                  </a:moveTo>
                  <a:lnTo>
                    <a:pt x="70" y="50"/>
                  </a:lnTo>
                  <a:lnTo>
                    <a:pt x="58" y="59"/>
                  </a:lnTo>
                  <a:lnTo>
                    <a:pt x="50" y="71"/>
                  </a:lnTo>
                  <a:lnTo>
                    <a:pt x="47" y="85"/>
                  </a:lnTo>
                  <a:lnTo>
                    <a:pt x="50" y="101"/>
                  </a:lnTo>
                  <a:lnTo>
                    <a:pt x="58" y="113"/>
                  </a:lnTo>
                  <a:lnTo>
                    <a:pt x="70" y="121"/>
                  </a:lnTo>
                  <a:lnTo>
                    <a:pt x="85" y="125"/>
                  </a:lnTo>
                  <a:lnTo>
                    <a:pt x="100" y="121"/>
                  </a:lnTo>
                  <a:lnTo>
                    <a:pt x="113" y="113"/>
                  </a:lnTo>
                  <a:lnTo>
                    <a:pt x="121" y="101"/>
                  </a:lnTo>
                  <a:lnTo>
                    <a:pt x="123" y="85"/>
                  </a:lnTo>
                  <a:lnTo>
                    <a:pt x="121" y="71"/>
                  </a:lnTo>
                  <a:lnTo>
                    <a:pt x="113" y="59"/>
                  </a:lnTo>
                  <a:lnTo>
                    <a:pt x="100" y="50"/>
                  </a:lnTo>
                  <a:lnTo>
                    <a:pt x="85" y="47"/>
                  </a:lnTo>
                  <a:close/>
                  <a:moveTo>
                    <a:pt x="67" y="0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5" y="29"/>
                  </a:lnTo>
                  <a:lnTo>
                    <a:pt x="131" y="13"/>
                  </a:lnTo>
                  <a:lnTo>
                    <a:pt x="132" y="12"/>
                  </a:lnTo>
                  <a:lnTo>
                    <a:pt x="135" y="13"/>
                  </a:lnTo>
                  <a:lnTo>
                    <a:pt x="157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42" y="55"/>
                  </a:lnTo>
                  <a:lnTo>
                    <a:pt x="144" y="62"/>
                  </a:lnTo>
                  <a:lnTo>
                    <a:pt x="147" y="68"/>
                  </a:lnTo>
                  <a:lnTo>
                    <a:pt x="170" y="68"/>
                  </a:lnTo>
                  <a:lnTo>
                    <a:pt x="170" y="105"/>
                  </a:lnTo>
                  <a:lnTo>
                    <a:pt x="147" y="105"/>
                  </a:lnTo>
                  <a:lnTo>
                    <a:pt x="144" y="110"/>
                  </a:lnTo>
                  <a:lnTo>
                    <a:pt x="142" y="117"/>
                  </a:lnTo>
                  <a:lnTo>
                    <a:pt x="157" y="131"/>
                  </a:lnTo>
                  <a:lnTo>
                    <a:pt x="159" y="134"/>
                  </a:lnTo>
                  <a:lnTo>
                    <a:pt x="157" y="135"/>
                  </a:lnTo>
                  <a:lnTo>
                    <a:pt x="135" y="157"/>
                  </a:lnTo>
                  <a:lnTo>
                    <a:pt x="132" y="160"/>
                  </a:lnTo>
                  <a:lnTo>
                    <a:pt x="131" y="157"/>
                  </a:lnTo>
                  <a:lnTo>
                    <a:pt x="115" y="143"/>
                  </a:lnTo>
                  <a:lnTo>
                    <a:pt x="110" y="144"/>
                  </a:lnTo>
                  <a:lnTo>
                    <a:pt x="105" y="147"/>
                  </a:lnTo>
                  <a:lnTo>
                    <a:pt x="105" y="170"/>
                  </a:lnTo>
                  <a:lnTo>
                    <a:pt x="67" y="170"/>
                  </a:lnTo>
                  <a:lnTo>
                    <a:pt x="67" y="147"/>
                  </a:lnTo>
                  <a:lnTo>
                    <a:pt x="62" y="146"/>
                  </a:lnTo>
                  <a:lnTo>
                    <a:pt x="55" y="143"/>
                  </a:lnTo>
                  <a:lnTo>
                    <a:pt x="41" y="157"/>
                  </a:lnTo>
                  <a:lnTo>
                    <a:pt x="38" y="160"/>
                  </a:lnTo>
                  <a:lnTo>
                    <a:pt x="37" y="157"/>
                  </a:lnTo>
                  <a:lnTo>
                    <a:pt x="15" y="135"/>
                  </a:lnTo>
                  <a:lnTo>
                    <a:pt x="12" y="134"/>
                  </a:lnTo>
                  <a:lnTo>
                    <a:pt x="15" y="131"/>
                  </a:lnTo>
                  <a:lnTo>
                    <a:pt x="29" y="117"/>
                  </a:lnTo>
                  <a:lnTo>
                    <a:pt x="26" y="110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0" y="67"/>
                  </a:lnTo>
                  <a:lnTo>
                    <a:pt x="24" y="67"/>
                  </a:lnTo>
                  <a:lnTo>
                    <a:pt x="26" y="60"/>
                  </a:lnTo>
                  <a:lnTo>
                    <a:pt x="29" y="55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15" y="3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1" y="13"/>
                  </a:lnTo>
                  <a:lnTo>
                    <a:pt x="55" y="29"/>
                  </a:lnTo>
                  <a:lnTo>
                    <a:pt x="60" y="26"/>
                  </a:lnTo>
                  <a:lnTo>
                    <a:pt x="67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6AA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8" name="Freeform 215"/>
            <p:cNvSpPr>
              <a:spLocks noEditPoints="1"/>
            </p:cNvSpPr>
            <p:nvPr/>
          </p:nvSpPr>
          <p:spPr bwMode="auto">
            <a:xfrm>
              <a:off x="1600172" y="3863960"/>
              <a:ext cx="252413" cy="252412"/>
            </a:xfrm>
            <a:custGeom>
              <a:avLst/>
              <a:gdLst>
                <a:gd name="T0" fmla="*/ 75 w 182"/>
                <a:gd name="T1" fmla="*/ 54 h 182"/>
                <a:gd name="T2" fmla="*/ 52 w 182"/>
                <a:gd name="T3" fmla="*/ 75 h 182"/>
                <a:gd name="T4" fmla="*/ 52 w 182"/>
                <a:gd name="T5" fmla="*/ 106 h 182"/>
                <a:gd name="T6" fmla="*/ 75 w 182"/>
                <a:gd name="T7" fmla="*/ 128 h 182"/>
                <a:gd name="T8" fmla="*/ 106 w 182"/>
                <a:gd name="T9" fmla="*/ 128 h 182"/>
                <a:gd name="T10" fmla="*/ 128 w 182"/>
                <a:gd name="T11" fmla="*/ 106 h 182"/>
                <a:gd name="T12" fmla="*/ 128 w 182"/>
                <a:gd name="T13" fmla="*/ 75 h 182"/>
                <a:gd name="T14" fmla="*/ 106 w 182"/>
                <a:gd name="T15" fmla="*/ 54 h 182"/>
                <a:gd name="T16" fmla="*/ 71 w 182"/>
                <a:gd name="T17" fmla="*/ 0 h 182"/>
                <a:gd name="T18" fmla="*/ 110 w 182"/>
                <a:gd name="T19" fmla="*/ 26 h 182"/>
                <a:gd name="T20" fmla="*/ 123 w 182"/>
                <a:gd name="T21" fmla="*/ 30 h 182"/>
                <a:gd name="T22" fmla="*/ 140 w 182"/>
                <a:gd name="T23" fmla="*/ 13 h 182"/>
                <a:gd name="T24" fmla="*/ 166 w 182"/>
                <a:gd name="T25" fmla="*/ 38 h 182"/>
                <a:gd name="T26" fmla="*/ 166 w 182"/>
                <a:gd name="T27" fmla="*/ 42 h 182"/>
                <a:gd name="T28" fmla="*/ 153 w 182"/>
                <a:gd name="T29" fmla="*/ 65 h 182"/>
                <a:gd name="T30" fmla="*/ 182 w 182"/>
                <a:gd name="T31" fmla="*/ 72 h 182"/>
                <a:gd name="T32" fmla="*/ 156 w 182"/>
                <a:gd name="T33" fmla="*/ 111 h 182"/>
                <a:gd name="T34" fmla="*/ 151 w 182"/>
                <a:gd name="T35" fmla="*/ 123 h 182"/>
                <a:gd name="T36" fmla="*/ 169 w 182"/>
                <a:gd name="T37" fmla="*/ 141 h 182"/>
                <a:gd name="T38" fmla="*/ 143 w 182"/>
                <a:gd name="T39" fmla="*/ 168 h 182"/>
                <a:gd name="T40" fmla="*/ 139 w 182"/>
                <a:gd name="T41" fmla="*/ 168 h 182"/>
                <a:gd name="T42" fmla="*/ 117 w 182"/>
                <a:gd name="T43" fmla="*/ 153 h 182"/>
                <a:gd name="T44" fmla="*/ 111 w 182"/>
                <a:gd name="T45" fmla="*/ 182 h 182"/>
                <a:gd name="T46" fmla="*/ 72 w 182"/>
                <a:gd name="T47" fmla="*/ 156 h 182"/>
                <a:gd name="T48" fmla="*/ 59 w 182"/>
                <a:gd name="T49" fmla="*/ 152 h 182"/>
                <a:gd name="T50" fmla="*/ 41 w 182"/>
                <a:gd name="T51" fmla="*/ 169 h 182"/>
                <a:gd name="T52" fmla="*/ 16 w 182"/>
                <a:gd name="T53" fmla="*/ 144 h 182"/>
                <a:gd name="T54" fmla="*/ 16 w 182"/>
                <a:gd name="T55" fmla="*/ 139 h 182"/>
                <a:gd name="T56" fmla="*/ 28 w 182"/>
                <a:gd name="T57" fmla="*/ 116 h 182"/>
                <a:gd name="T58" fmla="*/ 0 w 182"/>
                <a:gd name="T59" fmla="*/ 110 h 182"/>
                <a:gd name="T60" fmla="*/ 25 w 182"/>
                <a:gd name="T61" fmla="*/ 71 h 182"/>
                <a:gd name="T62" fmla="*/ 30 w 182"/>
                <a:gd name="T63" fmla="*/ 58 h 182"/>
                <a:gd name="T64" fmla="*/ 13 w 182"/>
                <a:gd name="T65" fmla="*/ 40 h 182"/>
                <a:gd name="T66" fmla="*/ 39 w 182"/>
                <a:gd name="T67" fmla="*/ 14 h 182"/>
                <a:gd name="T68" fmla="*/ 43 w 182"/>
                <a:gd name="T69" fmla="*/ 14 h 182"/>
                <a:gd name="T70" fmla="*/ 64 w 182"/>
                <a:gd name="T71" fmla="*/ 27 h 182"/>
                <a:gd name="T72" fmla="*/ 71 w 182"/>
                <a:gd name="T7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" h="182">
                  <a:moveTo>
                    <a:pt x="90" y="50"/>
                  </a:moveTo>
                  <a:lnTo>
                    <a:pt x="75" y="54"/>
                  </a:lnTo>
                  <a:lnTo>
                    <a:pt x="62" y="61"/>
                  </a:lnTo>
                  <a:lnTo>
                    <a:pt x="52" y="75"/>
                  </a:lnTo>
                  <a:lnTo>
                    <a:pt x="50" y="90"/>
                  </a:lnTo>
                  <a:lnTo>
                    <a:pt x="52" y="106"/>
                  </a:lnTo>
                  <a:lnTo>
                    <a:pt x="62" y="119"/>
                  </a:lnTo>
                  <a:lnTo>
                    <a:pt x="75" y="128"/>
                  </a:lnTo>
                  <a:lnTo>
                    <a:pt x="90" y="131"/>
                  </a:lnTo>
                  <a:lnTo>
                    <a:pt x="106" y="128"/>
                  </a:lnTo>
                  <a:lnTo>
                    <a:pt x="119" y="119"/>
                  </a:lnTo>
                  <a:lnTo>
                    <a:pt x="128" y="106"/>
                  </a:lnTo>
                  <a:lnTo>
                    <a:pt x="131" y="90"/>
                  </a:lnTo>
                  <a:lnTo>
                    <a:pt x="128" y="75"/>
                  </a:lnTo>
                  <a:lnTo>
                    <a:pt x="119" y="61"/>
                  </a:lnTo>
                  <a:lnTo>
                    <a:pt x="106" y="54"/>
                  </a:lnTo>
                  <a:lnTo>
                    <a:pt x="90" y="50"/>
                  </a:lnTo>
                  <a:close/>
                  <a:moveTo>
                    <a:pt x="71" y="0"/>
                  </a:moveTo>
                  <a:lnTo>
                    <a:pt x="110" y="0"/>
                  </a:lnTo>
                  <a:lnTo>
                    <a:pt x="110" y="26"/>
                  </a:lnTo>
                  <a:lnTo>
                    <a:pt x="117" y="27"/>
                  </a:lnTo>
                  <a:lnTo>
                    <a:pt x="123" y="30"/>
                  </a:lnTo>
                  <a:lnTo>
                    <a:pt x="139" y="14"/>
                  </a:lnTo>
                  <a:lnTo>
                    <a:pt x="140" y="13"/>
                  </a:lnTo>
                  <a:lnTo>
                    <a:pt x="143" y="14"/>
                  </a:lnTo>
                  <a:lnTo>
                    <a:pt x="166" y="38"/>
                  </a:lnTo>
                  <a:lnTo>
                    <a:pt x="169" y="40"/>
                  </a:lnTo>
                  <a:lnTo>
                    <a:pt x="166" y="42"/>
                  </a:lnTo>
                  <a:lnTo>
                    <a:pt x="151" y="59"/>
                  </a:lnTo>
                  <a:lnTo>
                    <a:pt x="153" y="65"/>
                  </a:lnTo>
                  <a:lnTo>
                    <a:pt x="156" y="72"/>
                  </a:lnTo>
                  <a:lnTo>
                    <a:pt x="182" y="72"/>
                  </a:lnTo>
                  <a:lnTo>
                    <a:pt x="182" y="111"/>
                  </a:lnTo>
                  <a:lnTo>
                    <a:pt x="156" y="111"/>
                  </a:lnTo>
                  <a:lnTo>
                    <a:pt x="153" y="118"/>
                  </a:lnTo>
                  <a:lnTo>
                    <a:pt x="151" y="123"/>
                  </a:lnTo>
                  <a:lnTo>
                    <a:pt x="166" y="139"/>
                  </a:lnTo>
                  <a:lnTo>
                    <a:pt x="169" y="141"/>
                  </a:lnTo>
                  <a:lnTo>
                    <a:pt x="166" y="144"/>
                  </a:lnTo>
                  <a:lnTo>
                    <a:pt x="143" y="168"/>
                  </a:lnTo>
                  <a:lnTo>
                    <a:pt x="140" y="169"/>
                  </a:lnTo>
                  <a:lnTo>
                    <a:pt x="139" y="168"/>
                  </a:lnTo>
                  <a:lnTo>
                    <a:pt x="123" y="150"/>
                  </a:lnTo>
                  <a:lnTo>
                    <a:pt x="117" y="153"/>
                  </a:lnTo>
                  <a:lnTo>
                    <a:pt x="111" y="156"/>
                  </a:lnTo>
                  <a:lnTo>
                    <a:pt x="111" y="182"/>
                  </a:lnTo>
                  <a:lnTo>
                    <a:pt x="72" y="182"/>
                  </a:lnTo>
                  <a:lnTo>
                    <a:pt x="72" y="156"/>
                  </a:lnTo>
                  <a:lnTo>
                    <a:pt x="66" y="154"/>
                  </a:lnTo>
                  <a:lnTo>
                    <a:pt x="59" y="152"/>
                  </a:lnTo>
                  <a:lnTo>
                    <a:pt x="43" y="168"/>
                  </a:lnTo>
                  <a:lnTo>
                    <a:pt x="41" y="169"/>
                  </a:lnTo>
                  <a:lnTo>
                    <a:pt x="39" y="168"/>
                  </a:lnTo>
                  <a:lnTo>
                    <a:pt x="16" y="144"/>
                  </a:lnTo>
                  <a:lnTo>
                    <a:pt x="13" y="141"/>
                  </a:lnTo>
                  <a:lnTo>
                    <a:pt x="16" y="139"/>
                  </a:lnTo>
                  <a:lnTo>
                    <a:pt x="30" y="124"/>
                  </a:lnTo>
                  <a:lnTo>
                    <a:pt x="28" y="116"/>
                  </a:lnTo>
                  <a:lnTo>
                    <a:pt x="25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25" y="71"/>
                  </a:lnTo>
                  <a:lnTo>
                    <a:pt x="28" y="64"/>
                  </a:lnTo>
                  <a:lnTo>
                    <a:pt x="30" y="58"/>
                  </a:lnTo>
                  <a:lnTo>
                    <a:pt x="16" y="42"/>
                  </a:lnTo>
                  <a:lnTo>
                    <a:pt x="13" y="40"/>
                  </a:lnTo>
                  <a:lnTo>
                    <a:pt x="16" y="38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3" y="14"/>
                  </a:lnTo>
                  <a:lnTo>
                    <a:pt x="59" y="30"/>
                  </a:lnTo>
                  <a:lnTo>
                    <a:pt x="64" y="27"/>
                  </a:lnTo>
                  <a:lnTo>
                    <a:pt x="71" y="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18C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9" name="Freeform 216"/>
            <p:cNvSpPr>
              <a:spLocks noEditPoints="1"/>
            </p:cNvSpPr>
            <p:nvPr/>
          </p:nvSpPr>
          <p:spPr bwMode="auto">
            <a:xfrm>
              <a:off x="3063847" y="2608247"/>
              <a:ext cx="341313" cy="342900"/>
            </a:xfrm>
            <a:custGeom>
              <a:avLst/>
              <a:gdLst>
                <a:gd name="T0" fmla="*/ 108 w 246"/>
                <a:gd name="T1" fmla="*/ 71 h 247"/>
                <a:gd name="T2" fmla="*/ 80 w 246"/>
                <a:gd name="T3" fmla="*/ 88 h 247"/>
                <a:gd name="T4" fmla="*/ 68 w 246"/>
                <a:gd name="T5" fmla="*/ 121 h 247"/>
                <a:gd name="T6" fmla="*/ 76 w 246"/>
                <a:gd name="T7" fmla="*/ 154 h 247"/>
                <a:gd name="T8" fmla="*/ 102 w 246"/>
                <a:gd name="T9" fmla="*/ 175 h 247"/>
                <a:gd name="T10" fmla="*/ 136 w 246"/>
                <a:gd name="T11" fmla="*/ 176 h 247"/>
                <a:gd name="T12" fmla="*/ 164 w 246"/>
                <a:gd name="T13" fmla="*/ 159 h 247"/>
                <a:gd name="T14" fmla="*/ 177 w 246"/>
                <a:gd name="T15" fmla="*/ 127 h 247"/>
                <a:gd name="T16" fmla="*/ 168 w 246"/>
                <a:gd name="T17" fmla="*/ 95 h 247"/>
                <a:gd name="T18" fmla="*/ 143 w 246"/>
                <a:gd name="T19" fmla="*/ 72 h 247"/>
                <a:gd name="T20" fmla="*/ 104 w 246"/>
                <a:gd name="T21" fmla="*/ 0 h 247"/>
                <a:gd name="T22" fmla="*/ 152 w 246"/>
                <a:gd name="T23" fmla="*/ 3 h 247"/>
                <a:gd name="T24" fmla="*/ 156 w 246"/>
                <a:gd name="T25" fmla="*/ 8 h 247"/>
                <a:gd name="T26" fmla="*/ 163 w 246"/>
                <a:gd name="T27" fmla="*/ 41 h 247"/>
                <a:gd name="T28" fmla="*/ 193 w 246"/>
                <a:gd name="T29" fmla="*/ 25 h 247"/>
                <a:gd name="T30" fmla="*/ 198 w 246"/>
                <a:gd name="T31" fmla="*/ 25 h 247"/>
                <a:gd name="T32" fmla="*/ 231 w 246"/>
                <a:gd name="T33" fmla="*/ 62 h 247"/>
                <a:gd name="T34" fmla="*/ 206 w 246"/>
                <a:gd name="T35" fmla="*/ 85 h 247"/>
                <a:gd name="T36" fmla="*/ 211 w 246"/>
                <a:gd name="T37" fmla="*/ 102 h 247"/>
                <a:gd name="T38" fmla="*/ 246 w 246"/>
                <a:gd name="T39" fmla="*/ 105 h 247"/>
                <a:gd name="T40" fmla="*/ 243 w 246"/>
                <a:gd name="T41" fmla="*/ 154 h 247"/>
                <a:gd name="T42" fmla="*/ 239 w 246"/>
                <a:gd name="T43" fmla="*/ 157 h 247"/>
                <a:gd name="T44" fmla="*/ 205 w 246"/>
                <a:gd name="T45" fmla="*/ 164 h 247"/>
                <a:gd name="T46" fmla="*/ 220 w 246"/>
                <a:gd name="T47" fmla="*/ 194 h 247"/>
                <a:gd name="T48" fmla="*/ 220 w 246"/>
                <a:gd name="T49" fmla="*/ 199 h 247"/>
                <a:gd name="T50" fmla="*/ 184 w 246"/>
                <a:gd name="T51" fmla="*/ 232 h 247"/>
                <a:gd name="T52" fmla="*/ 160 w 246"/>
                <a:gd name="T53" fmla="*/ 207 h 247"/>
                <a:gd name="T54" fmla="*/ 144 w 246"/>
                <a:gd name="T55" fmla="*/ 212 h 247"/>
                <a:gd name="T56" fmla="*/ 143 w 246"/>
                <a:gd name="T57" fmla="*/ 247 h 247"/>
                <a:gd name="T58" fmla="*/ 95 w 246"/>
                <a:gd name="T59" fmla="*/ 244 h 247"/>
                <a:gd name="T60" fmla="*/ 91 w 246"/>
                <a:gd name="T61" fmla="*/ 240 h 247"/>
                <a:gd name="T62" fmla="*/ 84 w 246"/>
                <a:gd name="T63" fmla="*/ 206 h 247"/>
                <a:gd name="T64" fmla="*/ 53 w 246"/>
                <a:gd name="T65" fmla="*/ 222 h 247"/>
                <a:gd name="T66" fmla="*/ 47 w 246"/>
                <a:gd name="T67" fmla="*/ 222 h 247"/>
                <a:gd name="T68" fmla="*/ 15 w 246"/>
                <a:gd name="T69" fmla="*/ 185 h 247"/>
                <a:gd name="T70" fmla="*/ 40 w 246"/>
                <a:gd name="T71" fmla="*/ 163 h 247"/>
                <a:gd name="T72" fmla="*/ 33 w 246"/>
                <a:gd name="T73" fmla="*/ 144 h 247"/>
                <a:gd name="T74" fmla="*/ 0 w 246"/>
                <a:gd name="T75" fmla="*/ 142 h 247"/>
                <a:gd name="T76" fmla="*/ 3 w 246"/>
                <a:gd name="T77" fmla="*/ 93 h 247"/>
                <a:gd name="T78" fmla="*/ 7 w 246"/>
                <a:gd name="T79" fmla="*/ 89 h 247"/>
                <a:gd name="T80" fmla="*/ 41 w 246"/>
                <a:gd name="T81" fmla="*/ 83 h 247"/>
                <a:gd name="T82" fmla="*/ 25 w 246"/>
                <a:gd name="T83" fmla="*/ 53 h 247"/>
                <a:gd name="T84" fmla="*/ 26 w 246"/>
                <a:gd name="T85" fmla="*/ 47 h 247"/>
                <a:gd name="T86" fmla="*/ 62 w 246"/>
                <a:gd name="T87" fmla="*/ 15 h 247"/>
                <a:gd name="T88" fmla="*/ 85 w 246"/>
                <a:gd name="T89" fmla="*/ 40 h 247"/>
                <a:gd name="T90" fmla="*/ 101 w 246"/>
                <a:gd name="T91" fmla="*/ 34 h 247"/>
                <a:gd name="T92" fmla="*/ 104 w 246"/>
                <a:gd name="T9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47">
                  <a:moveTo>
                    <a:pt x="126" y="68"/>
                  </a:moveTo>
                  <a:lnTo>
                    <a:pt x="108" y="71"/>
                  </a:lnTo>
                  <a:lnTo>
                    <a:pt x="93" y="7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68" y="121"/>
                  </a:lnTo>
                  <a:lnTo>
                    <a:pt x="70" y="138"/>
                  </a:lnTo>
                  <a:lnTo>
                    <a:pt x="76" y="154"/>
                  </a:lnTo>
                  <a:lnTo>
                    <a:pt x="88" y="165"/>
                  </a:lnTo>
                  <a:lnTo>
                    <a:pt x="102" y="175"/>
                  </a:lnTo>
                  <a:lnTo>
                    <a:pt x="119" y="178"/>
                  </a:lnTo>
                  <a:lnTo>
                    <a:pt x="136" y="176"/>
                  </a:lnTo>
                  <a:lnTo>
                    <a:pt x="152" y="169"/>
                  </a:lnTo>
                  <a:lnTo>
                    <a:pt x="164" y="159"/>
                  </a:lnTo>
                  <a:lnTo>
                    <a:pt x="173" y="144"/>
                  </a:lnTo>
                  <a:lnTo>
                    <a:pt x="177" y="127"/>
                  </a:lnTo>
                  <a:lnTo>
                    <a:pt x="176" y="109"/>
                  </a:lnTo>
                  <a:lnTo>
                    <a:pt x="168" y="95"/>
                  </a:lnTo>
                  <a:lnTo>
                    <a:pt x="157" y="82"/>
                  </a:lnTo>
                  <a:lnTo>
                    <a:pt x="143" y="72"/>
                  </a:lnTo>
                  <a:lnTo>
                    <a:pt x="126" y="68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52" y="3"/>
                  </a:lnTo>
                  <a:lnTo>
                    <a:pt x="156" y="4"/>
                  </a:lnTo>
                  <a:lnTo>
                    <a:pt x="156" y="8"/>
                  </a:lnTo>
                  <a:lnTo>
                    <a:pt x="153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93" y="25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228" y="59"/>
                  </a:lnTo>
                  <a:lnTo>
                    <a:pt x="231" y="62"/>
                  </a:lnTo>
                  <a:lnTo>
                    <a:pt x="228" y="65"/>
                  </a:lnTo>
                  <a:lnTo>
                    <a:pt x="206" y="85"/>
                  </a:lnTo>
                  <a:lnTo>
                    <a:pt x="208" y="93"/>
                  </a:lnTo>
                  <a:lnTo>
                    <a:pt x="211" y="102"/>
                  </a:lnTo>
                  <a:lnTo>
                    <a:pt x="243" y="105"/>
                  </a:lnTo>
                  <a:lnTo>
                    <a:pt x="246" y="105"/>
                  </a:lnTo>
                  <a:lnTo>
                    <a:pt x="245" y="109"/>
                  </a:lnTo>
                  <a:lnTo>
                    <a:pt x="243" y="154"/>
                  </a:lnTo>
                  <a:lnTo>
                    <a:pt x="243" y="157"/>
                  </a:lnTo>
                  <a:lnTo>
                    <a:pt x="239" y="157"/>
                  </a:lnTo>
                  <a:lnTo>
                    <a:pt x="208" y="156"/>
                  </a:lnTo>
                  <a:lnTo>
                    <a:pt x="205" y="164"/>
                  </a:lnTo>
                  <a:lnTo>
                    <a:pt x="201" y="172"/>
                  </a:lnTo>
                  <a:lnTo>
                    <a:pt x="220" y="194"/>
                  </a:lnTo>
                  <a:lnTo>
                    <a:pt x="223" y="198"/>
                  </a:lnTo>
                  <a:lnTo>
                    <a:pt x="220" y="199"/>
                  </a:lnTo>
                  <a:lnTo>
                    <a:pt x="186" y="230"/>
                  </a:lnTo>
                  <a:lnTo>
                    <a:pt x="184" y="232"/>
                  </a:lnTo>
                  <a:lnTo>
                    <a:pt x="181" y="230"/>
                  </a:lnTo>
                  <a:lnTo>
                    <a:pt x="160" y="207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43" y="243"/>
                  </a:lnTo>
                  <a:lnTo>
                    <a:pt x="143" y="247"/>
                  </a:lnTo>
                  <a:lnTo>
                    <a:pt x="139" y="247"/>
                  </a:lnTo>
                  <a:lnTo>
                    <a:pt x="95" y="244"/>
                  </a:lnTo>
                  <a:lnTo>
                    <a:pt x="91" y="244"/>
                  </a:lnTo>
                  <a:lnTo>
                    <a:pt x="91" y="240"/>
                  </a:lnTo>
                  <a:lnTo>
                    <a:pt x="92" y="210"/>
                  </a:lnTo>
                  <a:lnTo>
                    <a:pt x="84" y="206"/>
                  </a:lnTo>
                  <a:lnTo>
                    <a:pt x="75" y="202"/>
                  </a:lnTo>
                  <a:lnTo>
                    <a:pt x="53" y="222"/>
                  </a:lnTo>
                  <a:lnTo>
                    <a:pt x="50" y="224"/>
                  </a:lnTo>
                  <a:lnTo>
                    <a:pt x="47" y="222"/>
                  </a:lnTo>
                  <a:lnTo>
                    <a:pt x="17" y="188"/>
                  </a:lnTo>
                  <a:lnTo>
                    <a:pt x="15" y="185"/>
                  </a:lnTo>
                  <a:lnTo>
                    <a:pt x="17" y="182"/>
                  </a:lnTo>
                  <a:lnTo>
                    <a:pt x="40" y="163"/>
                  </a:lnTo>
                  <a:lnTo>
                    <a:pt x="36" y="154"/>
                  </a:lnTo>
                  <a:lnTo>
                    <a:pt x="33" y="144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7" y="89"/>
                  </a:lnTo>
                  <a:lnTo>
                    <a:pt x="37" y="92"/>
                  </a:lnTo>
                  <a:lnTo>
                    <a:pt x="41" y="83"/>
                  </a:lnTo>
                  <a:lnTo>
                    <a:pt x="45" y="75"/>
                  </a:lnTo>
                  <a:lnTo>
                    <a:pt x="25" y="53"/>
                  </a:lnTo>
                  <a:lnTo>
                    <a:pt x="22" y="50"/>
                  </a:lnTo>
                  <a:lnTo>
                    <a:pt x="26" y="47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85" y="40"/>
                  </a:lnTo>
                  <a:lnTo>
                    <a:pt x="93" y="37"/>
                  </a:lnTo>
                  <a:lnTo>
                    <a:pt x="101" y="34"/>
                  </a:lnTo>
                  <a:lnTo>
                    <a:pt x="104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255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0" name="Freeform 217"/>
            <p:cNvSpPr>
              <a:spLocks noEditPoints="1"/>
            </p:cNvSpPr>
            <p:nvPr/>
          </p:nvSpPr>
          <p:spPr bwMode="auto">
            <a:xfrm>
              <a:off x="1568422" y="690547"/>
              <a:ext cx="1130300" cy="1128713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1" name="Freeform 218"/>
            <p:cNvSpPr>
              <a:spLocks/>
            </p:cNvSpPr>
            <p:nvPr/>
          </p:nvSpPr>
          <p:spPr bwMode="auto">
            <a:xfrm>
              <a:off x="1973235" y="1098535"/>
              <a:ext cx="320675" cy="323850"/>
            </a:xfrm>
            <a:custGeom>
              <a:avLst/>
              <a:gdLst>
                <a:gd name="T0" fmla="*/ 115 w 231"/>
                <a:gd name="T1" fmla="*/ 0 h 233"/>
                <a:gd name="T2" fmla="*/ 142 w 231"/>
                <a:gd name="T3" fmla="*/ 4 h 233"/>
                <a:gd name="T4" fmla="*/ 166 w 231"/>
                <a:gd name="T5" fmla="*/ 12 h 233"/>
                <a:gd name="T6" fmla="*/ 188 w 231"/>
                <a:gd name="T7" fmla="*/ 26 h 233"/>
                <a:gd name="T8" fmla="*/ 205 w 231"/>
                <a:gd name="T9" fmla="*/ 43 h 233"/>
                <a:gd name="T10" fmla="*/ 220 w 231"/>
                <a:gd name="T11" fmla="*/ 65 h 233"/>
                <a:gd name="T12" fmla="*/ 229 w 231"/>
                <a:gd name="T13" fmla="*/ 90 h 233"/>
                <a:gd name="T14" fmla="*/ 231 w 231"/>
                <a:gd name="T15" fmla="*/ 116 h 233"/>
                <a:gd name="T16" fmla="*/ 229 w 231"/>
                <a:gd name="T17" fmla="*/ 142 h 233"/>
                <a:gd name="T18" fmla="*/ 220 w 231"/>
                <a:gd name="T19" fmla="*/ 167 h 233"/>
                <a:gd name="T20" fmla="*/ 205 w 231"/>
                <a:gd name="T21" fmla="*/ 188 h 233"/>
                <a:gd name="T22" fmla="*/ 188 w 231"/>
                <a:gd name="T23" fmla="*/ 207 h 233"/>
                <a:gd name="T24" fmla="*/ 166 w 231"/>
                <a:gd name="T25" fmla="*/ 220 h 233"/>
                <a:gd name="T26" fmla="*/ 142 w 231"/>
                <a:gd name="T27" fmla="*/ 229 h 233"/>
                <a:gd name="T28" fmla="*/ 115 w 231"/>
                <a:gd name="T29" fmla="*/ 233 h 233"/>
                <a:gd name="T30" fmla="*/ 89 w 231"/>
                <a:gd name="T31" fmla="*/ 229 h 233"/>
                <a:gd name="T32" fmla="*/ 64 w 231"/>
                <a:gd name="T33" fmla="*/ 220 h 233"/>
                <a:gd name="T34" fmla="*/ 43 w 231"/>
                <a:gd name="T35" fmla="*/ 207 h 233"/>
                <a:gd name="T36" fmla="*/ 25 w 231"/>
                <a:gd name="T37" fmla="*/ 188 h 233"/>
                <a:gd name="T38" fmla="*/ 11 w 231"/>
                <a:gd name="T39" fmla="*/ 167 h 233"/>
                <a:gd name="T40" fmla="*/ 2 w 231"/>
                <a:gd name="T41" fmla="*/ 142 h 233"/>
                <a:gd name="T42" fmla="*/ 0 w 231"/>
                <a:gd name="T43" fmla="*/ 116 h 233"/>
                <a:gd name="T44" fmla="*/ 2 w 231"/>
                <a:gd name="T45" fmla="*/ 90 h 233"/>
                <a:gd name="T46" fmla="*/ 11 w 231"/>
                <a:gd name="T47" fmla="*/ 65 h 233"/>
                <a:gd name="T48" fmla="*/ 25 w 231"/>
                <a:gd name="T49" fmla="*/ 43 h 233"/>
                <a:gd name="T50" fmla="*/ 43 w 231"/>
                <a:gd name="T51" fmla="*/ 26 h 233"/>
                <a:gd name="T52" fmla="*/ 64 w 231"/>
                <a:gd name="T53" fmla="*/ 12 h 233"/>
                <a:gd name="T54" fmla="*/ 89 w 231"/>
                <a:gd name="T55" fmla="*/ 4 h 233"/>
                <a:gd name="T56" fmla="*/ 115 w 231"/>
                <a:gd name="T5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33">
                  <a:moveTo>
                    <a:pt x="115" y="0"/>
                  </a:moveTo>
                  <a:lnTo>
                    <a:pt x="142" y="4"/>
                  </a:lnTo>
                  <a:lnTo>
                    <a:pt x="166" y="12"/>
                  </a:lnTo>
                  <a:lnTo>
                    <a:pt x="188" y="26"/>
                  </a:lnTo>
                  <a:lnTo>
                    <a:pt x="205" y="43"/>
                  </a:lnTo>
                  <a:lnTo>
                    <a:pt x="220" y="65"/>
                  </a:lnTo>
                  <a:lnTo>
                    <a:pt x="229" y="90"/>
                  </a:lnTo>
                  <a:lnTo>
                    <a:pt x="231" y="116"/>
                  </a:lnTo>
                  <a:lnTo>
                    <a:pt x="229" y="142"/>
                  </a:lnTo>
                  <a:lnTo>
                    <a:pt x="220" y="167"/>
                  </a:lnTo>
                  <a:lnTo>
                    <a:pt x="205" y="188"/>
                  </a:lnTo>
                  <a:lnTo>
                    <a:pt x="188" y="207"/>
                  </a:lnTo>
                  <a:lnTo>
                    <a:pt x="166" y="220"/>
                  </a:lnTo>
                  <a:lnTo>
                    <a:pt x="142" y="229"/>
                  </a:lnTo>
                  <a:lnTo>
                    <a:pt x="115" y="233"/>
                  </a:lnTo>
                  <a:lnTo>
                    <a:pt x="89" y="229"/>
                  </a:lnTo>
                  <a:lnTo>
                    <a:pt x="64" y="220"/>
                  </a:lnTo>
                  <a:lnTo>
                    <a:pt x="43" y="207"/>
                  </a:lnTo>
                  <a:lnTo>
                    <a:pt x="25" y="188"/>
                  </a:lnTo>
                  <a:lnTo>
                    <a:pt x="11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2" y="90"/>
                  </a:lnTo>
                  <a:lnTo>
                    <a:pt x="11" y="65"/>
                  </a:lnTo>
                  <a:lnTo>
                    <a:pt x="25" y="43"/>
                  </a:lnTo>
                  <a:lnTo>
                    <a:pt x="43" y="26"/>
                  </a:lnTo>
                  <a:lnTo>
                    <a:pt x="64" y="12"/>
                  </a:lnTo>
                  <a:lnTo>
                    <a:pt x="89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2" name="Freeform 219"/>
            <p:cNvSpPr>
              <a:spLocks noEditPoints="1"/>
            </p:cNvSpPr>
            <p:nvPr/>
          </p:nvSpPr>
          <p:spPr bwMode="auto">
            <a:xfrm>
              <a:off x="2686625" y="1623894"/>
              <a:ext cx="972535" cy="971245"/>
            </a:xfrm>
            <a:custGeom>
              <a:avLst/>
              <a:gdLst>
                <a:gd name="T0" fmla="*/ 2147483646 w 700"/>
                <a:gd name="T1" fmla="*/ 2147483646 h 699"/>
                <a:gd name="T2" fmla="*/ 2147483646 w 700"/>
                <a:gd name="T3" fmla="*/ 2147483646 h 699"/>
                <a:gd name="T4" fmla="*/ 2147483646 w 700"/>
                <a:gd name="T5" fmla="*/ 2147483646 h 699"/>
                <a:gd name="T6" fmla="*/ 2147483646 w 700"/>
                <a:gd name="T7" fmla="*/ 2147483646 h 699"/>
                <a:gd name="T8" fmla="*/ 2147483646 w 700"/>
                <a:gd name="T9" fmla="*/ 2147483646 h 699"/>
                <a:gd name="T10" fmla="*/ 2147483646 w 700"/>
                <a:gd name="T11" fmla="*/ 2147483646 h 699"/>
                <a:gd name="T12" fmla="*/ 2147483646 w 700"/>
                <a:gd name="T13" fmla="*/ 2147483646 h 699"/>
                <a:gd name="T14" fmla="*/ 2147483646 w 700"/>
                <a:gd name="T15" fmla="*/ 2147483646 h 699"/>
                <a:gd name="T16" fmla="*/ 2147483646 w 700"/>
                <a:gd name="T17" fmla="*/ 2147483646 h 699"/>
                <a:gd name="T18" fmla="*/ 2147483646 w 700"/>
                <a:gd name="T19" fmla="*/ 2147483646 h 699"/>
                <a:gd name="T20" fmla="*/ 2147483646 w 700"/>
                <a:gd name="T21" fmla="*/ 2147483646 h 699"/>
                <a:gd name="T22" fmla="*/ 2147483646 w 700"/>
                <a:gd name="T23" fmla="*/ 2147483646 h 699"/>
                <a:gd name="T24" fmla="*/ 2147483646 w 700"/>
                <a:gd name="T25" fmla="*/ 2147483646 h 699"/>
                <a:gd name="T26" fmla="*/ 2147483646 w 700"/>
                <a:gd name="T27" fmla="*/ 2147483646 h 699"/>
                <a:gd name="T28" fmla="*/ 2147483646 w 700"/>
                <a:gd name="T29" fmla="*/ 2147483646 h 699"/>
                <a:gd name="T30" fmla="*/ 2147483646 w 700"/>
                <a:gd name="T31" fmla="*/ 2147483646 h 699"/>
                <a:gd name="T32" fmla="*/ 2147483646 w 700"/>
                <a:gd name="T33" fmla="*/ 0 h 699"/>
                <a:gd name="T34" fmla="*/ 2147483646 w 700"/>
                <a:gd name="T35" fmla="*/ 2147483646 h 699"/>
                <a:gd name="T36" fmla="*/ 2147483646 w 700"/>
                <a:gd name="T37" fmla="*/ 2147483646 h 699"/>
                <a:gd name="T38" fmla="*/ 2147483646 w 700"/>
                <a:gd name="T39" fmla="*/ 2147483646 h 699"/>
                <a:gd name="T40" fmla="*/ 2147483646 w 700"/>
                <a:gd name="T41" fmla="*/ 2147483646 h 699"/>
                <a:gd name="T42" fmla="*/ 2147483646 w 700"/>
                <a:gd name="T43" fmla="*/ 2147483646 h 699"/>
                <a:gd name="T44" fmla="*/ 2147483646 w 700"/>
                <a:gd name="T45" fmla="*/ 2147483646 h 699"/>
                <a:gd name="T46" fmla="*/ 2147483646 w 700"/>
                <a:gd name="T47" fmla="*/ 2147483646 h 699"/>
                <a:gd name="T48" fmla="*/ 2147483646 w 700"/>
                <a:gd name="T49" fmla="*/ 2147483646 h 699"/>
                <a:gd name="T50" fmla="*/ 2147483646 w 700"/>
                <a:gd name="T51" fmla="*/ 2147483646 h 699"/>
                <a:gd name="T52" fmla="*/ 2147483646 w 700"/>
                <a:gd name="T53" fmla="*/ 2147483646 h 699"/>
                <a:gd name="T54" fmla="*/ 2147483646 w 700"/>
                <a:gd name="T55" fmla="*/ 2147483646 h 699"/>
                <a:gd name="T56" fmla="*/ 2147483646 w 700"/>
                <a:gd name="T57" fmla="*/ 2147483646 h 699"/>
                <a:gd name="T58" fmla="*/ 2147483646 w 700"/>
                <a:gd name="T59" fmla="*/ 2147483646 h 699"/>
                <a:gd name="T60" fmla="*/ 2147483646 w 700"/>
                <a:gd name="T61" fmla="*/ 2147483646 h 699"/>
                <a:gd name="T62" fmla="*/ 2147483646 w 700"/>
                <a:gd name="T63" fmla="*/ 2147483646 h 699"/>
                <a:gd name="T64" fmla="*/ 2147483646 w 700"/>
                <a:gd name="T65" fmla="*/ 2147483646 h 699"/>
                <a:gd name="T66" fmla="*/ 2147483646 w 700"/>
                <a:gd name="T67" fmla="*/ 2147483646 h 699"/>
                <a:gd name="T68" fmla="*/ 2147483646 w 700"/>
                <a:gd name="T69" fmla="*/ 2147483646 h 699"/>
                <a:gd name="T70" fmla="*/ 2147483646 w 700"/>
                <a:gd name="T71" fmla="*/ 2147483646 h 699"/>
                <a:gd name="T72" fmla="*/ 2147483646 w 700"/>
                <a:gd name="T73" fmla="*/ 2147483646 h 699"/>
                <a:gd name="T74" fmla="*/ 2147483646 w 700"/>
                <a:gd name="T75" fmla="*/ 2147483646 h 699"/>
                <a:gd name="T76" fmla="*/ 2147483646 w 700"/>
                <a:gd name="T77" fmla="*/ 2147483646 h 699"/>
                <a:gd name="T78" fmla="*/ 2147483646 w 700"/>
                <a:gd name="T79" fmla="*/ 2147483646 h 699"/>
                <a:gd name="T80" fmla="*/ 2147483646 w 700"/>
                <a:gd name="T81" fmla="*/ 2147483646 h 699"/>
                <a:gd name="T82" fmla="*/ 2147483646 w 700"/>
                <a:gd name="T83" fmla="*/ 2147483646 h 699"/>
                <a:gd name="T84" fmla="*/ 2147483646 w 700"/>
                <a:gd name="T85" fmla="*/ 2147483646 h 699"/>
                <a:gd name="T86" fmla="*/ 2147483646 w 700"/>
                <a:gd name="T87" fmla="*/ 2147483646 h 699"/>
                <a:gd name="T88" fmla="*/ 2147483646 w 700"/>
                <a:gd name="T89" fmla="*/ 2147483646 h 699"/>
                <a:gd name="T90" fmla="*/ 2147483646 w 700"/>
                <a:gd name="T91" fmla="*/ 2147483646 h 699"/>
                <a:gd name="T92" fmla="*/ 2147483646 w 700"/>
                <a:gd name="T93" fmla="*/ 0 h 6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0"/>
                <a:gd name="T142" fmla="*/ 0 h 699"/>
                <a:gd name="T143" fmla="*/ 700 w 700"/>
                <a:gd name="T144" fmla="*/ 699 h 6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0" h="699">
                  <a:moveTo>
                    <a:pt x="339" y="154"/>
                  </a:moveTo>
                  <a:lnTo>
                    <a:pt x="300" y="161"/>
                  </a:lnTo>
                  <a:lnTo>
                    <a:pt x="263" y="174"/>
                  </a:lnTo>
                  <a:lnTo>
                    <a:pt x="232" y="194"/>
                  </a:lnTo>
                  <a:lnTo>
                    <a:pt x="204" y="220"/>
                  </a:lnTo>
                  <a:lnTo>
                    <a:pt x="182" y="250"/>
                  </a:lnTo>
                  <a:lnTo>
                    <a:pt x="165" y="284"/>
                  </a:lnTo>
                  <a:lnTo>
                    <a:pt x="156" y="321"/>
                  </a:lnTo>
                  <a:lnTo>
                    <a:pt x="155" y="360"/>
                  </a:lnTo>
                  <a:lnTo>
                    <a:pt x="161" y="399"/>
                  </a:lnTo>
                  <a:lnTo>
                    <a:pt x="174" y="436"/>
                  </a:lnTo>
                  <a:lnTo>
                    <a:pt x="194" y="467"/>
                  </a:lnTo>
                  <a:lnTo>
                    <a:pt x="220" y="495"/>
                  </a:lnTo>
                  <a:lnTo>
                    <a:pt x="250" y="517"/>
                  </a:lnTo>
                  <a:lnTo>
                    <a:pt x="284" y="534"/>
                  </a:lnTo>
                  <a:lnTo>
                    <a:pt x="321" y="543"/>
                  </a:lnTo>
                  <a:lnTo>
                    <a:pt x="360" y="545"/>
                  </a:lnTo>
                  <a:lnTo>
                    <a:pt x="400" y="538"/>
                  </a:lnTo>
                  <a:lnTo>
                    <a:pt x="436" y="525"/>
                  </a:lnTo>
                  <a:lnTo>
                    <a:pt x="468" y="505"/>
                  </a:lnTo>
                  <a:lnTo>
                    <a:pt x="495" y="479"/>
                  </a:lnTo>
                  <a:lnTo>
                    <a:pt x="517" y="449"/>
                  </a:lnTo>
                  <a:lnTo>
                    <a:pt x="534" y="415"/>
                  </a:lnTo>
                  <a:lnTo>
                    <a:pt x="544" y="378"/>
                  </a:lnTo>
                  <a:lnTo>
                    <a:pt x="545" y="339"/>
                  </a:lnTo>
                  <a:lnTo>
                    <a:pt x="538" y="300"/>
                  </a:lnTo>
                  <a:lnTo>
                    <a:pt x="525" y="263"/>
                  </a:lnTo>
                  <a:lnTo>
                    <a:pt x="506" y="232"/>
                  </a:lnTo>
                  <a:lnTo>
                    <a:pt x="479" y="204"/>
                  </a:lnTo>
                  <a:lnTo>
                    <a:pt x="449" y="182"/>
                  </a:lnTo>
                  <a:lnTo>
                    <a:pt x="415" y="165"/>
                  </a:lnTo>
                  <a:lnTo>
                    <a:pt x="379" y="156"/>
                  </a:lnTo>
                  <a:lnTo>
                    <a:pt x="339" y="154"/>
                  </a:lnTo>
                  <a:close/>
                  <a:moveTo>
                    <a:pt x="373" y="0"/>
                  </a:moveTo>
                  <a:lnTo>
                    <a:pt x="377" y="69"/>
                  </a:lnTo>
                  <a:lnTo>
                    <a:pt x="407" y="73"/>
                  </a:lnTo>
                  <a:lnTo>
                    <a:pt x="436" y="81"/>
                  </a:lnTo>
                  <a:lnTo>
                    <a:pt x="468" y="20"/>
                  </a:lnTo>
                  <a:lnTo>
                    <a:pt x="545" y="59"/>
                  </a:lnTo>
                  <a:lnTo>
                    <a:pt x="514" y="120"/>
                  </a:lnTo>
                  <a:lnTo>
                    <a:pt x="537" y="139"/>
                  </a:lnTo>
                  <a:lnTo>
                    <a:pt x="559" y="161"/>
                  </a:lnTo>
                  <a:lnTo>
                    <a:pt x="617" y="123"/>
                  </a:lnTo>
                  <a:lnTo>
                    <a:pt x="664" y="195"/>
                  </a:lnTo>
                  <a:lnTo>
                    <a:pt x="607" y="233"/>
                  </a:lnTo>
                  <a:lnTo>
                    <a:pt x="617" y="261"/>
                  </a:lnTo>
                  <a:lnTo>
                    <a:pt x="626" y="291"/>
                  </a:lnTo>
                  <a:lnTo>
                    <a:pt x="694" y="287"/>
                  </a:lnTo>
                  <a:lnTo>
                    <a:pt x="700" y="373"/>
                  </a:lnTo>
                  <a:lnTo>
                    <a:pt x="630" y="377"/>
                  </a:lnTo>
                  <a:lnTo>
                    <a:pt x="626" y="407"/>
                  </a:lnTo>
                  <a:lnTo>
                    <a:pt x="618" y="436"/>
                  </a:lnTo>
                  <a:lnTo>
                    <a:pt x="680" y="467"/>
                  </a:lnTo>
                  <a:lnTo>
                    <a:pt x="641" y="545"/>
                  </a:lnTo>
                  <a:lnTo>
                    <a:pt x="579" y="513"/>
                  </a:lnTo>
                  <a:lnTo>
                    <a:pt x="561" y="537"/>
                  </a:lnTo>
                  <a:lnTo>
                    <a:pt x="538" y="559"/>
                  </a:lnTo>
                  <a:lnTo>
                    <a:pt x="576" y="617"/>
                  </a:lnTo>
                  <a:lnTo>
                    <a:pt x="504" y="664"/>
                  </a:lnTo>
                  <a:lnTo>
                    <a:pt x="466" y="606"/>
                  </a:lnTo>
                  <a:lnTo>
                    <a:pt x="439" y="617"/>
                  </a:lnTo>
                  <a:lnTo>
                    <a:pt x="409" y="626"/>
                  </a:lnTo>
                  <a:lnTo>
                    <a:pt x="413" y="694"/>
                  </a:lnTo>
                  <a:lnTo>
                    <a:pt x="326" y="699"/>
                  </a:lnTo>
                  <a:lnTo>
                    <a:pt x="322" y="630"/>
                  </a:lnTo>
                  <a:lnTo>
                    <a:pt x="292" y="626"/>
                  </a:lnTo>
                  <a:lnTo>
                    <a:pt x="263" y="618"/>
                  </a:lnTo>
                  <a:lnTo>
                    <a:pt x="232" y="680"/>
                  </a:lnTo>
                  <a:lnTo>
                    <a:pt x="155" y="640"/>
                  </a:lnTo>
                  <a:lnTo>
                    <a:pt x="186" y="579"/>
                  </a:lnTo>
                  <a:lnTo>
                    <a:pt x="162" y="560"/>
                  </a:lnTo>
                  <a:lnTo>
                    <a:pt x="140" y="538"/>
                  </a:lnTo>
                  <a:lnTo>
                    <a:pt x="83" y="576"/>
                  </a:lnTo>
                  <a:lnTo>
                    <a:pt x="35" y="504"/>
                  </a:lnTo>
                  <a:lnTo>
                    <a:pt x="93" y="466"/>
                  </a:lnTo>
                  <a:lnTo>
                    <a:pt x="83" y="439"/>
                  </a:lnTo>
                  <a:lnTo>
                    <a:pt x="73" y="408"/>
                  </a:lnTo>
                  <a:lnTo>
                    <a:pt x="5" y="412"/>
                  </a:lnTo>
                  <a:lnTo>
                    <a:pt x="0" y="326"/>
                  </a:lnTo>
                  <a:lnTo>
                    <a:pt x="69" y="322"/>
                  </a:lnTo>
                  <a:lnTo>
                    <a:pt x="73" y="292"/>
                  </a:lnTo>
                  <a:lnTo>
                    <a:pt x="81" y="263"/>
                  </a:lnTo>
                  <a:lnTo>
                    <a:pt x="20" y="232"/>
                  </a:lnTo>
                  <a:lnTo>
                    <a:pt x="59" y="154"/>
                  </a:lnTo>
                  <a:lnTo>
                    <a:pt x="121" y="186"/>
                  </a:lnTo>
                  <a:lnTo>
                    <a:pt x="139" y="162"/>
                  </a:lnTo>
                  <a:lnTo>
                    <a:pt x="161" y="140"/>
                  </a:lnTo>
                  <a:lnTo>
                    <a:pt x="123" y="82"/>
                  </a:lnTo>
                  <a:lnTo>
                    <a:pt x="195" y="35"/>
                  </a:lnTo>
                  <a:lnTo>
                    <a:pt x="233" y="93"/>
                  </a:lnTo>
                  <a:lnTo>
                    <a:pt x="261" y="82"/>
                  </a:lnTo>
                  <a:lnTo>
                    <a:pt x="291" y="73"/>
                  </a:lnTo>
                  <a:lnTo>
                    <a:pt x="287" y="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" name="Freeform 220"/>
            <p:cNvSpPr>
              <a:spLocks/>
            </p:cNvSpPr>
            <p:nvPr/>
          </p:nvSpPr>
          <p:spPr bwMode="auto">
            <a:xfrm>
              <a:off x="3033958" y="1971263"/>
              <a:ext cx="276479" cy="276507"/>
            </a:xfrm>
            <a:custGeom>
              <a:avLst/>
              <a:gdLst>
                <a:gd name="T0" fmla="*/ 2147483646 w 199"/>
                <a:gd name="T1" fmla="*/ 0 h 199"/>
                <a:gd name="T2" fmla="*/ 2147483646 w 199"/>
                <a:gd name="T3" fmla="*/ 2147483646 h 199"/>
                <a:gd name="T4" fmla="*/ 2147483646 w 199"/>
                <a:gd name="T5" fmla="*/ 2147483646 h 199"/>
                <a:gd name="T6" fmla="*/ 2147483646 w 199"/>
                <a:gd name="T7" fmla="*/ 2147483646 h 199"/>
                <a:gd name="T8" fmla="*/ 2147483646 w 199"/>
                <a:gd name="T9" fmla="*/ 2147483646 h 199"/>
                <a:gd name="T10" fmla="*/ 2147483646 w 199"/>
                <a:gd name="T11" fmla="*/ 2147483646 h 199"/>
                <a:gd name="T12" fmla="*/ 2147483646 w 199"/>
                <a:gd name="T13" fmla="*/ 2147483646 h 199"/>
                <a:gd name="T14" fmla="*/ 2147483646 w 199"/>
                <a:gd name="T15" fmla="*/ 2147483646 h 199"/>
                <a:gd name="T16" fmla="*/ 2147483646 w 199"/>
                <a:gd name="T17" fmla="*/ 2147483646 h 199"/>
                <a:gd name="T18" fmla="*/ 2147483646 w 199"/>
                <a:gd name="T19" fmla="*/ 2147483646 h 199"/>
                <a:gd name="T20" fmla="*/ 2147483646 w 199"/>
                <a:gd name="T21" fmla="*/ 2147483646 h 199"/>
                <a:gd name="T22" fmla="*/ 2147483646 w 199"/>
                <a:gd name="T23" fmla="*/ 2147483646 h 199"/>
                <a:gd name="T24" fmla="*/ 2147483646 w 199"/>
                <a:gd name="T25" fmla="*/ 2147483646 h 199"/>
                <a:gd name="T26" fmla="*/ 2147483646 w 199"/>
                <a:gd name="T27" fmla="*/ 2147483646 h 199"/>
                <a:gd name="T28" fmla="*/ 2147483646 w 199"/>
                <a:gd name="T29" fmla="*/ 2147483646 h 199"/>
                <a:gd name="T30" fmla="*/ 2147483646 w 199"/>
                <a:gd name="T31" fmla="*/ 2147483646 h 199"/>
                <a:gd name="T32" fmla="*/ 2147483646 w 199"/>
                <a:gd name="T33" fmla="*/ 2147483646 h 199"/>
                <a:gd name="T34" fmla="*/ 2147483646 w 199"/>
                <a:gd name="T35" fmla="*/ 2147483646 h 199"/>
                <a:gd name="T36" fmla="*/ 0 w 199"/>
                <a:gd name="T37" fmla="*/ 2147483646 h 199"/>
                <a:gd name="T38" fmla="*/ 2147483646 w 199"/>
                <a:gd name="T39" fmla="*/ 2147483646 h 199"/>
                <a:gd name="T40" fmla="*/ 2147483646 w 199"/>
                <a:gd name="T41" fmla="*/ 2147483646 h 199"/>
                <a:gd name="T42" fmla="*/ 2147483646 w 199"/>
                <a:gd name="T43" fmla="*/ 2147483646 h 199"/>
                <a:gd name="T44" fmla="*/ 2147483646 w 199"/>
                <a:gd name="T45" fmla="*/ 2147483646 h 199"/>
                <a:gd name="T46" fmla="*/ 2147483646 w 199"/>
                <a:gd name="T47" fmla="*/ 2147483646 h 199"/>
                <a:gd name="T48" fmla="*/ 2147483646 w 199"/>
                <a:gd name="T49" fmla="*/ 0 h 1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9"/>
                <a:gd name="T76" fmla="*/ 0 h 199"/>
                <a:gd name="T77" fmla="*/ 199 w 199"/>
                <a:gd name="T78" fmla="*/ 199 h 1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9" h="199">
                  <a:moveTo>
                    <a:pt x="95" y="0"/>
                  </a:moveTo>
                  <a:lnTo>
                    <a:pt x="121" y="3"/>
                  </a:lnTo>
                  <a:lnTo>
                    <a:pt x="144" y="12"/>
                  </a:lnTo>
                  <a:lnTo>
                    <a:pt x="165" y="25"/>
                  </a:lnTo>
                  <a:lnTo>
                    <a:pt x="182" y="45"/>
                  </a:lnTo>
                  <a:lnTo>
                    <a:pt x="194" y="68"/>
                  </a:lnTo>
                  <a:lnTo>
                    <a:pt x="199" y="94"/>
                  </a:lnTo>
                  <a:lnTo>
                    <a:pt x="197" y="121"/>
                  </a:lnTo>
                  <a:lnTo>
                    <a:pt x="188" y="144"/>
                  </a:lnTo>
                  <a:lnTo>
                    <a:pt x="173" y="165"/>
                  </a:lnTo>
                  <a:lnTo>
                    <a:pt x="155" y="182"/>
                  </a:lnTo>
                  <a:lnTo>
                    <a:pt x="131" y="194"/>
                  </a:lnTo>
                  <a:lnTo>
                    <a:pt x="105" y="199"/>
                  </a:lnTo>
                  <a:lnTo>
                    <a:pt x="79" y="196"/>
                  </a:lnTo>
                  <a:lnTo>
                    <a:pt x="54" y="187"/>
                  </a:lnTo>
                  <a:lnTo>
                    <a:pt x="34" y="174"/>
                  </a:lnTo>
                  <a:lnTo>
                    <a:pt x="17" y="155"/>
                  </a:lnTo>
                  <a:lnTo>
                    <a:pt x="5" y="131"/>
                  </a:lnTo>
                  <a:lnTo>
                    <a:pt x="0" y="105"/>
                  </a:lnTo>
                  <a:lnTo>
                    <a:pt x="3" y="79"/>
                  </a:lnTo>
                  <a:lnTo>
                    <a:pt x="11" y="55"/>
                  </a:lnTo>
                  <a:lnTo>
                    <a:pt x="25" y="34"/>
                  </a:lnTo>
                  <a:lnTo>
                    <a:pt x="45" y="17"/>
                  </a:lnTo>
                  <a:lnTo>
                    <a:pt x="68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4" name="Freeform 221"/>
            <p:cNvSpPr>
              <a:spLocks noEditPoints="1"/>
            </p:cNvSpPr>
            <p:nvPr/>
          </p:nvSpPr>
          <p:spPr bwMode="auto">
            <a:xfrm>
              <a:off x="741335" y="2317735"/>
              <a:ext cx="454025" cy="452437"/>
            </a:xfrm>
            <a:custGeom>
              <a:avLst/>
              <a:gdLst>
                <a:gd name="T0" fmla="*/ 135 w 327"/>
                <a:gd name="T1" fmla="*/ 77 h 326"/>
                <a:gd name="T2" fmla="*/ 95 w 327"/>
                <a:gd name="T3" fmla="*/ 102 h 326"/>
                <a:gd name="T4" fmla="*/ 74 w 327"/>
                <a:gd name="T5" fmla="*/ 144 h 326"/>
                <a:gd name="T6" fmla="*/ 77 w 327"/>
                <a:gd name="T7" fmla="*/ 192 h 326"/>
                <a:gd name="T8" fmla="*/ 102 w 327"/>
                <a:gd name="T9" fmla="*/ 232 h 326"/>
                <a:gd name="T10" fmla="*/ 144 w 327"/>
                <a:gd name="T11" fmla="*/ 253 h 326"/>
                <a:gd name="T12" fmla="*/ 192 w 327"/>
                <a:gd name="T13" fmla="*/ 250 h 326"/>
                <a:gd name="T14" fmla="*/ 232 w 327"/>
                <a:gd name="T15" fmla="*/ 224 h 326"/>
                <a:gd name="T16" fmla="*/ 253 w 327"/>
                <a:gd name="T17" fmla="*/ 182 h 326"/>
                <a:gd name="T18" fmla="*/ 250 w 327"/>
                <a:gd name="T19" fmla="*/ 133 h 326"/>
                <a:gd name="T20" fmla="*/ 224 w 327"/>
                <a:gd name="T21" fmla="*/ 95 h 326"/>
                <a:gd name="T22" fmla="*/ 183 w 327"/>
                <a:gd name="T23" fmla="*/ 73 h 326"/>
                <a:gd name="T24" fmla="*/ 174 w 327"/>
                <a:gd name="T25" fmla="*/ 0 h 326"/>
                <a:gd name="T26" fmla="*/ 204 w 327"/>
                <a:gd name="T27" fmla="*/ 38 h 326"/>
                <a:gd name="T28" fmla="*/ 255 w 327"/>
                <a:gd name="T29" fmla="*/ 27 h 326"/>
                <a:gd name="T30" fmla="*/ 262 w 327"/>
                <a:gd name="T31" fmla="*/ 74 h 326"/>
                <a:gd name="T32" fmla="*/ 310 w 327"/>
                <a:gd name="T33" fmla="*/ 91 h 326"/>
                <a:gd name="T34" fmla="*/ 292 w 327"/>
                <a:gd name="T35" fmla="*/ 136 h 326"/>
                <a:gd name="T36" fmla="*/ 327 w 327"/>
                <a:gd name="T37" fmla="*/ 174 h 326"/>
                <a:gd name="T38" fmla="*/ 289 w 327"/>
                <a:gd name="T39" fmla="*/ 204 h 326"/>
                <a:gd name="T40" fmla="*/ 300 w 327"/>
                <a:gd name="T41" fmla="*/ 254 h 326"/>
                <a:gd name="T42" fmla="*/ 253 w 327"/>
                <a:gd name="T43" fmla="*/ 262 h 326"/>
                <a:gd name="T44" fmla="*/ 236 w 327"/>
                <a:gd name="T45" fmla="*/ 310 h 326"/>
                <a:gd name="T46" fmla="*/ 191 w 327"/>
                <a:gd name="T47" fmla="*/ 292 h 326"/>
                <a:gd name="T48" fmla="*/ 152 w 327"/>
                <a:gd name="T49" fmla="*/ 326 h 326"/>
                <a:gd name="T50" fmla="*/ 123 w 327"/>
                <a:gd name="T51" fmla="*/ 289 h 326"/>
                <a:gd name="T52" fmla="*/ 72 w 327"/>
                <a:gd name="T53" fmla="*/ 300 h 326"/>
                <a:gd name="T54" fmla="*/ 65 w 327"/>
                <a:gd name="T55" fmla="*/ 251 h 326"/>
                <a:gd name="T56" fmla="*/ 17 w 327"/>
                <a:gd name="T57" fmla="*/ 236 h 326"/>
                <a:gd name="T58" fmla="*/ 35 w 327"/>
                <a:gd name="T59" fmla="*/ 191 h 326"/>
                <a:gd name="T60" fmla="*/ 0 w 327"/>
                <a:gd name="T61" fmla="*/ 152 h 326"/>
                <a:gd name="T62" fmla="*/ 38 w 327"/>
                <a:gd name="T63" fmla="*/ 123 h 326"/>
                <a:gd name="T64" fmla="*/ 27 w 327"/>
                <a:gd name="T65" fmla="*/ 72 h 326"/>
                <a:gd name="T66" fmla="*/ 74 w 327"/>
                <a:gd name="T67" fmla="*/ 65 h 326"/>
                <a:gd name="T68" fmla="*/ 92 w 327"/>
                <a:gd name="T69" fmla="*/ 16 h 326"/>
                <a:gd name="T70" fmla="*/ 136 w 327"/>
                <a:gd name="T71" fmla="*/ 34 h 326"/>
                <a:gd name="T72" fmla="*/ 174 w 327"/>
                <a:gd name="T7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326">
                  <a:moveTo>
                    <a:pt x="158" y="72"/>
                  </a:moveTo>
                  <a:lnTo>
                    <a:pt x="135" y="77"/>
                  </a:lnTo>
                  <a:lnTo>
                    <a:pt x="112" y="88"/>
                  </a:lnTo>
                  <a:lnTo>
                    <a:pt x="95" y="102"/>
                  </a:lnTo>
                  <a:lnTo>
                    <a:pt x="82" y="122"/>
                  </a:lnTo>
                  <a:lnTo>
                    <a:pt x="74" y="144"/>
                  </a:lnTo>
                  <a:lnTo>
                    <a:pt x="72" y="169"/>
                  </a:lnTo>
                  <a:lnTo>
                    <a:pt x="77" y="192"/>
                  </a:lnTo>
                  <a:lnTo>
                    <a:pt x="88" y="213"/>
                  </a:lnTo>
                  <a:lnTo>
                    <a:pt x="102" y="232"/>
                  </a:lnTo>
                  <a:lnTo>
                    <a:pt x="122" y="245"/>
                  </a:lnTo>
                  <a:lnTo>
                    <a:pt x="144" y="253"/>
                  </a:lnTo>
                  <a:lnTo>
                    <a:pt x="169" y="254"/>
                  </a:lnTo>
                  <a:lnTo>
                    <a:pt x="192" y="250"/>
                  </a:lnTo>
                  <a:lnTo>
                    <a:pt x="215" y="239"/>
                  </a:lnTo>
                  <a:lnTo>
                    <a:pt x="232" y="224"/>
                  </a:lnTo>
                  <a:lnTo>
                    <a:pt x="245" y="204"/>
                  </a:lnTo>
                  <a:lnTo>
                    <a:pt x="253" y="182"/>
                  </a:lnTo>
                  <a:lnTo>
                    <a:pt x="255" y="158"/>
                  </a:lnTo>
                  <a:lnTo>
                    <a:pt x="250" y="133"/>
                  </a:lnTo>
                  <a:lnTo>
                    <a:pt x="240" y="112"/>
                  </a:lnTo>
                  <a:lnTo>
                    <a:pt x="224" y="95"/>
                  </a:lnTo>
                  <a:lnTo>
                    <a:pt x="205" y="82"/>
                  </a:lnTo>
                  <a:lnTo>
                    <a:pt x="183" y="73"/>
                  </a:lnTo>
                  <a:lnTo>
                    <a:pt x="158" y="72"/>
                  </a:lnTo>
                  <a:close/>
                  <a:moveTo>
                    <a:pt x="174" y="0"/>
                  </a:moveTo>
                  <a:lnTo>
                    <a:pt x="177" y="33"/>
                  </a:lnTo>
                  <a:lnTo>
                    <a:pt x="204" y="38"/>
                  </a:lnTo>
                  <a:lnTo>
                    <a:pt x="219" y="9"/>
                  </a:lnTo>
                  <a:lnTo>
                    <a:pt x="255" y="27"/>
                  </a:lnTo>
                  <a:lnTo>
                    <a:pt x="241" y="56"/>
                  </a:lnTo>
                  <a:lnTo>
                    <a:pt x="262" y="74"/>
                  </a:lnTo>
                  <a:lnTo>
                    <a:pt x="288" y="57"/>
                  </a:lnTo>
                  <a:lnTo>
                    <a:pt x="310" y="91"/>
                  </a:lnTo>
                  <a:lnTo>
                    <a:pt x="284" y="109"/>
                  </a:lnTo>
                  <a:lnTo>
                    <a:pt x="292" y="136"/>
                  </a:lnTo>
                  <a:lnTo>
                    <a:pt x="325" y="133"/>
                  </a:lnTo>
                  <a:lnTo>
                    <a:pt x="327" y="174"/>
                  </a:lnTo>
                  <a:lnTo>
                    <a:pt x="295" y="177"/>
                  </a:lnTo>
                  <a:lnTo>
                    <a:pt x="289" y="204"/>
                  </a:lnTo>
                  <a:lnTo>
                    <a:pt x="318" y="219"/>
                  </a:lnTo>
                  <a:lnTo>
                    <a:pt x="300" y="254"/>
                  </a:lnTo>
                  <a:lnTo>
                    <a:pt x="271" y="239"/>
                  </a:lnTo>
                  <a:lnTo>
                    <a:pt x="253" y="262"/>
                  </a:lnTo>
                  <a:lnTo>
                    <a:pt x="270" y="288"/>
                  </a:lnTo>
                  <a:lnTo>
                    <a:pt x="236" y="310"/>
                  </a:lnTo>
                  <a:lnTo>
                    <a:pt x="219" y="283"/>
                  </a:lnTo>
                  <a:lnTo>
                    <a:pt x="191" y="292"/>
                  </a:lnTo>
                  <a:lnTo>
                    <a:pt x="192" y="325"/>
                  </a:lnTo>
                  <a:lnTo>
                    <a:pt x="152" y="326"/>
                  </a:lnTo>
                  <a:lnTo>
                    <a:pt x="150" y="294"/>
                  </a:lnTo>
                  <a:lnTo>
                    <a:pt x="123" y="289"/>
                  </a:lnTo>
                  <a:lnTo>
                    <a:pt x="109" y="318"/>
                  </a:lnTo>
                  <a:lnTo>
                    <a:pt x="72" y="300"/>
                  </a:lnTo>
                  <a:lnTo>
                    <a:pt x="86" y="271"/>
                  </a:lnTo>
                  <a:lnTo>
                    <a:pt x="65" y="251"/>
                  </a:lnTo>
                  <a:lnTo>
                    <a:pt x="39" y="270"/>
                  </a:lnTo>
                  <a:lnTo>
                    <a:pt x="17" y="236"/>
                  </a:lnTo>
                  <a:lnTo>
                    <a:pt x="43" y="217"/>
                  </a:lnTo>
                  <a:lnTo>
                    <a:pt x="35" y="191"/>
                  </a:lnTo>
                  <a:lnTo>
                    <a:pt x="2" y="192"/>
                  </a:lnTo>
                  <a:lnTo>
                    <a:pt x="0" y="152"/>
                  </a:lnTo>
                  <a:lnTo>
                    <a:pt x="33" y="150"/>
                  </a:lnTo>
                  <a:lnTo>
                    <a:pt x="38" y="123"/>
                  </a:lnTo>
                  <a:lnTo>
                    <a:pt x="9" y="109"/>
                  </a:lnTo>
                  <a:lnTo>
                    <a:pt x="27" y="72"/>
                  </a:lnTo>
                  <a:lnTo>
                    <a:pt x="56" y="86"/>
                  </a:lnTo>
                  <a:lnTo>
                    <a:pt x="74" y="65"/>
                  </a:lnTo>
                  <a:lnTo>
                    <a:pt x="57" y="38"/>
                  </a:lnTo>
                  <a:lnTo>
                    <a:pt x="92" y="16"/>
                  </a:lnTo>
                  <a:lnTo>
                    <a:pt x="109" y="43"/>
                  </a:lnTo>
                  <a:lnTo>
                    <a:pt x="136" y="34"/>
                  </a:lnTo>
                  <a:lnTo>
                    <a:pt x="133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9A1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5" name="Freeform 222"/>
            <p:cNvSpPr>
              <a:spLocks/>
            </p:cNvSpPr>
            <p:nvPr/>
          </p:nvSpPr>
          <p:spPr bwMode="auto">
            <a:xfrm>
              <a:off x="904847" y="2478072"/>
              <a:ext cx="127000" cy="130175"/>
            </a:xfrm>
            <a:custGeom>
              <a:avLst/>
              <a:gdLst>
                <a:gd name="T0" fmla="*/ 43 w 91"/>
                <a:gd name="T1" fmla="*/ 0 h 93"/>
                <a:gd name="T2" fmla="*/ 61 w 91"/>
                <a:gd name="T3" fmla="*/ 3 h 93"/>
                <a:gd name="T4" fmla="*/ 77 w 91"/>
                <a:gd name="T5" fmla="*/ 12 h 93"/>
                <a:gd name="T6" fmla="*/ 87 w 91"/>
                <a:gd name="T7" fmla="*/ 27 h 93"/>
                <a:gd name="T8" fmla="*/ 91 w 91"/>
                <a:gd name="T9" fmla="*/ 45 h 93"/>
                <a:gd name="T10" fmla="*/ 89 w 91"/>
                <a:gd name="T11" fmla="*/ 63 h 93"/>
                <a:gd name="T12" fmla="*/ 80 w 91"/>
                <a:gd name="T13" fmla="*/ 78 h 93"/>
                <a:gd name="T14" fmla="*/ 67 w 91"/>
                <a:gd name="T15" fmla="*/ 89 h 93"/>
                <a:gd name="T16" fmla="*/ 48 w 91"/>
                <a:gd name="T17" fmla="*/ 93 h 93"/>
                <a:gd name="T18" fmla="*/ 30 w 91"/>
                <a:gd name="T19" fmla="*/ 91 h 93"/>
                <a:gd name="T20" fmla="*/ 14 w 91"/>
                <a:gd name="T21" fmla="*/ 82 h 93"/>
                <a:gd name="T22" fmla="*/ 4 w 91"/>
                <a:gd name="T23" fmla="*/ 67 h 93"/>
                <a:gd name="T24" fmla="*/ 0 w 91"/>
                <a:gd name="T25" fmla="*/ 50 h 93"/>
                <a:gd name="T26" fmla="*/ 2 w 91"/>
                <a:gd name="T27" fmla="*/ 32 h 93"/>
                <a:gd name="T28" fmla="*/ 11 w 91"/>
                <a:gd name="T29" fmla="*/ 16 h 93"/>
                <a:gd name="T30" fmla="*/ 25 w 91"/>
                <a:gd name="T31" fmla="*/ 6 h 93"/>
                <a:gd name="T32" fmla="*/ 43 w 91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43" y="0"/>
                  </a:moveTo>
                  <a:lnTo>
                    <a:pt x="61" y="3"/>
                  </a:lnTo>
                  <a:lnTo>
                    <a:pt x="77" y="12"/>
                  </a:lnTo>
                  <a:lnTo>
                    <a:pt x="87" y="27"/>
                  </a:lnTo>
                  <a:lnTo>
                    <a:pt x="91" y="45"/>
                  </a:lnTo>
                  <a:lnTo>
                    <a:pt x="89" y="63"/>
                  </a:lnTo>
                  <a:lnTo>
                    <a:pt x="80" y="78"/>
                  </a:lnTo>
                  <a:lnTo>
                    <a:pt x="67" y="89"/>
                  </a:lnTo>
                  <a:lnTo>
                    <a:pt x="48" y="93"/>
                  </a:lnTo>
                  <a:lnTo>
                    <a:pt x="30" y="91"/>
                  </a:lnTo>
                  <a:lnTo>
                    <a:pt x="14" y="82"/>
                  </a:lnTo>
                  <a:lnTo>
                    <a:pt x="4" y="67"/>
                  </a:lnTo>
                  <a:lnTo>
                    <a:pt x="0" y="50"/>
                  </a:lnTo>
                  <a:lnTo>
                    <a:pt x="2" y="32"/>
                  </a:lnTo>
                  <a:lnTo>
                    <a:pt x="11" y="16"/>
                  </a:lnTo>
                  <a:lnTo>
                    <a:pt x="25" y="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9A1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6" name="Freeform 223"/>
            <p:cNvSpPr>
              <a:spLocks noEditPoints="1"/>
            </p:cNvSpPr>
            <p:nvPr/>
          </p:nvSpPr>
          <p:spPr bwMode="auto">
            <a:xfrm>
              <a:off x="2394863" y="3303772"/>
              <a:ext cx="416801" cy="415455"/>
            </a:xfrm>
            <a:custGeom>
              <a:avLst/>
              <a:gdLst>
                <a:gd name="T0" fmla="*/ 2147483646 w 300"/>
                <a:gd name="T1" fmla="*/ 2147483646 h 299"/>
                <a:gd name="T2" fmla="*/ 2147483646 w 300"/>
                <a:gd name="T3" fmla="*/ 2147483646 h 299"/>
                <a:gd name="T4" fmla="*/ 2147483646 w 300"/>
                <a:gd name="T5" fmla="*/ 2147483646 h 299"/>
                <a:gd name="T6" fmla="*/ 2147483646 w 300"/>
                <a:gd name="T7" fmla="*/ 2147483646 h 299"/>
                <a:gd name="T8" fmla="*/ 2147483646 w 300"/>
                <a:gd name="T9" fmla="*/ 2147483646 h 299"/>
                <a:gd name="T10" fmla="*/ 2147483646 w 300"/>
                <a:gd name="T11" fmla="*/ 2147483646 h 299"/>
                <a:gd name="T12" fmla="*/ 2147483646 w 300"/>
                <a:gd name="T13" fmla="*/ 2147483646 h 299"/>
                <a:gd name="T14" fmla="*/ 2147483646 w 300"/>
                <a:gd name="T15" fmla="*/ 2147483646 h 299"/>
                <a:gd name="T16" fmla="*/ 2147483646 w 300"/>
                <a:gd name="T17" fmla="*/ 2147483646 h 299"/>
                <a:gd name="T18" fmla="*/ 2147483646 w 300"/>
                <a:gd name="T19" fmla="*/ 2147483646 h 299"/>
                <a:gd name="T20" fmla="*/ 2147483646 w 300"/>
                <a:gd name="T21" fmla="*/ 2147483646 h 299"/>
                <a:gd name="T22" fmla="*/ 2147483646 w 300"/>
                <a:gd name="T23" fmla="*/ 2147483646 h 299"/>
                <a:gd name="T24" fmla="*/ 2147483646 w 300"/>
                <a:gd name="T25" fmla="*/ 0 h 299"/>
                <a:gd name="T26" fmla="*/ 2147483646 w 300"/>
                <a:gd name="T27" fmla="*/ 2147483646 h 299"/>
                <a:gd name="T28" fmla="*/ 2147483646 w 300"/>
                <a:gd name="T29" fmla="*/ 2147483646 h 299"/>
                <a:gd name="T30" fmla="*/ 2147483646 w 300"/>
                <a:gd name="T31" fmla="*/ 2147483646 h 299"/>
                <a:gd name="T32" fmla="*/ 2147483646 w 300"/>
                <a:gd name="T33" fmla="*/ 2147483646 h 299"/>
                <a:gd name="T34" fmla="*/ 2147483646 w 300"/>
                <a:gd name="T35" fmla="*/ 2147483646 h 299"/>
                <a:gd name="T36" fmla="*/ 2147483646 w 300"/>
                <a:gd name="T37" fmla="*/ 2147483646 h 299"/>
                <a:gd name="T38" fmla="*/ 2147483646 w 300"/>
                <a:gd name="T39" fmla="*/ 2147483646 h 299"/>
                <a:gd name="T40" fmla="*/ 2147483646 w 300"/>
                <a:gd name="T41" fmla="*/ 2147483646 h 299"/>
                <a:gd name="T42" fmla="*/ 2147483646 w 300"/>
                <a:gd name="T43" fmla="*/ 2147483646 h 299"/>
                <a:gd name="T44" fmla="*/ 2147483646 w 300"/>
                <a:gd name="T45" fmla="*/ 2147483646 h 299"/>
                <a:gd name="T46" fmla="*/ 2147483646 w 300"/>
                <a:gd name="T47" fmla="*/ 2147483646 h 299"/>
                <a:gd name="T48" fmla="*/ 2147483646 w 300"/>
                <a:gd name="T49" fmla="*/ 2147483646 h 299"/>
                <a:gd name="T50" fmla="*/ 2147483646 w 300"/>
                <a:gd name="T51" fmla="*/ 2147483646 h 299"/>
                <a:gd name="T52" fmla="*/ 2147483646 w 300"/>
                <a:gd name="T53" fmla="*/ 2147483646 h 299"/>
                <a:gd name="T54" fmla="*/ 2147483646 w 300"/>
                <a:gd name="T55" fmla="*/ 2147483646 h 299"/>
                <a:gd name="T56" fmla="*/ 2147483646 w 300"/>
                <a:gd name="T57" fmla="*/ 2147483646 h 299"/>
                <a:gd name="T58" fmla="*/ 2147483646 w 300"/>
                <a:gd name="T59" fmla="*/ 2147483646 h 299"/>
                <a:gd name="T60" fmla="*/ 2147483646 w 300"/>
                <a:gd name="T61" fmla="*/ 2147483646 h 299"/>
                <a:gd name="T62" fmla="*/ 2147483646 w 300"/>
                <a:gd name="T63" fmla="*/ 2147483646 h 299"/>
                <a:gd name="T64" fmla="*/ 2147483646 w 300"/>
                <a:gd name="T65" fmla="*/ 2147483646 h 299"/>
                <a:gd name="T66" fmla="*/ 2147483646 w 300"/>
                <a:gd name="T67" fmla="*/ 2147483646 h 299"/>
                <a:gd name="T68" fmla="*/ 2147483646 w 300"/>
                <a:gd name="T69" fmla="*/ 2147483646 h 299"/>
                <a:gd name="T70" fmla="*/ 2147483646 w 300"/>
                <a:gd name="T71" fmla="*/ 2147483646 h 299"/>
                <a:gd name="T72" fmla="*/ 2147483646 w 300"/>
                <a:gd name="T73" fmla="*/ 2147483646 h 299"/>
                <a:gd name="T74" fmla="*/ 2147483646 w 300"/>
                <a:gd name="T75" fmla="*/ 2147483646 h 299"/>
                <a:gd name="T76" fmla="*/ 2147483646 w 300"/>
                <a:gd name="T77" fmla="*/ 0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0"/>
                <a:gd name="T118" fmla="*/ 0 h 299"/>
                <a:gd name="T119" fmla="*/ 300 w 300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0" h="299">
                  <a:moveTo>
                    <a:pt x="146" y="66"/>
                  </a:moveTo>
                  <a:lnTo>
                    <a:pt x="124" y="70"/>
                  </a:lnTo>
                  <a:lnTo>
                    <a:pt x="104" y="79"/>
                  </a:lnTo>
                  <a:lnTo>
                    <a:pt x="88" y="94"/>
                  </a:lnTo>
                  <a:lnTo>
                    <a:pt x="76" y="111"/>
                  </a:lnTo>
                  <a:lnTo>
                    <a:pt x="69" y="132"/>
                  </a:lnTo>
                  <a:lnTo>
                    <a:pt x="67" y="154"/>
                  </a:lnTo>
                  <a:lnTo>
                    <a:pt x="71" y="176"/>
                  </a:lnTo>
                  <a:lnTo>
                    <a:pt x="80" y="196"/>
                  </a:lnTo>
                  <a:lnTo>
                    <a:pt x="95" y="212"/>
                  </a:lnTo>
                  <a:lnTo>
                    <a:pt x="113" y="225"/>
                  </a:lnTo>
                  <a:lnTo>
                    <a:pt x="133" y="231"/>
                  </a:lnTo>
                  <a:lnTo>
                    <a:pt x="155" y="234"/>
                  </a:lnTo>
                  <a:lnTo>
                    <a:pt x="177" y="229"/>
                  </a:lnTo>
                  <a:lnTo>
                    <a:pt x="197" y="220"/>
                  </a:lnTo>
                  <a:lnTo>
                    <a:pt x="214" y="205"/>
                  </a:lnTo>
                  <a:lnTo>
                    <a:pt x="226" y="188"/>
                  </a:lnTo>
                  <a:lnTo>
                    <a:pt x="234" y="167"/>
                  </a:lnTo>
                  <a:lnTo>
                    <a:pt x="235" y="145"/>
                  </a:lnTo>
                  <a:lnTo>
                    <a:pt x="231" y="123"/>
                  </a:lnTo>
                  <a:lnTo>
                    <a:pt x="221" y="103"/>
                  </a:lnTo>
                  <a:lnTo>
                    <a:pt x="207" y="87"/>
                  </a:lnTo>
                  <a:lnTo>
                    <a:pt x="189" y="74"/>
                  </a:lnTo>
                  <a:lnTo>
                    <a:pt x="168" y="68"/>
                  </a:lnTo>
                  <a:lnTo>
                    <a:pt x="146" y="66"/>
                  </a:lnTo>
                  <a:close/>
                  <a:moveTo>
                    <a:pt x="162" y="0"/>
                  </a:moveTo>
                  <a:lnTo>
                    <a:pt x="163" y="28"/>
                  </a:lnTo>
                  <a:lnTo>
                    <a:pt x="188" y="34"/>
                  </a:lnTo>
                  <a:lnTo>
                    <a:pt x="201" y="7"/>
                  </a:lnTo>
                  <a:lnTo>
                    <a:pt x="235" y="24"/>
                  </a:lnTo>
                  <a:lnTo>
                    <a:pt x="222" y="51"/>
                  </a:lnTo>
                  <a:lnTo>
                    <a:pt x="231" y="60"/>
                  </a:lnTo>
                  <a:lnTo>
                    <a:pt x="242" y="69"/>
                  </a:lnTo>
                  <a:lnTo>
                    <a:pt x="265" y="52"/>
                  </a:lnTo>
                  <a:lnTo>
                    <a:pt x="286" y="83"/>
                  </a:lnTo>
                  <a:lnTo>
                    <a:pt x="261" y="99"/>
                  </a:lnTo>
                  <a:lnTo>
                    <a:pt x="269" y="124"/>
                  </a:lnTo>
                  <a:lnTo>
                    <a:pt x="299" y="123"/>
                  </a:lnTo>
                  <a:lnTo>
                    <a:pt x="300" y="159"/>
                  </a:lnTo>
                  <a:lnTo>
                    <a:pt x="272" y="162"/>
                  </a:lnTo>
                  <a:lnTo>
                    <a:pt x="266" y="187"/>
                  </a:lnTo>
                  <a:lnTo>
                    <a:pt x="293" y="200"/>
                  </a:lnTo>
                  <a:lnTo>
                    <a:pt x="276" y="234"/>
                  </a:lnTo>
                  <a:lnTo>
                    <a:pt x="249" y="221"/>
                  </a:lnTo>
                  <a:lnTo>
                    <a:pt x="242" y="230"/>
                  </a:lnTo>
                  <a:lnTo>
                    <a:pt x="232" y="239"/>
                  </a:lnTo>
                  <a:lnTo>
                    <a:pt x="248" y="264"/>
                  </a:lnTo>
                  <a:lnTo>
                    <a:pt x="217" y="285"/>
                  </a:lnTo>
                  <a:lnTo>
                    <a:pt x="201" y="260"/>
                  </a:lnTo>
                  <a:lnTo>
                    <a:pt x="176" y="268"/>
                  </a:lnTo>
                  <a:lnTo>
                    <a:pt x="177" y="298"/>
                  </a:lnTo>
                  <a:lnTo>
                    <a:pt x="141" y="299"/>
                  </a:lnTo>
                  <a:lnTo>
                    <a:pt x="139" y="271"/>
                  </a:lnTo>
                  <a:lnTo>
                    <a:pt x="113" y="265"/>
                  </a:lnTo>
                  <a:lnTo>
                    <a:pt x="100" y="292"/>
                  </a:lnTo>
                  <a:lnTo>
                    <a:pt x="67" y="275"/>
                  </a:lnTo>
                  <a:lnTo>
                    <a:pt x="80" y="248"/>
                  </a:lnTo>
                  <a:lnTo>
                    <a:pt x="70" y="241"/>
                  </a:lnTo>
                  <a:lnTo>
                    <a:pt x="61" y="231"/>
                  </a:lnTo>
                  <a:lnTo>
                    <a:pt x="36" y="247"/>
                  </a:lnTo>
                  <a:lnTo>
                    <a:pt x="16" y="216"/>
                  </a:lnTo>
                  <a:lnTo>
                    <a:pt x="40" y="200"/>
                  </a:lnTo>
                  <a:lnTo>
                    <a:pt x="32" y="175"/>
                  </a:lnTo>
                  <a:lnTo>
                    <a:pt x="3" y="176"/>
                  </a:lnTo>
                  <a:lnTo>
                    <a:pt x="0" y="140"/>
                  </a:lnTo>
                  <a:lnTo>
                    <a:pt x="31" y="138"/>
                  </a:lnTo>
                  <a:lnTo>
                    <a:pt x="36" y="112"/>
                  </a:lnTo>
                  <a:lnTo>
                    <a:pt x="10" y="99"/>
                  </a:lnTo>
                  <a:lnTo>
                    <a:pt x="25" y="66"/>
                  </a:lnTo>
                  <a:lnTo>
                    <a:pt x="53" y="79"/>
                  </a:lnTo>
                  <a:lnTo>
                    <a:pt x="61" y="69"/>
                  </a:lnTo>
                  <a:lnTo>
                    <a:pt x="70" y="60"/>
                  </a:lnTo>
                  <a:lnTo>
                    <a:pt x="53" y="35"/>
                  </a:lnTo>
                  <a:lnTo>
                    <a:pt x="84" y="14"/>
                  </a:lnTo>
                  <a:lnTo>
                    <a:pt x="101" y="39"/>
                  </a:lnTo>
                  <a:lnTo>
                    <a:pt x="125" y="31"/>
                  </a:lnTo>
                  <a:lnTo>
                    <a:pt x="124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7" name="Freeform 224"/>
            <p:cNvSpPr>
              <a:spLocks/>
            </p:cNvSpPr>
            <p:nvPr/>
          </p:nvSpPr>
          <p:spPr bwMode="auto">
            <a:xfrm>
              <a:off x="2544911" y="3452446"/>
              <a:ext cx="118094" cy="118106"/>
            </a:xfrm>
            <a:custGeom>
              <a:avLst/>
              <a:gdLst>
                <a:gd name="T0" fmla="*/ 2147483646 w 85"/>
                <a:gd name="T1" fmla="*/ 0 h 85"/>
                <a:gd name="T2" fmla="*/ 2147483646 w 85"/>
                <a:gd name="T3" fmla="*/ 2147483646 h 85"/>
                <a:gd name="T4" fmla="*/ 2147483646 w 85"/>
                <a:gd name="T5" fmla="*/ 2147483646 h 85"/>
                <a:gd name="T6" fmla="*/ 2147483646 w 85"/>
                <a:gd name="T7" fmla="*/ 2147483646 h 85"/>
                <a:gd name="T8" fmla="*/ 2147483646 w 85"/>
                <a:gd name="T9" fmla="*/ 2147483646 h 85"/>
                <a:gd name="T10" fmla="*/ 2147483646 w 85"/>
                <a:gd name="T11" fmla="*/ 2147483646 h 85"/>
                <a:gd name="T12" fmla="*/ 2147483646 w 85"/>
                <a:gd name="T13" fmla="*/ 2147483646 h 85"/>
                <a:gd name="T14" fmla="*/ 2147483646 w 85"/>
                <a:gd name="T15" fmla="*/ 2147483646 h 85"/>
                <a:gd name="T16" fmla="*/ 2147483646 w 85"/>
                <a:gd name="T17" fmla="*/ 2147483646 h 85"/>
                <a:gd name="T18" fmla="*/ 2147483646 w 85"/>
                <a:gd name="T19" fmla="*/ 2147483646 h 85"/>
                <a:gd name="T20" fmla="*/ 2147483646 w 85"/>
                <a:gd name="T21" fmla="*/ 2147483646 h 85"/>
                <a:gd name="T22" fmla="*/ 2147483646 w 85"/>
                <a:gd name="T23" fmla="*/ 2147483646 h 85"/>
                <a:gd name="T24" fmla="*/ 0 w 85"/>
                <a:gd name="T25" fmla="*/ 2147483646 h 85"/>
                <a:gd name="T26" fmla="*/ 2147483646 w 85"/>
                <a:gd name="T27" fmla="*/ 2147483646 h 85"/>
                <a:gd name="T28" fmla="*/ 2147483646 w 85"/>
                <a:gd name="T29" fmla="*/ 2147483646 h 85"/>
                <a:gd name="T30" fmla="*/ 2147483646 w 85"/>
                <a:gd name="T31" fmla="*/ 2147483646 h 85"/>
                <a:gd name="T32" fmla="*/ 2147483646 w 85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41" y="0"/>
                  </a:moveTo>
                  <a:lnTo>
                    <a:pt x="58" y="3"/>
                  </a:lnTo>
                  <a:lnTo>
                    <a:pt x="72" y="10"/>
                  </a:lnTo>
                  <a:lnTo>
                    <a:pt x="81" y="24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5" y="71"/>
                  </a:lnTo>
                  <a:lnTo>
                    <a:pt x="61" y="81"/>
                  </a:lnTo>
                  <a:lnTo>
                    <a:pt x="46" y="85"/>
                  </a:lnTo>
                  <a:lnTo>
                    <a:pt x="29" y="82"/>
                  </a:lnTo>
                  <a:lnTo>
                    <a:pt x="14" y="75"/>
                  </a:lnTo>
                  <a:lnTo>
                    <a:pt x="5" y="62"/>
                  </a:lnTo>
                  <a:lnTo>
                    <a:pt x="0" y="44"/>
                  </a:lnTo>
                  <a:lnTo>
                    <a:pt x="3" y="29"/>
                  </a:lnTo>
                  <a:lnTo>
                    <a:pt x="12" y="14"/>
                  </a:lnTo>
                  <a:lnTo>
                    <a:pt x="23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1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8" name="Freeform 225"/>
            <p:cNvSpPr>
              <a:spLocks noEditPoints="1"/>
            </p:cNvSpPr>
            <p:nvPr/>
          </p:nvSpPr>
          <p:spPr bwMode="auto">
            <a:xfrm>
              <a:off x="2769984" y="3235687"/>
              <a:ext cx="170889" cy="170906"/>
            </a:xfrm>
            <a:custGeom>
              <a:avLst/>
              <a:gdLst>
                <a:gd name="T0" fmla="*/ 2147483646 w 123"/>
                <a:gd name="T1" fmla="*/ 2147483646 h 123"/>
                <a:gd name="T2" fmla="*/ 2147483646 w 123"/>
                <a:gd name="T3" fmla="*/ 2147483646 h 123"/>
                <a:gd name="T4" fmla="*/ 2147483646 w 123"/>
                <a:gd name="T5" fmla="*/ 2147483646 h 123"/>
                <a:gd name="T6" fmla="*/ 2147483646 w 123"/>
                <a:gd name="T7" fmla="*/ 2147483646 h 123"/>
                <a:gd name="T8" fmla="*/ 2147483646 w 123"/>
                <a:gd name="T9" fmla="*/ 2147483646 h 123"/>
                <a:gd name="T10" fmla="*/ 2147483646 w 123"/>
                <a:gd name="T11" fmla="*/ 2147483646 h 123"/>
                <a:gd name="T12" fmla="*/ 2147483646 w 123"/>
                <a:gd name="T13" fmla="*/ 2147483646 h 123"/>
                <a:gd name="T14" fmla="*/ 2147483646 w 123"/>
                <a:gd name="T15" fmla="*/ 2147483646 h 123"/>
                <a:gd name="T16" fmla="*/ 2147483646 w 123"/>
                <a:gd name="T17" fmla="*/ 0 h 123"/>
                <a:gd name="T18" fmla="*/ 2147483646 w 123"/>
                <a:gd name="T19" fmla="*/ 2147483646 h 123"/>
                <a:gd name="T20" fmla="*/ 2147483646 w 123"/>
                <a:gd name="T21" fmla="*/ 2147483646 h 123"/>
                <a:gd name="T22" fmla="*/ 2147483646 w 123"/>
                <a:gd name="T23" fmla="*/ 2147483646 h 123"/>
                <a:gd name="T24" fmla="*/ 2147483646 w 123"/>
                <a:gd name="T25" fmla="*/ 2147483646 h 123"/>
                <a:gd name="T26" fmla="*/ 2147483646 w 123"/>
                <a:gd name="T27" fmla="*/ 2147483646 h 123"/>
                <a:gd name="T28" fmla="*/ 2147483646 w 123"/>
                <a:gd name="T29" fmla="*/ 2147483646 h 123"/>
                <a:gd name="T30" fmla="*/ 2147483646 w 123"/>
                <a:gd name="T31" fmla="*/ 2147483646 h 123"/>
                <a:gd name="T32" fmla="*/ 2147483646 w 123"/>
                <a:gd name="T33" fmla="*/ 2147483646 h 123"/>
                <a:gd name="T34" fmla="*/ 2147483646 w 123"/>
                <a:gd name="T35" fmla="*/ 2147483646 h 123"/>
                <a:gd name="T36" fmla="*/ 2147483646 w 123"/>
                <a:gd name="T37" fmla="*/ 2147483646 h 123"/>
                <a:gd name="T38" fmla="*/ 2147483646 w 123"/>
                <a:gd name="T39" fmla="*/ 2147483646 h 123"/>
                <a:gd name="T40" fmla="*/ 2147483646 w 123"/>
                <a:gd name="T41" fmla="*/ 2147483646 h 123"/>
                <a:gd name="T42" fmla="*/ 2147483646 w 123"/>
                <a:gd name="T43" fmla="*/ 2147483646 h 123"/>
                <a:gd name="T44" fmla="*/ 2147483646 w 123"/>
                <a:gd name="T45" fmla="*/ 2147483646 h 123"/>
                <a:gd name="T46" fmla="*/ 2147483646 w 123"/>
                <a:gd name="T47" fmla="*/ 2147483646 h 123"/>
                <a:gd name="T48" fmla="*/ 2147483646 w 123"/>
                <a:gd name="T49" fmla="*/ 2147483646 h 123"/>
                <a:gd name="T50" fmla="*/ 2147483646 w 123"/>
                <a:gd name="T51" fmla="*/ 2147483646 h 123"/>
                <a:gd name="T52" fmla="*/ 2147483646 w 123"/>
                <a:gd name="T53" fmla="*/ 2147483646 h 123"/>
                <a:gd name="T54" fmla="*/ 2147483646 w 123"/>
                <a:gd name="T55" fmla="*/ 2147483646 h 123"/>
                <a:gd name="T56" fmla="*/ 2147483646 w 123"/>
                <a:gd name="T57" fmla="*/ 2147483646 h 123"/>
                <a:gd name="T58" fmla="*/ 2147483646 w 123"/>
                <a:gd name="T59" fmla="*/ 2147483646 h 123"/>
                <a:gd name="T60" fmla="*/ 0 w 123"/>
                <a:gd name="T61" fmla="*/ 2147483646 h 123"/>
                <a:gd name="T62" fmla="*/ 2147483646 w 123"/>
                <a:gd name="T63" fmla="*/ 2147483646 h 123"/>
                <a:gd name="T64" fmla="*/ 2147483646 w 123"/>
                <a:gd name="T65" fmla="*/ 2147483646 h 123"/>
                <a:gd name="T66" fmla="*/ 2147483646 w 123"/>
                <a:gd name="T67" fmla="*/ 2147483646 h 123"/>
                <a:gd name="T68" fmla="*/ 2147483646 w 123"/>
                <a:gd name="T69" fmla="*/ 2147483646 h 123"/>
                <a:gd name="T70" fmla="*/ 2147483646 w 123"/>
                <a:gd name="T71" fmla="*/ 2147483646 h 123"/>
                <a:gd name="T72" fmla="*/ 2147483646 w 123"/>
                <a:gd name="T73" fmla="*/ 2147483646 h 123"/>
                <a:gd name="T74" fmla="*/ 2147483646 w 123"/>
                <a:gd name="T75" fmla="*/ 2147483646 h 123"/>
                <a:gd name="T76" fmla="*/ 2147483646 w 123"/>
                <a:gd name="T77" fmla="*/ 0 h 1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3"/>
                <a:gd name="T118" fmla="*/ 0 h 123"/>
                <a:gd name="T119" fmla="*/ 123 w 123"/>
                <a:gd name="T120" fmla="*/ 123 h 1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3" h="123">
                  <a:moveTo>
                    <a:pt x="59" y="28"/>
                  </a:moveTo>
                  <a:lnTo>
                    <a:pt x="46" y="30"/>
                  </a:lnTo>
                  <a:lnTo>
                    <a:pt x="36" y="38"/>
                  </a:lnTo>
                  <a:lnTo>
                    <a:pt x="29" y="50"/>
                  </a:lnTo>
                  <a:lnTo>
                    <a:pt x="27" y="64"/>
                  </a:lnTo>
                  <a:lnTo>
                    <a:pt x="30" y="77"/>
                  </a:lnTo>
                  <a:lnTo>
                    <a:pt x="38" y="88"/>
                  </a:lnTo>
                  <a:lnTo>
                    <a:pt x="50" y="94"/>
                  </a:lnTo>
                  <a:lnTo>
                    <a:pt x="63" y="97"/>
                  </a:lnTo>
                  <a:lnTo>
                    <a:pt x="78" y="93"/>
                  </a:lnTo>
                  <a:lnTo>
                    <a:pt x="88" y="85"/>
                  </a:lnTo>
                  <a:lnTo>
                    <a:pt x="95" y="73"/>
                  </a:lnTo>
                  <a:lnTo>
                    <a:pt x="96" y="60"/>
                  </a:lnTo>
                  <a:lnTo>
                    <a:pt x="93" y="46"/>
                  </a:lnTo>
                  <a:lnTo>
                    <a:pt x="84" y="35"/>
                  </a:lnTo>
                  <a:lnTo>
                    <a:pt x="74" y="29"/>
                  </a:lnTo>
                  <a:lnTo>
                    <a:pt x="59" y="28"/>
                  </a:lnTo>
                  <a:close/>
                  <a:moveTo>
                    <a:pt x="66" y="0"/>
                  </a:moveTo>
                  <a:lnTo>
                    <a:pt x="67" y="12"/>
                  </a:lnTo>
                  <a:lnTo>
                    <a:pt x="72" y="13"/>
                  </a:lnTo>
                  <a:lnTo>
                    <a:pt x="78" y="15"/>
                  </a:lnTo>
                  <a:lnTo>
                    <a:pt x="83" y="3"/>
                  </a:lnTo>
                  <a:lnTo>
                    <a:pt x="96" y="11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9" y="28"/>
                  </a:lnTo>
                  <a:lnTo>
                    <a:pt x="109" y="21"/>
                  </a:lnTo>
                  <a:lnTo>
                    <a:pt x="117" y="34"/>
                  </a:lnTo>
                  <a:lnTo>
                    <a:pt x="108" y="41"/>
                  </a:lnTo>
                  <a:lnTo>
                    <a:pt x="109" y="46"/>
                  </a:lnTo>
                  <a:lnTo>
                    <a:pt x="110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12" y="67"/>
                  </a:lnTo>
                  <a:lnTo>
                    <a:pt x="110" y="72"/>
                  </a:lnTo>
                  <a:lnTo>
                    <a:pt x="109" y="77"/>
                  </a:lnTo>
                  <a:lnTo>
                    <a:pt x="121" y="83"/>
                  </a:lnTo>
                  <a:lnTo>
                    <a:pt x="113" y="97"/>
                  </a:lnTo>
                  <a:lnTo>
                    <a:pt x="102" y="90"/>
                  </a:lnTo>
                  <a:lnTo>
                    <a:pt x="99" y="96"/>
                  </a:lnTo>
                  <a:lnTo>
                    <a:pt x="95" y="98"/>
                  </a:lnTo>
                  <a:lnTo>
                    <a:pt x="102" y="109"/>
                  </a:lnTo>
                  <a:lnTo>
                    <a:pt x="89" y="118"/>
                  </a:lnTo>
                  <a:lnTo>
                    <a:pt x="83" y="108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72" y="123"/>
                  </a:lnTo>
                  <a:lnTo>
                    <a:pt x="58" y="123"/>
                  </a:lnTo>
                  <a:lnTo>
                    <a:pt x="57" y="111"/>
                  </a:lnTo>
                  <a:lnTo>
                    <a:pt x="51" y="111"/>
                  </a:lnTo>
                  <a:lnTo>
                    <a:pt x="46" y="109"/>
                  </a:lnTo>
                  <a:lnTo>
                    <a:pt x="41" y="121"/>
                  </a:lnTo>
                  <a:lnTo>
                    <a:pt x="27" y="113"/>
                  </a:lnTo>
                  <a:lnTo>
                    <a:pt x="33" y="102"/>
                  </a:lnTo>
                  <a:lnTo>
                    <a:pt x="28" y="100"/>
                  </a:lnTo>
                  <a:lnTo>
                    <a:pt x="24" y="96"/>
                  </a:lnTo>
                  <a:lnTo>
                    <a:pt x="15" y="102"/>
                  </a:lnTo>
                  <a:lnTo>
                    <a:pt x="6" y="89"/>
                  </a:lnTo>
                  <a:lnTo>
                    <a:pt x="16" y="83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12" y="56"/>
                  </a:lnTo>
                  <a:lnTo>
                    <a:pt x="12" y="51"/>
                  </a:lnTo>
                  <a:lnTo>
                    <a:pt x="13" y="46"/>
                  </a:lnTo>
                  <a:lnTo>
                    <a:pt x="3" y="41"/>
                  </a:lnTo>
                  <a:lnTo>
                    <a:pt x="9" y="2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21" y="15"/>
                  </a:lnTo>
                  <a:lnTo>
                    <a:pt x="34" y="7"/>
                  </a:lnTo>
                  <a:lnTo>
                    <a:pt x="41" y="16"/>
                  </a:lnTo>
                  <a:lnTo>
                    <a:pt x="46" y="15"/>
                  </a:lnTo>
                  <a:lnTo>
                    <a:pt x="51" y="13"/>
                  </a:lnTo>
                  <a:lnTo>
                    <a:pt x="5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Freeform 226"/>
            <p:cNvSpPr>
              <a:spLocks/>
            </p:cNvSpPr>
            <p:nvPr/>
          </p:nvSpPr>
          <p:spPr bwMode="auto">
            <a:xfrm>
              <a:off x="2830485" y="3298809"/>
              <a:ext cx="49212" cy="47625"/>
            </a:xfrm>
            <a:custGeom>
              <a:avLst/>
              <a:gdLst>
                <a:gd name="T0" fmla="*/ 2147483646 w 35"/>
                <a:gd name="T1" fmla="*/ 0 h 35"/>
                <a:gd name="T2" fmla="*/ 2147483646 w 35"/>
                <a:gd name="T3" fmla="*/ 0 h 35"/>
                <a:gd name="T4" fmla="*/ 2147483646 w 35"/>
                <a:gd name="T5" fmla="*/ 2147483646 h 35"/>
                <a:gd name="T6" fmla="*/ 2147483646 w 35"/>
                <a:gd name="T7" fmla="*/ 2147483646 h 35"/>
                <a:gd name="T8" fmla="*/ 2147483646 w 35"/>
                <a:gd name="T9" fmla="*/ 2147483646 h 35"/>
                <a:gd name="T10" fmla="*/ 2147483646 w 35"/>
                <a:gd name="T11" fmla="*/ 2147483646 h 35"/>
                <a:gd name="T12" fmla="*/ 2147483646 w 35"/>
                <a:gd name="T13" fmla="*/ 2147483646 h 35"/>
                <a:gd name="T14" fmla="*/ 2147483646 w 35"/>
                <a:gd name="T15" fmla="*/ 2147483646 h 35"/>
                <a:gd name="T16" fmla="*/ 2147483646 w 35"/>
                <a:gd name="T17" fmla="*/ 2147483646 h 35"/>
                <a:gd name="T18" fmla="*/ 2147483646 w 35"/>
                <a:gd name="T19" fmla="*/ 2147483646 h 35"/>
                <a:gd name="T20" fmla="*/ 2147483646 w 35"/>
                <a:gd name="T21" fmla="*/ 2147483646 h 35"/>
                <a:gd name="T22" fmla="*/ 2147483646 w 35"/>
                <a:gd name="T23" fmla="*/ 2147483646 h 35"/>
                <a:gd name="T24" fmla="*/ 2147483646 w 35"/>
                <a:gd name="T25" fmla="*/ 2147483646 h 35"/>
                <a:gd name="T26" fmla="*/ 2147483646 w 35"/>
                <a:gd name="T27" fmla="*/ 2147483646 h 35"/>
                <a:gd name="T28" fmla="*/ 2147483646 w 35"/>
                <a:gd name="T29" fmla="*/ 2147483646 h 35"/>
                <a:gd name="T30" fmla="*/ 0 w 35"/>
                <a:gd name="T31" fmla="*/ 2147483646 h 35"/>
                <a:gd name="T32" fmla="*/ 2147483646 w 35"/>
                <a:gd name="T33" fmla="*/ 2147483646 h 35"/>
                <a:gd name="T34" fmla="*/ 2147483646 w 35"/>
                <a:gd name="T35" fmla="*/ 2147483646 h 35"/>
                <a:gd name="T36" fmla="*/ 2147483646 w 35"/>
                <a:gd name="T37" fmla="*/ 2147483646 h 35"/>
                <a:gd name="T38" fmla="*/ 2147483646 w 35"/>
                <a:gd name="T39" fmla="*/ 2147483646 h 35"/>
                <a:gd name="T40" fmla="*/ 2147483646 w 3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35"/>
                <a:gd name="T65" fmla="*/ 35 w 3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35">
                  <a:moveTo>
                    <a:pt x="17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4"/>
                  </a:lnTo>
                  <a:lnTo>
                    <a:pt x="9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Freeform 227"/>
            <p:cNvSpPr>
              <a:spLocks noEditPoints="1"/>
            </p:cNvSpPr>
            <p:nvPr/>
          </p:nvSpPr>
          <p:spPr bwMode="auto">
            <a:xfrm>
              <a:off x="2485997" y="3924285"/>
              <a:ext cx="193675" cy="193675"/>
            </a:xfrm>
            <a:custGeom>
              <a:avLst/>
              <a:gdLst>
                <a:gd name="T0" fmla="*/ 52 w 139"/>
                <a:gd name="T1" fmla="*/ 34 h 139"/>
                <a:gd name="T2" fmla="*/ 33 w 139"/>
                <a:gd name="T3" fmla="*/ 57 h 139"/>
                <a:gd name="T4" fmla="*/ 34 w 139"/>
                <a:gd name="T5" fmla="*/ 87 h 139"/>
                <a:gd name="T6" fmla="*/ 56 w 139"/>
                <a:gd name="T7" fmla="*/ 106 h 139"/>
                <a:gd name="T8" fmla="*/ 86 w 139"/>
                <a:gd name="T9" fmla="*/ 104 h 139"/>
                <a:gd name="T10" fmla="*/ 106 w 139"/>
                <a:gd name="T11" fmla="*/ 83 h 139"/>
                <a:gd name="T12" fmla="*/ 105 w 139"/>
                <a:gd name="T13" fmla="*/ 53 h 139"/>
                <a:gd name="T14" fmla="*/ 83 w 139"/>
                <a:gd name="T15" fmla="*/ 33 h 139"/>
                <a:gd name="T16" fmla="*/ 75 w 139"/>
                <a:gd name="T17" fmla="*/ 0 h 139"/>
                <a:gd name="T18" fmla="*/ 81 w 139"/>
                <a:gd name="T19" fmla="*/ 15 h 139"/>
                <a:gd name="T20" fmla="*/ 93 w 139"/>
                <a:gd name="T21" fmla="*/ 4 h 139"/>
                <a:gd name="T22" fmla="*/ 102 w 139"/>
                <a:gd name="T23" fmla="*/ 24 h 139"/>
                <a:gd name="T24" fmla="*/ 111 w 139"/>
                <a:gd name="T25" fmla="*/ 32 h 139"/>
                <a:gd name="T26" fmla="*/ 132 w 139"/>
                <a:gd name="T27" fmla="*/ 38 h 139"/>
                <a:gd name="T28" fmla="*/ 123 w 139"/>
                <a:gd name="T29" fmla="*/ 51 h 139"/>
                <a:gd name="T30" fmla="*/ 138 w 139"/>
                <a:gd name="T31" fmla="*/ 57 h 139"/>
                <a:gd name="T32" fmla="*/ 126 w 139"/>
                <a:gd name="T33" fmla="*/ 75 h 139"/>
                <a:gd name="T34" fmla="*/ 123 w 139"/>
                <a:gd name="T35" fmla="*/ 87 h 139"/>
                <a:gd name="T36" fmla="*/ 127 w 139"/>
                <a:gd name="T37" fmla="*/ 108 h 139"/>
                <a:gd name="T38" fmla="*/ 111 w 139"/>
                <a:gd name="T39" fmla="*/ 106 h 139"/>
                <a:gd name="T40" fmla="*/ 114 w 139"/>
                <a:gd name="T41" fmla="*/ 122 h 139"/>
                <a:gd name="T42" fmla="*/ 93 w 139"/>
                <a:gd name="T43" fmla="*/ 121 h 139"/>
                <a:gd name="T44" fmla="*/ 81 w 139"/>
                <a:gd name="T45" fmla="*/ 124 h 139"/>
                <a:gd name="T46" fmla="*/ 64 w 139"/>
                <a:gd name="T47" fmla="*/ 139 h 139"/>
                <a:gd name="T48" fmla="*/ 58 w 139"/>
                <a:gd name="T49" fmla="*/ 125 h 139"/>
                <a:gd name="T50" fmla="*/ 46 w 139"/>
                <a:gd name="T51" fmla="*/ 135 h 139"/>
                <a:gd name="T52" fmla="*/ 37 w 139"/>
                <a:gd name="T53" fmla="*/ 114 h 139"/>
                <a:gd name="T54" fmla="*/ 27 w 139"/>
                <a:gd name="T55" fmla="*/ 106 h 139"/>
                <a:gd name="T56" fmla="*/ 7 w 139"/>
                <a:gd name="T57" fmla="*/ 100 h 139"/>
                <a:gd name="T58" fmla="*/ 16 w 139"/>
                <a:gd name="T59" fmla="*/ 87 h 139"/>
                <a:gd name="T60" fmla="*/ 1 w 139"/>
                <a:gd name="T61" fmla="*/ 82 h 139"/>
                <a:gd name="T62" fmla="*/ 13 w 139"/>
                <a:gd name="T63" fmla="*/ 63 h 139"/>
                <a:gd name="T64" fmla="*/ 16 w 139"/>
                <a:gd name="T65" fmla="*/ 51 h 139"/>
                <a:gd name="T66" fmla="*/ 12 w 139"/>
                <a:gd name="T67" fmla="*/ 31 h 139"/>
                <a:gd name="T68" fmla="*/ 27 w 139"/>
                <a:gd name="T69" fmla="*/ 32 h 139"/>
                <a:gd name="T70" fmla="*/ 25 w 139"/>
                <a:gd name="T71" fmla="*/ 16 h 139"/>
                <a:gd name="T72" fmla="*/ 46 w 139"/>
                <a:gd name="T73" fmla="*/ 19 h 139"/>
                <a:gd name="T74" fmla="*/ 58 w 139"/>
                <a:gd name="T75" fmla="*/ 15 h 139"/>
                <a:gd name="T76" fmla="*/ 75 w 139"/>
                <a:gd name="T7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39">
                  <a:moveTo>
                    <a:pt x="67" y="31"/>
                  </a:moveTo>
                  <a:lnTo>
                    <a:pt x="52" y="34"/>
                  </a:lnTo>
                  <a:lnTo>
                    <a:pt x="41" y="44"/>
                  </a:lnTo>
                  <a:lnTo>
                    <a:pt x="33" y="57"/>
                  </a:lnTo>
                  <a:lnTo>
                    <a:pt x="30" y="71"/>
                  </a:lnTo>
                  <a:lnTo>
                    <a:pt x="34" y="87"/>
                  </a:lnTo>
                  <a:lnTo>
                    <a:pt x="43" y="99"/>
                  </a:lnTo>
                  <a:lnTo>
                    <a:pt x="56" y="106"/>
                  </a:lnTo>
                  <a:lnTo>
                    <a:pt x="72" y="108"/>
                  </a:lnTo>
                  <a:lnTo>
                    <a:pt x="86" y="104"/>
                  </a:lnTo>
                  <a:lnTo>
                    <a:pt x="98" y="95"/>
                  </a:lnTo>
                  <a:lnTo>
                    <a:pt x="106" y="83"/>
                  </a:lnTo>
                  <a:lnTo>
                    <a:pt x="109" y="67"/>
                  </a:lnTo>
                  <a:lnTo>
                    <a:pt x="105" y="53"/>
                  </a:lnTo>
                  <a:lnTo>
                    <a:pt x="96" y="40"/>
                  </a:lnTo>
                  <a:lnTo>
                    <a:pt x="83" y="33"/>
                  </a:lnTo>
                  <a:lnTo>
                    <a:pt x="67" y="31"/>
                  </a:lnTo>
                  <a:close/>
                  <a:moveTo>
                    <a:pt x="75" y="0"/>
                  </a:moveTo>
                  <a:lnTo>
                    <a:pt x="75" y="14"/>
                  </a:lnTo>
                  <a:lnTo>
                    <a:pt x="81" y="15"/>
                  </a:lnTo>
                  <a:lnTo>
                    <a:pt x="86" y="16"/>
                  </a:lnTo>
                  <a:lnTo>
                    <a:pt x="93" y="4"/>
                  </a:lnTo>
                  <a:lnTo>
                    <a:pt x="109" y="11"/>
                  </a:lnTo>
                  <a:lnTo>
                    <a:pt x="102" y="24"/>
                  </a:lnTo>
                  <a:lnTo>
                    <a:pt x="107" y="28"/>
                  </a:lnTo>
                  <a:lnTo>
                    <a:pt x="111" y="32"/>
                  </a:lnTo>
                  <a:lnTo>
                    <a:pt x="123" y="24"/>
                  </a:lnTo>
                  <a:lnTo>
                    <a:pt x="132" y="38"/>
                  </a:lnTo>
                  <a:lnTo>
                    <a:pt x="120" y="46"/>
                  </a:lnTo>
                  <a:lnTo>
                    <a:pt x="123" y="51"/>
                  </a:lnTo>
                  <a:lnTo>
                    <a:pt x="124" y="58"/>
                  </a:lnTo>
                  <a:lnTo>
                    <a:pt x="138" y="57"/>
                  </a:lnTo>
                  <a:lnTo>
                    <a:pt x="139" y="74"/>
                  </a:lnTo>
                  <a:lnTo>
                    <a:pt x="126" y="75"/>
                  </a:lnTo>
                  <a:lnTo>
                    <a:pt x="124" y="80"/>
                  </a:lnTo>
                  <a:lnTo>
                    <a:pt x="123" y="87"/>
                  </a:lnTo>
                  <a:lnTo>
                    <a:pt x="135" y="92"/>
                  </a:lnTo>
                  <a:lnTo>
                    <a:pt x="127" y="108"/>
                  </a:lnTo>
                  <a:lnTo>
                    <a:pt x="115" y="103"/>
                  </a:lnTo>
                  <a:lnTo>
                    <a:pt x="111" y="106"/>
                  </a:lnTo>
                  <a:lnTo>
                    <a:pt x="107" y="110"/>
                  </a:lnTo>
                  <a:lnTo>
                    <a:pt x="114" y="122"/>
                  </a:lnTo>
                  <a:lnTo>
                    <a:pt x="100" y="131"/>
                  </a:lnTo>
                  <a:lnTo>
                    <a:pt x="93" y="121"/>
                  </a:lnTo>
                  <a:lnTo>
                    <a:pt x="86" y="122"/>
                  </a:lnTo>
                  <a:lnTo>
                    <a:pt x="81" y="124"/>
                  </a:lnTo>
                  <a:lnTo>
                    <a:pt x="83" y="138"/>
                  </a:lnTo>
                  <a:lnTo>
                    <a:pt x="64" y="139"/>
                  </a:lnTo>
                  <a:lnTo>
                    <a:pt x="64" y="125"/>
                  </a:lnTo>
                  <a:lnTo>
                    <a:pt x="58" y="125"/>
                  </a:lnTo>
                  <a:lnTo>
                    <a:pt x="52" y="122"/>
                  </a:lnTo>
                  <a:lnTo>
                    <a:pt x="46" y="135"/>
                  </a:lnTo>
                  <a:lnTo>
                    <a:pt x="30" y="127"/>
                  </a:lnTo>
                  <a:lnTo>
                    <a:pt x="37" y="114"/>
                  </a:lnTo>
                  <a:lnTo>
                    <a:pt x="31" y="112"/>
                  </a:lnTo>
                  <a:lnTo>
                    <a:pt x="27" y="106"/>
                  </a:lnTo>
                  <a:lnTo>
                    <a:pt x="16" y="114"/>
                  </a:lnTo>
                  <a:lnTo>
                    <a:pt x="7" y="100"/>
                  </a:lnTo>
                  <a:lnTo>
                    <a:pt x="18" y="92"/>
                  </a:lnTo>
                  <a:lnTo>
                    <a:pt x="16" y="87"/>
                  </a:lnTo>
                  <a:lnTo>
                    <a:pt x="14" y="82"/>
                  </a:lnTo>
                  <a:lnTo>
                    <a:pt x="1" y="82"/>
                  </a:lnTo>
                  <a:lnTo>
                    <a:pt x="0" y="65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16" y="51"/>
                  </a:lnTo>
                  <a:lnTo>
                    <a:pt x="4" y="46"/>
                  </a:lnTo>
                  <a:lnTo>
                    <a:pt x="12" y="31"/>
                  </a:lnTo>
                  <a:lnTo>
                    <a:pt x="24" y="37"/>
                  </a:lnTo>
                  <a:lnTo>
                    <a:pt x="27" y="32"/>
                  </a:lnTo>
                  <a:lnTo>
                    <a:pt x="31" y="28"/>
                  </a:lnTo>
                  <a:lnTo>
                    <a:pt x="25" y="16"/>
                  </a:lnTo>
                  <a:lnTo>
                    <a:pt x="39" y="7"/>
                  </a:lnTo>
                  <a:lnTo>
                    <a:pt x="46" y="19"/>
                  </a:lnTo>
                  <a:lnTo>
                    <a:pt x="52" y="16"/>
                  </a:lnTo>
                  <a:lnTo>
                    <a:pt x="58" y="15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F3D3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1" name="Freeform 228"/>
            <p:cNvSpPr>
              <a:spLocks/>
            </p:cNvSpPr>
            <p:nvPr/>
          </p:nvSpPr>
          <p:spPr bwMode="auto">
            <a:xfrm>
              <a:off x="2555847" y="3994135"/>
              <a:ext cx="53975" cy="53975"/>
            </a:xfrm>
            <a:custGeom>
              <a:avLst/>
              <a:gdLst>
                <a:gd name="T0" fmla="*/ 18 w 39"/>
                <a:gd name="T1" fmla="*/ 0 h 39"/>
                <a:gd name="T2" fmla="*/ 23 w 39"/>
                <a:gd name="T3" fmla="*/ 0 h 39"/>
                <a:gd name="T4" fmla="*/ 29 w 39"/>
                <a:gd name="T5" fmla="*/ 1 h 39"/>
                <a:gd name="T6" fmla="*/ 33 w 39"/>
                <a:gd name="T7" fmla="*/ 4 h 39"/>
                <a:gd name="T8" fmla="*/ 36 w 39"/>
                <a:gd name="T9" fmla="*/ 8 h 39"/>
                <a:gd name="T10" fmla="*/ 38 w 39"/>
                <a:gd name="T11" fmla="*/ 13 h 39"/>
                <a:gd name="T12" fmla="*/ 39 w 39"/>
                <a:gd name="T13" fmla="*/ 19 h 39"/>
                <a:gd name="T14" fmla="*/ 39 w 39"/>
                <a:gd name="T15" fmla="*/ 24 h 39"/>
                <a:gd name="T16" fmla="*/ 36 w 39"/>
                <a:gd name="T17" fmla="*/ 28 h 39"/>
                <a:gd name="T18" fmla="*/ 34 w 39"/>
                <a:gd name="T19" fmla="*/ 33 h 39"/>
                <a:gd name="T20" fmla="*/ 30 w 39"/>
                <a:gd name="T21" fmla="*/ 36 h 39"/>
                <a:gd name="T22" fmla="*/ 26 w 39"/>
                <a:gd name="T23" fmla="*/ 38 h 39"/>
                <a:gd name="T24" fmla="*/ 21 w 39"/>
                <a:gd name="T25" fmla="*/ 39 h 39"/>
                <a:gd name="T26" fmla="*/ 15 w 39"/>
                <a:gd name="T27" fmla="*/ 38 h 39"/>
                <a:gd name="T28" fmla="*/ 10 w 39"/>
                <a:gd name="T29" fmla="*/ 37 h 39"/>
                <a:gd name="T30" fmla="*/ 6 w 39"/>
                <a:gd name="T31" fmla="*/ 34 h 39"/>
                <a:gd name="T32" fmla="*/ 2 w 39"/>
                <a:gd name="T33" fmla="*/ 30 h 39"/>
                <a:gd name="T34" fmla="*/ 1 w 39"/>
                <a:gd name="T35" fmla="*/ 25 h 39"/>
                <a:gd name="T36" fmla="*/ 0 w 39"/>
                <a:gd name="T37" fmla="*/ 20 h 39"/>
                <a:gd name="T38" fmla="*/ 0 w 39"/>
                <a:gd name="T39" fmla="*/ 15 h 39"/>
                <a:gd name="T40" fmla="*/ 2 w 39"/>
                <a:gd name="T41" fmla="*/ 11 h 39"/>
                <a:gd name="T42" fmla="*/ 5 w 39"/>
                <a:gd name="T43" fmla="*/ 7 h 39"/>
                <a:gd name="T44" fmla="*/ 9 w 39"/>
                <a:gd name="T45" fmla="*/ 3 h 39"/>
                <a:gd name="T46" fmla="*/ 13 w 39"/>
                <a:gd name="T47" fmla="*/ 0 h 39"/>
                <a:gd name="T48" fmla="*/ 18 w 39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3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6" y="28"/>
                  </a:lnTo>
                  <a:lnTo>
                    <a:pt x="34" y="33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39"/>
                  </a:lnTo>
                  <a:lnTo>
                    <a:pt x="15" y="38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F3D3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2" name="Freeform 229"/>
            <p:cNvSpPr>
              <a:spLocks noEditPoints="1"/>
            </p:cNvSpPr>
            <p:nvPr/>
          </p:nvSpPr>
          <p:spPr bwMode="auto">
            <a:xfrm>
              <a:off x="1773829" y="3671984"/>
              <a:ext cx="156995" cy="158400"/>
            </a:xfrm>
            <a:custGeom>
              <a:avLst/>
              <a:gdLst>
                <a:gd name="T0" fmla="*/ 2147483646 w 113"/>
                <a:gd name="T1" fmla="*/ 2147483646 h 114"/>
                <a:gd name="T2" fmla="*/ 2147483646 w 113"/>
                <a:gd name="T3" fmla="*/ 2147483646 h 114"/>
                <a:gd name="T4" fmla="*/ 2147483646 w 113"/>
                <a:gd name="T5" fmla="*/ 2147483646 h 114"/>
                <a:gd name="T6" fmla="*/ 2147483646 w 113"/>
                <a:gd name="T7" fmla="*/ 2147483646 h 114"/>
                <a:gd name="T8" fmla="*/ 2147483646 w 113"/>
                <a:gd name="T9" fmla="*/ 2147483646 h 114"/>
                <a:gd name="T10" fmla="*/ 2147483646 w 113"/>
                <a:gd name="T11" fmla="*/ 2147483646 h 114"/>
                <a:gd name="T12" fmla="*/ 2147483646 w 113"/>
                <a:gd name="T13" fmla="*/ 2147483646 h 114"/>
                <a:gd name="T14" fmla="*/ 2147483646 w 113"/>
                <a:gd name="T15" fmla="*/ 2147483646 h 114"/>
                <a:gd name="T16" fmla="*/ 2147483646 w 113"/>
                <a:gd name="T17" fmla="*/ 0 h 114"/>
                <a:gd name="T18" fmla="*/ 2147483646 w 113"/>
                <a:gd name="T19" fmla="*/ 2147483646 h 114"/>
                <a:gd name="T20" fmla="*/ 2147483646 w 113"/>
                <a:gd name="T21" fmla="*/ 2147483646 h 114"/>
                <a:gd name="T22" fmla="*/ 2147483646 w 113"/>
                <a:gd name="T23" fmla="*/ 2147483646 h 114"/>
                <a:gd name="T24" fmla="*/ 2147483646 w 113"/>
                <a:gd name="T25" fmla="*/ 2147483646 h 114"/>
                <a:gd name="T26" fmla="*/ 2147483646 w 113"/>
                <a:gd name="T27" fmla="*/ 2147483646 h 114"/>
                <a:gd name="T28" fmla="*/ 2147483646 w 113"/>
                <a:gd name="T29" fmla="*/ 2147483646 h 114"/>
                <a:gd name="T30" fmla="*/ 2147483646 w 113"/>
                <a:gd name="T31" fmla="*/ 2147483646 h 114"/>
                <a:gd name="T32" fmla="*/ 2147483646 w 113"/>
                <a:gd name="T33" fmla="*/ 2147483646 h 114"/>
                <a:gd name="T34" fmla="*/ 2147483646 w 113"/>
                <a:gd name="T35" fmla="*/ 2147483646 h 114"/>
                <a:gd name="T36" fmla="*/ 2147483646 w 113"/>
                <a:gd name="T37" fmla="*/ 2147483646 h 114"/>
                <a:gd name="T38" fmla="*/ 2147483646 w 113"/>
                <a:gd name="T39" fmla="*/ 2147483646 h 114"/>
                <a:gd name="T40" fmla="*/ 2147483646 w 113"/>
                <a:gd name="T41" fmla="*/ 2147483646 h 114"/>
                <a:gd name="T42" fmla="*/ 2147483646 w 113"/>
                <a:gd name="T43" fmla="*/ 2147483646 h 114"/>
                <a:gd name="T44" fmla="*/ 2147483646 w 113"/>
                <a:gd name="T45" fmla="*/ 2147483646 h 114"/>
                <a:gd name="T46" fmla="*/ 2147483646 w 113"/>
                <a:gd name="T47" fmla="*/ 2147483646 h 114"/>
                <a:gd name="T48" fmla="*/ 2147483646 w 113"/>
                <a:gd name="T49" fmla="*/ 2147483646 h 114"/>
                <a:gd name="T50" fmla="*/ 2147483646 w 113"/>
                <a:gd name="T51" fmla="*/ 2147483646 h 114"/>
                <a:gd name="T52" fmla="*/ 2147483646 w 113"/>
                <a:gd name="T53" fmla="*/ 2147483646 h 114"/>
                <a:gd name="T54" fmla="*/ 2147483646 w 113"/>
                <a:gd name="T55" fmla="*/ 2147483646 h 114"/>
                <a:gd name="T56" fmla="*/ 2147483646 w 113"/>
                <a:gd name="T57" fmla="*/ 2147483646 h 114"/>
                <a:gd name="T58" fmla="*/ 2147483646 w 113"/>
                <a:gd name="T59" fmla="*/ 2147483646 h 114"/>
                <a:gd name="T60" fmla="*/ 0 w 113"/>
                <a:gd name="T61" fmla="*/ 2147483646 h 114"/>
                <a:gd name="T62" fmla="*/ 2147483646 w 113"/>
                <a:gd name="T63" fmla="*/ 2147483646 h 114"/>
                <a:gd name="T64" fmla="*/ 2147483646 w 113"/>
                <a:gd name="T65" fmla="*/ 2147483646 h 114"/>
                <a:gd name="T66" fmla="*/ 2147483646 w 113"/>
                <a:gd name="T67" fmla="*/ 2147483646 h 114"/>
                <a:gd name="T68" fmla="*/ 2147483646 w 113"/>
                <a:gd name="T69" fmla="*/ 2147483646 h 114"/>
                <a:gd name="T70" fmla="*/ 2147483646 w 113"/>
                <a:gd name="T71" fmla="*/ 2147483646 h 114"/>
                <a:gd name="T72" fmla="*/ 2147483646 w 113"/>
                <a:gd name="T73" fmla="*/ 2147483646 h 114"/>
                <a:gd name="T74" fmla="*/ 2147483646 w 113"/>
                <a:gd name="T75" fmla="*/ 2147483646 h 114"/>
                <a:gd name="T76" fmla="*/ 2147483646 w 113"/>
                <a:gd name="T77" fmla="*/ 0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3"/>
                <a:gd name="T118" fmla="*/ 0 h 114"/>
                <a:gd name="T119" fmla="*/ 113 w 113"/>
                <a:gd name="T120" fmla="*/ 114 h 1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3" h="114">
                  <a:moveTo>
                    <a:pt x="55" y="25"/>
                  </a:moveTo>
                  <a:lnTo>
                    <a:pt x="43" y="28"/>
                  </a:lnTo>
                  <a:lnTo>
                    <a:pt x="32" y="36"/>
                  </a:lnTo>
                  <a:lnTo>
                    <a:pt x="27" y="46"/>
                  </a:lnTo>
                  <a:lnTo>
                    <a:pt x="24" y="59"/>
                  </a:lnTo>
                  <a:lnTo>
                    <a:pt x="28" y="71"/>
                  </a:lnTo>
                  <a:lnTo>
                    <a:pt x="35" y="82"/>
                  </a:lnTo>
                  <a:lnTo>
                    <a:pt x="45" y="88"/>
                  </a:lnTo>
                  <a:lnTo>
                    <a:pt x="58" y="89"/>
                  </a:lnTo>
                  <a:lnTo>
                    <a:pt x="70" y="86"/>
                  </a:lnTo>
                  <a:lnTo>
                    <a:pt x="81" y="79"/>
                  </a:lnTo>
                  <a:lnTo>
                    <a:pt x="87" y="68"/>
                  </a:lnTo>
                  <a:lnTo>
                    <a:pt x="89" y="55"/>
                  </a:lnTo>
                  <a:lnTo>
                    <a:pt x="86" y="44"/>
                  </a:lnTo>
                  <a:lnTo>
                    <a:pt x="78" y="33"/>
                  </a:lnTo>
                  <a:lnTo>
                    <a:pt x="68" y="27"/>
                  </a:lnTo>
                  <a:lnTo>
                    <a:pt x="55" y="25"/>
                  </a:lnTo>
                  <a:close/>
                  <a:moveTo>
                    <a:pt x="61" y="0"/>
                  </a:moveTo>
                  <a:lnTo>
                    <a:pt x="61" y="11"/>
                  </a:lnTo>
                  <a:lnTo>
                    <a:pt x="66" y="12"/>
                  </a:lnTo>
                  <a:lnTo>
                    <a:pt x="70" y="13"/>
                  </a:lnTo>
                  <a:lnTo>
                    <a:pt x="75" y="3"/>
                  </a:lnTo>
                  <a:lnTo>
                    <a:pt x="89" y="10"/>
                  </a:lnTo>
                  <a:lnTo>
                    <a:pt x="83" y="20"/>
                  </a:lnTo>
                  <a:lnTo>
                    <a:pt x="87" y="23"/>
                  </a:lnTo>
                  <a:lnTo>
                    <a:pt x="91" y="27"/>
                  </a:lnTo>
                  <a:lnTo>
                    <a:pt x="100" y="20"/>
                  </a:lnTo>
                  <a:lnTo>
                    <a:pt x="108" y="32"/>
                  </a:lnTo>
                  <a:lnTo>
                    <a:pt x="99" y="38"/>
                  </a:lnTo>
                  <a:lnTo>
                    <a:pt x="100" y="42"/>
                  </a:lnTo>
                  <a:lnTo>
                    <a:pt x="102" y="48"/>
                  </a:lnTo>
                  <a:lnTo>
                    <a:pt x="113" y="48"/>
                  </a:lnTo>
                  <a:lnTo>
                    <a:pt x="113" y="61"/>
                  </a:lnTo>
                  <a:lnTo>
                    <a:pt x="103" y="62"/>
                  </a:lnTo>
                  <a:lnTo>
                    <a:pt x="102" y="67"/>
                  </a:lnTo>
                  <a:lnTo>
                    <a:pt x="100" y="71"/>
                  </a:lnTo>
                  <a:lnTo>
                    <a:pt x="111" y="76"/>
                  </a:lnTo>
                  <a:lnTo>
                    <a:pt x="104" y="89"/>
                  </a:lnTo>
                  <a:lnTo>
                    <a:pt x="94" y="84"/>
                  </a:lnTo>
                  <a:lnTo>
                    <a:pt x="91" y="88"/>
                  </a:lnTo>
                  <a:lnTo>
                    <a:pt x="87" y="92"/>
                  </a:lnTo>
                  <a:lnTo>
                    <a:pt x="94" y="101"/>
                  </a:lnTo>
                  <a:lnTo>
                    <a:pt x="82" y="109"/>
                  </a:lnTo>
                  <a:lnTo>
                    <a:pt x="75" y="100"/>
                  </a:lnTo>
                  <a:lnTo>
                    <a:pt x="72" y="101"/>
                  </a:lnTo>
                  <a:lnTo>
                    <a:pt x="66" y="103"/>
                  </a:lnTo>
                  <a:lnTo>
                    <a:pt x="66" y="114"/>
                  </a:lnTo>
                  <a:lnTo>
                    <a:pt x="53" y="114"/>
                  </a:lnTo>
                  <a:lnTo>
                    <a:pt x="52" y="104"/>
                  </a:lnTo>
                  <a:lnTo>
                    <a:pt x="47" y="103"/>
                  </a:lnTo>
                  <a:lnTo>
                    <a:pt x="43" y="101"/>
                  </a:lnTo>
                  <a:lnTo>
                    <a:pt x="37" y="112"/>
                  </a:lnTo>
                  <a:lnTo>
                    <a:pt x="24" y="105"/>
                  </a:lnTo>
                  <a:lnTo>
                    <a:pt x="30" y="95"/>
                  </a:lnTo>
                  <a:lnTo>
                    <a:pt x="26" y="92"/>
                  </a:lnTo>
                  <a:lnTo>
                    <a:pt x="22" y="88"/>
                  </a:lnTo>
                  <a:lnTo>
                    <a:pt x="13" y="95"/>
                  </a:lnTo>
                  <a:lnTo>
                    <a:pt x="5" y="83"/>
                  </a:lnTo>
                  <a:lnTo>
                    <a:pt x="14" y="76"/>
                  </a:lnTo>
                  <a:lnTo>
                    <a:pt x="13" y="72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10" y="53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2" y="38"/>
                  </a:lnTo>
                  <a:lnTo>
                    <a:pt x="9" y="25"/>
                  </a:lnTo>
                  <a:lnTo>
                    <a:pt x="19" y="31"/>
                  </a:lnTo>
                  <a:lnTo>
                    <a:pt x="22" y="27"/>
                  </a:lnTo>
                  <a:lnTo>
                    <a:pt x="26" y="23"/>
                  </a:lnTo>
                  <a:lnTo>
                    <a:pt x="19" y="13"/>
                  </a:lnTo>
                  <a:lnTo>
                    <a:pt x="31" y="6"/>
                  </a:lnTo>
                  <a:lnTo>
                    <a:pt x="37" y="15"/>
                  </a:lnTo>
                  <a:lnTo>
                    <a:pt x="43" y="13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" name="Freeform 230"/>
            <p:cNvSpPr>
              <a:spLocks/>
            </p:cNvSpPr>
            <p:nvPr/>
          </p:nvSpPr>
          <p:spPr bwMode="auto">
            <a:xfrm>
              <a:off x="1829403" y="3728953"/>
              <a:ext cx="45849" cy="45853"/>
            </a:xfrm>
            <a:custGeom>
              <a:avLst/>
              <a:gdLst>
                <a:gd name="T0" fmla="*/ 2147483646 w 33"/>
                <a:gd name="T1" fmla="*/ 0 h 33"/>
                <a:gd name="T2" fmla="*/ 2147483646 w 33"/>
                <a:gd name="T3" fmla="*/ 0 h 33"/>
                <a:gd name="T4" fmla="*/ 2147483646 w 33"/>
                <a:gd name="T5" fmla="*/ 2147483646 h 33"/>
                <a:gd name="T6" fmla="*/ 2147483646 w 33"/>
                <a:gd name="T7" fmla="*/ 2147483646 h 33"/>
                <a:gd name="T8" fmla="*/ 2147483646 w 33"/>
                <a:gd name="T9" fmla="*/ 2147483646 h 33"/>
                <a:gd name="T10" fmla="*/ 2147483646 w 33"/>
                <a:gd name="T11" fmla="*/ 2147483646 h 33"/>
                <a:gd name="T12" fmla="*/ 2147483646 w 33"/>
                <a:gd name="T13" fmla="*/ 2147483646 h 33"/>
                <a:gd name="T14" fmla="*/ 2147483646 w 33"/>
                <a:gd name="T15" fmla="*/ 2147483646 h 33"/>
                <a:gd name="T16" fmla="*/ 2147483646 w 33"/>
                <a:gd name="T17" fmla="*/ 2147483646 h 33"/>
                <a:gd name="T18" fmla="*/ 2147483646 w 33"/>
                <a:gd name="T19" fmla="*/ 2147483646 h 33"/>
                <a:gd name="T20" fmla="*/ 2147483646 w 33"/>
                <a:gd name="T21" fmla="*/ 2147483646 h 33"/>
                <a:gd name="T22" fmla="*/ 2147483646 w 33"/>
                <a:gd name="T23" fmla="*/ 2147483646 h 33"/>
                <a:gd name="T24" fmla="*/ 2147483646 w 33"/>
                <a:gd name="T25" fmla="*/ 2147483646 h 33"/>
                <a:gd name="T26" fmla="*/ 2147483646 w 33"/>
                <a:gd name="T27" fmla="*/ 2147483646 h 33"/>
                <a:gd name="T28" fmla="*/ 2147483646 w 33"/>
                <a:gd name="T29" fmla="*/ 2147483646 h 33"/>
                <a:gd name="T30" fmla="*/ 0 w 33"/>
                <a:gd name="T31" fmla="*/ 2147483646 h 33"/>
                <a:gd name="T32" fmla="*/ 2147483646 w 33"/>
                <a:gd name="T33" fmla="*/ 2147483646 h 33"/>
                <a:gd name="T34" fmla="*/ 2147483646 w 33"/>
                <a:gd name="T35" fmla="*/ 2147483646 h 33"/>
                <a:gd name="T36" fmla="*/ 2147483646 w 33"/>
                <a:gd name="T37" fmla="*/ 2147483646 h 33"/>
                <a:gd name="T38" fmla="*/ 2147483646 w 33"/>
                <a:gd name="T39" fmla="*/ 2147483646 h 33"/>
                <a:gd name="T40" fmla="*/ 2147483646 w 3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33"/>
                <a:gd name="T65" fmla="*/ 33 w 3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33">
                  <a:moveTo>
                    <a:pt x="16" y="0"/>
                  </a:moveTo>
                  <a:lnTo>
                    <a:pt x="21" y="0"/>
                  </a:lnTo>
                  <a:lnTo>
                    <a:pt x="25" y="3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0" y="25"/>
                  </a:lnTo>
                  <a:lnTo>
                    <a:pt x="26" y="29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" name="Freeform 231"/>
            <p:cNvSpPr>
              <a:spLocks noEditPoints="1"/>
            </p:cNvSpPr>
            <p:nvPr/>
          </p:nvSpPr>
          <p:spPr bwMode="auto">
            <a:xfrm>
              <a:off x="1223652" y="3107856"/>
              <a:ext cx="211179" cy="213980"/>
            </a:xfrm>
            <a:custGeom>
              <a:avLst/>
              <a:gdLst>
                <a:gd name="T0" fmla="*/ 2147483646 w 152"/>
                <a:gd name="T1" fmla="*/ 2147483646 h 154"/>
                <a:gd name="T2" fmla="*/ 2147483646 w 152"/>
                <a:gd name="T3" fmla="*/ 2147483646 h 154"/>
                <a:gd name="T4" fmla="*/ 2147483646 w 152"/>
                <a:gd name="T5" fmla="*/ 2147483646 h 154"/>
                <a:gd name="T6" fmla="*/ 2147483646 w 152"/>
                <a:gd name="T7" fmla="*/ 2147483646 h 154"/>
                <a:gd name="T8" fmla="*/ 2147483646 w 152"/>
                <a:gd name="T9" fmla="*/ 2147483646 h 154"/>
                <a:gd name="T10" fmla="*/ 2147483646 w 152"/>
                <a:gd name="T11" fmla="*/ 2147483646 h 154"/>
                <a:gd name="T12" fmla="*/ 2147483646 w 152"/>
                <a:gd name="T13" fmla="*/ 2147483646 h 154"/>
                <a:gd name="T14" fmla="*/ 2147483646 w 152"/>
                <a:gd name="T15" fmla="*/ 2147483646 h 154"/>
                <a:gd name="T16" fmla="*/ 2147483646 w 152"/>
                <a:gd name="T17" fmla="*/ 0 h 154"/>
                <a:gd name="T18" fmla="*/ 2147483646 w 152"/>
                <a:gd name="T19" fmla="*/ 2147483646 h 154"/>
                <a:gd name="T20" fmla="*/ 2147483646 w 152"/>
                <a:gd name="T21" fmla="*/ 2147483646 h 154"/>
                <a:gd name="T22" fmla="*/ 2147483646 w 152"/>
                <a:gd name="T23" fmla="*/ 2147483646 h 154"/>
                <a:gd name="T24" fmla="*/ 2147483646 w 152"/>
                <a:gd name="T25" fmla="*/ 2147483646 h 154"/>
                <a:gd name="T26" fmla="*/ 2147483646 w 152"/>
                <a:gd name="T27" fmla="*/ 2147483646 h 154"/>
                <a:gd name="T28" fmla="*/ 2147483646 w 152"/>
                <a:gd name="T29" fmla="*/ 2147483646 h 154"/>
                <a:gd name="T30" fmla="*/ 2147483646 w 152"/>
                <a:gd name="T31" fmla="*/ 2147483646 h 154"/>
                <a:gd name="T32" fmla="*/ 2147483646 w 152"/>
                <a:gd name="T33" fmla="*/ 2147483646 h 154"/>
                <a:gd name="T34" fmla="*/ 2147483646 w 152"/>
                <a:gd name="T35" fmla="*/ 2147483646 h 154"/>
                <a:gd name="T36" fmla="*/ 2147483646 w 152"/>
                <a:gd name="T37" fmla="*/ 2147483646 h 154"/>
                <a:gd name="T38" fmla="*/ 2147483646 w 152"/>
                <a:gd name="T39" fmla="*/ 2147483646 h 154"/>
                <a:gd name="T40" fmla="*/ 2147483646 w 152"/>
                <a:gd name="T41" fmla="*/ 2147483646 h 154"/>
                <a:gd name="T42" fmla="*/ 2147483646 w 152"/>
                <a:gd name="T43" fmla="*/ 2147483646 h 154"/>
                <a:gd name="T44" fmla="*/ 2147483646 w 152"/>
                <a:gd name="T45" fmla="*/ 2147483646 h 154"/>
                <a:gd name="T46" fmla="*/ 2147483646 w 152"/>
                <a:gd name="T47" fmla="*/ 2147483646 h 154"/>
                <a:gd name="T48" fmla="*/ 2147483646 w 152"/>
                <a:gd name="T49" fmla="*/ 2147483646 h 154"/>
                <a:gd name="T50" fmla="*/ 2147483646 w 152"/>
                <a:gd name="T51" fmla="*/ 2147483646 h 154"/>
                <a:gd name="T52" fmla="*/ 2147483646 w 152"/>
                <a:gd name="T53" fmla="*/ 2147483646 h 154"/>
                <a:gd name="T54" fmla="*/ 2147483646 w 152"/>
                <a:gd name="T55" fmla="*/ 2147483646 h 154"/>
                <a:gd name="T56" fmla="*/ 2147483646 w 152"/>
                <a:gd name="T57" fmla="*/ 2147483646 h 154"/>
                <a:gd name="T58" fmla="*/ 2147483646 w 152"/>
                <a:gd name="T59" fmla="*/ 2147483646 h 154"/>
                <a:gd name="T60" fmla="*/ 2147483646 w 152"/>
                <a:gd name="T61" fmla="*/ 2147483646 h 154"/>
                <a:gd name="T62" fmla="*/ 2147483646 w 152"/>
                <a:gd name="T63" fmla="*/ 2147483646 h 154"/>
                <a:gd name="T64" fmla="*/ 2147483646 w 152"/>
                <a:gd name="T65" fmla="*/ 2147483646 h 154"/>
                <a:gd name="T66" fmla="*/ 2147483646 w 152"/>
                <a:gd name="T67" fmla="*/ 2147483646 h 154"/>
                <a:gd name="T68" fmla="*/ 2147483646 w 152"/>
                <a:gd name="T69" fmla="*/ 2147483646 h 154"/>
                <a:gd name="T70" fmla="*/ 2147483646 w 152"/>
                <a:gd name="T71" fmla="*/ 2147483646 h 154"/>
                <a:gd name="T72" fmla="*/ 2147483646 w 152"/>
                <a:gd name="T73" fmla="*/ 2147483646 h 154"/>
                <a:gd name="T74" fmla="*/ 2147483646 w 152"/>
                <a:gd name="T75" fmla="*/ 2147483646 h 154"/>
                <a:gd name="T76" fmla="*/ 2147483646 w 152"/>
                <a:gd name="T77" fmla="*/ 0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54"/>
                <a:gd name="T119" fmla="*/ 152 w 152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54">
                  <a:moveTo>
                    <a:pt x="73" y="35"/>
                  </a:moveTo>
                  <a:lnTo>
                    <a:pt x="58" y="38"/>
                  </a:lnTo>
                  <a:lnTo>
                    <a:pt x="44" y="49"/>
                  </a:lnTo>
                  <a:lnTo>
                    <a:pt x="35" y="62"/>
                  </a:lnTo>
                  <a:lnTo>
                    <a:pt x="34" y="79"/>
                  </a:lnTo>
                  <a:lnTo>
                    <a:pt x="38" y="96"/>
                  </a:lnTo>
                  <a:lnTo>
                    <a:pt x="47" y="109"/>
                  </a:lnTo>
                  <a:lnTo>
                    <a:pt x="61" y="117"/>
                  </a:lnTo>
                  <a:lnTo>
                    <a:pt x="79" y="120"/>
                  </a:lnTo>
                  <a:lnTo>
                    <a:pt x="94" y="116"/>
                  </a:lnTo>
                  <a:lnTo>
                    <a:pt x="107" y="105"/>
                  </a:lnTo>
                  <a:lnTo>
                    <a:pt x="117" y="91"/>
                  </a:lnTo>
                  <a:lnTo>
                    <a:pt x="119" y="75"/>
                  </a:lnTo>
                  <a:lnTo>
                    <a:pt x="114" y="58"/>
                  </a:lnTo>
                  <a:lnTo>
                    <a:pt x="105" y="45"/>
                  </a:lnTo>
                  <a:lnTo>
                    <a:pt x="90" y="37"/>
                  </a:lnTo>
                  <a:lnTo>
                    <a:pt x="73" y="35"/>
                  </a:lnTo>
                  <a:close/>
                  <a:moveTo>
                    <a:pt x="81" y="0"/>
                  </a:moveTo>
                  <a:lnTo>
                    <a:pt x="82" y="16"/>
                  </a:lnTo>
                  <a:lnTo>
                    <a:pt x="89" y="16"/>
                  </a:lnTo>
                  <a:lnTo>
                    <a:pt x="96" y="19"/>
                  </a:lnTo>
                  <a:lnTo>
                    <a:pt x="102" y="4"/>
                  </a:lnTo>
                  <a:lnTo>
                    <a:pt x="119" y="14"/>
                  </a:lnTo>
                  <a:lnTo>
                    <a:pt x="113" y="27"/>
                  </a:lnTo>
                  <a:lnTo>
                    <a:pt x="117" y="31"/>
                  </a:lnTo>
                  <a:lnTo>
                    <a:pt x="122" y="36"/>
                  </a:lnTo>
                  <a:lnTo>
                    <a:pt x="135" y="28"/>
                  </a:lnTo>
                  <a:lnTo>
                    <a:pt x="145" y="44"/>
                  </a:lnTo>
                  <a:lnTo>
                    <a:pt x="132" y="52"/>
                  </a:lnTo>
                  <a:lnTo>
                    <a:pt x="135" y="58"/>
                  </a:lnTo>
                  <a:lnTo>
                    <a:pt x="136" y="65"/>
                  </a:lnTo>
                  <a:lnTo>
                    <a:pt x="152" y="63"/>
                  </a:lnTo>
                  <a:lnTo>
                    <a:pt x="152" y="82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5" y="96"/>
                  </a:lnTo>
                  <a:lnTo>
                    <a:pt x="148" y="103"/>
                  </a:lnTo>
                  <a:lnTo>
                    <a:pt x="140" y="120"/>
                  </a:lnTo>
                  <a:lnTo>
                    <a:pt x="126" y="113"/>
                  </a:lnTo>
                  <a:lnTo>
                    <a:pt x="122" y="118"/>
                  </a:lnTo>
                  <a:lnTo>
                    <a:pt x="118" y="122"/>
                  </a:lnTo>
                  <a:lnTo>
                    <a:pt x="126" y="135"/>
                  </a:lnTo>
                  <a:lnTo>
                    <a:pt x="110" y="146"/>
                  </a:lnTo>
                  <a:lnTo>
                    <a:pt x="102" y="133"/>
                  </a:lnTo>
                  <a:lnTo>
                    <a:pt x="96" y="135"/>
                  </a:lnTo>
                  <a:lnTo>
                    <a:pt x="89" y="137"/>
                  </a:lnTo>
                  <a:lnTo>
                    <a:pt x="90" y="152"/>
                  </a:lnTo>
                  <a:lnTo>
                    <a:pt x="71" y="154"/>
                  </a:lnTo>
                  <a:lnTo>
                    <a:pt x="71" y="138"/>
                  </a:lnTo>
                  <a:lnTo>
                    <a:pt x="64" y="137"/>
                  </a:lnTo>
                  <a:lnTo>
                    <a:pt x="58" y="135"/>
                  </a:lnTo>
                  <a:lnTo>
                    <a:pt x="51" y="148"/>
                  </a:lnTo>
                  <a:lnTo>
                    <a:pt x="34" y="141"/>
                  </a:lnTo>
                  <a:lnTo>
                    <a:pt x="41" y="127"/>
                  </a:lnTo>
                  <a:lnTo>
                    <a:pt x="35" y="122"/>
                  </a:lnTo>
                  <a:lnTo>
                    <a:pt x="30" y="118"/>
                  </a:lnTo>
                  <a:lnTo>
                    <a:pt x="18" y="126"/>
                  </a:lnTo>
                  <a:lnTo>
                    <a:pt x="8" y="110"/>
                  </a:lnTo>
                  <a:lnTo>
                    <a:pt x="20" y="103"/>
                  </a:lnTo>
                  <a:lnTo>
                    <a:pt x="18" y="96"/>
                  </a:lnTo>
                  <a:lnTo>
                    <a:pt x="16" y="90"/>
                  </a:lnTo>
                  <a:lnTo>
                    <a:pt x="1" y="91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6" y="65"/>
                  </a:lnTo>
                  <a:lnTo>
                    <a:pt x="17" y="58"/>
                  </a:lnTo>
                  <a:lnTo>
                    <a:pt x="4" y="52"/>
                  </a:lnTo>
                  <a:lnTo>
                    <a:pt x="13" y="35"/>
                  </a:lnTo>
                  <a:lnTo>
                    <a:pt x="26" y="41"/>
                  </a:lnTo>
                  <a:lnTo>
                    <a:pt x="30" y="36"/>
                  </a:lnTo>
                  <a:lnTo>
                    <a:pt x="35" y="32"/>
                  </a:lnTo>
                  <a:lnTo>
                    <a:pt x="26" y="19"/>
                  </a:lnTo>
                  <a:lnTo>
                    <a:pt x="42" y="8"/>
                  </a:lnTo>
                  <a:lnTo>
                    <a:pt x="51" y="21"/>
                  </a:lnTo>
                  <a:lnTo>
                    <a:pt x="56" y="19"/>
                  </a:lnTo>
                  <a:lnTo>
                    <a:pt x="63" y="16"/>
                  </a:lnTo>
                  <a:lnTo>
                    <a:pt x="63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5" name="Freeform 232"/>
            <p:cNvSpPr>
              <a:spLocks/>
            </p:cNvSpPr>
            <p:nvPr/>
          </p:nvSpPr>
          <p:spPr bwMode="auto">
            <a:xfrm>
              <a:off x="1300066" y="3184278"/>
              <a:ext cx="59742" cy="61137"/>
            </a:xfrm>
            <a:custGeom>
              <a:avLst/>
              <a:gdLst>
                <a:gd name="T0" fmla="*/ 2147483646 w 43"/>
                <a:gd name="T1" fmla="*/ 0 h 44"/>
                <a:gd name="T2" fmla="*/ 2147483646 w 43"/>
                <a:gd name="T3" fmla="*/ 2147483646 h 44"/>
                <a:gd name="T4" fmla="*/ 2147483646 w 43"/>
                <a:gd name="T5" fmla="*/ 2147483646 h 44"/>
                <a:gd name="T6" fmla="*/ 2147483646 w 43"/>
                <a:gd name="T7" fmla="*/ 2147483646 h 44"/>
                <a:gd name="T8" fmla="*/ 2147483646 w 43"/>
                <a:gd name="T9" fmla="*/ 2147483646 h 44"/>
                <a:gd name="T10" fmla="*/ 2147483646 w 43"/>
                <a:gd name="T11" fmla="*/ 2147483646 h 44"/>
                <a:gd name="T12" fmla="*/ 2147483646 w 43"/>
                <a:gd name="T13" fmla="*/ 2147483646 h 44"/>
                <a:gd name="T14" fmla="*/ 2147483646 w 43"/>
                <a:gd name="T15" fmla="*/ 2147483646 h 44"/>
                <a:gd name="T16" fmla="*/ 2147483646 w 43"/>
                <a:gd name="T17" fmla="*/ 2147483646 h 44"/>
                <a:gd name="T18" fmla="*/ 0 w 43"/>
                <a:gd name="T19" fmla="*/ 2147483646 h 44"/>
                <a:gd name="T20" fmla="*/ 2147483646 w 43"/>
                <a:gd name="T21" fmla="*/ 2147483646 h 44"/>
                <a:gd name="T22" fmla="*/ 2147483646 w 43"/>
                <a:gd name="T23" fmla="*/ 2147483646 h 44"/>
                <a:gd name="T24" fmla="*/ 2147483646 w 43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4"/>
                <a:gd name="T41" fmla="*/ 43 w 43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4">
                  <a:moveTo>
                    <a:pt x="20" y="0"/>
                  </a:moveTo>
                  <a:lnTo>
                    <a:pt x="31" y="3"/>
                  </a:lnTo>
                  <a:lnTo>
                    <a:pt x="39" y="10"/>
                  </a:lnTo>
                  <a:lnTo>
                    <a:pt x="43" y="20"/>
                  </a:lnTo>
                  <a:lnTo>
                    <a:pt x="41" y="32"/>
                  </a:lnTo>
                  <a:lnTo>
                    <a:pt x="33" y="40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3" y="35"/>
                  </a:lnTo>
                  <a:lnTo>
                    <a:pt x="0" y="23"/>
                  </a:lnTo>
                  <a:lnTo>
                    <a:pt x="1" y="12"/>
                  </a:lnTo>
                  <a:lnTo>
                    <a:pt x="9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046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072576" y="2879316"/>
            <a:ext cx="4536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/>
          <p:cNvSpPr/>
          <p:nvPr/>
        </p:nvSpPr>
        <p:spPr>
          <a:xfrm>
            <a:off x="536576" y="705845"/>
            <a:ext cx="4536000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329268" y="1213118"/>
            <a:ext cx="322470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Marco de política de innovación financiera</a:t>
            </a:r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6576" y="720676"/>
            <a:ext cx="1275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1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s-CO" sz="1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CO" sz="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0000" y="2902614"/>
            <a:ext cx="1275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1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CO" sz="1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CO" sz="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52068" y="3659986"/>
            <a:ext cx="322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Agenda </a:t>
            </a:r>
            <a:r>
              <a:rPr lang="es-CO" sz="2800" b="1" dirty="0" err="1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URF</a:t>
            </a:r>
            <a:endParaRPr lang="es-CO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6"/>
          <p:cNvGrpSpPr>
            <a:grpSpLocks/>
          </p:cNvGrpSpPr>
          <p:nvPr/>
        </p:nvGrpSpPr>
        <p:grpSpPr bwMode="auto">
          <a:xfrm>
            <a:off x="5434243" y="1129887"/>
            <a:ext cx="568669" cy="542411"/>
            <a:chOff x="4843347" y="2896627"/>
            <a:chExt cx="612000" cy="612000"/>
          </a:xfrm>
        </p:grpSpPr>
        <p:sp>
          <p:nvSpPr>
            <p:cNvPr id="55" name="Conector 54"/>
            <p:cNvSpPr/>
            <p:nvPr/>
          </p:nvSpPr>
          <p:spPr>
            <a:xfrm>
              <a:off x="4843347" y="2896627"/>
              <a:ext cx="612000" cy="612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6" name="Freeform 626"/>
            <p:cNvSpPr>
              <a:spLocks/>
            </p:cNvSpPr>
            <p:nvPr/>
          </p:nvSpPr>
          <p:spPr bwMode="auto">
            <a:xfrm>
              <a:off x="4968088" y="2996952"/>
              <a:ext cx="396000" cy="396000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7" name="Freeform 3123"/>
          <p:cNvSpPr>
            <a:spLocks/>
          </p:cNvSpPr>
          <p:nvPr/>
        </p:nvSpPr>
        <p:spPr bwMode="auto">
          <a:xfrm rot="5375128">
            <a:off x="1665078" y="3996315"/>
            <a:ext cx="386027" cy="548044"/>
          </a:xfrm>
          <a:custGeom>
            <a:avLst/>
            <a:gdLst>
              <a:gd name="T0" fmla="*/ 2147483646 w 366"/>
              <a:gd name="T1" fmla="*/ 0 h 497"/>
              <a:gd name="T2" fmla="*/ 2147483646 w 366"/>
              <a:gd name="T3" fmla="*/ 2147483646 h 497"/>
              <a:gd name="T4" fmla="*/ 2147483646 w 366"/>
              <a:gd name="T5" fmla="*/ 2147483646 h 497"/>
              <a:gd name="T6" fmla="*/ 2147483646 w 366"/>
              <a:gd name="T7" fmla="*/ 2147483646 h 497"/>
              <a:gd name="T8" fmla="*/ 2147483646 w 366"/>
              <a:gd name="T9" fmla="*/ 2147483646 h 497"/>
              <a:gd name="T10" fmla="*/ 2147483646 w 366"/>
              <a:gd name="T11" fmla="*/ 2147483646 h 497"/>
              <a:gd name="T12" fmla="*/ 2147483646 w 366"/>
              <a:gd name="T13" fmla="*/ 2147483646 h 497"/>
              <a:gd name="T14" fmla="*/ 2147483646 w 366"/>
              <a:gd name="T15" fmla="*/ 2147483646 h 497"/>
              <a:gd name="T16" fmla="*/ 2147483646 w 366"/>
              <a:gd name="T17" fmla="*/ 2147483646 h 497"/>
              <a:gd name="T18" fmla="*/ 2147483646 w 366"/>
              <a:gd name="T19" fmla="*/ 2147483646 h 497"/>
              <a:gd name="T20" fmla="*/ 2147483646 w 366"/>
              <a:gd name="T21" fmla="*/ 2147483646 h 497"/>
              <a:gd name="T22" fmla="*/ 2147483646 w 366"/>
              <a:gd name="T23" fmla="*/ 2147483646 h 497"/>
              <a:gd name="T24" fmla="*/ 2147483646 w 366"/>
              <a:gd name="T25" fmla="*/ 2147483646 h 497"/>
              <a:gd name="T26" fmla="*/ 2147483646 w 366"/>
              <a:gd name="T27" fmla="*/ 2147483646 h 497"/>
              <a:gd name="T28" fmla="*/ 2147483646 w 366"/>
              <a:gd name="T29" fmla="*/ 2147483646 h 497"/>
              <a:gd name="T30" fmla="*/ 2147483646 w 366"/>
              <a:gd name="T31" fmla="*/ 2147483646 h 497"/>
              <a:gd name="T32" fmla="*/ 2147483646 w 366"/>
              <a:gd name="T33" fmla="*/ 2147483646 h 497"/>
              <a:gd name="T34" fmla="*/ 2147483646 w 366"/>
              <a:gd name="T35" fmla="*/ 2147483646 h 497"/>
              <a:gd name="T36" fmla="*/ 2147483646 w 366"/>
              <a:gd name="T37" fmla="*/ 2147483646 h 497"/>
              <a:gd name="T38" fmla="*/ 2147483646 w 366"/>
              <a:gd name="T39" fmla="*/ 2147483646 h 497"/>
              <a:gd name="T40" fmla="*/ 2147483646 w 366"/>
              <a:gd name="T41" fmla="*/ 2147483646 h 497"/>
              <a:gd name="T42" fmla="*/ 0 w 366"/>
              <a:gd name="T43" fmla="*/ 2147483646 h 497"/>
              <a:gd name="T44" fmla="*/ 2147483646 w 366"/>
              <a:gd name="T45" fmla="*/ 2147483646 h 497"/>
              <a:gd name="T46" fmla="*/ 2147483646 w 366"/>
              <a:gd name="T47" fmla="*/ 2147483646 h 497"/>
              <a:gd name="T48" fmla="*/ 2147483646 w 366"/>
              <a:gd name="T49" fmla="*/ 2147483646 h 497"/>
              <a:gd name="T50" fmla="*/ 2147483646 w 366"/>
              <a:gd name="T51" fmla="*/ 2147483646 h 497"/>
              <a:gd name="T52" fmla="*/ 2147483646 w 366"/>
              <a:gd name="T53" fmla="*/ 2147483646 h 497"/>
              <a:gd name="T54" fmla="*/ 2147483646 w 366"/>
              <a:gd name="T55" fmla="*/ 2147483646 h 497"/>
              <a:gd name="T56" fmla="*/ 2147483646 w 366"/>
              <a:gd name="T57" fmla="*/ 0 h 4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6"/>
              <a:gd name="T88" fmla="*/ 0 h 497"/>
              <a:gd name="T89" fmla="*/ 366 w 366"/>
              <a:gd name="T90" fmla="*/ 497 h 4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6" h="497">
                <a:moveTo>
                  <a:pt x="290" y="0"/>
                </a:moveTo>
                <a:lnTo>
                  <a:pt x="309" y="4"/>
                </a:lnTo>
                <a:lnTo>
                  <a:pt x="328" y="12"/>
                </a:lnTo>
                <a:lnTo>
                  <a:pt x="330" y="14"/>
                </a:lnTo>
                <a:lnTo>
                  <a:pt x="346" y="27"/>
                </a:lnTo>
                <a:lnTo>
                  <a:pt x="356" y="43"/>
                </a:lnTo>
                <a:lnTo>
                  <a:pt x="363" y="61"/>
                </a:lnTo>
                <a:lnTo>
                  <a:pt x="366" y="80"/>
                </a:lnTo>
                <a:lnTo>
                  <a:pt x="362" y="99"/>
                </a:lnTo>
                <a:lnTo>
                  <a:pt x="354" y="118"/>
                </a:lnTo>
                <a:lnTo>
                  <a:pt x="142" y="463"/>
                </a:lnTo>
                <a:lnTo>
                  <a:pt x="130" y="479"/>
                </a:lnTo>
                <a:lnTo>
                  <a:pt x="113" y="489"/>
                </a:lnTo>
                <a:lnTo>
                  <a:pt x="95" y="496"/>
                </a:lnTo>
                <a:lnTo>
                  <a:pt x="76" y="497"/>
                </a:lnTo>
                <a:lnTo>
                  <a:pt x="57" y="495"/>
                </a:lnTo>
                <a:lnTo>
                  <a:pt x="38" y="486"/>
                </a:lnTo>
                <a:lnTo>
                  <a:pt x="36" y="484"/>
                </a:lnTo>
                <a:lnTo>
                  <a:pt x="20" y="471"/>
                </a:lnTo>
                <a:lnTo>
                  <a:pt x="9" y="455"/>
                </a:lnTo>
                <a:lnTo>
                  <a:pt x="3" y="437"/>
                </a:lnTo>
                <a:lnTo>
                  <a:pt x="0" y="417"/>
                </a:lnTo>
                <a:lnTo>
                  <a:pt x="4" y="399"/>
                </a:lnTo>
                <a:lnTo>
                  <a:pt x="12" y="381"/>
                </a:lnTo>
                <a:lnTo>
                  <a:pt x="223" y="35"/>
                </a:lnTo>
                <a:lnTo>
                  <a:pt x="236" y="20"/>
                </a:lnTo>
                <a:lnTo>
                  <a:pt x="253" y="8"/>
                </a:lnTo>
                <a:lnTo>
                  <a:pt x="271" y="1"/>
                </a:lnTo>
                <a:lnTo>
                  <a:pt x="290" y="0"/>
                </a:lnTo>
                <a:close/>
              </a:path>
            </a:pathLst>
          </a:custGeom>
          <a:solidFill>
            <a:srgbClr val="F7D1B4"/>
          </a:solidFill>
          <a:ln w="0">
            <a:solidFill>
              <a:srgbClr val="F7D1B4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8" name="Grupo 8"/>
          <p:cNvGrpSpPr>
            <a:grpSpLocks/>
          </p:cNvGrpSpPr>
          <p:nvPr/>
        </p:nvGrpSpPr>
        <p:grpSpPr bwMode="auto">
          <a:xfrm>
            <a:off x="1046490" y="1389413"/>
            <a:ext cx="3087185" cy="3108184"/>
            <a:chOff x="107504" y="2169328"/>
            <a:chExt cx="4284000" cy="4212000"/>
          </a:xfrm>
        </p:grpSpPr>
        <p:sp>
          <p:nvSpPr>
            <p:cNvPr id="59" name="Freeform 622"/>
            <p:cNvSpPr>
              <a:spLocks/>
            </p:cNvSpPr>
            <p:nvPr/>
          </p:nvSpPr>
          <p:spPr bwMode="auto">
            <a:xfrm>
              <a:off x="1772570" y="3757110"/>
              <a:ext cx="2105273" cy="2142739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2147483646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5016" y="2946"/>
                  </a:moveTo>
                  <a:lnTo>
                    <a:pt x="5070" y="2947"/>
                  </a:lnTo>
                  <a:lnTo>
                    <a:pt x="5193" y="2969"/>
                  </a:lnTo>
                  <a:lnTo>
                    <a:pt x="5324" y="3011"/>
                  </a:lnTo>
                  <a:lnTo>
                    <a:pt x="5460" y="3067"/>
                  </a:lnTo>
                  <a:lnTo>
                    <a:pt x="5528" y="3100"/>
                  </a:lnTo>
                  <a:lnTo>
                    <a:pt x="5551" y="3111"/>
                  </a:lnTo>
                  <a:lnTo>
                    <a:pt x="5598" y="3120"/>
                  </a:lnTo>
                  <a:lnTo>
                    <a:pt x="5643" y="3117"/>
                  </a:lnTo>
                  <a:lnTo>
                    <a:pt x="5686" y="3103"/>
                  </a:lnTo>
                  <a:lnTo>
                    <a:pt x="5725" y="3078"/>
                  </a:lnTo>
                  <a:lnTo>
                    <a:pt x="5756" y="3046"/>
                  </a:lnTo>
                  <a:lnTo>
                    <a:pt x="5779" y="3006"/>
                  </a:lnTo>
                  <a:lnTo>
                    <a:pt x="5792" y="2960"/>
                  </a:lnTo>
                  <a:lnTo>
                    <a:pt x="5793" y="2934"/>
                  </a:lnTo>
                  <a:lnTo>
                    <a:pt x="5793" y="1305"/>
                  </a:lnTo>
                  <a:lnTo>
                    <a:pt x="4174" y="1305"/>
                  </a:lnTo>
                  <a:lnTo>
                    <a:pt x="4150" y="1304"/>
                  </a:lnTo>
                  <a:lnTo>
                    <a:pt x="4103" y="1291"/>
                  </a:lnTo>
                  <a:lnTo>
                    <a:pt x="4064" y="1269"/>
                  </a:lnTo>
                  <a:lnTo>
                    <a:pt x="4032" y="1237"/>
                  </a:lnTo>
                  <a:lnTo>
                    <a:pt x="4009" y="1199"/>
                  </a:lnTo>
                  <a:lnTo>
                    <a:pt x="3996" y="1156"/>
                  </a:lnTo>
                  <a:lnTo>
                    <a:pt x="3992" y="1110"/>
                  </a:lnTo>
                  <a:lnTo>
                    <a:pt x="4002" y="1063"/>
                  </a:lnTo>
                  <a:lnTo>
                    <a:pt x="4011" y="1040"/>
                  </a:lnTo>
                  <a:lnTo>
                    <a:pt x="4044" y="973"/>
                  </a:lnTo>
                  <a:lnTo>
                    <a:pt x="4097" y="837"/>
                  </a:lnTo>
                  <a:lnTo>
                    <a:pt x="4134" y="705"/>
                  </a:lnTo>
                  <a:lnTo>
                    <a:pt x="4155" y="583"/>
                  </a:lnTo>
                  <a:lnTo>
                    <a:pt x="4156" y="529"/>
                  </a:lnTo>
                  <a:lnTo>
                    <a:pt x="4156" y="496"/>
                  </a:lnTo>
                  <a:lnTo>
                    <a:pt x="4150" y="436"/>
                  </a:lnTo>
                  <a:lnTo>
                    <a:pt x="4138" y="379"/>
                  </a:lnTo>
                  <a:lnTo>
                    <a:pt x="4120" y="327"/>
                  </a:lnTo>
                  <a:lnTo>
                    <a:pt x="4097" y="277"/>
                  </a:lnTo>
                  <a:lnTo>
                    <a:pt x="4069" y="232"/>
                  </a:lnTo>
                  <a:lnTo>
                    <a:pt x="4019" y="170"/>
                  </a:lnTo>
                  <a:lnTo>
                    <a:pt x="3937" y="104"/>
                  </a:lnTo>
                  <a:lnTo>
                    <a:pt x="3840" y="53"/>
                  </a:lnTo>
                  <a:lnTo>
                    <a:pt x="3731" y="19"/>
                  </a:lnTo>
                  <a:lnTo>
                    <a:pt x="3613" y="1"/>
                  </a:lnTo>
                  <a:lnTo>
                    <a:pt x="3551" y="0"/>
                  </a:lnTo>
                  <a:lnTo>
                    <a:pt x="3489" y="1"/>
                  </a:lnTo>
                  <a:lnTo>
                    <a:pt x="3371" y="19"/>
                  </a:lnTo>
                  <a:lnTo>
                    <a:pt x="3262" y="53"/>
                  </a:lnTo>
                  <a:lnTo>
                    <a:pt x="3165" y="104"/>
                  </a:lnTo>
                  <a:lnTo>
                    <a:pt x="3083" y="170"/>
                  </a:lnTo>
                  <a:lnTo>
                    <a:pt x="3033" y="232"/>
                  </a:lnTo>
                  <a:lnTo>
                    <a:pt x="3004" y="277"/>
                  </a:lnTo>
                  <a:lnTo>
                    <a:pt x="2982" y="327"/>
                  </a:lnTo>
                  <a:lnTo>
                    <a:pt x="2964" y="379"/>
                  </a:lnTo>
                  <a:lnTo>
                    <a:pt x="2952" y="436"/>
                  </a:lnTo>
                  <a:lnTo>
                    <a:pt x="2946" y="496"/>
                  </a:lnTo>
                  <a:lnTo>
                    <a:pt x="2946" y="529"/>
                  </a:lnTo>
                  <a:lnTo>
                    <a:pt x="2947" y="583"/>
                  </a:lnTo>
                  <a:lnTo>
                    <a:pt x="2969" y="705"/>
                  </a:lnTo>
                  <a:lnTo>
                    <a:pt x="3009" y="837"/>
                  </a:lnTo>
                  <a:lnTo>
                    <a:pt x="3066" y="972"/>
                  </a:lnTo>
                  <a:lnTo>
                    <a:pt x="3099" y="1040"/>
                  </a:lnTo>
                  <a:lnTo>
                    <a:pt x="3109" y="1063"/>
                  </a:lnTo>
                  <a:lnTo>
                    <a:pt x="3119" y="1110"/>
                  </a:lnTo>
                  <a:lnTo>
                    <a:pt x="3115" y="1155"/>
                  </a:lnTo>
                  <a:lnTo>
                    <a:pt x="3101" y="1199"/>
                  </a:lnTo>
                  <a:lnTo>
                    <a:pt x="3078" y="1237"/>
                  </a:lnTo>
                  <a:lnTo>
                    <a:pt x="3046" y="1269"/>
                  </a:lnTo>
                  <a:lnTo>
                    <a:pt x="3005" y="1291"/>
                  </a:lnTo>
                  <a:lnTo>
                    <a:pt x="2960" y="1304"/>
                  </a:lnTo>
                  <a:lnTo>
                    <a:pt x="2934" y="1305"/>
                  </a:lnTo>
                  <a:lnTo>
                    <a:pt x="1304" y="1305"/>
                  </a:lnTo>
                  <a:lnTo>
                    <a:pt x="1304" y="2934"/>
                  </a:lnTo>
                  <a:lnTo>
                    <a:pt x="1304" y="2960"/>
                  </a:lnTo>
                  <a:lnTo>
                    <a:pt x="1291" y="3006"/>
                  </a:lnTo>
                  <a:lnTo>
                    <a:pt x="1267" y="3046"/>
                  </a:lnTo>
                  <a:lnTo>
                    <a:pt x="1236" y="3078"/>
                  </a:lnTo>
                  <a:lnTo>
                    <a:pt x="1197" y="3103"/>
                  </a:lnTo>
                  <a:lnTo>
                    <a:pt x="1154" y="3117"/>
                  </a:lnTo>
                  <a:lnTo>
                    <a:pt x="1109" y="3120"/>
                  </a:lnTo>
                  <a:lnTo>
                    <a:pt x="1062" y="3111"/>
                  </a:lnTo>
                  <a:lnTo>
                    <a:pt x="1039" y="3100"/>
                  </a:lnTo>
                  <a:lnTo>
                    <a:pt x="972" y="3067"/>
                  </a:lnTo>
                  <a:lnTo>
                    <a:pt x="836" y="3011"/>
                  </a:lnTo>
                  <a:lnTo>
                    <a:pt x="703" y="2969"/>
                  </a:lnTo>
                  <a:lnTo>
                    <a:pt x="582" y="2947"/>
                  </a:lnTo>
                  <a:lnTo>
                    <a:pt x="527" y="2946"/>
                  </a:lnTo>
                  <a:lnTo>
                    <a:pt x="496" y="2946"/>
                  </a:lnTo>
                  <a:lnTo>
                    <a:pt x="435" y="2953"/>
                  </a:lnTo>
                  <a:lnTo>
                    <a:pt x="378" y="2964"/>
                  </a:lnTo>
                  <a:lnTo>
                    <a:pt x="325" y="2982"/>
                  </a:lnTo>
                  <a:lnTo>
                    <a:pt x="276" y="3006"/>
                  </a:lnTo>
                  <a:lnTo>
                    <a:pt x="230" y="3033"/>
                  </a:lnTo>
                  <a:lnTo>
                    <a:pt x="169" y="3084"/>
                  </a:lnTo>
                  <a:lnTo>
                    <a:pt x="103" y="3166"/>
                  </a:lnTo>
                  <a:lnTo>
                    <a:pt x="51" y="3262"/>
                  </a:lnTo>
                  <a:lnTo>
                    <a:pt x="18" y="3371"/>
                  </a:lnTo>
                  <a:lnTo>
                    <a:pt x="1" y="3489"/>
                  </a:lnTo>
                  <a:lnTo>
                    <a:pt x="0" y="3551"/>
                  </a:lnTo>
                  <a:lnTo>
                    <a:pt x="1" y="3614"/>
                  </a:lnTo>
                  <a:lnTo>
                    <a:pt x="18" y="3733"/>
                  </a:lnTo>
                  <a:lnTo>
                    <a:pt x="51" y="3842"/>
                  </a:lnTo>
                  <a:lnTo>
                    <a:pt x="103" y="3938"/>
                  </a:lnTo>
                  <a:lnTo>
                    <a:pt x="169" y="4021"/>
                  </a:lnTo>
                  <a:lnTo>
                    <a:pt x="230" y="4070"/>
                  </a:lnTo>
                  <a:lnTo>
                    <a:pt x="276" y="4098"/>
                  </a:lnTo>
                  <a:lnTo>
                    <a:pt x="325" y="4122"/>
                  </a:lnTo>
                  <a:lnTo>
                    <a:pt x="378" y="4139"/>
                  </a:lnTo>
                  <a:lnTo>
                    <a:pt x="435" y="4152"/>
                  </a:lnTo>
                  <a:lnTo>
                    <a:pt x="496" y="4157"/>
                  </a:lnTo>
                  <a:lnTo>
                    <a:pt x="527" y="4158"/>
                  </a:lnTo>
                  <a:lnTo>
                    <a:pt x="582" y="4155"/>
                  </a:lnTo>
                  <a:lnTo>
                    <a:pt x="703" y="4136"/>
                  </a:lnTo>
                  <a:lnTo>
                    <a:pt x="836" y="4097"/>
                  </a:lnTo>
                  <a:lnTo>
                    <a:pt x="972" y="4044"/>
                  </a:lnTo>
                  <a:lnTo>
                    <a:pt x="1039" y="4013"/>
                  </a:lnTo>
                  <a:lnTo>
                    <a:pt x="1062" y="4002"/>
                  </a:lnTo>
                  <a:lnTo>
                    <a:pt x="1109" y="3993"/>
                  </a:lnTo>
                  <a:lnTo>
                    <a:pt x="1154" y="3996"/>
                  </a:lnTo>
                  <a:lnTo>
                    <a:pt x="1199" y="4010"/>
                  </a:lnTo>
                  <a:lnTo>
                    <a:pt x="1236" y="4034"/>
                  </a:lnTo>
                  <a:lnTo>
                    <a:pt x="1267" y="4065"/>
                  </a:lnTo>
                  <a:lnTo>
                    <a:pt x="1291" y="4105"/>
                  </a:lnTo>
                  <a:lnTo>
                    <a:pt x="1304" y="4150"/>
                  </a:lnTo>
                  <a:lnTo>
                    <a:pt x="1304" y="4176"/>
                  </a:lnTo>
                  <a:lnTo>
                    <a:pt x="1304" y="5794"/>
                  </a:lnTo>
                  <a:lnTo>
                    <a:pt x="1304" y="5483"/>
                  </a:lnTo>
                  <a:lnTo>
                    <a:pt x="1304" y="5794"/>
                  </a:lnTo>
                  <a:lnTo>
                    <a:pt x="2934" y="5794"/>
                  </a:lnTo>
                  <a:lnTo>
                    <a:pt x="2960" y="5792"/>
                  </a:lnTo>
                  <a:lnTo>
                    <a:pt x="3005" y="5781"/>
                  </a:lnTo>
                  <a:lnTo>
                    <a:pt x="3046" y="5757"/>
                  </a:lnTo>
                  <a:lnTo>
                    <a:pt x="3078" y="5725"/>
                  </a:lnTo>
                  <a:lnTo>
                    <a:pt x="3101" y="5687"/>
                  </a:lnTo>
                  <a:lnTo>
                    <a:pt x="3115" y="5645"/>
                  </a:lnTo>
                  <a:lnTo>
                    <a:pt x="3119" y="5598"/>
                  </a:lnTo>
                  <a:lnTo>
                    <a:pt x="3109" y="5551"/>
                  </a:lnTo>
                  <a:lnTo>
                    <a:pt x="3099" y="5529"/>
                  </a:lnTo>
                  <a:lnTo>
                    <a:pt x="3066" y="5462"/>
                  </a:lnTo>
                  <a:lnTo>
                    <a:pt x="3009" y="5326"/>
                  </a:lnTo>
                  <a:lnTo>
                    <a:pt x="2969" y="5194"/>
                  </a:lnTo>
                  <a:lnTo>
                    <a:pt x="2947" y="5072"/>
                  </a:lnTo>
                  <a:lnTo>
                    <a:pt x="2946" y="5017"/>
                  </a:lnTo>
                  <a:lnTo>
                    <a:pt x="2946" y="4985"/>
                  </a:lnTo>
                  <a:lnTo>
                    <a:pt x="2952" y="4925"/>
                  </a:lnTo>
                  <a:lnTo>
                    <a:pt x="2964" y="4868"/>
                  </a:lnTo>
                  <a:lnTo>
                    <a:pt x="2982" y="4815"/>
                  </a:lnTo>
                  <a:lnTo>
                    <a:pt x="3004" y="4766"/>
                  </a:lnTo>
                  <a:lnTo>
                    <a:pt x="3033" y="4721"/>
                  </a:lnTo>
                  <a:lnTo>
                    <a:pt x="3083" y="4660"/>
                  </a:lnTo>
                  <a:lnTo>
                    <a:pt x="3165" y="4592"/>
                  </a:lnTo>
                  <a:lnTo>
                    <a:pt x="3262" y="4542"/>
                  </a:lnTo>
                  <a:lnTo>
                    <a:pt x="3371" y="4508"/>
                  </a:lnTo>
                  <a:lnTo>
                    <a:pt x="3489" y="4491"/>
                  </a:lnTo>
                  <a:lnTo>
                    <a:pt x="3551" y="4489"/>
                  </a:lnTo>
                  <a:lnTo>
                    <a:pt x="3613" y="4491"/>
                  </a:lnTo>
                  <a:lnTo>
                    <a:pt x="3731" y="4508"/>
                  </a:lnTo>
                  <a:lnTo>
                    <a:pt x="3840" y="4542"/>
                  </a:lnTo>
                  <a:lnTo>
                    <a:pt x="3937" y="4592"/>
                  </a:lnTo>
                  <a:lnTo>
                    <a:pt x="4019" y="4660"/>
                  </a:lnTo>
                  <a:lnTo>
                    <a:pt x="4069" y="4721"/>
                  </a:lnTo>
                  <a:lnTo>
                    <a:pt x="4097" y="4766"/>
                  </a:lnTo>
                  <a:lnTo>
                    <a:pt x="4120" y="4815"/>
                  </a:lnTo>
                  <a:lnTo>
                    <a:pt x="4138" y="4868"/>
                  </a:lnTo>
                  <a:lnTo>
                    <a:pt x="4150" y="4925"/>
                  </a:lnTo>
                  <a:lnTo>
                    <a:pt x="4156" y="4985"/>
                  </a:lnTo>
                  <a:lnTo>
                    <a:pt x="4156" y="5017"/>
                  </a:lnTo>
                  <a:lnTo>
                    <a:pt x="4155" y="5072"/>
                  </a:lnTo>
                  <a:lnTo>
                    <a:pt x="4134" y="5194"/>
                  </a:lnTo>
                  <a:lnTo>
                    <a:pt x="4097" y="5326"/>
                  </a:lnTo>
                  <a:lnTo>
                    <a:pt x="4044" y="5462"/>
                  </a:lnTo>
                  <a:lnTo>
                    <a:pt x="4011" y="5529"/>
                  </a:lnTo>
                  <a:lnTo>
                    <a:pt x="4002" y="5553"/>
                  </a:lnTo>
                  <a:lnTo>
                    <a:pt x="3992" y="5599"/>
                  </a:lnTo>
                  <a:lnTo>
                    <a:pt x="3996" y="5645"/>
                  </a:lnTo>
                  <a:lnTo>
                    <a:pt x="4009" y="5687"/>
                  </a:lnTo>
                  <a:lnTo>
                    <a:pt x="4032" y="5726"/>
                  </a:lnTo>
                  <a:lnTo>
                    <a:pt x="4064" y="5757"/>
                  </a:lnTo>
                  <a:lnTo>
                    <a:pt x="4103" y="5781"/>
                  </a:lnTo>
                  <a:lnTo>
                    <a:pt x="4150" y="5792"/>
                  </a:lnTo>
                  <a:lnTo>
                    <a:pt x="4174" y="5794"/>
                  </a:lnTo>
                  <a:lnTo>
                    <a:pt x="5793" y="5794"/>
                  </a:lnTo>
                  <a:lnTo>
                    <a:pt x="5793" y="4176"/>
                  </a:lnTo>
                  <a:lnTo>
                    <a:pt x="5792" y="4150"/>
                  </a:lnTo>
                  <a:lnTo>
                    <a:pt x="5779" y="4105"/>
                  </a:lnTo>
                  <a:lnTo>
                    <a:pt x="5757" y="4065"/>
                  </a:lnTo>
                  <a:lnTo>
                    <a:pt x="5725" y="4034"/>
                  </a:lnTo>
                  <a:lnTo>
                    <a:pt x="5687" y="4010"/>
                  </a:lnTo>
                  <a:lnTo>
                    <a:pt x="5644" y="3996"/>
                  </a:lnTo>
                  <a:lnTo>
                    <a:pt x="5598" y="3993"/>
                  </a:lnTo>
                  <a:lnTo>
                    <a:pt x="5551" y="4002"/>
                  </a:lnTo>
                  <a:lnTo>
                    <a:pt x="5528" y="4013"/>
                  </a:lnTo>
                  <a:lnTo>
                    <a:pt x="5460" y="4044"/>
                  </a:lnTo>
                  <a:lnTo>
                    <a:pt x="5325" y="4097"/>
                  </a:lnTo>
                  <a:lnTo>
                    <a:pt x="5193" y="4136"/>
                  </a:lnTo>
                  <a:lnTo>
                    <a:pt x="5070" y="4155"/>
                  </a:lnTo>
                  <a:lnTo>
                    <a:pt x="5016" y="4158"/>
                  </a:lnTo>
                  <a:lnTo>
                    <a:pt x="4985" y="4157"/>
                  </a:lnTo>
                  <a:lnTo>
                    <a:pt x="4924" y="4152"/>
                  </a:lnTo>
                  <a:lnTo>
                    <a:pt x="4867" y="4139"/>
                  </a:lnTo>
                  <a:lnTo>
                    <a:pt x="4813" y="4122"/>
                  </a:lnTo>
                  <a:lnTo>
                    <a:pt x="4764" y="4098"/>
                  </a:lnTo>
                  <a:lnTo>
                    <a:pt x="4719" y="4070"/>
                  </a:lnTo>
                  <a:lnTo>
                    <a:pt x="4658" y="4021"/>
                  </a:lnTo>
                  <a:lnTo>
                    <a:pt x="4592" y="3938"/>
                  </a:lnTo>
                  <a:lnTo>
                    <a:pt x="4541" y="3842"/>
                  </a:lnTo>
                  <a:lnTo>
                    <a:pt x="4506" y="3733"/>
                  </a:lnTo>
                  <a:lnTo>
                    <a:pt x="4489" y="3614"/>
                  </a:lnTo>
                  <a:lnTo>
                    <a:pt x="4488" y="3551"/>
                  </a:lnTo>
                  <a:lnTo>
                    <a:pt x="4489" y="3489"/>
                  </a:lnTo>
                  <a:lnTo>
                    <a:pt x="4506" y="3371"/>
                  </a:lnTo>
                  <a:lnTo>
                    <a:pt x="4541" y="3262"/>
                  </a:lnTo>
                  <a:lnTo>
                    <a:pt x="4592" y="3166"/>
                  </a:lnTo>
                  <a:lnTo>
                    <a:pt x="4658" y="3084"/>
                  </a:lnTo>
                  <a:lnTo>
                    <a:pt x="4719" y="3033"/>
                  </a:lnTo>
                  <a:lnTo>
                    <a:pt x="4764" y="3006"/>
                  </a:lnTo>
                  <a:lnTo>
                    <a:pt x="4813" y="2982"/>
                  </a:lnTo>
                  <a:lnTo>
                    <a:pt x="4867" y="2964"/>
                  </a:lnTo>
                  <a:lnTo>
                    <a:pt x="4924" y="2953"/>
                  </a:lnTo>
                  <a:lnTo>
                    <a:pt x="4985" y="2946"/>
                  </a:lnTo>
                  <a:lnTo>
                    <a:pt x="5016" y="2946"/>
                  </a:lnTo>
                  <a:close/>
                </a:path>
              </a:pathLst>
            </a:custGeom>
            <a:solidFill>
              <a:srgbClr val="92D05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620"/>
            <p:cNvSpPr>
              <a:spLocks/>
            </p:cNvSpPr>
            <p:nvPr/>
          </p:nvSpPr>
          <p:spPr bwMode="auto">
            <a:xfrm rot="5400000">
              <a:off x="124771" y="4257334"/>
              <a:ext cx="2106727" cy="2141261"/>
            </a:xfrm>
            <a:custGeom>
              <a:avLst/>
              <a:gdLst>
                <a:gd name="T0" fmla="*/ 2147483646 w 5794"/>
                <a:gd name="T1" fmla="*/ 2147483646 h 5793"/>
                <a:gd name="T2" fmla="*/ 2147483646 w 5794"/>
                <a:gd name="T3" fmla="*/ 2147483646 h 5793"/>
                <a:gd name="T4" fmla="*/ 2147483646 w 5794"/>
                <a:gd name="T5" fmla="*/ 2147483646 h 5793"/>
                <a:gd name="T6" fmla="*/ 0 w 5794"/>
                <a:gd name="T7" fmla="*/ 2147483646 h 5793"/>
                <a:gd name="T8" fmla="*/ 2147483646 w 5794"/>
                <a:gd name="T9" fmla="*/ 2147483646 h 5793"/>
                <a:gd name="T10" fmla="*/ 2147483646 w 5794"/>
                <a:gd name="T11" fmla="*/ 2147483646 h 5793"/>
                <a:gd name="T12" fmla="*/ 2147483646 w 5794"/>
                <a:gd name="T13" fmla="*/ 2147483646 h 5793"/>
                <a:gd name="T14" fmla="*/ 2147483646 w 5794"/>
                <a:gd name="T15" fmla="*/ 2147483646 h 5793"/>
                <a:gd name="T16" fmla="*/ 2147483646 w 5794"/>
                <a:gd name="T17" fmla="*/ 2147483646 h 5793"/>
                <a:gd name="T18" fmla="*/ 2147483646 w 5794"/>
                <a:gd name="T19" fmla="*/ 2147483646 h 5793"/>
                <a:gd name="T20" fmla="*/ 2147483646 w 5794"/>
                <a:gd name="T21" fmla="*/ 2147483646 h 5793"/>
                <a:gd name="T22" fmla="*/ 2147483646 w 5794"/>
                <a:gd name="T23" fmla="*/ 2147483646 h 5793"/>
                <a:gd name="T24" fmla="*/ 2147483646 w 5794"/>
                <a:gd name="T25" fmla="*/ 2147483646 h 5793"/>
                <a:gd name="T26" fmla="*/ 2147483646 w 5794"/>
                <a:gd name="T27" fmla="*/ 2147483646 h 5793"/>
                <a:gd name="T28" fmla="*/ 2147483646 w 5794"/>
                <a:gd name="T29" fmla="*/ 2147483646 h 5793"/>
                <a:gd name="T30" fmla="*/ 2147483646 w 5794"/>
                <a:gd name="T31" fmla="*/ 2147483646 h 5793"/>
                <a:gd name="T32" fmla="*/ 2147483646 w 5794"/>
                <a:gd name="T33" fmla="*/ 2147483646 h 5793"/>
                <a:gd name="T34" fmla="*/ 2147483646 w 5794"/>
                <a:gd name="T35" fmla="*/ 2147483646 h 5793"/>
                <a:gd name="T36" fmla="*/ 2147483646 w 5794"/>
                <a:gd name="T37" fmla="*/ 2147483646 h 5793"/>
                <a:gd name="T38" fmla="*/ 2147483646 w 5794"/>
                <a:gd name="T39" fmla="*/ 2147483646 h 5793"/>
                <a:gd name="T40" fmla="*/ 2147483646 w 5794"/>
                <a:gd name="T41" fmla="*/ 2147483646 h 5793"/>
                <a:gd name="T42" fmla="*/ 2147483646 w 5794"/>
                <a:gd name="T43" fmla="*/ 2147483646 h 5793"/>
                <a:gd name="T44" fmla="*/ 2147483646 w 5794"/>
                <a:gd name="T45" fmla="*/ 2147483646 h 5793"/>
                <a:gd name="T46" fmla="*/ 2147483646 w 5794"/>
                <a:gd name="T47" fmla="*/ 2147483646 h 5793"/>
                <a:gd name="T48" fmla="*/ 2147483646 w 5794"/>
                <a:gd name="T49" fmla="*/ 2147483646 h 5793"/>
                <a:gd name="T50" fmla="*/ 2147483646 w 5794"/>
                <a:gd name="T51" fmla="*/ 2147483646 h 5793"/>
                <a:gd name="T52" fmla="*/ 2147483646 w 5794"/>
                <a:gd name="T53" fmla="*/ 2147483646 h 5793"/>
                <a:gd name="T54" fmla="*/ 2147483646 w 5794"/>
                <a:gd name="T55" fmla="*/ 2147483646 h 5793"/>
                <a:gd name="T56" fmla="*/ 2147483646 w 5794"/>
                <a:gd name="T57" fmla="*/ 2147483646 h 5793"/>
                <a:gd name="T58" fmla="*/ 2147483646 w 5794"/>
                <a:gd name="T59" fmla="*/ 2147483646 h 5793"/>
                <a:gd name="T60" fmla="*/ 2147483646 w 5794"/>
                <a:gd name="T61" fmla="*/ 2147483646 h 5793"/>
                <a:gd name="T62" fmla="*/ 2147483646 w 5794"/>
                <a:gd name="T63" fmla="*/ 0 h 5793"/>
                <a:gd name="T64" fmla="*/ 2147483646 w 5794"/>
                <a:gd name="T65" fmla="*/ 2147483646 h 5793"/>
                <a:gd name="T66" fmla="*/ 2147483646 w 5794"/>
                <a:gd name="T67" fmla="*/ 2147483646 h 5793"/>
                <a:gd name="T68" fmla="*/ 2147483646 w 5794"/>
                <a:gd name="T69" fmla="*/ 2147483646 h 5793"/>
                <a:gd name="T70" fmla="*/ 2147483646 w 5794"/>
                <a:gd name="T71" fmla="*/ 2147483646 h 5793"/>
                <a:gd name="T72" fmla="*/ 2147483646 w 5794"/>
                <a:gd name="T73" fmla="*/ 2147483646 h 5793"/>
                <a:gd name="T74" fmla="*/ 2147483646 w 5794"/>
                <a:gd name="T75" fmla="*/ 2147483646 h 5793"/>
                <a:gd name="T76" fmla="*/ 2147483646 w 5794"/>
                <a:gd name="T77" fmla="*/ 2147483646 h 5793"/>
                <a:gd name="T78" fmla="*/ 2147483646 w 5794"/>
                <a:gd name="T79" fmla="*/ 2147483646 h 5793"/>
                <a:gd name="T80" fmla="*/ 2147483646 w 5794"/>
                <a:gd name="T81" fmla="*/ 2147483646 h 5793"/>
                <a:gd name="T82" fmla="*/ 2147483646 w 5794"/>
                <a:gd name="T83" fmla="*/ 2147483646 h 5793"/>
                <a:gd name="T84" fmla="*/ 2147483646 w 5794"/>
                <a:gd name="T85" fmla="*/ 2147483646 h 5793"/>
                <a:gd name="T86" fmla="*/ 2147483646 w 5794"/>
                <a:gd name="T87" fmla="*/ 2147483646 h 5793"/>
                <a:gd name="T88" fmla="*/ 2147483646 w 5794"/>
                <a:gd name="T89" fmla="*/ 2147483646 h 5793"/>
                <a:gd name="T90" fmla="*/ 2147483646 w 5794"/>
                <a:gd name="T91" fmla="*/ 2147483646 h 5793"/>
                <a:gd name="T92" fmla="*/ 2147483646 w 5794"/>
                <a:gd name="T93" fmla="*/ 2147483646 h 5793"/>
                <a:gd name="T94" fmla="*/ 2147483646 w 5794"/>
                <a:gd name="T95" fmla="*/ 2147483646 h 5793"/>
                <a:gd name="T96" fmla="*/ 2147483646 w 5794"/>
                <a:gd name="T97" fmla="*/ 2147483646 h 5793"/>
                <a:gd name="T98" fmla="*/ 2147483646 w 5794"/>
                <a:gd name="T99" fmla="*/ 2147483646 h 5793"/>
                <a:gd name="T100" fmla="*/ 2147483646 w 5794"/>
                <a:gd name="T101" fmla="*/ 2147483646 h 5793"/>
                <a:gd name="T102" fmla="*/ 2147483646 w 5794"/>
                <a:gd name="T103" fmla="*/ 2147483646 h 5793"/>
                <a:gd name="T104" fmla="*/ 2147483646 w 5794"/>
                <a:gd name="T105" fmla="*/ 2147483646 h 5793"/>
                <a:gd name="T106" fmla="*/ 2147483646 w 5794"/>
                <a:gd name="T107" fmla="*/ 2147483646 h 5793"/>
                <a:gd name="T108" fmla="*/ 2147483646 w 5794"/>
                <a:gd name="T109" fmla="*/ 2147483646 h 57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4"/>
                <a:gd name="T166" fmla="*/ 0 h 5793"/>
                <a:gd name="T167" fmla="*/ 5794 w 5794"/>
                <a:gd name="T168" fmla="*/ 5793 h 57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4" h="5793">
                  <a:moveTo>
                    <a:pt x="777" y="2847"/>
                  </a:moveTo>
                  <a:lnTo>
                    <a:pt x="722" y="2846"/>
                  </a:lnTo>
                  <a:lnTo>
                    <a:pt x="600" y="2824"/>
                  </a:lnTo>
                  <a:lnTo>
                    <a:pt x="468" y="2783"/>
                  </a:lnTo>
                  <a:lnTo>
                    <a:pt x="332" y="2727"/>
                  </a:lnTo>
                  <a:lnTo>
                    <a:pt x="265" y="2694"/>
                  </a:lnTo>
                  <a:lnTo>
                    <a:pt x="241" y="2684"/>
                  </a:lnTo>
                  <a:lnTo>
                    <a:pt x="195" y="2674"/>
                  </a:lnTo>
                  <a:lnTo>
                    <a:pt x="149" y="2676"/>
                  </a:lnTo>
                  <a:lnTo>
                    <a:pt x="107" y="2690"/>
                  </a:lnTo>
                  <a:lnTo>
                    <a:pt x="68" y="2715"/>
                  </a:lnTo>
                  <a:lnTo>
                    <a:pt x="37" y="2748"/>
                  </a:lnTo>
                  <a:lnTo>
                    <a:pt x="13" y="2788"/>
                  </a:lnTo>
                  <a:lnTo>
                    <a:pt x="2" y="2833"/>
                  </a:lnTo>
                  <a:lnTo>
                    <a:pt x="0" y="2859"/>
                  </a:lnTo>
                  <a:lnTo>
                    <a:pt x="0" y="4488"/>
                  </a:lnTo>
                  <a:lnTo>
                    <a:pt x="1618" y="4488"/>
                  </a:lnTo>
                  <a:lnTo>
                    <a:pt x="1644" y="4490"/>
                  </a:lnTo>
                  <a:lnTo>
                    <a:pt x="1689" y="4502"/>
                  </a:lnTo>
                  <a:lnTo>
                    <a:pt x="1728" y="4525"/>
                  </a:lnTo>
                  <a:lnTo>
                    <a:pt x="1760" y="4557"/>
                  </a:lnTo>
                  <a:lnTo>
                    <a:pt x="1784" y="4595"/>
                  </a:lnTo>
                  <a:lnTo>
                    <a:pt x="1798" y="4637"/>
                  </a:lnTo>
                  <a:lnTo>
                    <a:pt x="1801" y="4684"/>
                  </a:lnTo>
                  <a:lnTo>
                    <a:pt x="1792" y="4731"/>
                  </a:lnTo>
                  <a:lnTo>
                    <a:pt x="1781" y="4754"/>
                  </a:lnTo>
                  <a:lnTo>
                    <a:pt x="1750" y="4821"/>
                  </a:lnTo>
                  <a:lnTo>
                    <a:pt x="1697" y="4956"/>
                  </a:lnTo>
                  <a:lnTo>
                    <a:pt x="1658" y="5088"/>
                  </a:lnTo>
                  <a:lnTo>
                    <a:pt x="1637" y="5210"/>
                  </a:lnTo>
                  <a:lnTo>
                    <a:pt x="1636" y="5265"/>
                  </a:lnTo>
                  <a:lnTo>
                    <a:pt x="1636" y="5297"/>
                  </a:lnTo>
                  <a:lnTo>
                    <a:pt x="1642" y="5358"/>
                  </a:lnTo>
                  <a:lnTo>
                    <a:pt x="1655" y="5415"/>
                  </a:lnTo>
                  <a:lnTo>
                    <a:pt x="1672" y="5468"/>
                  </a:lnTo>
                  <a:lnTo>
                    <a:pt x="1696" y="5517"/>
                  </a:lnTo>
                  <a:lnTo>
                    <a:pt x="1723" y="5561"/>
                  </a:lnTo>
                  <a:lnTo>
                    <a:pt x="1773" y="5624"/>
                  </a:lnTo>
                  <a:lnTo>
                    <a:pt x="1856" y="5690"/>
                  </a:lnTo>
                  <a:lnTo>
                    <a:pt x="1952" y="5740"/>
                  </a:lnTo>
                  <a:lnTo>
                    <a:pt x="2061" y="5775"/>
                  </a:lnTo>
                  <a:lnTo>
                    <a:pt x="2179" y="5792"/>
                  </a:lnTo>
                  <a:lnTo>
                    <a:pt x="2241" y="5793"/>
                  </a:lnTo>
                  <a:lnTo>
                    <a:pt x="2304" y="5792"/>
                  </a:lnTo>
                  <a:lnTo>
                    <a:pt x="2423" y="5775"/>
                  </a:lnTo>
                  <a:lnTo>
                    <a:pt x="2532" y="5740"/>
                  </a:lnTo>
                  <a:lnTo>
                    <a:pt x="2628" y="5690"/>
                  </a:lnTo>
                  <a:lnTo>
                    <a:pt x="2711" y="5624"/>
                  </a:lnTo>
                  <a:lnTo>
                    <a:pt x="2760" y="5561"/>
                  </a:lnTo>
                  <a:lnTo>
                    <a:pt x="2788" y="5517"/>
                  </a:lnTo>
                  <a:lnTo>
                    <a:pt x="2812" y="5468"/>
                  </a:lnTo>
                  <a:lnTo>
                    <a:pt x="2828" y="5415"/>
                  </a:lnTo>
                  <a:lnTo>
                    <a:pt x="2841" y="5358"/>
                  </a:lnTo>
                  <a:lnTo>
                    <a:pt x="2847" y="5297"/>
                  </a:lnTo>
                  <a:lnTo>
                    <a:pt x="2848" y="5265"/>
                  </a:lnTo>
                  <a:lnTo>
                    <a:pt x="2845" y="5210"/>
                  </a:lnTo>
                  <a:lnTo>
                    <a:pt x="2823" y="5088"/>
                  </a:lnTo>
                  <a:lnTo>
                    <a:pt x="2783" y="4957"/>
                  </a:lnTo>
                  <a:lnTo>
                    <a:pt x="2727" y="4821"/>
                  </a:lnTo>
                  <a:lnTo>
                    <a:pt x="2694" y="4754"/>
                  </a:lnTo>
                  <a:lnTo>
                    <a:pt x="2683" y="4731"/>
                  </a:lnTo>
                  <a:lnTo>
                    <a:pt x="2674" y="4684"/>
                  </a:lnTo>
                  <a:lnTo>
                    <a:pt x="2677" y="4639"/>
                  </a:lnTo>
                  <a:lnTo>
                    <a:pt x="2691" y="4596"/>
                  </a:lnTo>
                  <a:lnTo>
                    <a:pt x="2714" y="4557"/>
                  </a:lnTo>
                  <a:lnTo>
                    <a:pt x="2747" y="4526"/>
                  </a:lnTo>
                  <a:lnTo>
                    <a:pt x="2787" y="4502"/>
                  </a:lnTo>
                  <a:lnTo>
                    <a:pt x="2834" y="4490"/>
                  </a:lnTo>
                  <a:lnTo>
                    <a:pt x="2858" y="4488"/>
                  </a:lnTo>
                  <a:lnTo>
                    <a:pt x="4489" y="4488"/>
                  </a:lnTo>
                  <a:lnTo>
                    <a:pt x="4489" y="2859"/>
                  </a:lnTo>
                  <a:lnTo>
                    <a:pt x="4490" y="2833"/>
                  </a:lnTo>
                  <a:lnTo>
                    <a:pt x="4502" y="2788"/>
                  </a:lnTo>
                  <a:lnTo>
                    <a:pt x="4525" y="2748"/>
                  </a:lnTo>
                  <a:lnTo>
                    <a:pt x="4557" y="2715"/>
                  </a:lnTo>
                  <a:lnTo>
                    <a:pt x="4595" y="2690"/>
                  </a:lnTo>
                  <a:lnTo>
                    <a:pt x="4638" y="2676"/>
                  </a:lnTo>
                  <a:lnTo>
                    <a:pt x="4685" y="2674"/>
                  </a:lnTo>
                  <a:lnTo>
                    <a:pt x="4731" y="2684"/>
                  </a:lnTo>
                  <a:lnTo>
                    <a:pt x="4753" y="2694"/>
                  </a:lnTo>
                  <a:lnTo>
                    <a:pt x="4821" y="2727"/>
                  </a:lnTo>
                  <a:lnTo>
                    <a:pt x="4957" y="2783"/>
                  </a:lnTo>
                  <a:lnTo>
                    <a:pt x="5089" y="2824"/>
                  </a:lnTo>
                  <a:lnTo>
                    <a:pt x="5211" y="2846"/>
                  </a:lnTo>
                  <a:lnTo>
                    <a:pt x="5265" y="2847"/>
                  </a:lnTo>
                  <a:lnTo>
                    <a:pt x="5298" y="2847"/>
                  </a:lnTo>
                  <a:lnTo>
                    <a:pt x="5357" y="2841"/>
                  </a:lnTo>
                  <a:lnTo>
                    <a:pt x="5414" y="2829"/>
                  </a:lnTo>
                  <a:lnTo>
                    <a:pt x="5467" y="2811"/>
                  </a:lnTo>
                  <a:lnTo>
                    <a:pt x="5517" y="2788"/>
                  </a:lnTo>
                  <a:lnTo>
                    <a:pt x="5562" y="2760"/>
                  </a:lnTo>
                  <a:lnTo>
                    <a:pt x="5623" y="2710"/>
                  </a:lnTo>
                  <a:lnTo>
                    <a:pt x="5690" y="2628"/>
                  </a:lnTo>
                  <a:lnTo>
                    <a:pt x="5741" y="2531"/>
                  </a:lnTo>
                  <a:lnTo>
                    <a:pt x="5775" y="2422"/>
                  </a:lnTo>
                  <a:lnTo>
                    <a:pt x="5791" y="2304"/>
                  </a:lnTo>
                  <a:lnTo>
                    <a:pt x="5794" y="2242"/>
                  </a:lnTo>
                  <a:lnTo>
                    <a:pt x="5791" y="2180"/>
                  </a:lnTo>
                  <a:lnTo>
                    <a:pt x="5775" y="2061"/>
                  </a:lnTo>
                  <a:lnTo>
                    <a:pt x="5741" y="1953"/>
                  </a:lnTo>
                  <a:lnTo>
                    <a:pt x="5690" y="1856"/>
                  </a:lnTo>
                  <a:lnTo>
                    <a:pt x="5623" y="1774"/>
                  </a:lnTo>
                  <a:lnTo>
                    <a:pt x="5562" y="1724"/>
                  </a:lnTo>
                  <a:lnTo>
                    <a:pt x="5517" y="1695"/>
                  </a:lnTo>
                  <a:lnTo>
                    <a:pt x="5467" y="1673"/>
                  </a:lnTo>
                  <a:lnTo>
                    <a:pt x="5414" y="1655"/>
                  </a:lnTo>
                  <a:lnTo>
                    <a:pt x="5357" y="1643"/>
                  </a:lnTo>
                  <a:lnTo>
                    <a:pt x="5298" y="1637"/>
                  </a:lnTo>
                  <a:lnTo>
                    <a:pt x="5265" y="1635"/>
                  </a:lnTo>
                  <a:lnTo>
                    <a:pt x="5211" y="1638"/>
                  </a:lnTo>
                  <a:lnTo>
                    <a:pt x="5089" y="1659"/>
                  </a:lnTo>
                  <a:lnTo>
                    <a:pt x="4957" y="1696"/>
                  </a:lnTo>
                  <a:lnTo>
                    <a:pt x="4821" y="1750"/>
                  </a:lnTo>
                  <a:lnTo>
                    <a:pt x="4753" y="1781"/>
                  </a:lnTo>
                  <a:lnTo>
                    <a:pt x="4730" y="1791"/>
                  </a:lnTo>
                  <a:lnTo>
                    <a:pt x="4683" y="1800"/>
                  </a:lnTo>
                  <a:lnTo>
                    <a:pt x="4638" y="1797"/>
                  </a:lnTo>
                  <a:lnTo>
                    <a:pt x="4595" y="1785"/>
                  </a:lnTo>
                  <a:lnTo>
                    <a:pt x="4556" y="1760"/>
                  </a:lnTo>
                  <a:lnTo>
                    <a:pt x="4525" y="1729"/>
                  </a:lnTo>
                  <a:lnTo>
                    <a:pt x="4502" y="1689"/>
                  </a:lnTo>
                  <a:lnTo>
                    <a:pt x="4490" y="1643"/>
                  </a:lnTo>
                  <a:lnTo>
                    <a:pt x="4489" y="1619"/>
                  </a:lnTo>
                  <a:lnTo>
                    <a:pt x="4489" y="0"/>
                  </a:lnTo>
                  <a:lnTo>
                    <a:pt x="4489" y="311"/>
                  </a:lnTo>
                  <a:lnTo>
                    <a:pt x="4489" y="0"/>
                  </a:lnTo>
                  <a:lnTo>
                    <a:pt x="2858" y="0"/>
                  </a:lnTo>
                  <a:lnTo>
                    <a:pt x="2834" y="1"/>
                  </a:lnTo>
                  <a:lnTo>
                    <a:pt x="2787" y="14"/>
                  </a:lnTo>
                  <a:lnTo>
                    <a:pt x="2747" y="36"/>
                  </a:lnTo>
                  <a:lnTo>
                    <a:pt x="2714" y="68"/>
                  </a:lnTo>
                  <a:lnTo>
                    <a:pt x="2691" y="106"/>
                  </a:lnTo>
                  <a:lnTo>
                    <a:pt x="2677" y="150"/>
                  </a:lnTo>
                  <a:lnTo>
                    <a:pt x="2674" y="195"/>
                  </a:lnTo>
                  <a:lnTo>
                    <a:pt x="2683" y="242"/>
                  </a:lnTo>
                  <a:lnTo>
                    <a:pt x="2694" y="264"/>
                  </a:lnTo>
                  <a:lnTo>
                    <a:pt x="2727" y="332"/>
                  </a:lnTo>
                  <a:lnTo>
                    <a:pt x="2783" y="468"/>
                  </a:lnTo>
                  <a:lnTo>
                    <a:pt x="2823" y="600"/>
                  </a:lnTo>
                  <a:lnTo>
                    <a:pt x="2845" y="722"/>
                  </a:lnTo>
                  <a:lnTo>
                    <a:pt x="2848" y="776"/>
                  </a:lnTo>
                  <a:lnTo>
                    <a:pt x="2847" y="809"/>
                  </a:lnTo>
                  <a:lnTo>
                    <a:pt x="2841" y="869"/>
                  </a:lnTo>
                  <a:lnTo>
                    <a:pt x="2828" y="925"/>
                  </a:lnTo>
                  <a:lnTo>
                    <a:pt x="2812" y="978"/>
                  </a:lnTo>
                  <a:lnTo>
                    <a:pt x="2788" y="1028"/>
                  </a:lnTo>
                  <a:lnTo>
                    <a:pt x="2760" y="1073"/>
                  </a:lnTo>
                  <a:lnTo>
                    <a:pt x="2711" y="1134"/>
                  </a:lnTo>
                  <a:lnTo>
                    <a:pt x="2628" y="1201"/>
                  </a:lnTo>
                  <a:lnTo>
                    <a:pt x="2532" y="1252"/>
                  </a:lnTo>
                  <a:lnTo>
                    <a:pt x="2423" y="1285"/>
                  </a:lnTo>
                  <a:lnTo>
                    <a:pt x="2304" y="1304"/>
                  </a:lnTo>
                  <a:lnTo>
                    <a:pt x="2241" y="1305"/>
                  </a:lnTo>
                  <a:lnTo>
                    <a:pt x="2179" y="1304"/>
                  </a:lnTo>
                  <a:lnTo>
                    <a:pt x="2061" y="1285"/>
                  </a:lnTo>
                  <a:lnTo>
                    <a:pt x="1952" y="1252"/>
                  </a:lnTo>
                  <a:lnTo>
                    <a:pt x="1856" y="1201"/>
                  </a:lnTo>
                  <a:lnTo>
                    <a:pt x="1773" y="1134"/>
                  </a:lnTo>
                  <a:lnTo>
                    <a:pt x="1723" y="1073"/>
                  </a:lnTo>
                  <a:lnTo>
                    <a:pt x="1696" y="1028"/>
                  </a:lnTo>
                  <a:lnTo>
                    <a:pt x="1672" y="978"/>
                  </a:lnTo>
                  <a:lnTo>
                    <a:pt x="1655" y="925"/>
                  </a:lnTo>
                  <a:lnTo>
                    <a:pt x="1642" y="869"/>
                  </a:lnTo>
                  <a:lnTo>
                    <a:pt x="1636" y="809"/>
                  </a:lnTo>
                  <a:lnTo>
                    <a:pt x="1636" y="776"/>
                  </a:lnTo>
                  <a:lnTo>
                    <a:pt x="1637" y="722"/>
                  </a:lnTo>
                  <a:lnTo>
                    <a:pt x="1658" y="600"/>
                  </a:lnTo>
                  <a:lnTo>
                    <a:pt x="1697" y="468"/>
                  </a:lnTo>
                  <a:lnTo>
                    <a:pt x="1750" y="332"/>
                  </a:lnTo>
                  <a:lnTo>
                    <a:pt x="1781" y="264"/>
                  </a:lnTo>
                  <a:lnTo>
                    <a:pt x="1792" y="242"/>
                  </a:lnTo>
                  <a:lnTo>
                    <a:pt x="1801" y="194"/>
                  </a:lnTo>
                  <a:lnTo>
                    <a:pt x="1798" y="149"/>
                  </a:lnTo>
                  <a:lnTo>
                    <a:pt x="1784" y="106"/>
                  </a:lnTo>
                  <a:lnTo>
                    <a:pt x="1760" y="67"/>
                  </a:lnTo>
                  <a:lnTo>
                    <a:pt x="1728" y="36"/>
                  </a:lnTo>
                  <a:lnTo>
                    <a:pt x="1689" y="13"/>
                  </a:lnTo>
                  <a:lnTo>
                    <a:pt x="1644" y="1"/>
                  </a:lnTo>
                  <a:lnTo>
                    <a:pt x="1618" y="0"/>
                  </a:lnTo>
                  <a:lnTo>
                    <a:pt x="0" y="0"/>
                  </a:lnTo>
                  <a:lnTo>
                    <a:pt x="0" y="1617"/>
                  </a:lnTo>
                  <a:lnTo>
                    <a:pt x="2" y="1643"/>
                  </a:lnTo>
                  <a:lnTo>
                    <a:pt x="13" y="1689"/>
                  </a:lnTo>
                  <a:lnTo>
                    <a:pt x="37" y="1729"/>
                  </a:lnTo>
                  <a:lnTo>
                    <a:pt x="68" y="1760"/>
                  </a:lnTo>
                  <a:lnTo>
                    <a:pt x="107" y="1785"/>
                  </a:lnTo>
                  <a:lnTo>
                    <a:pt x="149" y="1797"/>
                  </a:lnTo>
                  <a:lnTo>
                    <a:pt x="195" y="1800"/>
                  </a:lnTo>
                  <a:lnTo>
                    <a:pt x="241" y="1791"/>
                  </a:lnTo>
                  <a:lnTo>
                    <a:pt x="265" y="1781"/>
                  </a:lnTo>
                  <a:lnTo>
                    <a:pt x="332" y="1750"/>
                  </a:lnTo>
                  <a:lnTo>
                    <a:pt x="468" y="1696"/>
                  </a:lnTo>
                  <a:lnTo>
                    <a:pt x="600" y="1659"/>
                  </a:lnTo>
                  <a:lnTo>
                    <a:pt x="722" y="1638"/>
                  </a:lnTo>
                  <a:lnTo>
                    <a:pt x="777" y="1635"/>
                  </a:lnTo>
                  <a:lnTo>
                    <a:pt x="808" y="1637"/>
                  </a:lnTo>
                  <a:lnTo>
                    <a:pt x="869" y="1643"/>
                  </a:lnTo>
                  <a:lnTo>
                    <a:pt x="926" y="1655"/>
                  </a:lnTo>
                  <a:lnTo>
                    <a:pt x="979" y="1673"/>
                  </a:lnTo>
                  <a:lnTo>
                    <a:pt x="1028" y="1695"/>
                  </a:lnTo>
                  <a:lnTo>
                    <a:pt x="1073" y="1724"/>
                  </a:lnTo>
                  <a:lnTo>
                    <a:pt x="1134" y="1774"/>
                  </a:lnTo>
                  <a:lnTo>
                    <a:pt x="1202" y="1856"/>
                  </a:lnTo>
                  <a:lnTo>
                    <a:pt x="1252" y="1953"/>
                  </a:lnTo>
                  <a:lnTo>
                    <a:pt x="1286" y="2061"/>
                  </a:lnTo>
                  <a:lnTo>
                    <a:pt x="1303" y="2180"/>
                  </a:lnTo>
                  <a:lnTo>
                    <a:pt x="1304" y="2242"/>
                  </a:lnTo>
                  <a:lnTo>
                    <a:pt x="1303" y="2304"/>
                  </a:lnTo>
                  <a:lnTo>
                    <a:pt x="1286" y="2422"/>
                  </a:lnTo>
                  <a:lnTo>
                    <a:pt x="1252" y="2531"/>
                  </a:lnTo>
                  <a:lnTo>
                    <a:pt x="1202" y="2628"/>
                  </a:lnTo>
                  <a:lnTo>
                    <a:pt x="1134" y="2710"/>
                  </a:lnTo>
                  <a:lnTo>
                    <a:pt x="1073" y="2760"/>
                  </a:lnTo>
                  <a:lnTo>
                    <a:pt x="1028" y="2788"/>
                  </a:lnTo>
                  <a:lnTo>
                    <a:pt x="979" y="2811"/>
                  </a:lnTo>
                  <a:lnTo>
                    <a:pt x="926" y="2829"/>
                  </a:lnTo>
                  <a:lnTo>
                    <a:pt x="869" y="2841"/>
                  </a:lnTo>
                  <a:lnTo>
                    <a:pt x="808" y="2847"/>
                  </a:lnTo>
                  <a:lnTo>
                    <a:pt x="777" y="2847"/>
                  </a:lnTo>
                  <a:close/>
                </a:path>
              </a:pathLst>
            </a:custGeom>
            <a:solidFill>
              <a:srgbClr val="C000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622"/>
            <p:cNvSpPr>
              <a:spLocks/>
            </p:cNvSpPr>
            <p:nvPr/>
          </p:nvSpPr>
          <p:spPr bwMode="auto">
            <a:xfrm rot="5400000">
              <a:off x="2267498" y="2150595"/>
              <a:ext cx="2105273" cy="2142739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2147483646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5016" y="2946"/>
                  </a:moveTo>
                  <a:lnTo>
                    <a:pt x="5070" y="2947"/>
                  </a:lnTo>
                  <a:lnTo>
                    <a:pt x="5193" y="2969"/>
                  </a:lnTo>
                  <a:lnTo>
                    <a:pt x="5324" y="3011"/>
                  </a:lnTo>
                  <a:lnTo>
                    <a:pt x="5460" y="3067"/>
                  </a:lnTo>
                  <a:lnTo>
                    <a:pt x="5528" y="3100"/>
                  </a:lnTo>
                  <a:lnTo>
                    <a:pt x="5551" y="3111"/>
                  </a:lnTo>
                  <a:lnTo>
                    <a:pt x="5598" y="3120"/>
                  </a:lnTo>
                  <a:lnTo>
                    <a:pt x="5643" y="3117"/>
                  </a:lnTo>
                  <a:lnTo>
                    <a:pt x="5686" y="3103"/>
                  </a:lnTo>
                  <a:lnTo>
                    <a:pt x="5725" y="3078"/>
                  </a:lnTo>
                  <a:lnTo>
                    <a:pt x="5756" y="3046"/>
                  </a:lnTo>
                  <a:lnTo>
                    <a:pt x="5779" y="3006"/>
                  </a:lnTo>
                  <a:lnTo>
                    <a:pt x="5792" y="2960"/>
                  </a:lnTo>
                  <a:lnTo>
                    <a:pt x="5793" y="2934"/>
                  </a:lnTo>
                  <a:lnTo>
                    <a:pt x="5793" y="1305"/>
                  </a:lnTo>
                  <a:lnTo>
                    <a:pt x="4174" y="1305"/>
                  </a:lnTo>
                  <a:lnTo>
                    <a:pt x="4150" y="1304"/>
                  </a:lnTo>
                  <a:lnTo>
                    <a:pt x="4103" y="1291"/>
                  </a:lnTo>
                  <a:lnTo>
                    <a:pt x="4064" y="1269"/>
                  </a:lnTo>
                  <a:lnTo>
                    <a:pt x="4032" y="1237"/>
                  </a:lnTo>
                  <a:lnTo>
                    <a:pt x="4009" y="1199"/>
                  </a:lnTo>
                  <a:lnTo>
                    <a:pt x="3996" y="1156"/>
                  </a:lnTo>
                  <a:lnTo>
                    <a:pt x="3992" y="1110"/>
                  </a:lnTo>
                  <a:lnTo>
                    <a:pt x="4002" y="1063"/>
                  </a:lnTo>
                  <a:lnTo>
                    <a:pt x="4011" y="1040"/>
                  </a:lnTo>
                  <a:lnTo>
                    <a:pt x="4044" y="973"/>
                  </a:lnTo>
                  <a:lnTo>
                    <a:pt x="4097" y="837"/>
                  </a:lnTo>
                  <a:lnTo>
                    <a:pt x="4134" y="705"/>
                  </a:lnTo>
                  <a:lnTo>
                    <a:pt x="4155" y="583"/>
                  </a:lnTo>
                  <a:lnTo>
                    <a:pt x="4156" y="529"/>
                  </a:lnTo>
                  <a:lnTo>
                    <a:pt x="4156" y="496"/>
                  </a:lnTo>
                  <a:lnTo>
                    <a:pt x="4150" y="436"/>
                  </a:lnTo>
                  <a:lnTo>
                    <a:pt x="4138" y="379"/>
                  </a:lnTo>
                  <a:lnTo>
                    <a:pt x="4120" y="327"/>
                  </a:lnTo>
                  <a:lnTo>
                    <a:pt x="4097" y="277"/>
                  </a:lnTo>
                  <a:lnTo>
                    <a:pt x="4069" y="232"/>
                  </a:lnTo>
                  <a:lnTo>
                    <a:pt x="4019" y="170"/>
                  </a:lnTo>
                  <a:lnTo>
                    <a:pt x="3937" y="104"/>
                  </a:lnTo>
                  <a:lnTo>
                    <a:pt x="3840" y="53"/>
                  </a:lnTo>
                  <a:lnTo>
                    <a:pt x="3731" y="19"/>
                  </a:lnTo>
                  <a:lnTo>
                    <a:pt x="3613" y="1"/>
                  </a:lnTo>
                  <a:lnTo>
                    <a:pt x="3551" y="0"/>
                  </a:lnTo>
                  <a:lnTo>
                    <a:pt x="3489" y="1"/>
                  </a:lnTo>
                  <a:lnTo>
                    <a:pt x="3371" y="19"/>
                  </a:lnTo>
                  <a:lnTo>
                    <a:pt x="3262" y="53"/>
                  </a:lnTo>
                  <a:lnTo>
                    <a:pt x="3165" y="104"/>
                  </a:lnTo>
                  <a:lnTo>
                    <a:pt x="3083" y="170"/>
                  </a:lnTo>
                  <a:lnTo>
                    <a:pt x="3033" y="232"/>
                  </a:lnTo>
                  <a:lnTo>
                    <a:pt x="3004" y="277"/>
                  </a:lnTo>
                  <a:lnTo>
                    <a:pt x="2982" y="327"/>
                  </a:lnTo>
                  <a:lnTo>
                    <a:pt x="2964" y="379"/>
                  </a:lnTo>
                  <a:lnTo>
                    <a:pt x="2952" y="436"/>
                  </a:lnTo>
                  <a:lnTo>
                    <a:pt x="2946" y="496"/>
                  </a:lnTo>
                  <a:lnTo>
                    <a:pt x="2946" y="529"/>
                  </a:lnTo>
                  <a:lnTo>
                    <a:pt x="2947" y="583"/>
                  </a:lnTo>
                  <a:lnTo>
                    <a:pt x="2969" y="705"/>
                  </a:lnTo>
                  <a:lnTo>
                    <a:pt x="3009" y="837"/>
                  </a:lnTo>
                  <a:lnTo>
                    <a:pt x="3066" y="972"/>
                  </a:lnTo>
                  <a:lnTo>
                    <a:pt x="3099" y="1040"/>
                  </a:lnTo>
                  <a:lnTo>
                    <a:pt x="3109" y="1063"/>
                  </a:lnTo>
                  <a:lnTo>
                    <a:pt x="3119" y="1110"/>
                  </a:lnTo>
                  <a:lnTo>
                    <a:pt x="3115" y="1155"/>
                  </a:lnTo>
                  <a:lnTo>
                    <a:pt x="3101" y="1199"/>
                  </a:lnTo>
                  <a:lnTo>
                    <a:pt x="3078" y="1237"/>
                  </a:lnTo>
                  <a:lnTo>
                    <a:pt x="3046" y="1269"/>
                  </a:lnTo>
                  <a:lnTo>
                    <a:pt x="3005" y="1291"/>
                  </a:lnTo>
                  <a:lnTo>
                    <a:pt x="2960" y="1304"/>
                  </a:lnTo>
                  <a:lnTo>
                    <a:pt x="2934" y="1305"/>
                  </a:lnTo>
                  <a:lnTo>
                    <a:pt x="1304" y="1305"/>
                  </a:lnTo>
                  <a:lnTo>
                    <a:pt x="1304" y="2934"/>
                  </a:lnTo>
                  <a:lnTo>
                    <a:pt x="1304" y="2960"/>
                  </a:lnTo>
                  <a:lnTo>
                    <a:pt x="1291" y="3006"/>
                  </a:lnTo>
                  <a:lnTo>
                    <a:pt x="1267" y="3046"/>
                  </a:lnTo>
                  <a:lnTo>
                    <a:pt x="1236" y="3078"/>
                  </a:lnTo>
                  <a:lnTo>
                    <a:pt x="1197" y="3103"/>
                  </a:lnTo>
                  <a:lnTo>
                    <a:pt x="1154" y="3117"/>
                  </a:lnTo>
                  <a:lnTo>
                    <a:pt x="1109" y="3120"/>
                  </a:lnTo>
                  <a:lnTo>
                    <a:pt x="1062" y="3111"/>
                  </a:lnTo>
                  <a:lnTo>
                    <a:pt x="1039" y="3100"/>
                  </a:lnTo>
                  <a:lnTo>
                    <a:pt x="972" y="3067"/>
                  </a:lnTo>
                  <a:lnTo>
                    <a:pt x="836" y="3011"/>
                  </a:lnTo>
                  <a:lnTo>
                    <a:pt x="703" y="2969"/>
                  </a:lnTo>
                  <a:lnTo>
                    <a:pt x="582" y="2947"/>
                  </a:lnTo>
                  <a:lnTo>
                    <a:pt x="527" y="2946"/>
                  </a:lnTo>
                  <a:lnTo>
                    <a:pt x="496" y="2946"/>
                  </a:lnTo>
                  <a:lnTo>
                    <a:pt x="435" y="2953"/>
                  </a:lnTo>
                  <a:lnTo>
                    <a:pt x="378" y="2964"/>
                  </a:lnTo>
                  <a:lnTo>
                    <a:pt x="325" y="2982"/>
                  </a:lnTo>
                  <a:lnTo>
                    <a:pt x="276" y="3006"/>
                  </a:lnTo>
                  <a:lnTo>
                    <a:pt x="230" y="3033"/>
                  </a:lnTo>
                  <a:lnTo>
                    <a:pt x="169" y="3084"/>
                  </a:lnTo>
                  <a:lnTo>
                    <a:pt x="103" y="3166"/>
                  </a:lnTo>
                  <a:lnTo>
                    <a:pt x="51" y="3262"/>
                  </a:lnTo>
                  <a:lnTo>
                    <a:pt x="18" y="3371"/>
                  </a:lnTo>
                  <a:lnTo>
                    <a:pt x="1" y="3489"/>
                  </a:lnTo>
                  <a:lnTo>
                    <a:pt x="0" y="3551"/>
                  </a:lnTo>
                  <a:lnTo>
                    <a:pt x="1" y="3614"/>
                  </a:lnTo>
                  <a:lnTo>
                    <a:pt x="18" y="3733"/>
                  </a:lnTo>
                  <a:lnTo>
                    <a:pt x="51" y="3842"/>
                  </a:lnTo>
                  <a:lnTo>
                    <a:pt x="103" y="3938"/>
                  </a:lnTo>
                  <a:lnTo>
                    <a:pt x="169" y="4021"/>
                  </a:lnTo>
                  <a:lnTo>
                    <a:pt x="230" y="4070"/>
                  </a:lnTo>
                  <a:lnTo>
                    <a:pt x="276" y="4098"/>
                  </a:lnTo>
                  <a:lnTo>
                    <a:pt x="325" y="4122"/>
                  </a:lnTo>
                  <a:lnTo>
                    <a:pt x="378" y="4139"/>
                  </a:lnTo>
                  <a:lnTo>
                    <a:pt x="435" y="4152"/>
                  </a:lnTo>
                  <a:lnTo>
                    <a:pt x="496" y="4157"/>
                  </a:lnTo>
                  <a:lnTo>
                    <a:pt x="527" y="4158"/>
                  </a:lnTo>
                  <a:lnTo>
                    <a:pt x="582" y="4155"/>
                  </a:lnTo>
                  <a:lnTo>
                    <a:pt x="703" y="4136"/>
                  </a:lnTo>
                  <a:lnTo>
                    <a:pt x="836" y="4097"/>
                  </a:lnTo>
                  <a:lnTo>
                    <a:pt x="972" y="4044"/>
                  </a:lnTo>
                  <a:lnTo>
                    <a:pt x="1039" y="4013"/>
                  </a:lnTo>
                  <a:lnTo>
                    <a:pt x="1062" y="4002"/>
                  </a:lnTo>
                  <a:lnTo>
                    <a:pt x="1109" y="3993"/>
                  </a:lnTo>
                  <a:lnTo>
                    <a:pt x="1154" y="3996"/>
                  </a:lnTo>
                  <a:lnTo>
                    <a:pt x="1199" y="4010"/>
                  </a:lnTo>
                  <a:lnTo>
                    <a:pt x="1236" y="4034"/>
                  </a:lnTo>
                  <a:lnTo>
                    <a:pt x="1267" y="4065"/>
                  </a:lnTo>
                  <a:lnTo>
                    <a:pt x="1291" y="4105"/>
                  </a:lnTo>
                  <a:lnTo>
                    <a:pt x="1304" y="4150"/>
                  </a:lnTo>
                  <a:lnTo>
                    <a:pt x="1304" y="4176"/>
                  </a:lnTo>
                  <a:lnTo>
                    <a:pt x="1304" y="5794"/>
                  </a:lnTo>
                  <a:lnTo>
                    <a:pt x="1304" y="5483"/>
                  </a:lnTo>
                  <a:lnTo>
                    <a:pt x="1304" y="5794"/>
                  </a:lnTo>
                  <a:lnTo>
                    <a:pt x="2934" y="5794"/>
                  </a:lnTo>
                  <a:lnTo>
                    <a:pt x="2960" y="5792"/>
                  </a:lnTo>
                  <a:lnTo>
                    <a:pt x="3005" y="5781"/>
                  </a:lnTo>
                  <a:lnTo>
                    <a:pt x="3046" y="5757"/>
                  </a:lnTo>
                  <a:lnTo>
                    <a:pt x="3078" y="5725"/>
                  </a:lnTo>
                  <a:lnTo>
                    <a:pt x="3101" y="5687"/>
                  </a:lnTo>
                  <a:lnTo>
                    <a:pt x="3115" y="5645"/>
                  </a:lnTo>
                  <a:lnTo>
                    <a:pt x="3119" y="5598"/>
                  </a:lnTo>
                  <a:lnTo>
                    <a:pt x="3109" y="5551"/>
                  </a:lnTo>
                  <a:lnTo>
                    <a:pt x="3099" y="5529"/>
                  </a:lnTo>
                  <a:lnTo>
                    <a:pt x="3066" y="5462"/>
                  </a:lnTo>
                  <a:lnTo>
                    <a:pt x="3009" y="5326"/>
                  </a:lnTo>
                  <a:lnTo>
                    <a:pt x="2969" y="5194"/>
                  </a:lnTo>
                  <a:lnTo>
                    <a:pt x="2947" y="5072"/>
                  </a:lnTo>
                  <a:lnTo>
                    <a:pt x="2946" y="5017"/>
                  </a:lnTo>
                  <a:lnTo>
                    <a:pt x="2946" y="4985"/>
                  </a:lnTo>
                  <a:lnTo>
                    <a:pt x="2952" y="4925"/>
                  </a:lnTo>
                  <a:lnTo>
                    <a:pt x="2964" y="4868"/>
                  </a:lnTo>
                  <a:lnTo>
                    <a:pt x="2982" y="4815"/>
                  </a:lnTo>
                  <a:lnTo>
                    <a:pt x="3004" y="4766"/>
                  </a:lnTo>
                  <a:lnTo>
                    <a:pt x="3033" y="4721"/>
                  </a:lnTo>
                  <a:lnTo>
                    <a:pt x="3083" y="4660"/>
                  </a:lnTo>
                  <a:lnTo>
                    <a:pt x="3165" y="4592"/>
                  </a:lnTo>
                  <a:lnTo>
                    <a:pt x="3262" y="4542"/>
                  </a:lnTo>
                  <a:lnTo>
                    <a:pt x="3371" y="4508"/>
                  </a:lnTo>
                  <a:lnTo>
                    <a:pt x="3489" y="4491"/>
                  </a:lnTo>
                  <a:lnTo>
                    <a:pt x="3551" y="4489"/>
                  </a:lnTo>
                  <a:lnTo>
                    <a:pt x="3613" y="4491"/>
                  </a:lnTo>
                  <a:lnTo>
                    <a:pt x="3731" y="4508"/>
                  </a:lnTo>
                  <a:lnTo>
                    <a:pt x="3840" y="4542"/>
                  </a:lnTo>
                  <a:lnTo>
                    <a:pt x="3937" y="4592"/>
                  </a:lnTo>
                  <a:lnTo>
                    <a:pt x="4019" y="4660"/>
                  </a:lnTo>
                  <a:lnTo>
                    <a:pt x="4069" y="4721"/>
                  </a:lnTo>
                  <a:lnTo>
                    <a:pt x="4097" y="4766"/>
                  </a:lnTo>
                  <a:lnTo>
                    <a:pt x="4120" y="4815"/>
                  </a:lnTo>
                  <a:lnTo>
                    <a:pt x="4138" y="4868"/>
                  </a:lnTo>
                  <a:lnTo>
                    <a:pt x="4150" y="4925"/>
                  </a:lnTo>
                  <a:lnTo>
                    <a:pt x="4156" y="4985"/>
                  </a:lnTo>
                  <a:lnTo>
                    <a:pt x="4156" y="5017"/>
                  </a:lnTo>
                  <a:lnTo>
                    <a:pt x="4155" y="5072"/>
                  </a:lnTo>
                  <a:lnTo>
                    <a:pt x="4134" y="5194"/>
                  </a:lnTo>
                  <a:lnTo>
                    <a:pt x="4097" y="5326"/>
                  </a:lnTo>
                  <a:lnTo>
                    <a:pt x="4044" y="5462"/>
                  </a:lnTo>
                  <a:lnTo>
                    <a:pt x="4011" y="5529"/>
                  </a:lnTo>
                  <a:lnTo>
                    <a:pt x="4002" y="5553"/>
                  </a:lnTo>
                  <a:lnTo>
                    <a:pt x="3992" y="5599"/>
                  </a:lnTo>
                  <a:lnTo>
                    <a:pt x="3996" y="5645"/>
                  </a:lnTo>
                  <a:lnTo>
                    <a:pt x="4009" y="5687"/>
                  </a:lnTo>
                  <a:lnTo>
                    <a:pt x="4032" y="5726"/>
                  </a:lnTo>
                  <a:lnTo>
                    <a:pt x="4064" y="5757"/>
                  </a:lnTo>
                  <a:lnTo>
                    <a:pt x="4103" y="5781"/>
                  </a:lnTo>
                  <a:lnTo>
                    <a:pt x="4150" y="5792"/>
                  </a:lnTo>
                  <a:lnTo>
                    <a:pt x="4174" y="5794"/>
                  </a:lnTo>
                  <a:lnTo>
                    <a:pt x="5793" y="5794"/>
                  </a:lnTo>
                  <a:lnTo>
                    <a:pt x="5793" y="4176"/>
                  </a:lnTo>
                  <a:lnTo>
                    <a:pt x="5792" y="4150"/>
                  </a:lnTo>
                  <a:lnTo>
                    <a:pt x="5779" y="4105"/>
                  </a:lnTo>
                  <a:lnTo>
                    <a:pt x="5757" y="4065"/>
                  </a:lnTo>
                  <a:lnTo>
                    <a:pt x="5725" y="4034"/>
                  </a:lnTo>
                  <a:lnTo>
                    <a:pt x="5687" y="4010"/>
                  </a:lnTo>
                  <a:lnTo>
                    <a:pt x="5644" y="3996"/>
                  </a:lnTo>
                  <a:lnTo>
                    <a:pt x="5598" y="3993"/>
                  </a:lnTo>
                  <a:lnTo>
                    <a:pt x="5551" y="4002"/>
                  </a:lnTo>
                  <a:lnTo>
                    <a:pt x="5528" y="4013"/>
                  </a:lnTo>
                  <a:lnTo>
                    <a:pt x="5460" y="4044"/>
                  </a:lnTo>
                  <a:lnTo>
                    <a:pt x="5325" y="4097"/>
                  </a:lnTo>
                  <a:lnTo>
                    <a:pt x="5193" y="4136"/>
                  </a:lnTo>
                  <a:lnTo>
                    <a:pt x="5070" y="4155"/>
                  </a:lnTo>
                  <a:lnTo>
                    <a:pt x="5016" y="4158"/>
                  </a:lnTo>
                  <a:lnTo>
                    <a:pt x="4985" y="4157"/>
                  </a:lnTo>
                  <a:lnTo>
                    <a:pt x="4924" y="4152"/>
                  </a:lnTo>
                  <a:lnTo>
                    <a:pt x="4867" y="4139"/>
                  </a:lnTo>
                  <a:lnTo>
                    <a:pt x="4813" y="4122"/>
                  </a:lnTo>
                  <a:lnTo>
                    <a:pt x="4764" y="4098"/>
                  </a:lnTo>
                  <a:lnTo>
                    <a:pt x="4719" y="4070"/>
                  </a:lnTo>
                  <a:lnTo>
                    <a:pt x="4658" y="4021"/>
                  </a:lnTo>
                  <a:lnTo>
                    <a:pt x="4592" y="3938"/>
                  </a:lnTo>
                  <a:lnTo>
                    <a:pt x="4541" y="3842"/>
                  </a:lnTo>
                  <a:lnTo>
                    <a:pt x="4506" y="3733"/>
                  </a:lnTo>
                  <a:lnTo>
                    <a:pt x="4489" y="3614"/>
                  </a:lnTo>
                  <a:lnTo>
                    <a:pt x="4488" y="3551"/>
                  </a:lnTo>
                  <a:lnTo>
                    <a:pt x="4489" y="3489"/>
                  </a:lnTo>
                  <a:lnTo>
                    <a:pt x="4506" y="3371"/>
                  </a:lnTo>
                  <a:lnTo>
                    <a:pt x="4541" y="3262"/>
                  </a:lnTo>
                  <a:lnTo>
                    <a:pt x="4592" y="3166"/>
                  </a:lnTo>
                  <a:lnTo>
                    <a:pt x="4658" y="3084"/>
                  </a:lnTo>
                  <a:lnTo>
                    <a:pt x="4719" y="3033"/>
                  </a:lnTo>
                  <a:lnTo>
                    <a:pt x="4764" y="3006"/>
                  </a:lnTo>
                  <a:lnTo>
                    <a:pt x="4813" y="2982"/>
                  </a:lnTo>
                  <a:lnTo>
                    <a:pt x="4867" y="2964"/>
                  </a:lnTo>
                  <a:lnTo>
                    <a:pt x="4924" y="2953"/>
                  </a:lnTo>
                  <a:lnTo>
                    <a:pt x="4985" y="2946"/>
                  </a:lnTo>
                  <a:lnTo>
                    <a:pt x="5016" y="2946"/>
                  </a:lnTo>
                  <a:close/>
                </a:path>
              </a:pathLst>
            </a:custGeom>
            <a:solidFill>
              <a:srgbClr val="F6AA3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626"/>
            <p:cNvSpPr>
              <a:spLocks/>
            </p:cNvSpPr>
            <p:nvPr/>
          </p:nvSpPr>
          <p:spPr bwMode="auto">
            <a:xfrm rot="5400000">
              <a:off x="605359" y="2624572"/>
              <a:ext cx="2105273" cy="2142739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5375128">
            <a:off x="1418531" y="3926740"/>
            <a:ext cx="1397633" cy="835156"/>
            <a:chOff x="10243750" y="1881543"/>
            <a:chExt cx="1942598" cy="1121279"/>
          </a:xfrm>
        </p:grpSpPr>
        <p:sp>
          <p:nvSpPr>
            <p:cNvPr id="64" name="Freeform 3127"/>
            <p:cNvSpPr>
              <a:spLocks/>
            </p:cNvSpPr>
            <p:nvPr/>
          </p:nvSpPr>
          <p:spPr bwMode="auto">
            <a:xfrm>
              <a:off x="11229332" y="2039856"/>
              <a:ext cx="678481" cy="626107"/>
            </a:xfrm>
            <a:custGeom>
              <a:avLst/>
              <a:gdLst>
                <a:gd name="T0" fmla="*/ 2147483646 w 570"/>
                <a:gd name="T1" fmla="*/ 0 h 526"/>
                <a:gd name="T2" fmla="*/ 2147483646 w 570"/>
                <a:gd name="T3" fmla="*/ 2147483646 h 526"/>
                <a:gd name="T4" fmla="*/ 2147483646 w 570"/>
                <a:gd name="T5" fmla="*/ 2147483646 h 526"/>
                <a:gd name="T6" fmla="*/ 0 w 570"/>
                <a:gd name="T7" fmla="*/ 2147483646 h 526"/>
                <a:gd name="T8" fmla="*/ 2147483646 w 570"/>
                <a:gd name="T9" fmla="*/ 0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526"/>
                <a:gd name="T17" fmla="*/ 570 w 570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526">
                  <a:moveTo>
                    <a:pt x="465" y="0"/>
                  </a:moveTo>
                  <a:lnTo>
                    <a:pt x="570" y="407"/>
                  </a:lnTo>
                  <a:lnTo>
                    <a:pt x="105" y="526"/>
                  </a:lnTo>
                  <a:lnTo>
                    <a:pt x="0" y="121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EBC09F"/>
            </a:solidFill>
            <a:ln w="0">
              <a:solidFill>
                <a:srgbClr val="EBC0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3128"/>
            <p:cNvSpPr>
              <a:spLocks/>
            </p:cNvSpPr>
            <p:nvPr/>
          </p:nvSpPr>
          <p:spPr bwMode="auto">
            <a:xfrm>
              <a:off x="10766299" y="2119606"/>
              <a:ext cx="657055" cy="736807"/>
            </a:xfrm>
            <a:custGeom>
              <a:avLst/>
              <a:gdLst>
                <a:gd name="T0" fmla="*/ 2147483646 w 552"/>
                <a:gd name="T1" fmla="*/ 0 h 619"/>
                <a:gd name="T2" fmla="*/ 2147483646 w 552"/>
                <a:gd name="T3" fmla="*/ 2147483646 h 619"/>
                <a:gd name="T4" fmla="*/ 2147483646 w 552"/>
                <a:gd name="T5" fmla="*/ 2147483646 h 619"/>
                <a:gd name="T6" fmla="*/ 2147483646 w 552"/>
                <a:gd name="T7" fmla="*/ 2147483646 h 619"/>
                <a:gd name="T8" fmla="*/ 2147483646 w 552"/>
                <a:gd name="T9" fmla="*/ 2147483646 h 619"/>
                <a:gd name="T10" fmla="*/ 2147483646 w 552"/>
                <a:gd name="T11" fmla="*/ 2147483646 h 619"/>
                <a:gd name="T12" fmla="*/ 2147483646 w 552"/>
                <a:gd name="T13" fmla="*/ 2147483646 h 619"/>
                <a:gd name="T14" fmla="*/ 2147483646 w 552"/>
                <a:gd name="T15" fmla="*/ 2147483646 h 619"/>
                <a:gd name="T16" fmla="*/ 2147483646 w 552"/>
                <a:gd name="T17" fmla="*/ 2147483646 h 619"/>
                <a:gd name="T18" fmla="*/ 2147483646 w 552"/>
                <a:gd name="T19" fmla="*/ 2147483646 h 619"/>
                <a:gd name="T20" fmla="*/ 2147483646 w 552"/>
                <a:gd name="T21" fmla="*/ 2147483646 h 619"/>
                <a:gd name="T22" fmla="*/ 2147483646 w 552"/>
                <a:gd name="T23" fmla="*/ 2147483646 h 619"/>
                <a:gd name="T24" fmla="*/ 2147483646 w 552"/>
                <a:gd name="T25" fmla="*/ 2147483646 h 619"/>
                <a:gd name="T26" fmla="*/ 2147483646 w 552"/>
                <a:gd name="T27" fmla="*/ 2147483646 h 619"/>
                <a:gd name="T28" fmla="*/ 2147483646 w 552"/>
                <a:gd name="T29" fmla="*/ 2147483646 h 619"/>
                <a:gd name="T30" fmla="*/ 2147483646 w 552"/>
                <a:gd name="T31" fmla="*/ 2147483646 h 619"/>
                <a:gd name="T32" fmla="*/ 2147483646 w 552"/>
                <a:gd name="T33" fmla="*/ 2147483646 h 619"/>
                <a:gd name="T34" fmla="*/ 2147483646 w 552"/>
                <a:gd name="T35" fmla="*/ 2147483646 h 619"/>
                <a:gd name="T36" fmla="*/ 2147483646 w 552"/>
                <a:gd name="T37" fmla="*/ 2147483646 h 619"/>
                <a:gd name="T38" fmla="*/ 2147483646 w 552"/>
                <a:gd name="T39" fmla="*/ 2147483646 h 619"/>
                <a:gd name="T40" fmla="*/ 2147483646 w 552"/>
                <a:gd name="T41" fmla="*/ 2147483646 h 619"/>
                <a:gd name="T42" fmla="*/ 2147483646 w 552"/>
                <a:gd name="T43" fmla="*/ 2147483646 h 619"/>
                <a:gd name="T44" fmla="*/ 2147483646 w 552"/>
                <a:gd name="T45" fmla="*/ 2147483646 h 619"/>
                <a:gd name="T46" fmla="*/ 2147483646 w 552"/>
                <a:gd name="T47" fmla="*/ 2147483646 h 619"/>
                <a:gd name="T48" fmla="*/ 2147483646 w 552"/>
                <a:gd name="T49" fmla="*/ 2147483646 h 619"/>
                <a:gd name="T50" fmla="*/ 0 w 552"/>
                <a:gd name="T51" fmla="*/ 2147483646 h 619"/>
                <a:gd name="T52" fmla="*/ 2147483646 w 552"/>
                <a:gd name="T53" fmla="*/ 2147483646 h 619"/>
                <a:gd name="T54" fmla="*/ 2147483646 w 552"/>
                <a:gd name="T55" fmla="*/ 2147483646 h 619"/>
                <a:gd name="T56" fmla="*/ 2147483646 w 552"/>
                <a:gd name="T57" fmla="*/ 2147483646 h 619"/>
                <a:gd name="T58" fmla="*/ 2147483646 w 552"/>
                <a:gd name="T59" fmla="*/ 2147483646 h 619"/>
                <a:gd name="T60" fmla="*/ 2147483646 w 552"/>
                <a:gd name="T61" fmla="*/ 2147483646 h 619"/>
                <a:gd name="T62" fmla="*/ 2147483646 w 552"/>
                <a:gd name="T63" fmla="*/ 0 h 619"/>
                <a:gd name="T64" fmla="*/ 2147483646 w 552"/>
                <a:gd name="T65" fmla="*/ 0 h 6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2"/>
                <a:gd name="T100" fmla="*/ 0 h 619"/>
                <a:gd name="T101" fmla="*/ 552 w 552"/>
                <a:gd name="T102" fmla="*/ 619 h 6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2" h="619">
                  <a:moveTo>
                    <a:pt x="308" y="0"/>
                  </a:moveTo>
                  <a:lnTo>
                    <a:pt x="336" y="2"/>
                  </a:lnTo>
                  <a:lnTo>
                    <a:pt x="360" y="10"/>
                  </a:lnTo>
                  <a:lnTo>
                    <a:pt x="381" y="21"/>
                  </a:lnTo>
                  <a:lnTo>
                    <a:pt x="401" y="34"/>
                  </a:lnTo>
                  <a:lnTo>
                    <a:pt x="417" y="48"/>
                  </a:lnTo>
                  <a:lnTo>
                    <a:pt x="431" y="64"/>
                  </a:lnTo>
                  <a:lnTo>
                    <a:pt x="442" y="81"/>
                  </a:lnTo>
                  <a:lnTo>
                    <a:pt x="451" y="97"/>
                  </a:lnTo>
                  <a:lnTo>
                    <a:pt x="459" y="111"/>
                  </a:lnTo>
                  <a:lnTo>
                    <a:pt x="463" y="123"/>
                  </a:lnTo>
                  <a:lnTo>
                    <a:pt x="466" y="133"/>
                  </a:lnTo>
                  <a:lnTo>
                    <a:pt x="549" y="455"/>
                  </a:lnTo>
                  <a:lnTo>
                    <a:pt x="552" y="478"/>
                  </a:lnTo>
                  <a:lnTo>
                    <a:pt x="546" y="497"/>
                  </a:lnTo>
                  <a:lnTo>
                    <a:pt x="536" y="516"/>
                  </a:lnTo>
                  <a:lnTo>
                    <a:pt x="520" y="530"/>
                  </a:lnTo>
                  <a:lnTo>
                    <a:pt x="500" y="538"/>
                  </a:lnTo>
                  <a:lnTo>
                    <a:pt x="197" y="616"/>
                  </a:lnTo>
                  <a:lnTo>
                    <a:pt x="175" y="619"/>
                  </a:lnTo>
                  <a:lnTo>
                    <a:pt x="154" y="614"/>
                  </a:lnTo>
                  <a:lnTo>
                    <a:pt x="137" y="603"/>
                  </a:lnTo>
                  <a:lnTo>
                    <a:pt x="122" y="588"/>
                  </a:lnTo>
                  <a:lnTo>
                    <a:pt x="113" y="568"/>
                  </a:lnTo>
                  <a:lnTo>
                    <a:pt x="3" y="139"/>
                  </a:lnTo>
                  <a:lnTo>
                    <a:pt x="0" y="118"/>
                  </a:lnTo>
                  <a:lnTo>
                    <a:pt x="6" y="97"/>
                  </a:lnTo>
                  <a:lnTo>
                    <a:pt x="16" y="78"/>
                  </a:lnTo>
                  <a:lnTo>
                    <a:pt x="32" y="65"/>
                  </a:lnTo>
                  <a:lnTo>
                    <a:pt x="51" y="56"/>
                  </a:lnTo>
                  <a:lnTo>
                    <a:pt x="243" y="6"/>
                  </a:lnTo>
                  <a:lnTo>
                    <a:pt x="27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3129"/>
            <p:cNvSpPr>
              <a:spLocks/>
            </p:cNvSpPr>
            <p:nvPr/>
          </p:nvSpPr>
          <p:spPr bwMode="auto">
            <a:xfrm>
              <a:off x="10335404" y="2686198"/>
              <a:ext cx="752280" cy="316624"/>
            </a:xfrm>
            <a:custGeom>
              <a:avLst/>
              <a:gdLst>
                <a:gd name="T0" fmla="*/ 2147483646 w 632"/>
                <a:gd name="T1" fmla="*/ 0 h 266"/>
                <a:gd name="T2" fmla="*/ 2147483646 w 632"/>
                <a:gd name="T3" fmla="*/ 2147483646 h 266"/>
                <a:gd name="T4" fmla="*/ 2147483646 w 632"/>
                <a:gd name="T5" fmla="*/ 2147483646 h 266"/>
                <a:gd name="T6" fmla="*/ 2147483646 w 632"/>
                <a:gd name="T7" fmla="*/ 2147483646 h 266"/>
                <a:gd name="T8" fmla="*/ 2147483646 w 632"/>
                <a:gd name="T9" fmla="*/ 2147483646 h 266"/>
                <a:gd name="T10" fmla="*/ 2147483646 w 632"/>
                <a:gd name="T11" fmla="*/ 2147483646 h 266"/>
                <a:gd name="T12" fmla="*/ 2147483646 w 632"/>
                <a:gd name="T13" fmla="*/ 2147483646 h 266"/>
                <a:gd name="T14" fmla="*/ 2147483646 w 632"/>
                <a:gd name="T15" fmla="*/ 2147483646 h 266"/>
                <a:gd name="T16" fmla="*/ 2147483646 w 632"/>
                <a:gd name="T17" fmla="*/ 2147483646 h 266"/>
                <a:gd name="T18" fmla="*/ 2147483646 w 632"/>
                <a:gd name="T19" fmla="*/ 2147483646 h 266"/>
                <a:gd name="T20" fmla="*/ 2147483646 w 632"/>
                <a:gd name="T21" fmla="*/ 2147483646 h 266"/>
                <a:gd name="T22" fmla="*/ 2147483646 w 632"/>
                <a:gd name="T23" fmla="*/ 2147483646 h 266"/>
                <a:gd name="T24" fmla="*/ 2147483646 w 632"/>
                <a:gd name="T25" fmla="*/ 2147483646 h 266"/>
                <a:gd name="T26" fmla="*/ 2147483646 w 632"/>
                <a:gd name="T27" fmla="*/ 2147483646 h 266"/>
                <a:gd name="T28" fmla="*/ 2147483646 w 632"/>
                <a:gd name="T29" fmla="*/ 2147483646 h 266"/>
                <a:gd name="T30" fmla="*/ 2147483646 w 632"/>
                <a:gd name="T31" fmla="*/ 2147483646 h 266"/>
                <a:gd name="T32" fmla="*/ 2147483646 w 632"/>
                <a:gd name="T33" fmla="*/ 2147483646 h 266"/>
                <a:gd name="T34" fmla="*/ 2147483646 w 632"/>
                <a:gd name="T35" fmla="*/ 2147483646 h 266"/>
                <a:gd name="T36" fmla="*/ 0 w 632"/>
                <a:gd name="T37" fmla="*/ 2147483646 h 266"/>
                <a:gd name="T38" fmla="*/ 2147483646 w 632"/>
                <a:gd name="T39" fmla="*/ 2147483646 h 266"/>
                <a:gd name="T40" fmla="*/ 2147483646 w 632"/>
                <a:gd name="T41" fmla="*/ 2147483646 h 266"/>
                <a:gd name="T42" fmla="*/ 2147483646 w 632"/>
                <a:gd name="T43" fmla="*/ 2147483646 h 266"/>
                <a:gd name="T44" fmla="*/ 2147483646 w 632"/>
                <a:gd name="T45" fmla="*/ 2147483646 h 266"/>
                <a:gd name="T46" fmla="*/ 2147483646 w 632"/>
                <a:gd name="T47" fmla="*/ 2147483646 h 266"/>
                <a:gd name="T48" fmla="*/ 2147483646 w 632"/>
                <a:gd name="T49" fmla="*/ 0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2"/>
                <a:gd name="T76" fmla="*/ 0 h 266"/>
                <a:gd name="T77" fmla="*/ 632 w 632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2" h="266">
                  <a:moveTo>
                    <a:pt x="572" y="0"/>
                  </a:moveTo>
                  <a:lnTo>
                    <a:pt x="590" y="4"/>
                  </a:lnTo>
                  <a:lnTo>
                    <a:pt x="606" y="13"/>
                  </a:lnTo>
                  <a:lnTo>
                    <a:pt x="618" y="27"/>
                  </a:lnTo>
                  <a:lnTo>
                    <a:pt x="626" y="44"/>
                  </a:lnTo>
                  <a:lnTo>
                    <a:pt x="629" y="62"/>
                  </a:lnTo>
                  <a:lnTo>
                    <a:pt x="632" y="80"/>
                  </a:lnTo>
                  <a:lnTo>
                    <a:pt x="628" y="99"/>
                  </a:lnTo>
                  <a:lnTo>
                    <a:pt x="619" y="113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8" y="265"/>
                  </a:lnTo>
                  <a:lnTo>
                    <a:pt x="59" y="266"/>
                  </a:lnTo>
                  <a:lnTo>
                    <a:pt x="42" y="262"/>
                  </a:lnTo>
                  <a:lnTo>
                    <a:pt x="26" y="253"/>
                  </a:lnTo>
                  <a:lnTo>
                    <a:pt x="13" y="240"/>
                  </a:lnTo>
                  <a:lnTo>
                    <a:pt x="6" y="223"/>
                  </a:lnTo>
                  <a:lnTo>
                    <a:pt x="1" y="205"/>
                  </a:lnTo>
                  <a:lnTo>
                    <a:pt x="0" y="186"/>
                  </a:lnTo>
                  <a:lnTo>
                    <a:pt x="4" y="168"/>
                  </a:lnTo>
                  <a:lnTo>
                    <a:pt x="13" y="154"/>
                  </a:lnTo>
                  <a:lnTo>
                    <a:pt x="26" y="140"/>
                  </a:lnTo>
                  <a:lnTo>
                    <a:pt x="44" y="133"/>
                  </a:lnTo>
                  <a:lnTo>
                    <a:pt x="554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3130"/>
            <p:cNvSpPr>
              <a:spLocks/>
            </p:cNvSpPr>
            <p:nvPr/>
          </p:nvSpPr>
          <p:spPr bwMode="auto">
            <a:xfrm>
              <a:off x="10361591" y="2859984"/>
              <a:ext cx="99987" cy="119032"/>
            </a:xfrm>
            <a:custGeom>
              <a:avLst/>
              <a:gdLst>
                <a:gd name="T0" fmla="*/ 2147483646 w 84"/>
                <a:gd name="T1" fmla="*/ 0 h 100"/>
                <a:gd name="T2" fmla="*/ 2147483646 w 84"/>
                <a:gd name="T3" fmla="*/ 2147483646 h 100"/>
                <a:gd name="T4" fmla="*/ 2147483646 w 84"/>
                <a:gd name="T5" fmla="*/ 2147483646 h 100"/>
                <a:gd name="T6" fmla="*/ 2147483646 w 84"/>
                <a:gd name="T7" fmla="*/ 2147483646 h 100"/>
                <a:gd name="T8" fmla="*/ 2147483646 w 84"/>
                <a:gd name="T9" fmla="*/ 2147483646 h 100"/>
                <a:gd name="T10" fmla="*/ 2147483646 w 84"/>
                <a:gd name="T11" fmla="*/ 2147483646 h 100"/>
                <a:gd name="T12" fmla="*/ 2147483646 w 84"/>
                <a:gd name="T13" fmla="*/ 2147483646 h 100"/>
                <a:gd name="T14" fmla="*/ 2147483646 w 84"/>
                <a:gd name="T15" fmla="*/ 2147483646 h 100"/>
                <a:gd name="T16" fmla="*/ 2147483646 w 84"/>
                <a:gd name="T17" fmla="*/ 2147483646 h 100"/>
                <a:gd name="T18" fmla="*/ 2147483646 w 84"/>
                <a:gd name="T19" fmla="*/ 2147483646 h 100"/>
                <a:gd name="T20" fmla="*/ 2147483646 w 84"/>
                <a:gd name="T21" fmla="*/ 2147483646 h 100"/>
                <a:gd name="T22" fmla="*/ 2147483646 w 84"/>
                <a:gd name="T23" fmla="*/ 2147483646 h 100"/>
                <a:gd name="T24" fmla="*/ 2147483646 w 84"/>
                <a:gd name="T25" fmla="*/ 2147483646 h 100"/>
                <a:gd name="T26" fmla="*/ 2147483646 w 84"/>
                <a:gd name="T27" fmla="*/ 2147483646 h 100"/>
                <a:gd name="T28" fmla="*/ 2147483646 w 84"/>
                <a:gd name="T29" fmla="*/ 2147483646 h 100"/>
                <a:gd name="T30" fmla="*/ 2147483646 w 84"/>
                <a:gd name="T31" fmla="*/ 2147483646 h 100"/>
                <a:gd name="T32" fmla="*/ 2147483646 w 84"/>
                <a:gd name="T33" fmla="*/ 2147483646 h 100"/>
                <a:gd name="T34" fmla="*/ 0 w 84"/>
                <a:gd name="T35" fmla="*/ 2147483646 h 100"/>
                <a:gd name="T36" fmla="*/ 2147483646 w 84"/>
                <a:gd name="T37" fmla="*/ 2147483646 h 100"/>
                <a:gd name="T38" fmla="*/ 2147483646 w 84"/>
                <a:gd name="T39" fmla="*/ 2147483646 h 100"/>
                <a:gd name="T40" fmla="*/ 2147483646 w 84"/>
                <a:gd name="T41" fmla="*/ 2147483646 h 100"/>
                <a:gd name="T42" fmla="*/ 2147483646 w 84"/>
                <a:gd name="T43" fmla="*/ 2147483646 h 100"/>
                <a:gd name="T44" fmla="*/ 2147483646 w 84"/>
                <a:gd name="T45" fmla="*/ 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0"/>
                <a:gd name="T71" fmla="*/ 84 w 8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0">
                  <a:moveTo>
                    <a:pt x="50" y="0"/>
                  </a:moveTo>
                  <a:lnTo>
                    <a:pt x="59" y="2"/>
                  </a:lnTo>
                  <a:lnTo>
                    <a:pt x="67" y="9"/>
                  </a:lnTo>
                  <a:lnTo>
                    <a:pt x="72" y="18"/>
                  </a:lnTo>
                  <a:lnTo>
                    <a:pt x="76" y="30"/>
                  </a:lnTo>
                  <a:lnTo>
                    <a:pt x="79" y="43"/>
                  </a:lnTo>
                  <a:lnTo>
                    <a:pt x="83" y="56"/>
                  </a:lnTo>
                  <a:lnTo>
                    <a:pt x="84" y="68"/>
                  </a:lnTo>
                  <a:lnTo>
                    <a:pt x="84" y="78"/>
                  </a:lnTo>
                  <a:lnTo>
                    <a:pt x="81" y="87"/>
                  </a:lnTo>
                  <a:lnTo>
                    <a:pt x="75" y="94"/>
                  </a:lnTo>
                  <a:lnTo>
                    <a:pt x="64" y="99"/>
                  </a:lnTo>
                  <a:lnTo>
                    <a:pt x="47" y="100"/>
                  </a:lnTo>
                  <a:lnTo>
                    <a:pt x="33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1"/>
                  </a:lnTo>
                  <a:lnTo>
                    <a:pt x="12" y="18"/>
                  </a:lnTo>
                  <a:lnTo>
                    <a:pt x="24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3131"/>
            <p:cNvSpPr>
              <a:spLocks/>
            </p:cNvSpPr>
            <p:nvPr/>
          </p:nvSpPr>
          <p:spPr bwMode="auto">
            <a:xfrm>
              <a:off x="10243750" y="2526695"/>
              <a:ext cx="751091" cy="317815"/>
            </a:xfrm>
            <a:custGeom>
              <a:avLst/>
              <a:gdLst>
                <a:gd name="T0" fmla="*/ 2147483646 w 631"/>
                <a:gd name="T1" fmla="*/ 0 h 267"/>
                <a:gd name="T2" fmla="*/ 2147483646 w 631"/>
                <a:gd name="T3" fmla="*/ 2147483646 h 267"/>
                <a:gd name="T4" fmla="*/ 2147483646 w 631"/>
                <a:gd name="T5" fmla="*/ 2147483646 h 267"/>
                <a:gd name="T6" fmla="*/ 2147483646 w 631"/>
                <a:gd name="T7" fmla="*/ 2147483646 h 267"/>
                <a:gd name="T8" fmla="*/ 2147483646 w 631"/>
                <a:gd name="T9" fmla="*/ 2147483646 h 267"/>
                <a:gd name="T10" fmla="*/ 2147483646 w 631"/>
                <a:gd name="T11" fmla="*/ 2147483646 h 267"/>
                <a:gd name="T12" fmla="*/ 2147483646 w 631"/>
                <a:gd name="T13" fmla="*/ 2147483646 h 267"/>
                <a:gd name="T14" fmla="*/ 2147483646 w 631"/>
                <a:gd name="T15" fmla="*/ 2147483646 h 267"/>
                <a:gd name="T16" fmla="*/ 2147483646 w 631"/>
                <a:gd name="T17" fmla="*/ 2147483646 h 267"/>
                <a:gd name="T18" fmla="*/ 2147483646 w 631"/>
                <a:gd name="T19" fmla="*/ 2147483646 h 267"/>
                <a:gd name="T20" fmla="*/ 2147483646 w 631"/>
                <a:gd name="T21" fmla="*/ 2147483646 h 267"/>
                <a:gd name="T22" fmla="*/ 2147483646 w 631"/>
                <a:gd name="T23" fmla="*/ 2147483646 h 267"/>
                <a:gd name="T24" fmla="*/ 2147483646 w 631"/>
                <a:gd name="T25" fmla="*/ 2147483646 h 267"/>
                <a:gd name="T26" fmla="*/ 2147483646 w 631"/>
                <a:gd name="T27" fmla="*/ 2147483646 h 267"/>
                <a:gd name="T28" fmla="*/ 2147483646 w 631"/>
                <a:gd name="T29" fmla="*/ 2147483646 h 267"/>
                <a:gd name="T30" fmla="*/ 2147483646 w 631"/>
                <a:gd name="T31" fmla="*/ 2147483646 h 267"/>
                <a:gd name="T32" fmla="*/ 2147483646 w 631"/>
                <a:gd name="T33" fmla="*/ 2147483646 h 267"/>
                <a:gd name="T34" fmla="*/ 2147483646 w 631"/>
                <a:gd name="T35" fmla="*/ 2147483646 h 267"/>
                <a:gd name="T36" fmla="*/ 0 w 631"/>
                <a:gd name="T37" fmla="*/ 2147483646 h 267"/>
                <a:gd name="T38" fmla="*/ 2147483646 w 631"/>
                <a:gd name="T39" fmla="*/ 2147483646 h 267"/>
                <a:gd name="T40" fmla="*/ 2147483646 w 631"/>
                <a:gd name="T41" fmla="*/ 2147483646 h 267"/>
                <a:gd name="T42" fmla="*/ 2147483646 w 631"/>
                <a:gd name="T43" fmla="*/ 2147483646 h 267"/>
                <a:gd name="T44" fmla="*/ 2147483646 w 631"/>
                <a:gd name="T45" fmla="*/ 2147483646 h 267"/>
                <a:gd name="T46" fmla="*/ 2147483646 w 631"/>
                <a:gd name="T47" fmla="*/ 2147483646 h 267"/>
                <a:gd name="T48" fmla="*/ 2147483646 w 631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1"/>
                <a:gd name="T76" fmla="*/ 0 h 267"/>
                <a:gd name="T77" fmla="*/ 631 w 631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1" h="267">
                  <a:moveTo>
                    <a:pt x="572" y="0"/>
                  </a:moveTo>
                  <a:lnTo>
                    <a:pt x="590" y="3"/>
                  </a:lnTo>
                  <a:lnTo>
                    <a:pt x="606" y="14"/>
                  </a:lnTo>
                  <a:lnTo>
                    <a:pt x="617" y="27"/>
                  </a:lnTo>
                  <a:lnTo>
                    <a:pt x="625" y="44"/>
                  </a:lnTo>
                  <a:lnTo>
                    <a:pt x="629" y="61"/>
                  </a:lnTo>
                  <a:lnTo>
                    <a:pt x="631" y="81"/>
                  </a:lnTo>
                  <a:lnTo>
                    <a:pt x="627" y="98"/>
                  </a:lnTo>
                  <a:lnTo>
                    <a:pt x="617" y="113"/>
                  </a:lnTo>
                  <a:lnTo>
                    <a:pt x="604" y="127"/>
                  </a:lnTo>
                  <a:lnTo>
                    <a:pt x="587" y="133"/>
                  </a:lnTo>
                  <a:lnTo>
                    <a:pt x="77" y="265"/>
                  </a:lnTo>
                  <a:lnTo>
                    <a:pt x="58" y="267"/>
                  </a:lnTo>
                  <a:lnTo>
                    <a:pt x="40" y="263"/>
                  </a:lnTo>
                  <a:lnTo>
                    <a:pt x="24" y="253"/>
                  </a:lnTo>
                  <a:lnTo>
                    <a:pt x="13" y="240"/>
                  </a:lnTo>
                  <a:lnTo>
                    <a:pt x="5" y="222"/>
                  </a:lnTo>
                  <a:lnTo>
                    <a:pt x="1" y="205"/>
                  </a:lnTo>
                  <a:lnTo>
                    <a:pt x="0" y="187"/>
                  </a:lnTo>
                  <a:lnTo>
                    <a:pt x="3" y="168"/>
                  </a:lnTo>
                  <a:lnTo>
                    <a:pt x="13" y="153"/>
                  </a:lnTo>
                  <a:lnTo>
                    <a:pt x="26" y="141"/>
                  </a:lnTo>
                  <a:lnTo>
                    <a:pt x="43" y="133"/>
                  </a:lnTo>
                  <a:lnTo>
                    <a:pt x="553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3132"/>
            <p:cNvSpPr>
              <a:spLocks/>
            </p:cNvSpPr>
            <p:nvPr/>
          </p:nvSpPr>
          <p:spPr bwMode="auto">
            <a:xfrm>
              <a:off x="10269937" y="2700481"/>
              <a:ext cx="99987" cy="120222"/>
            </a:xfrm>
            <a:custGeom>
              <a:avLst/>
              <a:gdLst>
                <a:gd name="T0" fmla="*/ 2147483646 w 84"/>
                <a:gd name="T1" fmla="*/ 0 h 101"/>
                <a:gd name="T2" fmla="*/ 2147483646 w 84"/>
                <a:gd name="T3" fmla="*/ 2147483646 h 101"/>
                <a:gd name="T4" fmla="*/ 2147483646 w 84"/>
                <a:gd name="T5" fmla="*/ 2147483646 h 101"/>
                <a:gd name="T6" fmla="*/ 2147483646 w 84"/>
                <a:gd name="T7" fmla="*/ 2147483646 h 101"/>
                <a:gd name="T8" fmla="*/ 2147483646 w 84"/>
                <a:gd name="T9" fmla="*/ 2147483646 h 101"/>
                <a:gd name="T10" fmla="*/ 2147483646 w 84"/>
                <a:gd name="T11" fmla="*/ 2147483646 h 101"/>
                <a:gd name="T12" fmla="*/ 2147483646 w 84"/>
                <a:gd name="T13" fmla="*/ 2147483646 h 101"/>
                <a:gd name="T14" fmla="*/ 2147483646 w 84"/>
                <a:gd name="T15" fmla="*/ 2147483646 h 101"/>
                <a:gd name="T16" fmla="*/ 2147483646 w 84"/>
                <a:gd name="T17" fmla="*/ 2147483646 h 101"/>
                <a:gd name="T18" fmla="*/ 2147483646 w 84"/>
                <a:gd name="T19" fmla="*/ 2147483646 h 101"/>
                <a:gd name="T20" fmla="*/ 2147483646 w 84"/>
                <a:gd name="T21" fmla="*/ 2147483646 h 101"/>
                <a:gd name="T22" fmla="*/ 2147483646 w 84"/>
                <a:gd name="T23" fmla="*/ 2147483646 h 101"/>
                <a:gd name="T24" fmla="*/ 2147483646 w 84"/>
                <a:gd name="T25" fmla="*/ 2147483646 h 101"/>
                <a:gd name="T26" fmla="*/ 2147483646 w 84"/>
                <a:gd name="T27" fmla="*/ 2147483646 h 101"/>
                <a:gd name="T28" fmla="*/ 2147483646 w 84"/>
                <a:gd name="T29" fmla="*/ 2147483646 h 101"/>
                <a:gd name="T30" fmla="*/ 2147483646 w 84"/>
                <a:gd name="T31" fmla="*/ 2147483646 h 101"/>
                <a:gd name="T32" fmla="*/ 2147483646 w 84"/>
                <a:gd name="T33" fmla="*/ 2147483646 h 101"/>
                <a:gd name="T34" fmla="*/ 0 w 84"/>
                <a:gd name="T35" fmla="*/ 2147483646 h 101"/>
                <a:gd name="T36" fmla="*/ 2147483646 w 84"/>
                <a:gd name="T37" fmla="*/ 2147483646 h 101"/>
                <a:gd name="T38" fmla="*/ 2147483646 w 84"/>
                <a:gd name="T39" fmla="*/ 2147483646 h 101"/>
                <a:gd name="T40" fmla="*/ 2147483646 w 84"/>
                <a:gd name="T41" fmla="*/ 2147483646 h 101"/>
                <a:gd name="T42" fmla="*/ 2147483646 w 84"/>
                <a:gd name="T43" fmla="*/ 2147483646 h 101"/>
                <a:gd name="T44" fmla="*/ 2147483646 w 8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1"/>
                <a:gd name="T71" fmla="*/ 84 w 8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1">
                  <a:moveTo>
                    <a:pt x="50" y="0"/>
                  </a:moveTo>
                  <a:lnTo>
                    <a:pt x="59" y="3"/>
                  </a:lnTo>
                  <a:lnTo>
                    <a:pt x="65" y="9"/>
                  </a:lnTo>
                  <a:lnTo>
                    <a:pt x="71" y="18"/>
                  </a:lnTo>
                  <a:lnTo>
                    <a:pt x="74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4" y="68"/>
                  </a:lnTo>
                  <a:lnTo>
                    <a:pt x="84" y="79"/>
                  </a:lnTo>
                  <a:lnTo>
                    <a:pt x="81" y="88"/>
                  </a:lnTo>
                  <a:lnTo>
                    <a:pt x="74" y="94"/>
                  </a:lnTo>
                  <a:lnTo>
                    <a:pt x="63" y="100"/>
                  </a:lnTo>
                  <a:lnTo>
                    <a:pt x="47" y="101"/>
                  </a:lnTo>
                  <a:lnTo>
                    <a:pt x="31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2" y="18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3133"/>
            <p:cNvSpPr>
              <a:spLocks/>
            </p:cNvSpPr>
            <p:nvPr/>
          </p:nvSpPr>
          <p:spPr bwMode="auto">
            <a:xfrm>
              <a:off x="10277079" y="2337435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6" y="13"/>
                  </a:lnTo>
                  <a:lnTo>
                    <a:pt x="618" y="28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9" y="266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4" y="169"/>
                  </a:lnTo>
                  <a:lnTo>
                    <a:pt x="13" y="153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3134"/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0 w 83"/>
                <a:gd name="T35" fmla="*/ 2147483646 h 103"/>
                <a:gd name="T36" fmla="*/ 2147483646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3"/>
                <a:gd name="T71" fmla="*/ 83 w 83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3">
                  <a:moveTo>
                    <a:pt x="49" y="0"/>
                  </a:moveTo>
                  <a:lnTo>
                    <a:pt x="59" y="4"/>
                  </a:lnTo>
                  <a:lnTo>
                    <a:pt x="66" y="11"/>
                  </a:lnTo>
                  <a:lnTo>
                    <a:pt x="72" y="20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3"/>
                  </a:lnTo>
                  <a:lnTo>
                    <a:pt x="32" y="99"/>
                  </a:lnTo>
                  <a:lnTo>
                    <a:pt x="18" y="91"/>
                  </a:lnTo>
                  <a:lnTo>
                    <a:pt x="7" y="79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3135"/>
            <p:cNvSpPr>
              <a:spLocks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7" y="13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79" y="264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4" y="239"/>
                  </a:lnTo>
                  <a:lnTo>
                    <a:pt x="7" y="222"/>
                  </a:lnTo>
                  <a:lnTo>
                    <a:pt x="2" y="205"/>
                  </a:lnTo>
                  <a:lnTo>
                    <a:pt x="0" y="186"/>
                  </a:lnTo>
                  <a:lnTo>
                    <a:pt x="4" y="169"/>
                  </a:lnTo>
                  <a:lnTo>
                    <a:pt x="14" y="153"/>
                  </a:lnTo>
                  <a:lnTo>
                    <a:pt x="27" y="140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3136"/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0 w 83"/>
                <a:gd name="T35" fmla="*/ 2147483646 h 101"/>
                <a:gd name="T36" fmla="*/ 2147483646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1"/>
                <a:gd name="T71" fmla="*/ 83 w 8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1">
                  <a:moveTo>
                    <a:pt x="49" y="0"/>
                  </a:moveTo>
                  <a:lnTo>
                    <a:pt x="59" y="3"/>
                  </a:lnTo>
                  <a:lnTo>
                    <a:pt x="66" y="9"/>
                  </a:lnTo>
                  <a:lnTo>
                    <a:pt x="72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1"/>
                  </a:lnTo>
                  <a:lnTo>
                    <a:pt x="32" y="98"/>
                  </a:lnTo>
                  <a:lnTo>
                    <a:pt x="18" y="91"/>
                  </a:lnTo>
                  <a:lnTo>
                    <a:pt x="8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3137"/>
            <p:cNvSpPr>
              <a:spLocks/>
            </p:cNvSpPr>
            <p:nvPr/>
          </p:nvSpPr>
          <p:spPr bwMode="auto">
            <a:xfrm>
              <a:off x="11390025" y="1881543"/>
              <a:ext cx="796323" cy="792751"/>
            </a:xfrm>
            <a:custGeom>
              <a:avLst/>
              <a:gdLst>
                <a:gd name="T0" fmla="*/ 2147483646 w 669"/>
                <a:gd name="T1" fmla="*/ 0 h 666"/>
                <a:gd name="T2" fmla="*/ 2147483646 w 669"/>
                <a:gd name="T3" fmla="*/ 2147483646 h 666"/>
                <a:gd name="T4" fmla="*/ 2147483646 w 669"/>
                <a:gd name="T5" fmla="*/ 2147483646 h 666"/>
                <a:gd name="T6" fmla="*/ 2147483646 w 669"/>
                <a:gd name="T7" fmla="*/ 2147483646 h 666"/>
                <a:gd name="T8" fmla="*/ 2147483646 w 669"/>
                <a:gd name="T9" fmla="*/ 2147483646 h 666"/>
                <a:gd name="T10" fmla="*/ 2147483646 w 669"/>
                <a:gd name="T11" fmla="*/ 2147483646 h 666"/>
                <a:gd name="T12" fmla="*/ 0 w 669"/>
                <a:gd name="T13" fmla="*/ 2147483646 h 666"/>
                <a:gd name="T14" fmla="*/ 2147483646 w 669"/>
                <a:gd name="T15" fmla="*/ 0 h 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9"/>
                <a:gd name="T25" fmla="*/ 0 h 666"/>
                <a:gd name="T26" fmla="*/ 669 w 669"/>
                <a:gd name="T27" fmla="*/ 666 h 6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9" h="666">
                  <a:moveTo>
                    <a:pt x="669" y="0"/>
                  </a:moveTo>
                  <a:lnTo>
                    <a:pt x="669" y="526"/>
                  </a:lnTo>
                  <a:lnTo>
                    <a:pt x="127" y="666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C49E72"/>
            </a:solidFill>
            <a:ln w="0">
              <a:solidFill>
                <a:srgbClr val="C49E7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3138"/>
            <p:cNvSpPr>
              <a:spLocks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0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0 w 68"/>
                <a:gd name="T23" fmla="*/ 2147483646 h 68"/>
                <a:gd name="T24" fmla="*/ 0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38" y="0"/>
                  </a:moveTo>
                  <a:lnTo>
                    <a:pt x="51" y="4"/>
                  </a:lnTo>
                  <a:lnTo>
                    <a:pt x="61" y="13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29" y="68"/>
                  </a:lnTo>
                  <a:lnTo>
                    <a:pt x="16" y="64"/>
                  </a:lnTo>
                  <a:lnTo>
                    <a:pt x="7" y="55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3139"/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0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0 w 43"/>
                <a:gd name="T19" fmla="*/ 2147483646 h 45"/>
                <a:gd name="T20" fmla="*/ 0 w 43"/>
                <a:gd name="T21" fmla="*/ 2147483646 h 45"/>
                <a:gd name="T22" fmla="*/ 2147483646 w 43"/>
                <a:gd name="T23" fmla="*/ 2147483646 h 45"/>
                <a:gd name="T24" fmla="*/ 2147483646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15" y="0"/>
                  </a:moveTo>
                  <a:lnTo>
                    <a:pt x="27" y="0"/>
                  </a:lnTo>
                  <a:lnTo>
                    <a:pt x="38" y="7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3140"/>
            <p:cNvSpPr>
              <a:spLocks/>
            </p:cNvSpPr>
            <p:nvPr/>
          </p:nvSpPr>
          <p:spPr bwMode="auto">
            <a:xfrm>
              <a:off x="11260281" y="2138652"/>
              <a:ext cx="144029" cy="36900"/>
            </a:xfrm>
            <a:custGeom>
              <a:avLst/>
              <a:gdLst>
                <a:gd name="T0" fmla="*/ 2147483646 w 121"/>
                <a:gd name="T1" fmla="*/ 0 h 31"/>
                <a:gd name="T2" fmla="*/ 2147483646 w 121"/>
                <a:gd name="T3" fmla="*/ 0 h 31"/>
                <a:gd name="T4" fmla="*/ 0 w 121"/>
                <a:gd name="T5" fmla="*/ 2147483646 h 31"/>
                <a:gd name="T6" fmla="*/ 2147483646 w 12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31"/>
                <a:gd name="T14" fmla="*/ 121 w 1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31">
                  <a:moveTo>
                    <a:pt x="121" y="0"/>
                  </a:moveTo>
                  <a:lnTo>
                    <a:pt x="121" y="0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3141"/>
            <p:cNvSpPr>
              <a:spLocks/>
            </p:cNvSpPr>
            <p:nvPr/>
          </p:nvSpPr>
          <p:spPr bwMode="auto">
            <a:xfrm>
              <a:off x="10330643" y="2370764"/>
              <a:ext cx="463034" cy="126174"/>
            </a:xfrm>
            <a:custGeom>
              <a:avLst/>
              <a:gdLst>
                <a:gd name="T0" fmla="*/ 2147483646 w 389"/>
                <a:gd name="T1" fmla="*/ 0 h 106"/>
                <a:gd name="T2" fmla="*/ 2147483646 w 389"/>
                <a:gd name="T3" fmla="*/ 2147483646 h 106"/>
                <a:gd name="T4" fmla="*/ 0 w 389"/>
                <a:gd name="T5" fmla="*/ 2147483646 h 106"/>
                <a:gd name="T6" fmla="*/ 2147483646 w 389"/>
                <a:gd name="T7" fmla="*/ 2147483646 h 106"/>
                <a:gd name="T8" fmla="*/ 2147483646 w 38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106"/>
                <a:gd name="T17" fmla="*/ 389 w 38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106">
                  <a:moveTo>
                    <a:pt x="387" y="0"/>
                  </a:moveTo>
                  <a:lnTo>
                    <a:pt x="389" y="5"/>
                  </a:lnTo>
                  <a:lnTo>
                    <a:pt x="0" y="106"/>
                  </a:lnTo>
                  <a:lnTo>
                    <a:pt x="389" y="5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DA994F"/>
            </a:solidFill>
            <a:ln w="0">
              <a:solidFill>
                <a:srgbClr val="DA994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3142"/>
            <p:cNvSpPr>
              <a:spLocks/>
            </p:cNvSpPr>
            <p:nvPr/>
          </p:nvSpPr>
          <p:spPr bwMode="auto">
            <a:xfrm>
              <a:off x="11260281" y="2138652"/>
              <a:ext cx="322576" cy="254728"/>
            </a:xfrm>
            <a:custGeom>
              <a:avLst/>
              <a:gdLst>
                <a:gd name="T0" fmla="*/ 2147483646 w 271"/>
                <a:gd name="T1" fmla="*/ 0 h 214"/>
                <a:gd name="T2" fmla="*/ 2147483646 w 271"/>
                <a:gd name="T3" fmla="*/ 2147483646 h 214"/>
                <a:gd name="T4" fmla="*/ 2147483646 w 271"/>
                <a:gd name="T5" fmla="*/ 2147483646 h 214"/>
                <a:gd name="T6" fmla="*/ 2147483646 w 271"/>
                <a:gd name="T7" fmla="*/ 2147483646 h 214"/>
                <a:gd name="T8" fmla="*/ 2147483646 w 271"/>
                <a:gd name="T9" fmla="*/ 2147483646 h 214"/>
                <a:gd name="T10" fmla="*/ 2147483646 w 271"/>
                <a:gd name="T11" fmla="*/ 2147483646 h 214"/>
                <a:gd name="T12" fmla="*/ 2147483646 w 271"/>
                <a:gd name="T13" fmla="*/ 2147483646 h 214"/>
                <a:gd name="T14" fmla="*/ 2147483646 w 271"/>
                <a:gd name="T15" fmla="*/ 2147483646 h 214"/>
                <a:gd name="T16" fmla="*/ 2147483646 w 271"/>
                <a:gd name="T17" fmla="*/ 2147483646 h 214"/>
                <a:gd name="T18" fmla="*/ 2147483646 w 271"/>
                <a:gd name="T19" fmla="*/ 2147483646 h 214"/>
                <a:gd name="T20" fmla="*/ 2147483646 w 271"/>
                <a:gd name="T21" fmla="*/ 2147483646 h 214"/>
                <a:gd name="T22" fmla="*/ 0 w 271"/>
                <a:gd name="T23" fmla="*/ 2147483646 h 214"/>
                <a:gd name="T24" fmla="*/ 2147483646 w 271"/>
                <a:gd name="T25" fmla="*/ 0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1"/>
                <a:gd name="T40" fmla="*/ 0 h 214"/>
                <a:gd name="T41" fmla="*/ 271 w 271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1" h="214">
                  <a:moveTo>
                    <a:pt x="121" y="0"/>
                  </a:moveTo>
                  <a:lnTo>
                    <a:pt x="137" y="64"/>
                  </a:lnTo>
                  <a:lnTo>
                    <a:pt x="271" y="58"/>
                  </a:lnTo>
                  <a:lnTo>
                    <a:pt x="150" y="112"/>
                  </a:lnTo>
                  <a:lnTo>
                    <a:pt x="169" y="191"/>
                  </a:lnTo>
                  <a:lnTo>
                    <a:pt x="76" y="214"/>
                  </a:lnTo>
                  <a:lnTo>
                    <a:pt x="51" y="117"/>
                  </a:lnTo>
                  <a:lnTo>
                    <a:pt x="48" y="104"/>
                  </a:lnTo>
                  <a:lnTo>
                    <a:pt x="41" y="89"/>
                  </a:lnTo>
                  <a:lnTo>
                    <a:pt x="31" y="70"/>
                  </a:lnTo>
                  <a:lnTo>
                    <a:pt x="17" y="51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2B999"/>
            </a:solidFill>
            <a:ln w="0">
              <a:solidFill>
                <a:srgbClr val="E2B9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Freeform 3143"/>
            <p:cNvSpPr>
              <a:spLocks/>
            </p:cNvSpPr>
            <p:nvPr/>
          </p:nvSpPr>
          <p:spPr bwMode="auto">
            <a:xfrm>
              <a:off x="10790106" y="2118417"/>
              <a:ext cx="560640" cy="365428"/>
            </a:xfrm>
            <a:custGeom>
              <a:avLst/>
              <a:gdLst>
                <a:gd name="T0" fmla="*/ 2147483646 w 471"/>
                <a:gd name="T1" fmla="*/ 0 h 307"/>
                <a:gd name="T2" fmla="*/ 2147483646 w 471"/>
                <a:gd name="T3" fmla="*/ 2147483646 h 307"/>
                <a:gd name="T4" fmla="*/ 2147483646 w 471"/>
                <a:gd name="T5" fmla="*/ 2147483646 h 307"/>
                <a:gd name="T6" fmla="*/ 2147483646 w 471"/>
                <a:gd name="T7" fmla="*/ 2147483646 h 307"/>
                <a:gd name="T8" fmla="*/ 2147483646 w 471"/>
                <a:gd name="T9" fmla="*/ 2147483646 h 307"/>
                <a:gd name="T10" fmla="*/ 2147483646 w 471"/>
                <a:gd name="T11" fmla="*/ 2147483646 h 307"/>
                <a:gd name="T12" fmla="*/ 2147483646 w 471"/>
                <a:gd name="T13" fmla="*/ 2147483646 h 307"/>
                <a:gd name="T14" fmla="*/ 2147483646 w 471"/>
                <a:gd name="T15" fmla="*/ 2147483646 h 307"/>
                <a:gd name="T16" fmla="*/ 2147483646 w 471"/>
                <a:gd name="T17" fmla="*/ 2147483646 h 307"/>
                <a:gd name="T18" fmla="*/ 2147483646 w 471"/>
                <a:gd name="T19" fmla="*/ 2147483646 h 307"/>
                <a:gd name="T20" fmla="*/ 2147483646 w 471"/>
                <a:gd name="T21" fmla="*/ 2147483646 h 307"/>
                <a:gd name="T22" fmla="*/ 2147483646 w 471"/>
                <a:gd name="T23" fmla="*/ 2147483646 h 307"/>
                <a:gd name="T24" fmla="*/ 2147483646 w 471"/>
                <a:gd name="T25" fmla="*/ 2147483646 h 307"/>
                <a:gd name="T26" fmla="*/ 2147483646 w 471"/>
                <a:gd name="T27" fmla="*/ 2147483646 h 307"/>
                <a:gd name="T28" fmla="*/ 2147483646 w 471"/>
                <a:gd name="T29" fmla="*/ 2147483646 h 307"/>
                <a:gd name="T30" fmla="*/ 2147483646 w 471"/>
                <a:gd name="T31" fmla="*/ 2147483646 h 307"/>
                <a:gd name="T32" fmla="*/ 2147483646 w 471"/>
                <a:gd name="T33" fmla="*/ 2147483646 h 307"/>
                <a:gd name="T34" fmla="*/ 2147483646 w 471"/>
                <a:gd name="T35" fmla="*/ 2147483646 h 307"/>
                <a:gd name="T36" fmla="*/ 2147483646 w 471"/>
                <a:gd name="T37" fmla="*/ 2147483646 h 307"/>
                <a:gd name="T38" fmla="*/ 2147483646 w 471"/>
                <a:gd name="T39" fmla="*/ 2147483646 h 307"/>
                <a:gd name="T40" fmla="*/ 2147483646 w 471"/>
                <a:gd name="T41" fmla="*/ 2147483646 h 307"/>
                <a:gd name="T42" fmla="*/ 2147483646 w 471"/>
                <a:gd name="T43" fmla="*/ 2147483646 h 307"/>
                <a:gd name="T44" fmla="*/ 2147483646 w 471"/>
                <a:gd name="T45" fmla="*/ 2147483646 h 307"/>
                <a:gd name="T46" fmla="*/ 2147483646 w 471"/>
                <a:gd name="T47" fmla="*/ 2147483646 h 307"/>
                <a:gd name="T48" fmla="*/ 2147483646 w 471"/>
                <a:gd name="T49" fmla="*/ 2147483646 h 307"/>
                <a:gd name="T50" fmla="*/ 2147483646 w 471"/>
                <a:gd name="T51" fmla="*/ 2147483646 h 307"/>
                <a:gd name="T52" fmla="*/ 2147483646 w 471"/>
                <a:gd name="T53" fmla="*/ 2147483646 h 307"/>
                <a:gd name="T54" fmla="*/ 0 w 471"/>
                <a:gd name="T55" fmla="*/ 2147483646 h 307"/>
                <a:gd name="T56" fmla="*/ 2147483646 w 471"/>
                <a:gd name="T57" fmla="*/ 2147483646 h 307"/>
                <a:gd name="T58" fmla="*/ 2147483646 w 471"/>
                <a:gd name="T59" fmla="*/ 2147483646 h 307"/>
                <a:gd name="T60" fmla="*/ 2147483646 w 471"/>
                <a:gd name="T61" fmla="*/ 2147483646 h 307"/>
                <a:gd name="T62" fmla="*/ 2147483646 w 471"/>
                <a:gd name="T63" fmla="*/ 2147483646 h 307"/>
                <a:gd name="T64" fmla="*/ 2147483646 w 471"/>
                <a:gd name="T65" fmla="*/ 2147483646 h 307"/>
                <a:gd name="T66" fmla="*/ 2147483646 w 471"/>
                <a:gd name="T67" fmla="*/ 2147483646 h 307"/>
                <a:gd name="T68" fmla="*/ 2147483646 w 471"/>
                <a:gd name="T69" fmla="*/ 2147483646 h 307"/>
                <a:gd name="T70" fmla="*/ 2147483646 w 471"/>
                <a:gd name="T71" fmla="*/ 2147483646 h 307"/>
                <a:gd name="T72" fmla="*/ 2147483646 w 471"/>
                <a:gd name="T73" fmla="*/ 2147483646 h 307"/>
                <a:gd name="T74" fmla="*/ 2147483646 w 471"/>
                <a:gd name="T75" fmla="*/ 2147483646 h 307"/>
                <a:gd name="T76" fmla="*/ 2147483646 w 471"/>
                <a:gd name="T77" fmla="*/ 2147483646 h 307"/>
                <a:gd name="T78" fmla="*/ 2147483646 w 471"/>
                <a:gd name="T79" fmla="*/ 2147483646 h 307"/>
                <a:gd name="T80" fmla="*/ 2147483646 w 471"/>
                <a:gd name="T81" fmla="*/ 2147483646 h 307"/>
                <a:gd name="T82" fmla="*/ 2147483646 w 471"/>
                <a:gd name="T83" fmla="*/ 2147483646 h 307"/>
                <a:gd name="T84" fmla="*/ 2147483646 w 471"/>
                <a:gd name="T85" fmla="*/ 0 h 3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1"/>
                <a:gd name="T130" fmla="*/ 0 h 307"/>
                <a:gd name="T131" fmla="*/ 471 w 471"/>
                <a:gd name="T132" fmla="*/ 307 h 3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1" h="307">
                  <a:moveTo>
                    <a:pt x="279" y="0"/>
                  </a:moveTo>
                  <a:lnTo>
                    <a:pt x="309" y="2"/>
                  </a:lnTo>
                  <a:lnTo>
                    <a:pt x="335" y="10"/>
                  </a:lnTo>
                  <a:lnTo>
                    <a:pt x="357" y="19"/>
                  </a:lnTo>
                  <a:lnTo>
                    <a:pt x="378" y="32"/>
                  </a:lnTo>
                  <a:lnTo>
                    <a:pt x="395" y="48"/>
                  </a:lnTo>
                  <a:lnTo>
                    <a:pt x="412" y="68"/>
                  </a:lnTo>
                  <a:lnTo>
                    <a:pt x="426" y="87"/>
                  </a:lnTo>
                  <a:lnTo>
                    <a:pt x="436" y="106"/>
                  </a:lnTo>
                  <a:lnTo>
                    <a:pt x="443" y="121"/>
                  </a:lnTo>
                  <a:lnTo>
                    <a:pt x="446" y="134"/>
                  </a:lnTo>
                  <a:lnTo>
                    <a:pt x="471" y="231"/>
                  </a:lnTo>
                  <a:lnTo>
                    <a:pt x="179" y="307"/>
                  </a:lnTo>
                  <a:lnTo>
                    <a:pt x="191" y="294"/>
                  </a:lnTo>
                  <a:lnTo>
                    <a:pt x="198" y="280"/>
                  </a:lnTo>
                  <a:lnTo>
                    <a:pt x="202" y="263"/>
                  </a:lnTo>
                  <a:lnTo>
                    <a:pt x="199" y="246"/>
                  </a:lnTo>
                  <a:lnTo>
                    <a:pt x="195" y="229"/>
                  </a:lnTo>
                  <a:lnTo>
                    <a:pt x="187" y="210"/>
                  </a:lnTo>
                  <a:lnTo>
                    <a:pt x="174" y="196"/>
                  </a:lnTo>
                  <a:lnTo>
                    <a:pt x="157" y="187"/>
                  </a:lnTo>
                  <a:lnTo>
                    <a:pt x="138" y="184"/>
                  </a:lnTo>
                  <a:lnTo>
                    <a:pt x="131" y="184"/>
                  </a:lnTo>
                  <a:lnTo>
                    <a:pt x="123" y="185"/>
                  </a:lnTo>
                  <a:lnTo>
                    <a:pt x="3" y="217"/>
                  </a:lnTo>
                  <a:lnTo>
                    <a:pt x="1" y="212"/>
                  </a:lnTo>
                  <a:lnTo>
                    <a:pt x="0" y="205"/>
                  </a:lnTo>
                  <a:lnTo>
                    <a:pt x="208" y="151"/>
                  </a:lnTo>
                  <a:lnTo>
                    <a:pt x="225" y="144"/>
                  </a:lnTo>
                  <a:lnTo>
                    <a:pt x="240" y="132"/>
                  </a:lnTo>
                  <a:lnTo>
                    <a:pt x="249" y="116"/>
                  </a:lnTo>
                  <a:lnTo>
                    <a:pt x="253" y="98"/>
                  </a:lnTo>
                  <a:lnTo>
                    <a:pt x="250" y="79"/>
                  </a:lnTo>
                  <a:lnTo>
                    <a:pt x="246" y="62"/>
                  </a:lnTo>
                  <a:lnTo>
                    <a:pt x="238" y="44"/>
                  </a:lnTo>
                  <a:lnTo>
                    <a:pt x="225" y="30"/>
                  </a:lnTo>
                  <a:lnTo>
                    <a:pt x="208" y="20"/>
                  </a:lnTo>
                  <a:lnTo>
                    <a:pt x="189" y="18"/>
                  </a:lnTo>
                  <a:lnTo>
                    <a:pt x="183" y="18"/>
                  </a:lnTo>
                  <a:lnTo>
                    <a:pt x="223" y="7"/>
                  </a:lnTo>
                  <a:lnTo>
                    <a:pt x="251" y="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3144"/>
            <p:cNvSpPr>
              <a:spLocks noEditPoints="1"/>
            </p:cNvSpPr>
            <p:nvPr/>
          </p:nvSpPr>
          <p:spPr bwMode="auto">
            <a:xfrm>
              <a:off x="10277079" y="2337435"/>
              <a:ext cx="753471" cy="316624"/>
            </a:xfrm>
            <a:custGeom>
              <a:avLst/>
              <a:gdLst>
                <a:gd name="T0" fmla="*/ 2147483646 w 633"/>
                <a:gd name="T1" fmla="*/ 2147483646 h 266"/>
                <a:gd name="T2" fmla="*/ 2147483646 w 633"/>
                <a:gd name="T3" fmla="*/ 2147483646 h 266"/>
                <a:gd name="T4" fmla="*/ 2147483646 w 633"/>
                <a:gd name="T5" fmla="*/ 2147483646 h 266"/>
                <a:gd name="T6" fmla="*/ 2147483646 w 633"/>
                <a:gd name="T7" fmla="*/ 2147483646 h 266"/>
                <a:gd name="T8" fmla="*/ 2147483646 w 633"/>
                <a:gd name="T9" fmla="*/ 2147483646 h 266"/>
                <a:gd name="T10" fmla="*/ 2147483646 w 633"/>
                <a:gd name="T11" fmla="*/ 2147483646 h 266"/>
                <a:gd name="T12" fmla="*/ 2147483646 w 633"/>
                <a:gd name="T13" fmla="*/ 2147483646 h 266"/>
                <a:gd name="T14" fmla="*/ 2147483646 w 633"/>
                <a:gd name="T15" fmla="*/ 2147483646 h 266"/>
                <a:gd name="T16" fmla="*/ 2147483646 w 633"/>
                <a:gd name="T17" fmla="*/ 2147483646 h 266"/>
                <a:gd name="T18" fmla="*/ 2147483646 w 633"/>
                <a:gd name="T19" fmla="*/ 2147483646 h 266"/>
                <a:gd name="T20" fmla="*/ 2147483646 w 633"/>
                <a:gd name="T21" fmla="*/ 2147483646 h 266"/>
                <a:gd name="T22" fmla="*/ 2147483646 w 633"/>
                <a:gd name="T23" fmla="*/ 2147483646 h 266"/>
                <a:gd name="T24" fmla="*/ 2147483646 w 633"/>
                <a:gd name="T25" fmla="*/ 2147483646 h 266"/>
                <a:gd name="T26" fmla="*/ 2147483646 w 633"/>
                <a:gd name="T27" fmla="*/ 2147483646 h 266"/>
                <a:gd name="T28" fmla="*/ 2147483646 w 633"/>
                <a:gd name="T29" fmla="*/ 2147483646 h 266"/>
                <a:gd name="T30" fmla="*/ 2147483646 w 633"/>
                <a:gd name="T31" fmla="*/ 2147483646 h 266"/>
                <a:gd name="T32" fmla="*/ 2147483646 w 633"/>
                <a:gd name="T33" fmla="*/ 2147483646 h 266"/>
                <a:gd name="T34" fmla="*/ 2147483646 w 633"/>
                <a:gd name="T35" fmla="*/ 2147483646 h 266"/>
                <a:gd name="T36" fmla="*/ 2147483646 w 633"/>
                <a:gd name="T37" fmla="*/ 2147483646 h 266"/>
                <a:gd name="T38" fmla="*/ 2147483646 w 633"/>
                <a:gd name="T39" fmla="*/ 2147483646 h 266"/>
                <a:gd name="T40" fmla="*/ 2147483646 w 633"/>
                <a:gd name="T41" fmla="*/ 2147483646 h 266"/>
                <a:gd name="T42" fmla="*/ 2147483646 w 633"/>
                <a:gd name="T43" fmla="*/ 2147483646 h 266"/>
                <a:gd name="T44" fmla="*/ 2147483646 w 633"/>
                <a:gd name="T45" fmla="*/ 2147483646 h 266"/>
                <a:gd name="T46" fmla="*/ 2147483646 w 633"/>
                <a:gd name="T47" fmla="*/ 2147483646 h 266"/>
                <a:gd name="T48" fmla="*/ 2147483646 w 633"/>
                <a:gd name="T49" fmla="*/ 2147483646 h 266"/>
                <a:gd name="T50" fmla="*/ 2147483646 w 633"/>
                <a:gd name="T51" fmla="*/ 0 h 266"/>
                <a:gd name="T52" fmla="*/ 2147483646 w 633"/>
                <a:gd name="T53" fmla="*/ 2147483646 h 266"/>
                <a:gd name="T54" fmla="*/ 2147483646 w 633"/>
                <a:gd name="T55" fmla="*/ 2147483646 h 266"/>
                <a:gd name="T56" fmla="*/ 2147483646 w 633"/>
                <a:gd name="T57" fmla="*/ 2147483646 h 266"/>
                <a:gd name="T58" fmla="*/ 2147483646 w 633"/>
                <a:gd name="T59" fmla="*/ 2147483646 h 266"/>
                <a:gd name="T60" fmla="*/ 2147483646 w 633"/>
                <a:gd name="T61" fmla="*/ 2147483646 h 266"/>
                <a:gd name="T62" fmla="*/ 2147483646 w 633"/>
                <a:gd name="T63" fmla="*/ 2147483646 h 266"/>
                <a:gd name="T64" fmla="*/ 2147483646 w 633"/>
                <a:gd name="T65" fmla="*/ 2147483646 h 266"/>
                <a:gd name="T66" fmla="*/ 2147483646 w 633"/>
                <a:gd name="T67" fmla="*/ 2147483646 h 266"/>
                <a:gd name="T68" fmla="*/ 2147483646 w 633"/>
                <a:gd name="T69" fmla="*/ 2147483646 h 266"/>
                <a:gd name="T70" fmla="*/ 2147483646 w 633"/>
                <a:gd name="T71" fmla="*/ 2147483646 h 266"/>
                <a:gd name="T72" fmla="*/ 2147483646 w 633"/>
                <a:gd name="T73" fmla="*/ 2147483646 h 266"/>
                <a:gd name="T74" fmla="*/ 2147483646 w 633"/>
                <a:gd name="T75" fmla="*/ 2147483646 h 266"/>
                <a:gd name="T76" fmla="*/ 2147483646 w 633"/>
                <a:gd name="T77" fmla="*/ 2147483646 h 266"/>
                <a:gd name="T78" fmla="*/ 2147483646 w 633"/>
                <a:gd name="T79" fmla="*/ 2147483646 h 266"/>
                <a:gd name="T80" fmla="*/ 2147483646 w 633"/>
                <a:gd name="T81" fmla="*/ 2147483646 h 266"/>
                <a:gd name="T82" fmla="*/ 2147483646 w 633"/>
                <a:gd name="T83" fmla="*/ 2147483646 h 266"/>
                <a:gd name="T84" fmla="*/ 2147483646 w 633"/>
                <a:gd name="T85" fmla="*/ 2147483646 h 266"/>
                <a:gd name="T86" fmla="*/ 0 w 633"/>
                <a:gd name="T87" fmla="*/ 2147483646 h 266"/>
                <a:gd name="T88" fmla="*/ 0 w 633"/>
                <a:gd name="T89" fmla="*/ 2147483646 h 266"/>
                <a:gd name="T90" fmla="*/ 2147483646 w 633"/>
                <a:gd name="T91" fmla="*/ 2147483646 h 266"/>
                <a:gd name="T92" fmla="*/ 2147483646 w 633"/>
                <a:gd name="T93" fmla="*/ 2147483646 h 266"/>
                <a:gd name="T94" fmla="*/ 2147483646 w 633"/>
                <a:gd name="T95" fmla="*/ 2147483646 h 266"/>
                <a:gd name="T96" fmla="*/ 2147483646 w 633"/>
                <a:gd name="T97" fmla="*/ 2147483646 h 266"/>
                <a:gd name="T98" fmla="*/ 2147483646 w 633"/>
                <a:gd name="T99" fmla="*/ 2147483646 h 266"/>
                <a:gd name="T100" fmla="*/ 2147483646 w 633"/>
                <a:gd name="T101" fmla="*/ 2147483646 h 266"/>
                <a:gd name="T102" fmla="*/ 2147483646 w 633"/>
                <a:gd name="T103" fmla="*/ 0 h 266"/>
                <a:gd name="T104" fmla="*/ 2147483646 w 633"/>
                <a:gd name="T105" fmla="*/ 0 h 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3"/>
                <a:gd name="T160" fmla="*/ 0 h 266"/>
                <a:gd name="T161" fmla="*/ 633 w 633"/>
                <a:gd name="T162" fmla="*/ 266 h 2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3" h="266">
                  <a:moveTo>
                    <a:pt x="70" y="145"/>
                  </a:moveTo>
                  <a:lnTo>
                    <a:pt x="66" y="147"/>
                  </a:lnTo>
                  <a:lnTo>
                    <a:pt x="61" y="147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8"/>
                  </a:lnTo>
                  <a:lnTo>
                    <a:pt x="23" y="193"/>
                  </a:lnTo>
                  <a:lnTo>
                    <a:pt x="24" y="210"/>
                  </a:lnTo>
                  <a:lnTo>
                    <a:pt x="32" y="225"/>
                  </a:lnTo>
                  <a:lnTo>
                    <a:pt x="42" y="237"/>
                  </a:lnTo>
                  <a:lnTo>
                    <a:pt x="57" y="245"/>
                  </a:lnTo>
                  <a:lnTo>
                    <a:pt x="74" y="248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5"/>
                  </a:lnTo>
                  <a:lnTo>
                    <a:pt x="106" y="215"/>
                  </a:lnTo>
                  <a:lnTo>
                    <a:pt x="105" y="202"/>
                  </a:lnTo>
                  <a:lnTo>
                    <a:pt x="101" y="189"/>
                  </a:lnTo>
                  <a:lnTo>
                    <a:pt x="99" y="176"/>
                  </a:lnTo>
                  <a:lnTo>
                    <a:pt x="93" y="164"/>
                  </a:lnTo>
                  <a:lnTo>
                    <a:pt x="88" y="155"/>
                  </a:lnTo>
                  <a:lnTo>
                    <a:pt x="80" y="148"/>
                  </a:lnTo>
                  <a:lnTo>
                    <a:pt x="70" y="145"/>
                  </a:lnTo>
                  <a:close/>
                  <a:moveTo>
                    <a:pt x="569" y="0"/>
                  </a:moveTo>
                  <a:lnTo>
                    <a:pt x="588" y="3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79"/>
                  </a:lnTo>
                  <a:lnTo>
                    <a:pt x="629" y="96"/>
                  </a:lnTo>
                  <a:lnTo>
                    <a:pt x="622" y="110"/>
                  </a:lnTo>
                  <a:lnTo>
                    <a:pt x="610" y="123"/>
                  </a:lnTo>
                  <a:lnTo>
                    <a:pt x="54" y="266"/>
                  </a:lnTo>
                  <a:lnTo>
                    <a:pt x="38" y="262"/>
                  </a:lnTo>
                  <a:lnTo>
                    <a:pt x="24" y="251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3" y="172"/>
                  </a:lnTo>
                  <a:lnTo>
                    <a:pt x="12" y="155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434" y="33"/>
                  </a:lnTo>
                  <a:lnTo>
                    <a:pt x="554" y="1"/>
                  </a:lnTo>
                  <a:lnTo>
                    <a:pt x="562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3145"/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2147483646 w 83"/>
                <a:gd name="T35" fmla="*/ 2147483646 h 103"/>
                <a:gd name="T36" fmla="*/ 0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2147483646 h 103"/>
                <a:gd name="T46" fmla="*/ 2147483646 w 83"/>
                <a:gd name="T47" fmla="*/ 2147483646 h 103"/>
                <a:gd name="T48" fmla="*/ 2147483646 w 83"/>
                <a:gd name="T49" fmla="*/ 0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3"/>
                <a:gd name="T77" fmla="*/ 83 w 83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3">
                  <a:moveTo>
                    <a:pt x="47" y="0"/>
                  </a:moveTo>
                  <a:lnTo>
                    <a:pt x="57" y="3"/>
                  </a:lnTo>
                  <a:lnTo>
                    <a:pt x="65" y="10"/>
                  </a:lnTo>
                  <a:lnTo>
                    <a:pt x="70" y="19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3"/>
                  </a:lnTo>
                  <a:lnTo>
                    <a:pt x="34" y="100"/>
                  </a:lnTo>
                  <a:lnTo>
                    <a:pt x="19" y="92"/>
                  </a:lnTo>
                  <a:lnTo>
                    <a:pt x="9" y="80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3146"/>
            <p:cNvSpPr>
              <a:spLocks noEditPoints="1"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2147483646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2147483646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2147483646 h 267"/>
                <a:gd name="T50" fmla="*/ 2147483646 w 633"/>
                <a:gd name="T51" fmla="*/ 0 h 267"/>
                <a:gd name="T52" fmla="*/ 2147483646 w 633"/>
                <a:gd name="T53" fmla="*/ 2147483646 h 267"/>
                <a:gd name="T54" fmla="*/ 2147483646 w 633"/>
                <a:gd name="T55" fmla="*/ 2147483646 h 267"/>
                <a:gd name="T56" fmla="*/ 2147483646 w 633"/>
                <a:gd name="T57" fmla="*/ 2147483646 h 267"/>
                <a:gd name="T58" fmla="*/ 2147483646 w 633"/>
                <a:gd name="T59" fmla="*/ 2147483646 h 267"/>
                <a:gd name="T60" fmla="*/ 2147483646 w 633"/>
                <a:gd name="T61" fmla="*/ 2147483646 h 267"/>
                <a:gd name="T62" fmla="*/ 2147483646 w 633"/>
                <a:gd name="T63" fmla="*/ 2147483646 h 267"/>
                <a:gd name="T64" fmla="*/ 2147483646 w 633"/>
                <a:gd name="T65" fmla="*/ 2147483646 h 267"/>
                <a:gd name="T66" fmla="*/ 2147483646 w 633"/>
                <a:gd name="T67" fmla="*/ 2147483646 h 267"/>
                <a:gd name="T68" fmla="*/ 2147483646 w 633"/>
                <a:gd name="T69" fmla="*/ 2147483646 h 267"/>
                <a:gd name="T70" fmla="*/ 2147483646 w 633"/>
                <a:gd name="T71" fmla="*/ 2147483646 h 267"/>
                <a:gd name="T72" fmla="*/ 2147483646 w 633"/>
                <a:gd name="T73" fmla="*/ 2147483646 h 267"/>
                <a:gd name="T74" fmla="*/ 2147483646 w 633"/>
                <a:gd name="T75" fmla="*/ 2147483646 h 267"/>
                <a:gd name="T76" fmla="*/ 2147483646 w 633"/>
                <a:gd name="T77" fmla="*/ 2147483646 h 267"/>
                <a:gd name="T78" fmla="*/ 2147483646 w 633"/>
                <a:gd name="T79" fmla="*/ 2147483646 h 267"/>
                <a:gd name="T80" fmla="*/ 2147483646 w 633"/>
                <a:gd name="T81" fmla="*/ 2147483646 h 267"/>
                <a:gd name="T82" fmla="*/ 2147483646 w 633"/>
                <a:gd name="T83" fmla="*/ 2147483646 h 267"/>
                <a:gd name="T84" fmla="*/ 2147483646 w 633"/>
                <a:gd name="T85" fmla="*/ 2147483646 h 267"/>
                <a:gd name="T86" fmla="*/ 2147483646 w 633"/>
                <a:gd name="T87" fmla="*/ 2147483646 h 267"/>
                <a:gd name="T88" fmla="*/ 2147483646 w 633"/>
                <a:gd name="T89" fmla="*/ 2147483646 h 267"/>
                <a:gd name="T90" fmla="*/ 2147483646 w 633"/>
                <a:gd name="T91" fmla="*/ 2147483646 h 267"/>
                <a:gd name="T92" fmla="*/ 2147483646 w 633"/>
                <a:gd name="T93" fmla="*/ 2147483646 h 267"/>
                <a:gd name="T94" fmla="*/ 2147483646 w 633"/>
                <a:gd name="T95" fmla="*/ 2147483646 h 267"/>
                <a:gd name="T96" fmla="*/ 2147483646 w 633"/>
                <a:gd name="T97" fmla="*/ 2147483646 h 267"/>
                <a:gd name="T98" fmla="*/ 2147483646 w 633"/>
                <a:gd name="T99" fmla="*/ 2147483646 h 267"/>
                <a:gd name="T100" fmla="*/ 0 w 633"/>
                <a:gd name="T101" fmla="*/ 2147483646 h 267"/>
                <a:gd name="T102" fmla="*/ 0 w 633"/>
                <a:gd name="T103" fmla="*/ 2147483646 h 267"/>
                <a:gd name="T104" fmla="*/ 2147483646 w 633"/>
                <a:gd name="T105" fmla="*/ 2147483646 h 267"/>
                <a:gd name="T106" fmla="*/ 2147483646 w 633"/>
                <a:gd name="T107" fmla="*/ 2147483646 h 267"/>
                <a:gd name="T108" fmla="*/ 2147483646 w 633"/>
                <a:gd name="T109" fmla="*/ 2147483646 h 267"/>
                <a:gd name="T110" fmla="*/ 2147483646 w 633"/>
                <a:gd name="T111" fmla="*/ 2147483646 h 267"/>
                <a:gd name="T112" fmla="*/ 2147483646 w 633"/>
                <a:gd name="T113" fmla="*/ 2147483646 h 267"/>
                <a:gd name="T114" fmla="*/ 2147483646 w 633"/>
                <a:gd name="T115" fmla="*/ 0 h 267"/>
                <a:gd name="T116" fmla="*/ 2147483646 w 633"/>
                <a:gd name="T117" fmla="*/ 0 h 267"/>
                <a:gd name="T118" fmla="*/ 2147483646 w 633"/>
                <a:gd name="T119" fmla="*/ 0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"/>
                <a:gd name="T181" fmla="*/ 0 h 267"/>
                <a:gd name="T182" fmla="*/ 633 w 633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" h="267">
                  <a:moveTo>
                    <a:pt x="71" y="145"/>
                  </a:moveTo>
                  <a:lnTo>
                    <a:pt x="66" y="145"/>
                  </a:lnTo>
                  <a:lnTo>
                    <a:pt x="61" y="146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7"/>
                  </a:lnTo>
                  <a:lnTo>
                    <a:pt x="23" y="192"/>
                  </a:lnTo>
                  <a:lnTo>
                    <a:pt x="24" y="208"/>
                  </a:lnTo>
                  <a:lnTo>
                    <a:pt x="32" y="224"/>
                  </a:lnTo>
                  <a:lnTo>
                    <a:pt x="42" y="236"/>
                  </a:lnTo>
                  <a:lnTo>
                    <a:pt x="57" y="243"/>
                  </a:lnTo>
                  <a:lnTo>
                    <a:pt x="74" y="246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4"/>
                  </a:lnTo>
                  <a:lnTo>
                    <a:pt x="106" y="213"/>
                  </a:lnTo>
                  <a:lnTo>
                    <a:pt x="105" y="201"/>
                  </a:lnTo>
                  <a:lnTo>
                    <a:pt x="101" y="188"/>
                  </a:lnTo>
                  <a:lnTo>
                    <a:pt x="99" y="175"/>
                  </a:lnTo>
                  <a:lnTo>
                    <a:pt x="93" y="164"/>
                  </a:lnTo>
                  <a:lnTo>
                    <a:pt x="88" y="153"/>
                  </a:lnTo>
                  <a:lnTo>
                    <a:pt x="80" y="148"/>
                  </a:lnTo>
                  <a:lnTo>
                    <a:pt x="71" y="145"/>
                  </a:lnTo>
                  <a:close/>
                  <a:moveTo>
                    <a:pt x="569" y="0"/>
                  </a:moveTo>
                  <a:lnTo>
                    <a:pt x="588" y="2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380" y="187"/>
                  </a:lnTo>
                  <a:lnTo>
                    <a:pt x="79" y="264"/>
                  </a:lnTo>
                  <a:lnTo>
                    <a:pt x="78" y="264"/>
                  </a:lnTo>
                  <a:lnTo>
                    <a:pt x="71" y="266"/>
                  </a:lnTo>
                  <a:lnTo>
                    <a:pt x="63" y="267"/>
                  </a:lnTo>
                  <a:lnTo>
                    <a:pt x="45" y="263"/>
                  </a:lnTo>
                  <a:lnTo>
                    <a:pt x="28" y="255"/>
                  </a:lnTo>
                  <a:lnTo>
                    <a:pt x="15" y="241"/>
                  </a:lnTo>
                  <a:lnTo>
                    <a:pt x="7" y="222"/>
                  </a:lnTo>
                  <a:lnTo>
                    <a:pt x="4" y="216"/>
                  </a:lnTo>
                  <a:lnTo>
                    <a:pt x="2" y="205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3" y="171"/>
                  </a:lnTo>
                  <a:lnTo>
                    <a:pt x="12" y="154"/>
                  </a:lnTo>
                  <a:lnTo>
                    <a:pt x="27" y="141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63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3147"/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2147483646 w 83"/>
                <a:gd name="T35" fmla="*/ 2147483646 h 101"/>
                <a:gd name="T36" fmla="*/ 0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2147483646 h 101"/>
                <a:gd name="T46" fmla="*/ 2147483646 w 83"/>
                <a:gd name="T47" fmla="*/ 0 h 101"/>
                <a:gd name="T48" fmla="*/ 2147483646 w 83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1"/>
                <a:gd name="T77" fmla="*/ 83 w 83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1">
                  <a:moveTo>
                    <a:pt x="48" y="0"/>
                  </a:moveTo>
                  <a:lnTo>
                    <a:pt x="57" y="3"/>
                  </a:lnTo>
                  <a:lnTo>
                    <a:pt x="65" y="8"/>
                  </a:lnTo>
                  <a:lnTo>
                    <a:pt x="70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1"/>
                  </a:lnTo>
                  <a:lnTo>
                    <a:pt x="34" y="98"/>
                  </a:lnTo>
                  <a:lnTo>
                    <a:pt x="19" y="91"/>
                  </a:lnTo>
                  <a:lnTo>
                    <a:pt x="9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3148"/>
            <p:cNvSpPr>
              <a:spLocks noEditPoints="1"/>
            </p:cNvSpPr>
            <p:nvPr/>
          </p:nvSpPr>
          <p:spPr bwMode="auto">
            <a:xfrm>
              <a:off x="11390025" y="1881543"/>
              <a:ext cx="796323" cy="484460"/>
            </a:xfrm>
            <a:custGeom>
              <a:avLst/>
              <a:gdLst>
                <a:gd name="T0" fmla="*/ 2147483646 w 669"/>
                <a:gd name="T1" fmla="*/ 2147483646 h 407"/>
                <a:gd name="T2" fmla="*/ 2147483646 w 669"/>
                <a:gd name="T3" fmla="*/ 2147483646 h 407"/>
                <a:gd name="T4" fmla="*/ 2147483646 w 669"/>
                <a:gd name="T5" fmla="*/ 2147483646 h 407"/>
                <a:gd name="T6" fmla="*/ 2147483646 w 669"/>
                <a:gd name="T7" fmla="*/ 2147483646 h 407"/>
                <a:gd name="T8" fmla="*/ 2147483646 w 669"/>
                <a:gd name="T9" fmla="*/ 2147483646 h 407"/>
                <a:gd name="T10" fmla="*/ 2147483646 w 669"/>
                <a:gd name="T11" fmla="*/ 2147483646 h 407"/>
                <a:gd name="T12" fmla="*/ 2147483646 w 669"/>
                <a:gd name="T13" fmla="*/ 2147483646 h 407"/>
                <a:gd name="T14" fmla="*/ 2147483646 w 669"/>
                <a:gd name="T15" fmla="*/ 2147483646 h 407"/>
                <a:gd name="T16" fmla="*/ 2147483646 w 669"/>
                <a:gd name="T17" fmla="*/ 2147483646 h 407"/>
                <a:gd name="T18" fmla="*/ 2147483646 w 669"/>
                <a:gd name="T19" fmla="*/ 2147483646 h 407"/>
                <a:gd name="T20" fmla="*/ 2147483646 w 669"/>
                <a:gd name="T21" fmla="*/ 2147483646 h 407"/>
                <a:gd name="T22" fmla="*/ 2147483646 w 669"/>
                <a:gd name="T23" fmla="*/ 2147483646 h 407"/>
                <a:gd name="T24" fmla="*/ 2147483646 w 669"/>
                <a:gd name="T25" fmla="*/ 2147483646 h 407"/>
                <a:gd name="T26" fmla="*/ 2147483646 w 669"/>
                <a:gd name="T27" fmla="*/ 2147483646 h 407"/>
                <a:gd name="T28" fmla="*/ 2147483646 w 669"/>
                <a:gd name="T29" fmla="*/ 2147483646 h 407"/>
                <a:gd name="T30" fmla="*/ 2147483646 w 669"/>
                <a:gd name="T31" fmla="*/ 2147483646 h 407"/>
                <a:gd name="T32" fmla="*/ 2147483646 w 669"/>
                <a:gd name="T33" fmla="*/ 2147483646 h 407"/>
                <a:gd name="T34" fmla="*/ 2147483646 w 669"/>
                <a:gd name="T35" fmla="*/ 0 h 407"/>
                <a:gd name="T36" fmla="*/ 2147483646 w 669"/>
                <a:gd name="T37" fmla="*/ 2147483646 h 407"/>
                <a:gd name="T38" fmla="*/ 2147483646 w 669"/>
                <a:gd name="T39" fmla="*/ 2147483646 h 407"/>
                <a:gd name="T40" fmla="*/ 2147483646 w 669"/>
                <a:gd name="T41" fmla="*/ 2147483646 h 407"/>
                <a:gd name="T42" fmla="*/ 2147483646 w 669"/>
                <a:gd name="T43" fmla="*/ 2147483646 h 407"/>
                <a:gd name="T44" fmla="*/ 2147483646 w 669"/>
                <a:gd name="T45" fmla="*/ 2147483646 h 407"/>
                <a:gd name="T46" fmla="*/ 2147483646 w 669"/>
                <a:gd name="T47" fmla="*/ 2147483646 h 407"/>
                <a:gd name="T48" fmla="*/ 2147483646 w 669"/>
                <a:gd name="T49" fmla="*/ 2147483646 h 407"/>
                <a:gd name="T50" fmla="*/ 2147483646 w 669"/>
                <a:gd name="T51" fmla="*/ 2147483646 h 407"/>
                <a:gd name="T52" fmla="*/ 0 w 669"/>
                <a:gd name="T53" fmla="*/ 2147483646 h 407"/>
                <a:gd name="T54" fmla="*/ 2147483646 w 669"/>
                <a:gd name="T55" fmla="*/ 0 h 4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9"/>
                <a:gd name="T85" fmla="*/ 0 h 407"/>
                <a:gd name="T86" fmla="*/ 669 w 669"/>
                <a:gd name="T87" fmla="*/ 407 h 4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9" h="407">
                  <a:moveTo>
                    <a:pt x="93" y="180"/>
                  </a:moveTo>
                  <a:lnTo>
                    <a:pt x="84" y="180"/>
                  </a:lnTo>
                  <a:lnTo>
                    <a:pt x="72" y="187"/>
                  </a:lnTo>
                  <a:lnTo>
                    <a:pt x="63" y="197"/>
                  </a:lnTo>
                  <a:lnTo>
                    <a:pt x="59" y="209"/>
                  </a:lnTo>
                  <a:lnTo>
                    <a:pt x="59" y="223"/>
                  </a:lnTo>
                  <a:lnTo>
                    <a:pt x="66" y="237"/>
                  </a:lnTo>
                  <a:lnTo>
                    <a:pt x="77" y="246"/>
                  </a:lnTo>
                  <a:lnTo>
                    <a:pt x="93" y="248"/>
                  </a:lnTo>
                  <a:lnTo>
                    <a:pt x="101" y="247"/>
                  </a:lnTo>
                  <a:lnTo>
                    <a:pt x="114" y="242"/>
                  </a:lnTo>
                  <a:lnTo>
                    <a:pt x="122" y="231"/>
                  </a:lnTo>
                  <a:lnTo>
                    <a:pt x="127" y="219"/>
                  </a:lnTo>
                  <a:lnTo>
                    <a:pt x="126" y="205"/>
                  </a:lnTo>
                  <a:lnTo>
                    <a:pt x="119" y="192"/>
                  </a:lnTo>
                  <a:lnTo>
                    <a:pt x="107" y="183"/>
                  </a:lnTo>
                  <a:lnTo>
                    <a:pt x="93" y="180"/>
                  </a:lnTo>
                  <a:close/>
                  <a:moveTo>
                    <a:pt x="669" y="0"/>
                  </a:moveTo>
                  <a:lnTo>
                    <a:pt x="669" y="250"/>
                  </a:lnTo>
                  <a:lnTo>
                    <a:pt x="60" y="407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12" y="216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BD996F"/>
            </a:solidFill>
            <a:ln w="0">
              <a:solidFill>
                <a:srgbClr val="BD996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3149"/>
            <p:cNvSpPr>
              <a:spLocks noEditPoints="1"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2147483646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2147483646 w 68"/>
                <a:gd name="T23" fmla="*/ 2147483646 h 68"/>
                <a:gd name="T24" fmla="*/ 2147483646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2147483646 h 68"/>
                <a:gd name="T34" fmla="*/ 2147483646 w 68"/>
                <a:gd name="T35" fmla="*/ 2147483646 h 68"/>
                <a:gd name="T36" fmla="*/ 2147483646 w 68"/>
                <a:gd name="T37" fmla="*/ 2147483646 h 68"/>
                <a:gd name="T38" fmla="*/ 2147483646 w 68"/>
                <a:gd name="T39" fmla="*/ 2147483646 h 68"/>
                <a:gd name="T40" fmla="*/ 2147483646 w 68"/>
                <a:gd name="T41" fmla="*/ 2147483646 h 68"/>
                <a:gd name="T42" fmla="*/ 2147483646 w 68"/>
                <a:gd name="T43" fmla="*/ 2147483646 h 68"/>
                <a:gd name="T44" fmla="*/ 2147483646 w 68"/>
                <a:gd name="T45" fmla="*/ 2147483646 h 68"/>
                <a:gd name="T46" fmla="*/ 2147483646 w 68"/>
                <a:gd name="T47" fmla="*/ 2147483646 h 68"/>
                <a:gd name="T48" fmla="*/ 2147483646 w 68"/>
                <a:gd name="T49" fmla="*/ 2147483646 h 68"/>
                <a:gd name="T50" fmla="*/ 2147483646 w 68"/>
                <a:gd name="T51" fmla="*/ 2147483646 h 68"/>
                <a:gd name="T52" fmla="*/ 0 w 68"/>
                <a:gd name="T53" fmla="*/ 2147483646 h 68"/>
                <a:gd name="T54" fmla="*/ 0 w 68"/>
                <a:gd name="T55" fmla="*/ 2147483646 h 68"/>
                <a:gd name="T56" fmla="*/ 2147483646 w 68"/>
                <a:gd name="T57" fmla="*/ 2147483646 h 68"/>
                <a:gd name="T58" fmla="*/ 2147483646 w 68"/>
                <a:gd name="T59" fmla="*/ 2147483646 h 68"/>
                <a:gd name="T60" fmla="*/ 2147483646 w 68"/>
                <a:gd name="T61" fmla="*/ 0 h 68"/>
                <a:gd name="T62" fmla="*/ 2147483646 w 68"/>
                <a:gd name="T63" fmla="*/ 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68"/>
                <a:gd name="T98" fmla="*/ 68 w 68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68">
                  <a:moveTo>
                    <a:pt x="34" y="12"/>
                  </a:moveTo>
                  <a:lnTo>
                    <a:pt x="27" y="12"/>
                  </a:lnTo>
                  <a:lnTo>
                    <a:pt x="18" y="19"/>
                  </a:lnTo>
                  <a:lnTo>
                    <a:pt x="12" y="28"/>
                  </a:lnTo>
                  <a:lnTo>
                    <a:pt x="12" y="39"/>
                  </a:lnTo>
                  <a:lnTo>
                    <a:pt x="17" y="49"/>
                  </a:lnTo>
                  <a:lnTo>
                    <a:pt x="24" y="54"/>
                  </a:lnTo>
                  <a:lnTo>
                    <a:pt x="34" y="57"/>
                  </a:lnTo>
                  <a:lnTo>
                    <a:pt x="39" y="57"/>
                  </a:lnTo>
                  <a:lnTo>
                    <a:pt x="50" y="50"/>
                  </a:lnTo>
                  <a:lnTo>
                    <a:pt x="55" y="41"/>
                  </a:lnTo>
                  <a:lnTo>
                    <a:pt x="55" y="29"/>
                  </a:lnTo>
                  <a:lnTo>
                    <a:pt x="51" y="20"/>
                  </a:lnTo>
                  <a:lnTo>
                    <a:pt x="43" y="13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48" y="3"/>
                  </a:lnTo>
                  <a:lnTo>
                    <a:pt x="60" y="12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34" y="68"/>
                  </a:lnTo>
                  <a:lnTo>
                    <a:pt x="18" y="66"/>
                  </a:lnTo>
                  <a:lnTo>
                    <a:pt x="7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3150"/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2147483646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2147483646 w 43"/>
                <a:gd name="T19" fmla="*/ 2147483646 h 45"/>
                <a:gd name="T20" fmla="*/ 0 w 43"/>
                <a:gd name="T21" fmla="*/ 2147483646 h 45"/>
                <a:gd name="T22" fmla="*/ 0 w 43"/>
                <a:gd name="T23" fmla="*/ 2147483646 h 45"/>
                <a:gd name="T24" fmla="*/ 2147483646 w 43"/>
                <a:gd name="T25" fmla="*/ 2147483646 h 45"/>
                <a:gd name="T26" fmla="*/ 2147483646 w 43"/>
                <a:gd name="T27" fmla="*/ 0 h 45"/>
                <a:gd name="T28" fmla="*/ 2147483646 w 43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45"/>
                <a:gd name="T47" fmla="*/ 43 w 43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45">
                  <a:moveTo>
                    <a:pt x="22" y="0"/>
                  </a:moveTo>
                  <a:lnTo>
                    <a:pt x="31" y="1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2" y="42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8" name="30 CuadroTexto"/>
          <p:cNvSpPr txBox="1">
            <a:spLocks noChangeArrowheads="1"/>
          </p:cNvSpPr>
          <p:nvPr/>
        </p:nvSpPr>
        <p:spPr bwMode="auto">
          <a:xfrm>
            <a:off x="6173400" y="1248439"/>
            <a:ext cx="3778122" cy="28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>
              <a:lnSpc>
                <a:spcPts val="2083"/>
              </a:lnSpc>
              <a:spcBef>
                <a:spcPts val="500"/>
              </a:spcBef>
            </a:pPr>
            <a:r>
              <a:rPr lang="es-ES" sz="1700" dirty="0">
                <a:latin typeface="Arial Narrow" panose="020B0606020202030204" pitchFamily="34" charset="0"/>
              </a:rPr>
              <a:t>Principios y objetivos de política (AP)</a:t>
            </a:r>
          </a:p>
        </p:txBody>
      </p:sp>
      <p:grpSp>
        <p:nvGrpSpPr>
          <p:cNvPr id="89" name="Grupo 66"/>
          <p:cNvGrpSpPr>
            <a:grpSpLocks/>
          </p:cNvGrpSpPr>
          <p:nvPr/>
        </p:nvGrpSpPr>
        <p:grpSpPr bwMode="auto">
          <a:xfrm>
            <a:off x="5434243" y="1829192"/>
            <a:ext cx="568669" cy="542411"/>
            <a:chOff x="4843347" y="2896627"/>
            <a:chExt cx="612000" cy="612000"/>
          </a:xfrm>
        </p:grpSpPr>
        <p:sp>
          <p:nvSpPr>
            <p:cNvPr id="90" name="Conector 89"/>
            <p:cNvSpPr/>
            <p:nvPr/>
          </p:nvSpPr>
          <p:spPr>
            <a:xfrm>
              <a:off x="4843347" y="2896627"/>
              <a:ext cx="612000" cy="612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91" name="Freeform 626"/>
            <p:cNvSpPr>
              <a:spLocks/>
            </p:cNvSpPr>
            <p:nvPr/>
          </p:nvSpPr>
          <p:spPr bwMode="auto">
            <a:xfrm>
              <a:off x="4968088" y="2996952"/>
              <a:ext cx="396000" cy="396000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2" name="30 CuadroTexto"/>
          <p:cNvSpPr txBox="1">
            <a:spLocks noChangeArrowheads="1"/>
          </p:cNvSpPr>
          <p:nvPr/>
        </p:nvSpPr>
        <p:spPr bwMode="auto">
          <a:xfrm>
            <a:off x="6173400" y="1829192"/>
            <a:ext cx="3778122" cy="5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>
              <a:lnSpc>
                <a:spcPts val="2083"/>
              </a:lnSpc>
              <a:spcBef>
                <a:spcPts val="500"/>
              </a:spcBef>
            </a:pPr>
            <a:r>
              <a:rPr lang="es-ES" sz="1700" dirty="0">
                <a:latin typeface="Arial Narrow" panose="020B0606020202030204" pitchFamily="34" charset="0"/>
              </a:rPr>
              <a:t>Flexibilidad en el proceso de autorización de entidades </a:t>
            </a:r>
            <a:r>
              <a:rPr lang="es-ES" sz="1700" dirty="0" smtClean="0">
                <a:latin typeface="Arial Narrow" panose="020B0606020202030204" pitchFamily="34" charset="0"/>
              </a:rPr>
              <a:t>vigiladas </a:t>
            </a:r>
            <a:r>
              <a:rPr lang="es-ES" sz="1700" dirty="0">
                <a:latin typeface="Arial Narrow" panose="020B0606020202030204" pitchFamily="34" charset="0"/>
              </a:rPr>
              <a:t>(</a:t>
            </a:r>
            <a:r>
              <a:rPr lang="es-ES" sz="1700" dirty="0" err="1">
                <a:latin typeface="Arial Narrow" panose="020B0606020202030204" pitchFamily="34" charset="0"/>
              </a:rPr>
              <a:t>Sandbox</a:t>
            </a:r>
            <a:r>
              <a:rPr lang="es-ES" sz="1700" dirty="0">
                <a:latin typeface="Arial Narrow" panose="020B0606020202030204" pitchFamily="34" charset="0"/>
              </a:rPr>
              <a:t>)</a:t>
            </a:r>
          </a:p>
        </p:txBody>
      </p:sp>
      <p:grpSp>
        <p:nvGrpSpPr>
          <p:cNvPr id="93" name="Grupo 71"/>
          <p:cNvGrpSpPr>
            <a:grpSpLocks/>
          </p:cNvGrpSpPr>
          <p:nvPr/>
        </p:nvGrpSpPr>
        <p:grpSpPr bwMode="auto">
          <a:xfrm>
            <a:off x="5434243" y="2571999"/>
            <a:ext cx="568669" cy="543819"/>
            <a:chOff x="4843347" y="2896627"/>
            <a:chExt cx="612000" cy="612000"/>
          </a:xfrm>
        </p:grpSpPr>
        <p:sp>
          <p:nvSpPr>
            <p:cNvPr id="94" name="Conector 93"/>
            <p:cNvSpPr/>
            <p:nvPr/>
          </p:nvSpPr>
          <p:spPr>
            <a:xfrm>
              <a:off x="4843347" y="2896627"/>
              <a:ext cx="612000" cy="612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95" name="Freeform 626"/>
            <p:cNvSpPr>
              <a:spLocks/>
            </p:cNvSpPr>
            <p:nvPr/>
          </p:nvSpPr>
          <p:spPr bwMode="auto">
            <a:xfrm>
              <a:off x="4968088" y="2996952"/>
              <a:ext cx="396000" cy="396000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6" name="30 CuadroTexto"/>
          <p:cNvSpPr txBox="1">
            <a:spLocks noChangeArrowheads="1"/>
          </p:cNvSpPr>
          <p:nvPr/>
        </p:nvSpPr>
        <p:spPr bwMode="auto">
          <a:xfrm>
            <a:off x="6173400" y="2561566"/>
            <a:ext cx="3986600" cy="5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>
              <a:lnSpc>
                <a:spcPts val="2083"/>
              </a:lnSpc>
              <a:spcBef>
                <a:spcPts val="500"/>
              </a:spcBef>
            </a:pPr>
            <a:r>
              <a:rPr lang="es-ES" sz="1700" dirty="0">
                <a:latin typeface="Arial Narrow" panose="020B0606020202030204" pitchFamily="34" charset="0"/>
              </a:rPr>
              <a:t>Ecosistema </a:t>
            </a:r>
            <a:r>
              <a:rPr lang="es-ES" sz="1700" dirty="0" err="1">
                <a:latin typeface="Arial Narrow" panose="020B0606020202030204" pitchFamily="34" charset="0"/>
              </a:rPr>
              <a:t>Fintech</a:t>
            </a:r>
            <a:r>
              <a:rPr lang="es-ES" sz="1700" dirty="0">
                <a:latin typeface="Arial Narrow" panose="020B0606020202030204" pitchFamily="34" charset="0"/>
              </a:rPr>
              <a:t>: Participación de entidades supervisadas en capital de empresas </a:t>
            </a:r>
            <a:r>
              <a:rPr lang="es-ES" sz="1700" dirty="0" err="1">
                <a:latin typeface="Arial Narrow" panose="020B0606020202030204" pitchFamily="34" charset="0"/>
              </a:rPr>
              <a:t>Fintech</a:t>
            </a:r>
            <a:endParaRPr lang="es-ES" sz="1700" dirty="0">
              <a:latin typeface="Arial Narrow" panose="020B0606020202030204" pitchFamily="34" charset="0"/>
            </a:endParaRPr>
          </a:p>
        </p:txBody>
      </p:sp>
      <p:grpSp>
        <p:nvGrpSpPr>
          <p:cNvPr id="97" name="Grupo 76"/>
          <p:cNvGrpSpPr>
            <a:grpSpLocks/>
          </p:cNvGrpSpPr>
          <p:nvPr/>
        </p:nvGrpSpPr>
        <p:grpSpPr bwMode="auto">
          <a:xfrm>
            <a:off x="5434243" y="3226915"/>
            <a:ext cx="568669" cy="543819"/>
            <a:chOff x="4843347" y="2896628"/>
            <a:chExt cx="612000" cy="612000"/>
          </a:xfrm>
        </p:grpSpPr>
        <p:sp>
          <p:nvSpPr>
            <p:cNvPr id="98" name="Conector 97"/>
            <p:cNvSpPr/>
            <p:nvPr/>
          </p:nvSpPr>
          <p:spPr>
            <a:xfrm>
              <a:off x="4843347" y="2896628"/>
              <a:ext cx="612000" cy="612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99" name="Freeform 626"/>
            <p:cNvSpPr>
              <a:spLocks/>
            </p:cNvSpPr>
            <p:nvPr/>
          </p:nvSpPr>
          <p:spPr bwMode="auto">
            <a:xfrm>
              <a:off x="4968088" y="2996952"/>
              <a:ext cx="396000" cy="396000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0" name="30 CuadroTexto"/>
          <p:cNvSpPr txBox="1">
            <a:spLocks noChangeArrowheads="1"/>
          </p:cNvSpPr>
          <p:nvPr/>
        </p:nvSpPr>
        <p:spPr bwMode="auto">
          <a:xfrm>
            <a:off x="6173400" y="3252287"/>
            <a:ext cx="3778122" cy="5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>
              <a:lnSpc>
                <a:spcPts val="2083"/>
              </a:lnSpc>
              <a:spcBef>
                <a:spcPts val="500"/>
              </a:spcBef>
            </a:pPr>
            <a:r>
              <a:rPr lang="es-ES" sz="1700" dirty="0">
                <a:latin typeface="Arial Narrow" panose="020B0606020202030204" pitchFamily="34" charset="0"/>
              </a:rPr>
              <a:t>Facultad de regular por actividad: dinamismo regulatorio.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-31837" y="-1211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Estudio de innovación</a:t>
            </a:r>
            <a:endParaRPr lang="es-CO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86698" y="3770734"/>
            <a:ext cx="4973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0"/>
              </a:spcAft>
            </a:pPr>
            <a:r>
              <a:rPr lang="es-CO" sz="4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... </a:t>
            </a:r>
            <a:endParaRPr lang="es-CO" sz="44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1" name="Grupo 76"/>
          <p:cNvGrpSpPr>
            <a:grpSpLocks/>
          </p:cNvGrpSpPr>
          <p:nvPr/>
        </p:nvGrpSpPr>
        <p:grpSpPr bwMode="auto">
          <a:xfrm>
            <a:off x="5434243" y="3965665"/>
            <a:ext cx="568669" cy="543819"/>
            <a:chOff x="4843347" y="2896628"/>
            <a:chExt cx="612000" cy="612000"/>
          </a:xfrm>
        </p:grpSpPr>
        <p:sp>
          <p:nvSpPr>
            <p:cNvPr id="52" name="Conector 51"/>
            <p:cNvSpPr/>
            <p:nvPr/>
          </p:nvSpPr>
          <p:spPr>
            <a:xfrm>
              <a:off x="4843347" y="2896628"/>
              <a:ext cx="612000" cy="612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3" name="Freeform 626"/>
            <p:cNvSpPr>
              <a:spLocks/>
            </p:cNvSpPr>
            <p:nvPr/>
          </p:nvSpPr>
          <p:spPr bwMode="auto">
            <a:xfrm>
              <a:off x="4968088" y="2996952"/>
              <a:ext cx="396000" cy="396000"/>
            </a:xfrm>
            <a:custGeom>
              <a:avLst/>
              <a:gdLst>
                <a:gd name="T0" fmla="*/ 2147483646 w 5793"/>
                <a:gd name="T1" fmla="*/ 2147483646 h 5794"/>
                <a:gd name="T2" fmla="*/ 2147483646 w 5793"/>
                <a:gd name="T3" fmla="*/ 2147483646 h 5794"/>
                <a:gd name="T4" fmla="*/ 2147483646 w 5793"/>
                <a:gd name="T5" fmla="*/ 2147483646 h 5794"/>
                <a:gd name="T6" fmla="*/ 0 w 5793"/>
                <a:gd name="T7" fmla="*/ 2147483646 h 5794"/>
                <a:gd name="T8" fmla="*/ 2147483646 w 5793"/>
                <a:gd name="T9" fmla="*/ 2147483646 h 5794"/>
                <a:gd name="T10" fmla="*/ 2147483646 w 5793"/>
                <a:gd name="T11" fmla="*/ 2147483646 h 5794"/>
                <a:gd name="T12" fmla="*/ 2147483646 w 5793"/>
                <a:gd name="T13" fmla="*/ 2147483646 h 5794"/>
                <a:gd name="T14" fmla="*/ 2147483646 w 5793"/>
                <a:gd name="T15" fmla="*/ 2147483646 h 5794"/>
                <a:gd name="T16" fmla="*/ 2147483646 w 5793"/>
                <a:gd name="T17" fmla="*/ 2147483646 h 5794"/>
                <a:gd name="T18" fmla="*/ 2147483646 w 5793"/>
                <a:gd name="T19" fmla="*/ 2147483646 h 5794"/>
                <a:gd name="T20" fmla="*/ 2147483646 w 5793"/>
                <a:gd name="T21" fmla="*/ 2147483646 h 5794"/>
                <a:gd name="T22" fmla="*/ 2147483646 w 5793"/>
                <a:gd name="T23" fmla="*/ 2147483646 h 5794"/>
                <a:gd name="T24" fmla="*/ 2147483646 w 5793"/>
                <a:gd name="T25" fmla="*/ 2147483646 h 5794"/>
                <a:gd name="T26" fmla="*/ 2147483646 w 5793"/>
                <a:gd name="T27" fmla="*/ 2147483646 h 5794"/>
                <a:gd name="T28" fmla="*/ 2147483646 w 5793"/>
                <a:gd name="T29" fmla="*/ 2147483646 h 5794"/>
                <a:gd name="T30" fmla="*/ 2147483646 w 5793"/>
                <a:gd name="T31" fmla="*/ 2147483646 h 5794"/>
                <a:gd name="T32" fmla="*/ 2147483646 w 5793"/>
                <a:gd name="T33" fmla="*/ 2147483646 h 5794"/>
                <a:gd name="T34" fmla="*/ 2147483646 w 5793"/>
                <a:gd name="T35" fmla="*/ 2147483646 h 5794"/>
                <a:gd name="T36" fmla="*/ 2147483646 w 5793"/>
                <a:gd name="T37" fmla="*/ 2147483646 h 5794"/>
                <a:gd name="T38" fmla="*/ 2147483646 w 5793"/>
                <a:gd name="T39" fmla="*/ 2147483646 h 5794"/>
                <a:gd name="T40" fmla="*/ 2147483646 w 5793"/>
                <a:gd name="T41" fmla="*/ 2147483646 h 5794"/>
                <a:gd name="T42" fmla="*/ 2147483646 w 5793"/>
                <a:gd name="T43" fmla="*/ 2147483646 h 5794"/>
                <a:gd name="T44" fmla="*/ 2147483646 w 5793"/>
                <a:gd name="T45" fmla="*/ 2147483646 h 5794"/>
                <a:gd name="T46" fmla="*/ 2147483646 w 5793"/>
                <a:gd name="T47" fmla="*/ 2147483646 h 5794"/>
                <a:gd name="T48" fmla="*/ 2147483646 w 5793"/>
                <a:gd name="T49" fmla="*/ 2147483646 h 5794"/>
                <a:gd name="T50" fmla="*/ 2147483646 w 5793"/>
                <a:gd name="T51" fmla="*/ 2147483646 h 5794"/>
                <a:gd name="T52" fmla="*/ 2147483646 w 5793"/>
                <a:gd name="T53" fmla="*/ 2147483646 h 5794"/>
                <a:gd name="T54" fmla="*/ 2147483646 w 5793"/>
                <a:gd name="T55" fmla="*/ 2147483646 h 5794"/>
                <a:gd name="T56" fmla="*/ 2147483646 w 5793"/>
                <a:gd name="T57" fmla="*/ 2147483646 h 5794"/>
                <a:gd name="T58" fmla="*/ 2147483646 w 5793"/>
                <a:gd name="T59" fmla="*/ 2147483646 h 5794"/>
                <a:gd name="T60" fmla="*/ 2147483646 w 5793"/>
                <a:gd name="T61" fmla="*/ 2147483646 h 5794"/>
                <a:gd name="T62" fmla="*/ 2147483646 w 5793"/>
                <a:gd name="T63" fmla="*/ 2147483646 h 5794"/>
                <a:gd name="T64" fmla="*/ 2147483646 w 5793"/>
                <a:gd name="T65" fmla="*/ 2147483646 h 5794"/>
                <a:gd name="T66" fmla="*/ 2147483646 w 5793"/>
                <a:gd name="T67" fmla="*/ 2147483646 h 5794"/>
                <a:gd name="T68" fmla="*/ 2147483646 w 5793"/>
                <a:gd name="T69" fmla="*/ 2147483646 h 5794"/>
                <a:gd name="T70" fmla="*/ 2147483646 w 5793"/>
                <a:gd name="T71" fmla="*/ 2147483646 h 5794"/>
                <a:gd name="T72" fmla="*/ 2147483646 w 5793"/>
                <a:gd name="T73" fmla="*/ 2147483646 h 5794"/>
                <a:gd name="T74" fmla="*/ 2147483646 w 5793"/>
                <a:gd name="T75" fmla="*/ 2147483646 h 5794"/>
                <a:gd name="T76" fmla="*/ 2147483646 w 5793"/>
                <a:gd name="T77" fmla="*/ 2147483646 h 5794"/>
                <a:gd name="T78" fmla="*/ 2147483646 w 5793"/>
                <a:gd name="T79" fmla="*/ 2147483646 h 5794"/>
                <a:gd name="T80" fmla="*/ 2147483646 w 5793"/>
                <a:gd name="T81" fmla="*/ 2147483646 h 5794"/>
                <a:gd name="T82" fmla="*/ 2147483646 w 5793"/>
                <a:gd name="T83" fmla="*/ 2147483646 h 5794"/>
                <a:gd name="T84" fmla="*/ 2147483646 w 5793"/>
                <a:gd name="T85" fmla="*/ 2147483646 h 5794"/>
                <a:gd name="T86" fmla="*/ 2147483646 w 5793"/>
                <a:gd name="T87" fmla="*/ 2147483646 h 5794"/>
                <a:gd name="T88" fmla="*/ 2147483646 w 5793"/>
                <a:gd name="T89" fmla="*/ 2147483646 h 5794"/>
                <a:gd name="T90" fmla="*/ 2147483646 w 5793"/>
                <a:gd name="T91" fmla="*/ 2147483646 h 5794"/>
                <a:gd name="T92" fmla="*/ 2147483646 w 5793"/>
                <a:gd name="T93" fmla="*/ 2147483646 h 5794"/>
                <a:gd name="T94" fmla="*/ 2147483646 w 5793"/>
                <a:gd name="T95" fmla="*/ 2147483646 h 5794"/>
                <a:gd name="T96" fmla="*/ 2147483646 w 5793"/>
                <a:gd name="T97" fmla="*/ 2147483646 h 5794"/>
                <a:gd name="T98" fmla="*/ 2147483646 w 5793"/>
                <a:gd name="T99" fmla="*/ 2147483646 h 5794"/>
                <a:gd name="T100" fmla="*/ 2147483646 w 5793"/>
                <a:gd name="T101" fmla="*/ 2147483646 h 5794"/>
                <a:gd name="T102" fmla="*/ 2147483646 w 5793"/>
                <a:gd name="T103" fmla="*/ 2147483646 h 5794"/>
                <a:gd name="T104" fmla="*/ 2147483646 w 5793"/>
                <a:gd name="T105" fmla="*/ 2147483646 h 5794"/>
                <a:gd name="T106" fmla="*/ 2147483646 w 5793"/>
                <a:gd name="T107" fmla="*/ 2147483646 h 5794"/>
                <a:gd name="T108" fmla="*/ 2147483646 w 5793"/>
                <a:gd name="T109" fmla="*/ 2147483646 h 5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3"/>
                <a:gd name="T166" fmla="*/ 0 h 5794"/>
                <a:gd name="T167" fmla="*/ 5793 w 5793"/>
                <a:gd name="T168" fmla="*/ 5794 h 5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3" h="5794">
                  <a:moveTo>
                    <a:pt x="777" y="2946"/>
                  </a:moveTo>
                  <a:lnTo>
                    <a:pt x="723" y="2948"/>
                  </a:lnTo>
                  <a:lnTo>
                    <a:pt x="601" y="2970"/>
                  </a:lnTo>
                  <a:lnTo>
                    <a:pt x="469" y="3011"/>
                  </a:lnTo>
                  <a:lnTo>
                    <a:pt x="333" y="3067"/>
                  </a:lnTo>
                  <a:lnTo>
                    <a:pt x="265" y="3101"/>
                  </a:lnTo>
                  <a:lnTo>
                    <a:pt x="242" y="3111"/>
                  </a:lnTo>
                  <a:lnTo>
                    <a:pt x="195" y="3120"/>
                  </a:lnTo>
                  <a:lnTo>
                    <a:pt x="150" y="3117"/>
                  </a:lnTo>
                  <a:lnTo>
                    <a:pt x="107" y="3103"/>
                  </a:lnTo>
                  <a:lnTo>
                    <a:pt x="68" y="3079"/>
                  </a:lnTo>
                  <a:lnTo>
                    <a:pt x="37" y="3046"/>
                  </a:lnTo>
                  <a:lnTo>
                    <a:pt x="14" y="3006"/>
                  </a:lnTo>
                  <a:lnTo>
                    <a:pt x="1" y="2961"/>
                  </a:lnTo>
                  <a:lnTo>
                    <a:pt x="0" y="2935"/>
                  </a:lnTo>
                  <a:lnTo>
                    <a:pt x="0" y="1306"/>
                  </a:lnTo>
                  <a:lnTo>
                    <a:pt x="1618" y="1306"/>
                  </a:lnTo>
                  <a:lnTo>
                    <a:pt x="1643" y="1304"/>
                  </a:lnTo>
                  <a:lnTo>
                    <a:pt x="1690" y="1291"/>
                  </a:lnTo>
                  <a:lnTo>
                    <a:pt x="1729" y="1269"/>
                  </a:lnTo>
                  <a:lnTo>
                    <a:pt x="1761" y="1237"/>
                  </a:lnTo>
                  <a:lnTo>
                    <a:pt x="1784" y="1199"/>
                  </a:lnTo>
                  <a:lnTo>
                    <a:pt x="1797" y="1156"/>
                  </a:lnTo>
                  <a:lnTo>
                    <a:pt x="1801" y="1110"/>
                  </a:lnTo>
                  <a:lnTo>
                    <a:pt x="1792" y="1063"/>
                  </a:lnTo>
                  <a:lnTo>
                    <a:pt x="1782" y="1041"/>
                  </a:lnTo>
                  <a:lnTo>
                    <a:pt x="1749" y="974"/>
                  </a:lnTo>
                  <a:lnTo>
                    <a:pt x="1696" y="838"/>
                  </a:lnTo>
                  <a:lnTo>
                    <a:pt x="1659" y="705"/>
                  </a:lnTo>
                  <a:lnTo>
                    <a:pt x="1638" y="584"/>
                  </a:lnTo>
                  <a:lnTo>
                    <a:pt x="1637" y="529"/>
                  </a:lnTo>
                  <a:lnTo>
                    <a:pt x="1637" y="497"/>
                  </a:lnTo>
                  <a:lnTo>
                    <a:pt x="1643" y="436"/>
                  </a:lnTo>
                  <a:lnTo>
                    <a:pt x="1655" y="379"/>
                  </a:lnTo>
                  <a:lnTo>
                    <a:pt x="1673" y="327"/>
                  </a:lnTo>
                  <a:lnTo>
                    <a:pt x="1696" y="278"/>
                  </a:lnTo>
                  <a:lnTo>
                    <a:pt x="1723" y="232"/>
                  </a:lnTo>
                  <a:lnTo>
                    <a:pt x="1774" y="170"/>
                  </a:lnTo>
                  <a:lnTo>
                    <a:pt x="1856" y="104"/>
                  </a:lnTo>
                  <a:lnTo>
                    <a:pt x="1953" y="53"/>
                  </a:lnTo>
                  <a:lnTo>
                    <a:pt x="2062" y="20"/>
                  </a:lnTo>
                  <a:lnTo>
                    <a:pt x="2180" y="2"/>
                  </a:lnTo>
                  <a:lnTo>
                    <a:pt x="2242" y="0"/>
                  </a:lnTo>
                  <a:lnTo>
                    <a:pt x="2304" y="2"/>
                  </a:lnTo>
                  <a:lnTo>
                    <a:pt x="2422" y="20"/>
                  </a:lnTo>
                  <a:lnTo>
                    <a:pt x="2531" y="53"/>
                  </a:lnTo>
                  <a:lnTo>
                    <a:pt x="2628" y="104"/>
                  </a:lnTo>
                  <a:lnTo>
                    <a:pt x="2710" y="170"/>
                  </a:lnTo>
                  <a:lnTo>
                    <a:pt x="2760" y="232"/>
                  </a:lnTo>
                  <a:lnTo>
                    <a:pt x="2789" y="278"/>
                  </a:lnTo>
                  <a:lnTo>
                    <a:pt x="2811" y="327"/>
                  </a:lnTo>
                  <a:lnTo>
                    <a:pt x="2829" y="379"/>
                  </a:lnTo>
                  <a:lnTo>
                    <a:pt x="2841" y="436"/>
                  </a:lnTo>
                  <a:lnTo>
                    <a:pt x="2847" y="497"/>
                  </a:lnTo>
                  <a:lnTo>
                    <a:pt x="2848" y="529"/>
                  </a:lnTo>
                  <a:lnTo>
                    <a:pt x="2846" y="584"/>
                  </a:lnTo>
                  <a:lnTo>
                    <a:pt x="2824" y="705"/>
                  </a:lnTo>
                  <a:lnTo>
                    <a:pt x="2784" y="838"/>
                  </a:lnTo>
                  <a:lnTo>
                    <a:pt x="2727" y="972"/>
                  </a:lnTo>
                  <a:lnTo>
                    <a:pt x="2694" y="1040"/>
                  </a:lnTo>
                  <a:lnTo>
                    <a:pt x="2684" y="1063"/>
                  </a:lnTo>
                  <a:lnTo>
                    <a:pt x="2675" y="1110"/>
                  </a:lnTo>
                  <a:lnTo>
                    <a:pt x="2677" y="1155"/>
                  </a:lnTo>
                  <a:lnTo>
                    <a:pt x="2692" y="1199"/>
                  </a:lnTo>
                  <a:lnTo>
                    <a:pt x="2715" y="1237"/>
                  </a:lnTo>
                  <a:lnTo>
                    <a:pt x="2747" y="1269"/>
                  </a:lnTo>
                  <a:lnTo>
                    <a:pt x="2787" y="1291"/>
                  </a:lnTo>
                  <a:lnTo>
                    <a:pt x="2834" y="1304"/>
                  </a:lnTo>
                  <a:lnTo>
                    <a:pt x="2859" y="1306"/>
                  </a:lnTo>
                  <a:lnTo>
                    <a:pt x="4489" y="1306"/>
                  </a:lnTo>
                  <a:lnTo>
                    <a:pt x="4489" y="2935"/>
                  </a:lnTo>
                  <a:lnTo>
                    <a:pt x="4491" y="2961"/>
                  </a:lnTo>
                  <a:lnTo>
                    <a:pt x="4502" y="3006"/>
                  </a:lnTo>
                  <a:lnTo>
                    <a:pt x="4526" y="3046"/>
                  </a:lnTo>
                  <a:lnTo>
                    <a:pt x="4557" y="3079"/>
                  </a:lnTo>
                  <a:lnTo>
                    <a:pt x="4596" y="3103"/>
                  </a:lnTo>
                  <a:lnTo>
                    <a:pt x="4638" y="3117"/>
                  </a:lnTo>
                  <a:lnTo>
                    <a:pt x="4684" y="3120"/>
                  </a:lnTo>
                  <a:lnTo>
                    <a:pt x="4730" y="3111"/>
                  </a:lnTo>
                  <a:lnTo>
                    <a:pt x="4754" y="3101"/>
                  </a:lnTo>
                  <a:lnTo>
                    <a:pt x="4821" y="3067"/>
                  </a:lnTo>
                  <a:lnTo>
                    <a:pt x="4957" y="3011"/>
                  </a:lnTo>
                  <a:lnTo>
                    <a:pt x="5089" y="2970"/>
                  </a:lnTo>
                  <a:lnTo>
                    <a:pt x="5211" y="2948"/>
                  </a:lnTo>
                  <a:lnTo>
                    <a:pt x="5266" y="2946"/>
                  </a:lnTo>
                  <a:lnTo>
                    <a:pt x="5297" y="2946"/>
                  </a:lnTo>
                  <a:lnTo>
                    <a:pt x="5358" y="2953"/>
                  </a:lnTo>
                  <a:lnTo>
                    <a:pt x="5415" y="2965"/>
                  </a:lnTo>
                  <a:lnTo>
                    <a:pt x="5468" y="2983"/>
                  </a:lnTo>
                  <a:lnTo>
                    <a:pt x="5517" y="3006"/>
                  </a:lnTo>
                  <a:lnTo>
                    <a:pt x="5562" y="3033"/>
                  </a:lnTo>
                  <a:lnTo>
                    <a:pt x="5623" y="3084"/>
                  </a:lnTo>
                  <a:lnTo>
                    <a:pt x="5691" y="3167"/>
                  </a:lnTo>
                  <a:lnTo>
                    <a:pt x="5741" y="3263"/>
                  </a:lnTo>
                  <a:lnTo>
                    <a:pt x="5775" y="3372"/>
                  </a:lnTo>
                  <a:lnTo>
                    <a:pt x="5792" y="3489"/>
                  </a:lnTo>
                  <a:lnTo>
                    <a:pt x="5793" y="3552"/>
                  </a:lnTo>
                  <a:lnTo>
                    <a:pt x="5792" y="3614"/>
                  </a:lnTo>
                  <a:lnTo>
                    <a:pt x="5775" y="3733"/>
                  </a:lnTo>
                  <a:lnTo>
                    <a:pt x="5741" y="3842"/>
                  </a:lnTo>
                  <a:lnTo>
                    <a:pt x="5691" y="3938"/>
                  </a:lnTo>
                  <a:lnTo>
                    <a:pt x="5623" y="4021"/>
                  </a:lnTo>
                  <a:lnTo>
                    <a:pt x="5562" y="4070"/>
                  </a:lnTo>
                  <a:lnTo>
                    <a:pt x="5517" y="4099"/>
                  </a:lnTo>
                  <a:lnTo>
                    <a:pt x="5468" y="4122"/>
                  </a:lnTo>
                  <a:lnTo>
                    <a:pt x="5415" y="4139"/>
                  </a:lnTo>
                  <a:lnTo>
                    <a:pt x="5358" y="4152"/>
                  </a:lnTo>
                  <a:lnTo>
                    <a:pt x="5297" y="4157"/>
                  </a:lnTo>
                  <a:lnTo>
                    <a:pt x="5266" y="4158"/>
                  </a:lnTo>
                  <a:lnTo>
                    <a:pt x="5211" y="4156"/>
                  </a:lnTo>
                  <a:lnTo>
                    <a:pt x="5089" y="4136"/>
                  </a:lnTo>
                  <a:lnTo>
                    <a:pt x="4957" y="4097"/>
                  </a:lnTo>
                  <a:lnTo>
                    <a:pt x="4821" y="4044"/>
                  </a:lnTo>
                  <a:lnTo>
                    <a:pt x="4754" y="4013"/>
                  </a:lnTo>
                  <a:lnTo>
                    <a:pt x="4730" y="4003"/>
                  </a:lnTo>
                  <a:lnTo>
                    <a:pt x="4684" y="3994"/>
                  </a:lnTo>
                  <a:lnTo>
                    <a:pt x="4638" y="3996"/>
                  </a:lnTo>
                  <a:lnTo>
                    <a:pt x="4596" y="4011"/>
                  </a:lnTo>
                  <a:lnTo>
                    <a:pt x="4557" y="4034"/>
                  </a:lnTo>
                  <a:lnTo>
                    <a:pt x="4526" y="4065"/>
                  </a:lnTo>
                  <a:lnTo>
                    <a:pt x="4502" y="4105"/>
                  </a:lnTo>
                  <a:lnTo>
                    <a:pt x="4491" y="4151"/>
                  </a:lnTo>
                  <a:lnTo>
                    <a:pt x="4489" y="4176"/>
                  </a:lnTo>
                  <a:lnTo>
                    <a:pt x="4489" y="5794"/>
                  </a:lnTo>
                  <a:lnTo>
                    <a:pt x="4489" y="5483"/>
                  </a:lnTo>
                  <a:lnTo>
                    <a:pt x="4489" y="5794"/>
                  </a:lnTo>
                  <a:lnTo>
                    <a:pt x="2859" y="5794"/>
                  </a:lnTo>
                  <a:lnTo>
                    <a:pt x="2834" y="5793"/>
                  </a:lnTo>
                  <a:lnTo>
                    <a:pt x="2787" y="5781"/>
                  </a:lnTo>
                  <a:lnTo>
                    <a:pt x="2747" y="5758"/>
                  </a:lnTo>
                  <a:lnTo>
                    <a:pt x="2715" y="5725"/>
                  </a:lnTo>
                  <a:lnTo>
                    <a:pt x="2692" y="5688"/>
                  </a:lnTo>
                  <a:lnTo>
                    <a:pt x="2677" y="5645"/>
                  </a:lnTo>
                  <a:lnTo>
                    <a:pt x="2675" y="5598"/>
                  </a:lnTo>
                  <a:lnTo>
                    <a:pt x="2684" y="5552"/>
                  </a:lnTo>
                  <a:lnTo>
                    <a:pt x="2694" y="5530"/>
                  </a:lnTo>
                  <a:lnTo>
                    <a:pt x="2727" y="5462"/>
                  </a:lnTo>
                  <a:lnTo>
                    <a:pt x="2784" y="5326"/>
                  </a:lnTo>
                  <a:lnTo>
                    <a:pt x="2824" y="5194"/>
                  </a:lnTo>
                  <a:lnTo>
                    <a:pt x="2846" y="5072"/>
                  </a:lnTo>
                  <a:lnTo>
                    <a:pt x="2848" y="5018"/>
                  </a:lnTo>
                  <a:lnTo>
                    <a:pt x="2847" y="4985"/>
                  </a:lnTo>
                  <a:lnTo>
                    <a:pt x="2841" y="4926"/>
                  </a:lnTo>
                  <a:lnTo>
                    <a:pt x="2829" y="4869"/>
                  </a:lnTo>
                  <a:lnTo>
                    <a:pt x="2811" y="4815"/>
                  </a:lnTo>
                  <a:lnTo>
                    <a:pt x="2789" y="4766"/>
                  </a:lnTo>
                  <a:lnTo>
                    <a:pt x="2760" y="4721"/>
                  </a:lnTo>
                  <a:lnTo>
                    <a:pt x="2710" y="4660"/>
                  </a:lnTo>
                  <a:lnTo>
                    <a:pt x="2628" y="4592"/>
                  </a:lnTo>
                  <a:lnTo>
                    <a:pt x="2531" y="4542"/>
                  </a:lnTo>
                  <a:lnTo>
                    <a:pt x="2422" y="4508"/>
                  </a:lnTo>
                  <a:lnTo>
                    <a:pt x="2304" y="4491"/>
                  </a:lnTo>
                  <a:lnTo>
                    <a:pt x="2242" y="4489"/>
                  </a:lnTo>
                  <a:lnTo>
                    <a:pt x="2180" y="4491"/>
                  </a:lnTo>
                  <a:lnTo>
                    <a:pt x="2062" y="4508"/>
                  </a:lnTo>
                  <a:lnTo>
                    <a:pt x="1953" y="4542"/>
                  </a:lnTo>
                  <a:lnTo>
                    <a:pt x="1856" y="4592"/>
                  </a:lnTo>
                  <a:lnTo>
                    <a:pt x="1774" y="4660"/>
                  </a:lnTo>
                  <a:lnTo>
                    <a:pt x="1723" y="4721"/>
                  </a:lnTo>
                  <a:lnTo>
                    <a:pt x="1696" y="4766"/>
                  </a:lnTo>
                  <a:lnTo>
                    <a:pt x="1673" y="4815"/>
                  </a:lnTo>
                  <a:lnTo>
                    <a:pt x="1655" y="4869"/>
                  </a:lnTo>
                  <a:lnTo>
                    <a:pt x="1643" y="4926"/>
                  </a:lnTo>
                  <a:lnTo>
                    <a:pt x="1637" y="4985"/>
                  </a:lnTo>
                  <a:lnTo>
                    <a:pt x="1637" y="5018"/>
                  </a:lnTo>
                  <a:lnTo>
                    <a:pt x="1638" y="5072"/>
                  </a:lnTo>
                  <a:lnTo>
                    <a:pt x="1659" y="5194"/>
                  </a:lnTo>
                  <a:lnTo>
                    <a:pt x="1696" y="5326"/>
                  </a:lnTo>
                  <a:lnTo>
                    <a:pt x="1749" y="5462"/>
                  </a:lnTo>
                  <a:lnTo>
                    <a:pt x="1782" y="5530"/>
                  </a:lnTo>
                  <a:lnTo>
                    <a:pt x="1792" y="5553"/>
                  </a:lnTo>
                  <a:lnTo>
                    <a:pt x="1801" y="5600"/>
                  </a:lnTo>
                  <a:lnTo>
                    <a:pt x="1797" y="5645"/>
                  </a:lnTo>
                  <a:lnTo>
                    <a:pt x="1784" y="5688"/>
                  </a:lnTo>
                  <a:lnTo>
                    <a:pt x="1761" y="5727"/>
                  </a:lnTo>
                  <a:lnTo>
                    <a:pt x="1729" y="5758"/>
                  </a:lnTo>
                  <a:lnTo>
                    <a:pt x="1690" y="5781"/>
                  </a:lnTo>
                  <a:lnTo>
                    <a:pt x="1643" y="5793"/>
                  </a:lnTo>
                  <a:lnTo>
                    <a:pt x="1618" y="5794"/>
                  </a:lnTo>
                  <a:lnTo>
                    <a:pt x="0" y="5794"/>
                  </a:lnTo>
                  <a:lnTo>
                    <a:pt x="0" y="4176"/>
                  </a:lnTo>
                  <a:lnTo>
                    <a:pt x="1" y="4151"/>
                  </a:lnTo>
                  <a:lnTo>
                    <a:pt x="14" y="4105"/>
                  </a:lnTo>
                  <a:lnTo>
                    <a:pt x="37" y="4065"/>
                  </a:lnTo>
                  <a:lnTo>
                    <a:pt x="68" y="4034"/>
                  </a:lnTo>
                  <a:lnTo>
                    <a:pt x="106" y="4011"/>
                  </a:lnTo>
                  <a:lnTo>
                    <a:pt x="149" y="3996"/>
                  </a:lnTo>
                  <a:lnTo>
                    <a:pt x="195" y="3994"/>
                  </a:lnTo>
                  <a:lnTo>
                    <a:pt x="242" y="4003"/>
                  </a:lnTo>
                  <a:lnTo>
                    <a:pt x="265" y="4013"/>
                  </a:lnTo>
                  <a:lnTo>
                    <a:pt x="333" y="4044"/>
                  </a:lnTo>
                  <a:lnTo>
                    <a:pt x="469" y="4097"/>
                  </a:lnTo>
                  <a:lnTo>
                    <a:pt x="601" y="4136"/>
                  </a:lnTo>
                  <a:lnTo>
                    <a:pt x="723" y="4156"/>
                  </a:lnTo>
                  <a:lnTo>
                    <a:pt x="777" y="4158"/>
                  </a:lnTo>
                  <a:lnTo>
                    <a:pt x="808" y="4157"/>
                  </a:lnTo>
                  <a:lnTo>
                    <a:pt x="869" y="4152"/>
                  </a:lnTo>
                  <a:lnTo>
                    <a:pt x="926" y="4139"/>
                  </a:lnTo>
                  <a:lnTo>
                    <a:pt x="979" y="4122"/>
                  </a:lnTo>
                  <a:lnTo>
                    <a:pt x="1029" y="4099"/>
                  </a:lnTo>
                  <a:lnTo>
                    <a:pt x="1074" y="4070"/>
                  </a:lnTo>
                  <a:lnTo>
                    <a:pt x="1135" y="4021"/>
                  </a:lnTo>
                  <a:lnTo>
                    <a:pt x="1201" y="3938"/>
                  </a:lnTo>
                  <a:lnTo>
                    <a:pt x="1252" y="3842"/>
                  </a:lnTo>
                  <a:lnTo>
                    <a:pt x="1287" y="3733"/>
                  </a:lnTo>
                  <a:lnTo>
                    <a:pt x="1303" y="3614"/>
                  </a:lnTo>
                  <a:lnTo>
                    <a:pt x="1305" y="3552"/>
                  </a:lnTo>
                  <a:lnTo>
                    <a:pt x="1303" y="3489"/>
                  </a:lnTo>
                  <a:lnTo>
                    <a:pt x="1287" y="3372"/>
                  </a:lnTo>
                  <a:lnTo>
                    <a:pt x="1252" y="3263"/>
                  </a:lnTo>
                  <a:lnTo>
                    <a:pt x="1201" y="3167"/>
                  </a:lnTo>
                  <a:lnTo>
                    <a:pt x="1135" y="3084"/>
                  </a:lnTo>
                  <a:lnTo>
                    <a:pt x="1074" y="3033"/>
                  </a:lnTo>
                  <a:lnTo>
                    <a:pt x="1029" y="3006"/>
                  </a:lnTo>
                  <a:lnTo>
                    <a:pt x="979" y="2983"/>
                  </a:lnTo>
                  <a:lnTo>
                    <a:pt x="926" y="2965"/>
                  </a:lnTo>
                  <a:lnTo>
                    <a:pt x="869" y="2953"/>
                  </a:lnTo>
                  <a:lnTo>
                    <a:pt x="808" y="2946"/>
                  </a:lnTo>
                  <a:lnTo>
                    <a:pt x="777" y="294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" name="Freeform 622"/>
          <p:cNvSpPr>
            <a:spLocks/>
          </p:cNvSpPr>
          <p:nvPr/>
        </p:nvSpPr>
        <p:spPr bwMode="auto">
          <a:xfrm rot="5400000">
            <a:off x="197322" y="1367694"/>
            <a:ext cx="1553556" cy="1544125"/>
          </a:xfrm>
          <a:custGeom>
            <a:avLst/>
            <a:gdLst>
              <a:gd name="T0" fmla="*/ 2147483646 w 5793"/>
              <a:gd name="T1" fmla="*/ 2147483646 h 5794"/>
              <a:gd name="T2" fmla="*/ 2147483646 w 5793"/>
              <a:gd name="T3" fmla="*/ 2147483646 h 5794"/>
              <a:gd name="T4" fmla="*/ 2147483646 w 5793"/>
              <a:gd name="T5" fmla="*/ 2147483646 h 5794"/>
              <a:gd name="T6" fmla="*/ 2147483646 w 5793"/>
              <a:gd name="T7" fmla="*/ 2147483646 h 5794"/>
              <a:gd name="T8" fmla="*/ 2147483646 w 5793"/>
              <a:gd name="T9" fmla="*/ 2147483646 h 5794"/>
              <a:gd name="T10" fmla="*/ 2147483646 w 5793"/>
              <a:gd name="T11" fmla="*/ 2147483646 h 5794"/>
              <a:gd name="T12" fmla="*/ 2147483646 w 5793"/>
              <a:gd name="T13" fmla="*/ 2147483646 h 5794"/>
              <a:gd name="T14" fmla="*/ 2147483646 w 5793"/>
              <a:gd name="T15" fmla="*/ 2147483646 h 5794"/>
              <a:gd name="T16" fmla="*/ 2147483646 w 5793"/>
              <a:gd name="T17" fmla="*/ 2147483646 h 5794"/>
              <a:gd name="T18" fmla="*/ 2147483646 w 5793"/>
              <a:gd name="T19" fmla="*/ 2147483646 h 5794"/>
              <a:gd name="T20" fmla="*/ 2147483646 w 5793"/>
              <a:gd name="T21" fmla="*/ 2147483646 h 5794"/>
              <a:gd name="T22" fmla="*/ 2147483646 w 5793"/>
              <a:gd name="T23" fmla="*/ 2147483646 h 5794"/>
              <a:gd name="T24" fmla="*/ 2147483646 w 5793"/>
              <a:gd name="T25" fmla="*/ 2147483646 h 5794"/>
              <a:gd name="T26" fmla="*/ 2147483646 w 5793"/>
              <a:gd name="T27" fmla="*/ 2147483646 h 5794"/>
              <a:gd name="T28" fmla="*/ 2147483646 w 5793"/>
              <a:gd name="T29" fmla="*/ 2147483646 h 5794"/>
              <a:gd name="T30" fmla="*/ 2147483646 w 5793"/>
              <a:gd name="T31" fmla="*/ 2147483646 h 5794"/>
              <a:gd name="T32" fmla="*/ 2147483646 w 5793"/>
              <a:gd name="T33" fmla="*/ 2147483646 h 5794"/>
              <a:gd name="T34" fmla="*/ 2147483646 w 5793"/>
              <a:gd name="T35" fmla="*/ 2147483646 h 5794"/>
              <a:gd name="T36" fmla="*/ 2147483646 w 5793"/>
              <a:gd name="T37" fmla="*/ 2147483646 h 5794"/>
              <a:gd name="T38" fmla="*/ 2147483646 w 5793"/>
              <a:gd name="T39" fmla="*/ 2147483646 h 5794"/>
              <a:gd name="T40" fmla="*/ 2147483646 w 5793"/>
              <a:gd name="T41" fmla="*/ 2147483646 h 5794"/>
              <a:gd name="T42" fmla="*/ 2147483646 w 5793"/>
              <a:gd name="T43" fmla="*/ 2147483646 h 5794"/>
              <a:gd name="T44" fmla="*/ 2147483646 w 5793"/>
              <a:gd name="T45" fmla="*/ 2147483646 h 5794"/>
              <a:gd name="T46" fmla="*/ 2147483646 w 5793"/>
              <a:gd name="T47" fmla="*/ 2147483646 h 5794"/>
              <a:gd name="T48" fmla="*/ 2147483646 w 5793"/>
              <a:gd name="T49" fmla="*/ 2147483646 h 5794"/>
              <a:gd name="T50" fmla="*/ 2147483646 w 5793"/>
              <a:gd name="T51" fmla="*/ 2147483646 h 5794"/>
              <a:gd name="T52" fmla="*/ 2147483646 w 5793"/>
              <a:gd name="T53" fmla="*/ 2147483646 h 5794"/>
              <a:gd name="T54" fmla="*/ 2147483646 w 5793"/>
              <a:gd name="T55" fmla="*/ 2147483646 h 5794"/>
              <a:gd name="T56" fmla="*/ 2147483646 w 5793"/>
              <a:gd name="T57" fmla="*/ 2147483646 h 5794"/>
              <a:gd name="T58" fmla="*/ 2147483646 w 5793"/>
              <a:gd name="T59" fmla="*/ 2147483646 h 5794"/>
              <a:gd name="T60" fmla="*/ 2147483646 w 5793"/>
              <a:gd name="T61" fmla="*/ 2147483646 h 5794"/>
              <a:gd name="T62" fmla="*/ 2147483646 w 5793"/>
              <a:gd name="T63" fmla="*/ 2147483646 h 5794"/>
              <a:gd name="T64" fmla="*/ 2147483646 w 5793"/>
              <a:gd name="T65" fmla="*/ 2147483646 h 5794"/>
              <a:gd name="T66" fmla="*/ 2147483646 w 5793"/>
              <a:gd name="T67" fmla="*/ 2147483646 h 5794"/>
              <a:gd name="T68" fmla="*/ 2147483646 w 5793"/>
              <a:gd name="T69" fmla="*/ 2147483646 h 5794"/>
              <a:gd name="T70" fmla="*/ 2147483646 w 5793"/>
              <a:gd name="T71" fmla="*/ 2147483646 h 5794"/>
              <a:gd name="T72" fmla="*/ 2147483646 w 5793"/>
              <a:gd name="T73" fmla="*/ 2147483646 h 5794"/>
              <a:gd name="T74" fmla="*/ 2147483646 w 5793"/>
              <a:gd name="T75" fmla="*/ 2147483646 h 5794"/>
              <a:gd name="T76" fmla="*/ 2147483646 w 5793"/>
              <a:gd name="T77" fmla="*/ 2147483646 h 5794"/>
              <a:gd name="T78" fmla="*/ 2147483646 w 5793"/>
              <a:gd name="T79" fmla="*/ 2147483646 h 5794"/>
              <a:gd name="T80" fmla="*/ 2147483646 w 5793"/>
              <a:gd name="T81" fmla="*/ 2147483646 h 5794"/>
              <a:gd name="T82" fmla="*/ 2147483646 w 5793"/>
              <a:gd name="T83" fmla="*/ 2147483646 h 5794"/>
              <a:gd name="T84" fmla="*/ 2147483646 w 5793"/>
              <a:gd name="T85" fmla="*/ 2147483646 h 5794"/>
              <a:gd name="T86" fmla="*/ 2147483646 w 5793"/>
              <a:gd name="T87" fmla="*/ 2147483646 h 5794"/>
              <a:gd name="T88" fmla="*/ 2147483646 w 5793"/>
              <a:gd name="T89" fmla="*/ 2147483646 h 5794"/>
              <a:gd name="T90" fmla="*/ 2147483646 w 5793"/>
              <a:gd name="T91" fmla="*/ 2147483646 h 5794"/>
              <a:gd name="T92" fmla="*/ 2147483646 w 5793"/>
              <a:gd name="T93" fmla="*/ 2147483646 h 5794"/>
              <a:gd name="T94" fmla="*/ 2147483646 w 5793"/>
              <a:gd name="T95" fmla="*/ 2147483646 h 5794"/>
              <a:gd name="T96" fmla="*/ 2147483646 w 5793"/>
              <a:gd name="T97" fmla="*/ 2147483646 h 5794"/>
              <a:gd name="T98" fmla="*/ 2147483646 w 5793"/>
              <a:gd name="T99" fmla="*/ 2147483646 h 5794"/>
              <a:gd name="T100" fmla="*/ 2147483646 w 5793"/>
              <a:gd name="T101" fmla="*/ 2147483646 h 5794"/>
              <a:gd name="T102" fmla="*/ 2147483646 w 5793"/>
              <a:gd name="T103" fmla="*/ 2147483646 h 5794"/>
              <a:gd name="T104" fmla="*/ 2147483646 w 5793"/>
              <a:gd name="T105" fmla="*/ 2147483646 h 5794"/>
              <a:gd name="T106" fmla="*/ 2147483646 w 5793"/>
              <a:gd name="T107" fmla="*/ 2147483646 h 5794"/>
              <a:gd name="T108" fmla="*/ 2147483646 w 5793"/>
              <a:gd name="T109" fmla="*/ 2147483646 h 5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93"/>
              <a:gd name="T166" fmla="*/ 0 h 5794"/>
              <a:gd name="T167" fmla="*/ 5793 w 5793"/>
              <a:gd name="T168" fmla="*/ 5794 h 5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93" h="5794">
                <a:moveTo>
                  <a:pt x="5016" y="2946"/>
                </a:moveTo>
                <a:lnTo>
                  <a:pt x="5070" y="2947"/>
                </a:lnTo>
                <a:lnTo>
                  <a:pt x="5193" y="2969"/>
                </a:lnTo>
                <a:lnTo>
                  <a:pt x="5324" y="3011"/>
                </a:lnTo>
                <a:lnTo>
                  <a:pt x="5460" y="3067"/>
                </a:lnTo>
                <a:lnTo>
                  <a:pt x="5528" y="3100"/>
                </a:lnTo>
                <a:lnTo>
                  <a:pt x="5551" y="3111"/>
                </a:lnTo>
                <a:lnTo>
                  <a:pt x="5598" y="3120"/>
                </a:lnTo>
                <a:lnTo>
                  <a:pt x="5643" y="3117"/>
                </a:lnTo>
                <a:lnTo>
                  <a:pt x="5686" y="3103"/>
                </a:lnTo>
                <a:lnTo>
                  <a:pt x="5725" y="3078"/>
                </a:lnTo>
                <a:lnTo>
                  <a:pt x="5756" y="3046"/>
                </a:lnTo>
                <a:lnTo>
                  <a:pt x="5779" y="3006"/>
                </a:lnTo>
                <a:lnTo>
                  <a:pt x="5792" y="2960"/>
                </a:lnTo>
                <a:lnTo>
                  <a:pt x="5793" y="2934"/>
                </a:lnTo>
                <a:lnTo>
                  <a:pt x="5793" y="1305"/>
                </a:lnTo>
                <a:lnTo>
                  <a:pt x="4174" y="1305"/>
                </a:lnTo>
                <a:lnTo>
                  <a:pt x="4150" y="1304"/>
                </a:lnTo>
                <a:lnTo>
                  <a:pt x="4103" y="1291"/>
                </a:lnTo>
                <a:lnTo>
                  <a:pt x="4064" y="1269"/>
                </a:lnTo>
                <a:lnTo>
                  <a:pt x="4032" y="1237"/>
                </a:lnTo>
                <a:lnTo>
                  <a:pt x="4009" y="1199"/>
                </a:lnTo>
                <a:lnTo>
                  <a:pt x="3996" y="1156"/>
                </a:lnTo>
                <a:lnTo>
                  <a:pt x="3992" y="1110"/>
                </a:lnTo>
                <a:lnTo>
                  <a:pt x="4002" y="1063"/>
                </a:lnTo>
                <a:lnTo>
                  <a:pt x="4011" y="1040"/>
                </a:lnTo>
                <a:lnTo>
                  <a:pt x="4044" y="973"/>
                </a:lnTo>
                <a:lnTo>
                  <a:pt x="4097" y="837"/>
                </a:lnTo>
                <a:lnTo>
                  <a:pt x="4134" y="705"/>
                </a:lnTo>
                <a:lnTo>
                  <a:pt x="4155" y="583"/>
                </a:lnTo>
                <a:lnTo>
                  <a:pt x="4156" y="529"/>
                </a:lnTo>
                <a:lnTo>
                  <a:pt x="4156" y="496"/>
                </a:lnTo>
                <a:lnTo>
                  <a:pt x="4150" y="436"/>
                </a:lnTo>
                <a:lnTo>
                  <a:pt x="4138" y="379"/>
                </a:lnTo>
                <a:lnTo>
                  <a:pt x="4120" y="327"/>
                </a:lnTo>
                <a:lnTo>
                  <a:pt x="4097" y="277"/>
                </a:lnTo>
                <a:lnTo>
                  <a:pt x="4069" y="232"/>
                </a:lnTo>
                <a:lnTo>
                  <a:pt x="4019" y="170"/>
                </a:lnTo>
                <a:lnTo>
                  <a:pt x="3937" y="104"/>
                </a:lnTo>
                <a:lnTo>
                  <a:pt x="3840" y="53"/>
                </a:lnTo>
                <a:lnTo>
                  <a:pt x="3731" y="19"/>
                </a:lnTo>
                <a:lnTo>
                  <a:pt x="3613" y="1"/>
                </a:lnTo>
                <a:lnTo>
                  <a:pt x="3551" y="0"/>
                </a:lnTo>
                <a:lnTo>
                  <a:pt x="3489" y="1"/>
                </a:lnTo>
                <a:lnTo>
                  <a:pt x="3371" y="19"/>
                </a:lnTo>
                <a:lnTo>
                  <a:pt x="3262" y="53"/>
                </a:lnTo>
                <a:lnTo>
                  <a:pt x="3165" y="104"/>
                </a:lnTo>
                <a:lnTo>
                  <a:pt x="3083" y="170"/>
                </a:lnTo>
                <a:lnTo>
                  <a:pt x="3033" y="232"/>
                </a:lnTo>
                <a:lnTo>
                  <a:pt x="3004" y="277"/>
                </a:lnTo>
                <a:lnTo>
                  <a:pt x="2982" y="327"/>
                </a:lnTo>
                <a:lnTo>
                  <a:pt x="2964" y="379"/>
                </a:lnTo>
                <a:lnTo>
                  <a:pt x="2952" y="436"/>
                </a:lnTo>
                <a:lnTo>
                  <a:pt x="2946" y="496"/>
                </a:lnTo>
                <a:lnTo>
                  <a:pt x="2946" y="529"/>
                </a:lnTo>
                <a:lnTo>
                  <a:pt x="2947" y="583"/>
                </a:lnTo>
                <a:lnTo>
                  <a:pt x="2969" y="705"/>
                </a:lnTo>
                <a:lnTo>
                  <a:pt x="3009" y="837"/>
                </a:lnTo>
                <a:lnTo>
                  <a:pt x="3066" y="972"/>
                </a:lnTo>
                <a:lnTo>
                  <a:pt x="3099" y="1040"/>
                </a:lnTo>
                <a:lnTo>
                  <a:pt x="3109" y="1063"/>
                </a:lnTo>
                <a:lnTo>
                  <a:pt x="3119" y="1110"/>
                </a:lnTo>
                <a:lnTo>
                  <a:pt x="3115" y="1155"/>
                </a:lnTo>
                <a:lnTo>
                  <a:pt x="3101" y="1199"/>
                </a:lnTo>
                <a:lnTo>
                  <a:pt x="3078" y="1237"/>
                </a:lnTo>
                <a:lnTo>
                  <a:pt x="3046" y="1269"/>
                </a:lnTo>
                <a:lnTo>
                  <a:pt x="3005" y="1291"/>
                </a:lnTo>
                <a:lnTo>
                  <a:pt x="2960" y="1304"/>
                </a:lnTo>
                <a:lnTo>
                  <a:pt x="2934" y="1305"/>
                </a:lnTo>
                <a:lnTo>
                  <a:pt x="1304" y="1305"/>
                </a:lnTo>
                <a:lnTo>
                  <a:pt x="1304" y="2934"/>
                </a:lnTo>
                <a:lnTo>
                  <a:pt x="1304" y="2960"/>
                </a:lnTo>
                <a:lnTo>
                  <a:pt x="1291" y="3006"/>
                </a:lnTo>
                <a:lnTo>
                  <a:pt x="1267" y="3046"/>
                </a:lnTo>
                <a:lnTo>
                  <a:pt x="1236" y="3078"/>
                </a:lnTo>
                <a:lnTo>
                  <a:pt x="1197" y="3103"/>
                </a:lnTo>
                <a:lnTo>
                  <a:pt x="1154" y="3117"/>
                </a:lnTo>
                <a:lnTo>
                  <a:pt x="1109" y="3120"/>
                </a:lnTo>
                <a:lnTo>
                  <a:pt x="1062" y="3111"/>
                </a:lnTo>
                <a:lnTo>
                  <a:pt x="1039" y="3100"/>
                </a:lnTo>
                <a:lnTo>
                  <a:pt x="972" y="3067"/>
                </a:lnTo>
                <a:lnTo>
                  <a:pt x="836" y="3011"/>
                </a:lnTo>
                <a:lnTo>
                  <a:pt x="703" y="2969"/>
                </a:lnTo>
                <a:lnTo>
                  <a:pt x="582" y="2947"/>
                </a:lnTo>
                <a:lnTo>
                  <a:pt x="527" y="2946"/>
                </a:lnTo>
                <a:lnTo>
                  <a:pt x="496" y="2946"/>
                </a:lnTo>
                <a:lnTo>
                  <a:pt x="435" y="2953"/>
                </a:lnTo>
                <a:lnTo>
                  <a:pt x="378" y="2964"/>
                </a:lnTo>
                <a:lnTo>
                  <a:pt x="325" y="2982"/>
                </a:lnTo>
                <a:lnTo>
                  <a:pt x="276" y="3006"/>
                </a:lnTo>
                <a:lnTo>
                  <a:pt x="230" y="3033"/>
                </a:lnTo>
                <a:lnTo>
                  <a:pt x="169" y="3084"/>
                </a:lnTo>
                <a:lnTo>
                  <a:pt x="103" y="3166"/>
                </a:lnTo>
                <a:lnTo>
                  <a:pt x="51" y="3262"/>
                </a:lnTo>
                <a:lnTo>
                  <a:pt x="18" y="3371"/>
                </a:lnTo>
                <a:lnTo>
                  <a:pt x="1" y="3489"/>
                </a:lnTo>
                <a:lnTo>
                  <a:pt x="0" y="3551"/>
                </a:lnTo>
                <a:lnTo>
                  <a:pt x="1" y="3614"/>
                </a:lnTo>
                <a:lnTo>
                  <a:pt x="18" y="3733"/>
                </a:lnTo>
                <a:lnTo>
                  <a:pt x="51" y="3842"/>
                </a:lnTo>
                <a:lnTo>
                  <a:pt x="103" y="3938"/>
                </a:lnTo>
                <a:lnTo>
                  <a:pt x="169" y="4021"/>
                </a:lnTo>
                <a:lnTo>
                  <a:pt x="230" y="4070"/>
                </a:lnTo>
                <a:lnTo>
                  <a:pt x="276" y="4098"/>
                </a:lnTo>
                <a:lnTo>
                  <a:pt x="325" y="4122"/>
                </a:lnTo>
                <a:lnTo>
                  <a:pt x="378" y="4139"/>
                </a:lnTo>
                <a:lnTo>
                  <a:pt x="435" y="4152"/>
                </a:lnTo>
                <a:lnTo>
                  <a:pt x="496" y="4157"/>
                </a:lnTo>
                <a:lnTo>
                  <a:pt x="527" y="4158"/>
                </a:lnTo>
                <a:lnTo>
                  <a:pt x="582" y="4155"/>
                </a:lnTo>
                <a:lnTo>
                  <a:pt x="703" y="4136"/>
                </a:lnTo>
                <a:lnTo>
                  <a:pt x="836" y="4097"/>
                </a:lnTo>
                <a:lnTo>
                  <a:pt x="972" y="4044"/>
                </a:lnTo>
                <a:lnTo>
                  <a:pt x="1039" y="4013"/>
                </a:lnTo>
                <a:lnTo>
                  <a:pt x="1062" y="4002"/>
                </a:lnTo>
                <a:lnTo>
                  <a:pt x="1109" y="3993"/>
                </a:lnTo>
                <a:lnTo>
                  <a:pt x="1154" y="3996"/>
                </a:lnTo>
                <a:lnTo>
                  <a:pt x="1199" y="4010"/>
                </a:lnTo>
                <a:lnTo>
                  <a:pt x="1236" y="4034"/>
                </a:lnTo>
                <a:lnTo>
                  <a:pt x="1267" y="4065"/>
                </a:lnTo>
                <a:lnTo>
                  <a:pt x="1291" y="4105"/>
                </a:lnTo>
                <a:lnTo>
                  <a:pt x="1304" y="4150"/>
                </a:lnTo>
                <a:lnTo>
                  <a:pt x="1304" y="4176"/>
                </a:lnTo>
                <a:lnTo>
                  <a:pt x="1304" y="5794"/>
                </a:lnTo>
                <a:lnTo>
                  <a:pt x="1304" y="5483"/>
                </a:lnTo>
                <a:lnTo>
                  <a:pt x="1304" y="5794"/>
                </a:lnTo>
                <a:lnTo>
                  <a:pt x="2934" y="5794"/>
                </a:lnTo>
                <a:lnTo>
                  <a:pt x="2960" y="5792"/>
                </a:lnTo>
                <a:lnTo>
                  <a:pt x="3005" y="5781"/>
                </a:lnTo>
                <a:lnTo>
                  <a:pt x="3046" y="5757"/>
                </a:lnTo>
                <a:lnTo>
                  <a:pt x="3078" y="5725"/>
                </a:lnTo>
                <a:lnTo>
                  <a:pt x="3101" y="5687"/>
                </a:lnTo>
                <a:lnTo>
                  <a:pt x="3115" y="5645"/>
                </a:lnTo>
                <a:lnTo>
                  <a:pt x="3119" y="5598"/>
                </a:lnTo>
                <a:lnTo>
                  <a:pt x="3109" y="5551"/>
                </a:lnTo>
                <a:lnTo>
                  <a:pt x="3099" y="5529"/>
                </a:lnTo>
                <a:lnTo>
                  <a:pt x="3066" y="5462"/>
                </a:lnTo>
                <a:lnTo>
                  <a:pt x="3009" y="5326"/>
                </a:lnTo>
                <a:lnTo>
                  <a:pt x="2969" y="5194"/>
                </a:lnTo>
                <a:lnTo>
                  <a:pt x="2947" y="5072"/>
                </a:lnTo>
                <a:lnTo>
                  <a:pt x="2946" y="5017"/>
                </a:lnTo>
                <a:lnTo>
                  <a:pt x="2946" y="4985"/>
                </a:lnTo>
                <a:lnTo>
                  <a:pt x="2952" y="4925"/>
                </a:lnTo>
                <a:lnTo>
                  <a:pt x="2964" y="4868"/>
                </a:lnTo>
                <a:lnTo>
                  <a:pt x="2982" y="4815"/>
                </a:lnTo>
                <a:lnTo>
                  <a:pt x="3004" y="4766"/>
                </a:lnTo>
                <a:lnTo>
                  <a:pt x="3033" y="4721"/>
                </a:lnTo>
                <a:lnTo>
                  <a:pt x="3083" y="4660"/>
                </a:lnTo>
                <a:lnTo>
                  <a:pt x="3165" y="4592"/>
                </a:lnTo>
                <a:lnTo>
                  <a:pt x="3262" y="4542"/>
                </a:lnTo>
                <a:lnTo>
                  <a:pt x="3371" y="4508"/>
                </a:lnTo>
                <a:lnTo>
                  <a:pt x="3489" y="4491"/>
                </a:lnTo>
                <a:lnTo>
                  <a:pt x="3551" y="4489"/>
                </a:lnTo>
                <a:lnTo>
                  <a:pt x="3613" y="4491"/>
                </a:lnTo>
                <a:lnTo>
                  <a:pt x="3731" y="4508"/>
                </a:lnTo>
                <a:lnTo>
                  <a:pt x="3840" y="4542"/>
                </a:lnTo>
                <a:lnTo>
                  <a:pt x="3937" y="4592"/>
                </a:lnTo>
                <a:lnTo>
                  <a:pt x="4019" y="4660"/>
                </a:lnTo>
                <a:lnTo>
                  <a:pt x="4069" y="4721"/>
                </a:lnTo>
                <a:lnTo>
                  <a:pt x="4097" y="4766"/>
                </a:lnTo>
                <a:lnTo>
                  <a:pt x="4120" y="4815"/>
                </a:lnTo>
                <a:lnTo>
                  <a:pt x="4138" y="4868"/>
                </a:lnTo>
                <a:lnTo>
                  <a:pt x="4150" y="4925"/>
                </a:lnTo>
                <a:lnTo>
                  <a:pt x="4156" y="4985"/>
                </a:lnTo>
                <a:lnTo>
                  <a:pt x="4156" y="5017"/>
                </a:lnTo>
                <a:lnTo>
                  <a:pt x="4155" y="5072"/>
                </a:lnTo>
                <a:lnTo>
                  <a:pt x="4134" y="5194"/>
                </a:lnTo>
                <a:lnTo>
                  <a:pt x="4097" y="5326"/>
                </a:lnTo>
                <a:lnTo>
                  <a:pt x="4044" y="5462"/>
                </a:lnTo>
                <a:lnTo>
                  <a:pt x="4011" y="5529"/>
                </a:lnTo>
                <a:lnTo>
                  <a:pt x="4002" y="5553"/>
                </a:lnTo>
                <a:lnTo>
                  <a:pt x="3992" y="5599"/>
                </a:lnTo>
                <a:lnTo>
                  <a:pt x="3996" y="5645"/>
                </a:lnTo>
                <a:lnTo>
                  <a:pt x="4009" y="5687"/>
                </a:lnTo>
                <a:lnTo>
                  <a:pt x="4032" y="5726"/>
                </a:lnTo>
                <a:lnTo>
                  <a:pt x="4064" y="5757"/>
                </a:lnTo>
                <a:lnTo>
                  <a:pt x="4103" y="5781"/>
                </a:lnTo>
                <a:lnTo>
                  <a:pt x="4150" y="5792"/>
                </a:lnTo>
                <a:lnTo>
                  <a:pt x="4174" y="5794"/>
                </a:lnTo>
                <a:lnTo>
                  <a:pt x="5793" y="5794"/>
                </a:lnTo>
                <a:lnTo>
                  <a:pt x="5793" y="4176"/>
                </a:lnTo>
                <a:lnTo>
                  <a:pt x="5792" y="4150"/>
                </a:lnTo>
                <a:lnTo>
                  <a:pt x="5779" y="4105"/>
                </a:lnTo>
                <a:lnTo>
                  <a:pt x="5757" y="4065"/>
                </a:lnTo>
                <a:lnTo>
                  <a:pt x="5725" y="4034"/>
                </a:lnTo>
                <a:lnTo>
                  <a:pt x="5687" y="4010"/>
                </a:lnTo>
                <a:lnTo>
                  <a:pt x="5644" y="3996"/>
                </a:lnTo>
                <a:lnTo>
                  <a:pt x="5598" y="3993"/>
                </a:lnTo>
                <a:lnTo>
                  <a:pt x="5551" y="4002"/>
                </a:lnTo>
                <a:lnTo>
                  <a:pt x="5528" y="4013"/>
                </a:lnTo>
                <a:lnTo>
                  <a:pt x="5460" y="4044"/>
                </a:lnTo>
                <a:lnTo>
                  <a:pt x="5325" y="4097"/>
                </a:lnTo>
                <a:lnTo>
                  <a:pt x="5193" y="4136"/>
                </a:lnTo>
                <a:lnTo>
                  <a:pt x="5070" y="4155"/>
                </a:lnTo>
                <a:lnTo>
                  <a:pt x="5016" y="4158"/>
                </a:lnTo>
                <a:lnTo>
                  <a:pt x="4985" y="4157"/>
                </a:lnTo>
                <a:lnTo>
                  <a:pt x="4924" y="4152"/>
                </a:lnTo>
                <a:lnTo>
                  <a:pt x="4867" y="4139"/>
                </a:lnTo>
                <a:lnTo>
                  <a:pt x="4813" y="4122"/>
                </a:lnTo>
                <a:lnTo>
                  <a:pt x="4764" y="4098"/>
                </a:lnTo>
                <a:lnTo>
                  <a:pt x="4719" y="4070"/>
                </a:lnTo>
                <a:lnTo>
                  <a:pt x="4658" y="4021"/>
                </a:lnTo>
                <a:lnTo>
                  <a:pt x="4592" y="3938"/>
                </a:lnTo>
                <a:lnTo>
                  <a:pt x="4541" y="3842"/>
                </a:lnTo>
                <a:lnTo>
                  <a:pt x="4506" y="3733"/>
                </a:lnTo>
                <a:lnTo>
                  <a:pt x="4489" y="3614"/>
                </a:lnTo>
                <a:lnTo>
                  <a:pt x="4488" y="3551"/>
                </a:lnTo>
                <a:lnTo>
                  <a:pt x="4489" y="3489"/>
                </a:lnTo>
                <a:lnTo>
                  <a:pt x="4506" y="3371"/>
                </a:lnTo>
                <a:lnTo>
                  <a:pt x="4541" y="3262"/>
                </a:lnTo>
                <a:lnTo>
                  <a:pt x="4592" y="3166"/>
                </a:lnTo>
                <a:lnTo>
                  <a:pt x="4658" y="3084"/>
                </a:lnTo>
                <a:lnTo>
                  <a:pt x="4719" y="3033"/>
                </a:lnTo>
                <a:lnTo>
                  <a:pt x="4764" y="3006"/>
                </a:lnTo>
                <a:lnTo>
                  <a:pt x="4813" y="2982"/>
                </a:lnTo>
                <a:lnTo>
                  <a:pt x="4867" y="2964"/>
                </a:lnTo>
                <a:lnTo>
                  <a:pt x="4924" y="2953"/>
                </a:lnTo>
                <a:lnTo>
                  <a:pt x="4985" y="2946"/>
                </a:lnTo>
                <a:lnTo>
                  <a:pt x="5016" y="294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84"/>
            <a:ext cx="10160000" cy="575807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s-CO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Institucionalidad</a:t>
            </a:r>
            <a:endParaRPr lang="es-CO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9666" y="709371"/>
            <a:ext cx="9920334" cy="428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19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4499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INNOVACIÓN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98430"/>
              </p:ext>
            </p:extLst>
          </p:nvPr>
        </p:nvGraphicFramePr>
        <p:xfrm>
          <a:off x="508001" y="709370"/>
          <a:ext cx="6005816" cy="42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945331" y="1022921"/>
            <a:ext cx="3020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 innovación en el sistema financiero trasciende los actores tradicionales y es necesario ampliar los participantes para lograr un ecosistema de pagos integral y sostenible.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Los avances individuales deben converger en instancias de coordinación que nos permitan conocer y avanzar de manera conjunta.</a:t>
            </a:r>
          </a:p>
        </p:txBody>
      </p:sp>
    </p:spTree>
    <p:extLst>
      <p:ext uri="{BB962C8B-B14F-4D97-AF65-F5344CB8AC3E}">
        <p14:creationId xmlns:p14="http://schemas.microsoft.com/office/powerpoint/2010/main" val="165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/>
          <p:cNvGrpSpPr/>
          <p:nvPr/>
        </p:nvGrpSpPr>
        <p:grpSpPr>
          <a:xfrm>
            <a:off x="0" y="0"/>
            <a:ext cx="10160000" cy="3533775"/>
            <a:chOff x="1524000" y="2928938"/>
            <a:chExt cx="9144000" cy="3929062"/>
          </a:xfrm>
        </p:grpSpPr>
        <p:sp>
          <p:nvSpPr>
            <p:cNvPr id="61" name="27 Rectángulo"/>
            <p:cNvSpPr/>
            <p:nvPr/>
          </p:nvSpPr>
          <p:spPr>
            <a:xfrm>
              <a:off x="1524000" y="2928938"/>
              <a:ext cx="9144000" cy="3929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952625" y="4699000"/>
              <a:ext cx="1695450" cy="158750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3121026" y="3454401"/>
              <a:ext cx="1331913" cy="13319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070351" y="4902201"/>
              <a:ext cx="1096963" cy="10271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 rot="18149051">
              <a:off x="5414963" y="4422776"/>
              <a:ext cx="1784350" cy="1736725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 rot="18149051">
              <a:off x="7720807" y="5139532"/>
              <a:ext cx="1470025" cy="1430338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7" name="Freeform 6"/>
            <p:cNvSpPr>
              <a:spLocks noEditPoints="1"/>
            </p:cNvSpPr>
            <p:nvPr/>
          </p:nvSpPr>
          <p:spPr bwMode="auto">
            <a:xfrm rot="18149051">
              <a:off x="4806157" y="3440907"/>
              <a:ext cx="1154113" cy="112395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 rot="10067758">
              <a:off x="6907214" y="3168650"/>
              <a:ext cx="1608137" cy="1608138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 rot="2098521">
              <a:off x="8945564" y="3048001"/>
              <a:ext cx="1323975" cy="1306513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 rot="2098521">
              <a:off x="9367838" y="4919663"/>
              <a:ext cx="1041400" cy="1028700"/>
            </a:xfrm>
            <a:custGeom>
              <a:avLst/>
              <a:gdLst/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0" t="0" r="r" b="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Shape 551"/>
            <p:cNvSpPr>
              <a:spLocks noChangeArrowheads="1"/>
            </p:cNvSpPr>
            <p:nvPr/>
          </p:nvSpPr>
          <p:spPr bwMode="auto">
            <a:xfrm>
              <a:off x="2309813" y="5000625"/>
              <a:ext cx="971550" cy="971550"/>
            </a:xfrm>
            <a:custGeom>
              <a:avLst/>
              <a:gdLst>
                <a:gd name="T0" fmla="*/ 704562 w 16266"/>
                <a:gd name="T1" fmla="*/ 325323 h 16267"/>
                <a:gd name="T2" fmla="*/ 726482 w 16266"/>
                <a:gd name="T3" fmla="*/ 348676 h 16267"/>
                <a:gd name="T4" fmla="*/ 730843 w 16266"/>
                <a:gd name="T5" fmla="*/ 380748 h 16267"/>
                <a:gd name="T6" fmla="*/ 719195 w 16266"/>
                <a:gd name="T7" fmla="*/ 404101 h 16267"/>
                <a:gd name="T8" fmla="*/ 456627 w 16266"/>
                <a:gd name="T9" fmla="*/ 663726 h 16267"/>
                <a:gd name="T10" fmla="*/ 423060 w 16266"/>
                <a:gd name="T11" fmla="*/ 669579 h 16267"/>
                <a:gd name="T12" fmla="*/ 395345 w 16266"/>
                <a:gd name="T13" fmla="*/ 655006 h 16267"/>
                <a:gd name="T14" fmla="*/ 261135 w 16266"/>
                <a:gd name="T15" fmla="*/ 514951 h 16267"/>
                <a:gd name="T16" fmla="*/ 258208 w 16266"/>
                <a:gd name="T17" fmla="*/ 484312 h 16267"/>
                <a:gd name="T18" fmla="*/ 272782 w 16266"/>
                <a:gd name="T19" fmla="*/ 458092 h 16267"/>
                <a:gd name="T20" fmla="*/ 300496 w 16266"/>
                <a:gd name="T21" fmla="*/ 443460 h 16267"/>
                <a:gd name="T22" fmla="*/ 329703 w 16266"/>
                <a:gd name="T23" fmla="*/ 446386 h 16267"/>
                <a:gd name="T24" fmla="*/ 428913 w 16266"/>
                <a:gd name="T25" fmla="*/ 538303 h 16267"/>
                <a:gd name="T26" fmla="*/ 656480 w 16266"/>
                <a:gd name="T27" fmla="*/ 323890 h 16267"/>
                <a:gd name="T28" fmla="*/ 687061 w 16266"/>
                <a:gd name="T29" fmla="*/ 319470 h 16267"/>
                <a:gd name="T30" fmla="*/ 411353 w 16266"/>
                <a:gd name="T31" fmla="*/ 5853 h 16267"/>
                <a:gd name="T32" fmla="*/ 341351 w 16266"/>
                <a:gd name="T33" fmla="*/ 21919 h 16267"/>
                <a:gd name="T34" fmla="*/ 275709 w 16266"/>
                <a:gd name="T35" fmla="*/ 48198 h 16267"/>
                <a:gd name="T36" fmla="*/ 214427 w 16266"/>
                <a:gd name="T37" fmla="*/ 83197 h 16267"/>
                <a:gd name="T38" fmla="*/ 158998 w 16266"/>
                <a:gd name="T39" fmla="*/ 126916 h 16267"/>
                <a:gd name="T40" fmla="*/ 110857 w 16266"/>
                <a:gd name="T41" fmla="*/ 176548 h 16267"/>
                <a:gd name="T42" fmla="*/ 70002 w 16266"/>
                <a:gd name="T43" fmla="*/ 233406 h 16267"/>
                <a:gd name="T44" fmla="*/ 37928 w 16266"/>
                <a:gd name="T45" fmla="*/ 296177 h 16267"/>
                <a:gd name="T46" fmla="*/ 14574 w 16266"/>
                <a:gd name="T47" fmla="*/ 364682 h 16267"/>
                <a:gd name="T48" fmla="*/ 2927 w 16266"/>
                <a:gd name="T49" fmla="*/ 436173 h 16267"/>
                <a:gd name="T50" fmla="*/ 0 w 16266"/>
                <a:gd name="T51" fmla="*/ 510591 h 16267"/>
                <a:gd name="T52" fmla="*/ 10214 w 16266"/>
                <a:gd name="T53" fmla="*/ 583515 h 16267"/>
                <a:gd name="T54" fmla="*/ 29207 w 16266"/>
                <a:gd name="T55" fmla="*/ 652080 h 16267"/>
                <a:gd name="T56" fmla="*/ 58355 w 16266"/>
                <a:gd name="T57" fmla="*/ 717718 h 16267"/>
                <a:gd name="T58" fmla="*/ 96283 w 16266"/>
                <a:gd name="T59" fmla="*/ 776069 h 16267"/>
                <a:gd name="T60" fmla="*/ 142991 w 16266"/>
                <a:gd name="T61" fmla="*/ 828568 h 16267"/>
                <a:gd name="T62" fmla="*/ 195493 w 16266"/>
                <a:gd name="T63" fmla="*/ 875273 h 16267"/>
                <a:gd name="T64" fmla="*/ 253848 w 16266"/>
                <a:gd name="T65" fmla="*/ 913198 h 16267"/>
                <a:gd name="T66" fmla="*/ 319490 w 16266"/>
                <a:gd name="T67" fmla="*/ 942344 h 16267"/>
                <a:gd name="T68" fmla="*/ 388059 w 16266"/>
                <a:gd name="T69" fmla="*/ 961277 h 16267"/>
                <a:gd name="T70" fmla="*/ 460988 w 16266"/>
                <a:gd name="T71" fmla="*/ 971490 h 16267"/>
                <a:gd name="T72" fmla="*/ 560197 w 16266"/>
                <a:gd name="T73" fmla="*/ 965697 h 16267"/>
                <a:gd name="T74" fmla="*/ 630199 w 16266"/>
                <a:gd name="T75" fmla="*/ 949631 h 16267"/>
                <a:gd name="T76" fmla="*/ 695841 w 16266"/>
                <a:gd name="T77" fmla="*/ 923352 h 16267"/>
                <a:gd name="T78" fmla="*/ 757123 w 16266"/>
                <a:gd name="T79" fmla="*/ 888353 h 16267"/>
                <a:gd name="T80" fmla="*/ 812552 w 16266"/>
                <a:gd name="T81" fmla="*/ 844634 h 16267"/>
                <a:gd name="T82" fmla="*/ 860693 w 16266"/>
                <a:gd name="T83" fmla="*/ 795002 h 16267"/>
                <a:gd name="T84" fmla="*/ 901548 w 16266"/>
                <a:gd name="T85" fmla="*/ 738144 h 16267"/>
                <a:gd name="T86" fmla="*/ 933622 w 16266"/>
                <a:gd name="T87" fmla="*/ 675432 h 16267"/>
                <a:gd name="T88" fmla="*/ 956976 w 16266"/>
                <a:gd name="T89" fmla="*/ 606868 h 16267"/>
                <a:gd name="T90" fmla="*/ 968623 w 16266"/>
                <a:gd name="T91" fmla="*/ 535377 h 16267"/>
                <a:gd name="T92" fmla="*/ 971550 w 16266"/>
                <a:gd name="T93" fmla="*/ 460959 h 16267"/>
                <a:gd name="T94" fmla="*/ 961336 w 16266"/>
                <a:gd name="T95" fmla="*/ 388035 h 16267"/>
                <a:gd name="T96" fmla="*/ 942343 w 16266"/>
                <a:gd name="T97" fmla="*/ 319470 h 16267"/>
                <a:gd name="T98" fmla="*/ 913195 w 16266"/>
                <a:gd name="T99" fmla="*/ 253832 h 16267"/>
                <a:gd name="T100" fmla="*/ 875267 w 16266"/>
                <a:gd name="T101" fmla="*/ 195481 h 16267"/>
                <a:gd name="T102" fmla="*/ 828559 w 16266"/>
                <a:gd name="T103" fmla="*/ 142982 h 16267"/>
                <a:gd name="T104" fmla="*/ 776057 w 16266"/>
                <a:gd name="T105" fmla="*/ 96337 h 16267"/>
                <a:gd name="T106" fmla="*/ 717702 w 16266"/>
                <a:gd name="T107" fmla="*/ 58411 h 16267"/>
                <a:gd name="T108" fmla="*/ 653553 w 16266"/>
                <a:gd name="T109" fmla="*/ 29206 h 16267"/>
                <a:gd name="T110" fmla="*/ 583491 w 16266"/>
                <a:gd name="T111" fmla="*/ 10273 h 16267"/>
                <a:gd name="T112" fmla="*/ 510562 w 16266"/>
                <a:gd name="T113" fmla="*/ 60 h 162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66"/>
                <a:gd name="T172" fmla="*/ 0 h 16267"/>
                <a:gd name="T173" fmla="*/ 16266 w 16266"/>
                <a:gd name="T174" fmla="*/ 16267 h 162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lnTo>
                    <a:pt x="11503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lnTo>
                    <a:pt x="77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91425" tIns="91425" rIns="91425" bIns="91425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72" name="Круговая стрелка 28"/>
            <p:cNvSpPr/>
            <p:nvPr/>
          </p:nvSpPr>
          <p:spPr>
            <a:xfrm rot="3888781" flipV="1">
              <a:off x="3847307" y="5722144"/>
              <a:ext cx="755650" cy="792163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3" name="Круговая стрелка 28"/>
            <p:cNvSpPr/>
            <p:nvPr/>
          </p:nvSpPr>
          <p:spPr>
            <a:xfrm rot="18565429">
              <a:off x="5906294" y="3075782"/>
              <a:ext cx="755650" cy="792162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4" name="Круговая стрелка 28"/>
            <p:cNvSpPr/>
            <p:nvPr/>
          </p:nvSpPr>
          <p:spPr>
            <a:xfrm rot="16200000">
              <a:off x="1964532" y="3861594"/>
              <a:ext cx="755650" cy="792163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5" name="Круговая стрелка 28"/>
            <p:cNvSpPr/>
            <p:nvPr/>
          </p:nvSpPr>
          <p:spPr>
            <a:xfrm rot="17891114">
              <a:off x="8389144" y="4553744"/>
              <a:ext cx="755650" cy="792162"/>
            </a:xfrm>
            <a:custGeom>
              <a:avLst/>
              <a:gdLst>
                <a:gd name="connsiteX0" fmla="*/ 1785762 w 3173424"/>
                <a:gd name="connsiteY0" fmla="*/ 129117 h 3357390"/>
                <a:gd name="connsiteX1" fmla="*/ 2976612 w 3173424"/>
                <a:gd name="connsiteY1" fmla="*/ 1163802 h 3357390"/>
                <a:gd name="connsiteX2" fmla="*/ 3088367 w 3173424"/>
                <a:gd name="connsiteY2" fmla="*/ 1152836 h 3357390"/>
                <a:gd name="connsiteX3" fmla="*/ 2958003 w 3173424"/>
                <a:gd name="connsiteY3" fmla="*/ 1544180 h 3357390"/>
                <a:gd name="connsiteX4" fmla="*/ 2671097 w 3173424"/>
                <a:gd name="connsiteY4" fmla="*/ 1193768 h 3357390"/>
                <a:gd name="connsiteX5" fmla="*/ 2782518 w 3173424"/>
                <a:gd name="connsiteY5" fmla="*/ 1182838 h 3357390"/>
                <a:gd name="connsiteX6" fmla="*/ 1761580 w 3173424"/>
                <a:gd name="connsiteY6" fmla="*/ 317359 h 3357390"/>
                <a:gd name="connsiteX7" fmla="*/ 1785762 w 3173424"/>
                <a:gd name="connsiteY7" fmla="*/ 129117 h 3357390"/>
                <a:gd name="connsiteX0" fmla="*/ 56133 w 1358738"/>
                <a:gd name="connsiteY0" fmla="*/ 0 h 1415063"/>
                <a:gd name="connsiteX1" fmla="*/ 1246983 w 1358738"/>
                <a:gd name="connsiteY1" fmla="*/ 1034685 h 1415063"/>
                <a:gd name="connsiteX2" fmla="*/ 1358738 w 1358738"/>
                <a:gd name="connsiteY2" fmla="*/ 1023719 h 1415063"/>
                <a:gd name="connsiteX3" fmla="*/ 1228374 w 1358738"/>
                <a:gd name="connsiteY3" fmla="*/ 1415063 h 1415063"/>
                <a:gd name="connsiteX4" fmla="*/ 941468 w 1358738"/>
                <a:gd name="connsiteY4" fmla="*/ 1064651 h 1415063"/>
                <a:gd name="connsiteX5" fmla="*/ 1052889 w 1358738"/>
                <a:gd name="connsiteY5" fmla="*/ 1053721 h 1415063"/>
                <a:gd name="connsiteX6" fmla="*/ 0 w 1358738"/>
                <a:gd name="connsiteY6" fmla="*/ 30105 h 1415063"/>
                <a:gd name="connsiteX7" fmla="*/ 56133 w 1358738"/>
                <a:gd name="connsiteY7" fmla="*/ 0 h 1415063"/>
                <a:gd name="connsiteX0" fmla="*/ 7791 w 1310396"/>
                <a:gd name="connsiteY0" fmla="*/ 0 h 1415063"/>
                <a:gd name="connsiteX1" fmla="*/ 1198641 w 1310396"/>
                <a:gd name="connsiteY1" fmla="*/ 1034685 h 1415063"/>
                <a:gd name="connsiteX2" fmla="*/ 1310396 w 1310396"/>
                <a:gd name="connsiteY2" fmla="*/ 1023719 h 1415063"/>
                <a:gd name="connsiteX3" fmla="*/ 1180032 w 1310396"/>
                <a:gd name="connsiteY3" fmla="*/ 1415063 h 1415063"/>
                <a:gd name="connsiteX4" fmla="*/ 893126 w 1310396"/>
                <a:gd name="connsiteY4" fmla="*/ 1064651 h 1415063"/>
                <a:gd name="connsiteX5" fmla="*/ 1004547 w 1310396"/>
                <a:gd name="connsiteY5" fmla="*/ 1053721 h 1415063"/>
                <a:gd name="connsiteX6" fmla="*/ 0 w 1310396"/>
                <a:gd name="connsiteY6" fmla="*/ 6087 h 1415063"/>
                <a:gd name="connsiteX7" fmla="*/ 7791 w 1310396"/>
                <a:gd name="connsiteY7" fmla="*/ 0 h 14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396" h="1415063">
                  <a:moveTo>
                    <a:pt x="7791" y="0"/>
                  </a:moveTo>
                  <a:cubicBezTo>
                    <a:pt x="556279" y="79536"/>
                    <a:pt x="1016390" y="479309"/>
                    <a:pt x="1198641" y="1034685"/>
                  </a:cubicBezTo>
                  <a:lnTo>
                    <a:pt x="1310396" y="1023719"/>
                  </a:lnTo>
                  <a:lnTo>
                    <a:pt x="1180032" y="1415063"/>
                  </a:lnTo>
                  <a:lnTo>
                    <a:pt x="893126" y="1064651"/>
                  </a:lnTo>
                  <a:lnTo>
                    <a:pt x="1004547" y="1053721"/>
                  </a:lnTo>
                  <a:cubicBezTo>
                    <a:pt x="836337" y="587773"/>
                    <a:pt x="461809" y="74225"/>
                    <a:pt x="0" y="6087"/>
                  </a:cubicBezTo>
                  <a:lnTo>
                    <a:pt x="77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6" name="42 Conector"/>
            <p:cNvSpPr/>
            <p:nvPr/>
          </p:nvSpPr>
          <p:spPr>
            <a:xfrm>
              <a:off x="7159625" y="3421063"/>
              <a:ext cx="1079500" cy="1079500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grpSp>
          <p:nvGrpSpPr>
            <p:cNvPr id="77" name="Shape 439"/>
            <p:cNvGrpSpPr>
              <a:grpSpLocks/>
            </p:cNvGrpSpPr>
            <p:nvPr/>
          </p:nvGrpSpPr>
          <p:grpSpPr bwMode="auto">
            <a:xfrm>
              <a:off x="7357362" y="3575367"/>
              <a:ext cx="720000" cy="756000"/>
              <a:chOff x="5970799" y="1619250"/>
              <a:chExt cx="428651" cy="456725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78" name="Shape 440"/>
              <p:cNvSpPr>
                <a:spLocks noChangeArrowheads="1"/>
              </p:cNvSpPr>
              <p:nvPr/>
            </p:nvSpPr>
            <p:spPr bwMode="auto">
              <a:xfrm>
                <a:off x="5970799" y="1674200"/>
                <a:ext cx="377975" cy="377950"/>
              </a:xfrm>
              <a:custGeom>
                <a:avLst/>
                <a:gdLst>
                  <a:gd name="T0" fmla="*/ 0 w 15119"/>
                  <a:gd name="T1" fmla="*/ 0 h 15118"/>
                  <a:gd name="T2" fmla="*/ 15119 w 15119"/>
                  <a:gd name="T3" fmla="*/ 15118 h 15118"/>
                </a:gdLst>
                <a:ahLst/>
                <a:cxnLst/>
                <a:rect l="T0" t="T1" r="T2" b="T3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79" name="Shape 441"/>
              <p:cNvSpPr>
                <a:spLocks noChangeArrowheads="1"/>
              </p:cNvSpPr>
              <p:nvPr/>
            </p:nvSpPr>
            <p:spPr bwMode="auto">
              <a:xfrm>
                <a:off x="6068500" y="1771877"/>
                <a:ext cx="182576" cy="182601"/>
              </a:xfrm>
              <a:custGeom>
                <a:avLst/>
                <a:gdLst>
                  <a:gd name="T0" fmla="*/ 0 w 7303"/>
                  <a:gd name="T1" fmla="*/ 0 h 7304"/>
                  <a:gd name="T2" fmla="*/ 7303 w 7303"/>
                  <a:gd name="T3" fmla="*/ 7304 h 7304"/>
                </a:gdLst>
                <a:ahLst/>
                <a:cxnLst/>
                <a:rect l="T0" t="T1" r="T2" b="T3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0" name="Shape 442"/>
              <p:cNvSpPr>
                <a:spLocks noChangeArrowheads="1"/>
              </p:cNvSpPr>
              <p:nvPr/>
            </p:nvSpPr>
            <p:spPr bwMode="auto">
              <a:xfrm>
                <a:off x="5981175" y="2005125"/>
                <a:ext cx="75125" cy="70850"/>
              </a:xfrm>
              <a:custGeom>
                <a:avLst/>
                <a:gdLst>
                  <a:gd name="T0" fmla="*/ 0 w 3005"/>
                  <a:gd name="T1" fmla="*/ 0 h 2834"/>
                  <a:gd name="T2" fmla="*/ 3005 w 3005"/>
                  <a:gd name="T3" fmla="*/ 2834 h 2834"/>
                </a:gdLst>
                <a:ahLst/>
                <a:cxnLst/>
                <a:rect l="T0" t="T1" r="T2" b="T3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1" name="Shape 443"/>
              <p:cNvSpPr>
                <a:spLocks noChangeArrowheads="1"/>
              </p:cNvSpPr>
              <p:nvPr/>
            </p:nvSpPr>
            <p:spPr bwMode="auto">
              <a:xfrm>
                <a:off x="6263875" y="2005125"/>
                <a:ext cx="74525" cy="70850"/>
              </a:xfrm>
              <a:custGeom>
                <a:avLst/>
                <a:gdLst>
                  <a:gd name="T0" fmla="*/ 0 w 2981"/>
                  <a:gd name="T1" fmla="*/ 0 h 2834"/>
                  <a:gd name="T2" fmla="*/ 2981 w 2981"/>
                  <a:gd name="T3" fmla="*/ 2834 h 2834"/>
                </a:gdLst>
                <a:ahLst/>
                <a:cxnLst/>
                <a:rect l="T0" t="T1" r="T2" b="T3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  <p:sp>
            <p:nvSpPr>
              <p:cNvPr id="82" name="Shape 444"/>
              <p:cNvSpPr>
                <a:spLocks noChangeArrowheads="1"/>
              </p:cNvSpPr>
              <p:nvPr/>
            </p:nvSpPr>
            <p:spPr bwMode="auto">
              <a:xfrm>
                <a:off x="6147875" y="1619250"/>
                <a:ext cx="251575" cy="255850"/>
              </a:xfrm>
              <a:custGeom>
                <a:avLst/>
                <a:gdLst>
                  <a:gd name="T0" fmla="*/ 0 w 10063"/>
                  <a:gd name="T1" fmla="*/ 0 h 10234"/>
                  <a:gd name="T2" fmla="*/ 10063 w 10063"/>
                  <a:gd name="T3" fmla="*/ 10234 h 10234"/>
                </a:gdLst>
                <a:ahLst/>
                <a:cxnLst/>
                <a:rect l="T0" t="T1" r="T2" b="T3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Calibri" pitchFamily="34" charset="0"/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6272" y="3554612"/>
            <a:ext cx="42990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Felipe Lega Gutiérrez</a:t>
            </a:r>
          </a:p>
          <a:p>
            <a:r>
              <a:rPr lang="es-CO" dirty="0">
                <a:latin typeface="Arial Narrow" panose="020B0606020202030204" pitchFamily="34" charset="0"/>
                <a:cs typeface="Arial" panose="020B0604020202020204" pitchFamily="34" charset="0"/>
              </a:rPr>
              <a:t>Director - Unidad de Regulación Financiera URF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97120" y="737042"/>
            <a:ext cx="71660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Crowdfunding</a:t>
            </a:r>
            <a:r>
              <a:rPr lang="es-CO" sz="4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y Ecosistema </a:t>
            </a:r>
            <a:r>
              <a:rPr lang="es-CO" sz="40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Fintech</a:t>
            </a:r>
            <a:endParaRPr lang="es-CO" sz="4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Asobancaria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17</a:t>
            </a:r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° Congreso de Derecho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Financiero</a:t>
            </a:r>
          </a:p>
          <a:p>
            <a:pPr algn="ctr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Visión Jurídica con Enfoque Innovador</a:t>
            </a:r>
            <a:endParaRPr lang="es-E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0708" y="4949537"/>
            <a:ext cx="10160000" cy="742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9" name="CuadroTexto 68"/>
          <p:cNvSpPr txBox="1"/>
          <p:nvPr/>
        </p:nvSpPr>
        <p:spPr>
          <a:xfrm>
            <a:off x="0" y="1516624"/>
            <a:ext cx="5183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Principios orientadores para la regulación </a:t>
            </a:r>
            <a:r>
              <a:rPr lang="es-CO" sz="3200" b="1" dirty="0" err="1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 la Alianza del Pacífico</a:t>
            </a:r>
            <a:endParaRPr lang="es-CO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926477" y="3339536"/>
            <a:ext cx="333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Consejo de Ministros de Finanzas </a:t>
            </a:r>
          </a:p>
          <a:p>
            <a:pPr algn="ctr"/>
            <a:r>
              <a:rPr lang="es-CO" dirty="0" smtClean="0">
                <a:latin typeface="Arial Narrow" panose="020B0606020202030204" pitchFamily="34" charset="0"/>
              </a:rPr>
              <a:t>Presidencia Pro Tempore Colombia 2017 / 2018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206" y="1350121"/>
            <a:ext cx="4785360" cy="35890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9499" y="-30555"/>
            <a:ext cx="6377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es-CO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Marco de política de innovación </a:t>
            </a:r>
          </a:p>
        </p:txBody>
      </p:sp>
    </p:spTree>
    <p:extLst>
      <p:ext uri="{BB962C8B-B14F-4D97-AF65-F5344CB8AC3E}">
        <p14:creationId xmlns:p14="http://schemas.microsoft.com/office/powerpoint/2010/main" val="3404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0708" y="4949537"/>
            <a:ext cx="10160000" cy="742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-6636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Objetivos y principios </a:t>
            </a:r>
            <a:r>
              <a:rPr lang="es-CO" sz="36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AP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36 CuadroTexto"/>
          <p:cNvSpPr txBox="1">
            <a:spLocks noChangeArrowheads="1"/>
          </p:cNvSpPr>
          <p:nvPr/>
        </p:nvSpPr>
        <p:spPr bwMode="auto">
          <a:xfrm>
            <a:off x="316101" y="1100492"/>
            <a:ext cx="223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Fomentar </a:t>
            </a:r>
            <a:r>
              <a:rPr lang="es-CO" sz="1600" dirty="0">
                <a:latin typeface="Arial Narrow" panose="020B0606020202030204" pitchFamily="34" charset="0"/>
              </a:rPr>
              <a:t>innovación en la prestación de servicios </a:t>
            </a:r>
            <a:r>
              <a:rPr lang="es-CO" sz="1600" dirty="0" smtClean="0">
                <a:latin typeface="Arial Narrow" panose="020B0606020202030204" pitchFamily="34" charset="0"/>
              </a:rPr>
              <a:t>financieros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9" name="36 CuadroTexto"/>
          <p:cNvSpPr txBox="1">
            <a:spLocks noChangeArrowheads="1"/>
          </p:cNvSpPr>
          <p:nvPr/>
        </p:nvSpPr>
        <p:spPr bwMode="auto">
          <a:xfrm>
            <a:off x="309359" y="2244078"/>
            <a:ext cx="223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Preservar integridad y estabilidad financiera y protección al consumidor</a:t>
            </a:r>
            <a:endParaRPr lang="es-CO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6 CuadroTexto"/>
          <p:cNvSpPr txBox="1">
            <a:spLocks noChangeArrowheads="1"/>
          </p:cNvSpPr>
          <p:nvPr/>
        </p:nvSpPr>
        <p:spPr bwMode="auto">
          <a:xfrm>
            <a:off x="315583" y="3425610"/>
            <a:ext cx="223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Promover competencia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1" name="36 CuadroTexto"/>
          <p:cNvSpPr txBox="1">
            <a:spLocks noChangeArrowheads="1"/>
          </p:cNvSpPr>
          <p:nvPr/>
        </p:nvSpPr>
        <p:spPr bwMode="auto">
          <a:xfrm>
            <a:off x="312216" y="4215706"/>
            <a:ext cx="22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Mayor </a:t>
            </a:r>
            <a:r>
              <a:rPr lang="es-CO" sz="1600" dirty="0">
                <a:latin typeface="Arial Narrow" panose="020B0606020202030204" pitchFamily="34" charset="0"/>
              </a:rPr>
              <a:t>inclusión y profundización </a:t>
            </a:r>
            <a:r>
              <a:rPr lang="es-CO" sz="1600" dirty="0" smtClean="0">
                <a:latin typeface="Arial Narrow" panose="020B0606020202030204" pitchFamily="34" charset="0"/>
              </a:rPr>
              <a:t>financiera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cxnSp>
        <p:nvCxnSpPr>
          <p:cNvPr id="12" name="36 Conector recto"/>
          <p:cNvCxnSpPr/>
          <p:nvPr/>
        </p:nvCxnSpPr>
        <p:spPr>
          <a:xfrm>
            <a:off x="2743198" y="1065135"/>
            <a:ext cx="0" cy="388440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upo 173"/>
          <p:cNvGrpSpPr/>
          <p:nvPr/>
        </p:nvGrpSpPr>
        <p:grpSpPr>
          <a:xfrm>
            <a:off x="3032589" y="1086757"/>
            <a:ext cx="6848728" cy="3870428"/>
            <a:chOff x="1662017" y="630217"/>
            <a:chExt cx="6848728" cy="3870428"/>
          </a:xfrm>
        </p:grpSpPr>
        <p:pic>
          <p:nvPicPr>
            <p:cNvPr id="109" name="Imagen 108" descr="Imagen relacionada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26"/>
            <a:stretch/>
          </p:blipFill>
          <p:spPr bwMode="auto">
            <a:xfrm>
              <a:off x="4064997" y="1769066"/>
              <a:ext cx="1821358" cy="174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98 CuadroTexto"/>
            <p:cNvSpPr txBox="1">
              <a:spLocks noChangeArrowheads="1"/>
            </p:cNvSpPr>
            <p:nvPr/>
          </p:nvSpPr>
          <p:spPr bwMode="auto">
            <a:xfrm>
              <a:off x="1662017" y="2459784"/>
              <a:ext cx="684426" cy="24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100" dirty="0" smtClean="0">
                  <a:latin typeface="Arial Narrow" panose="020B0606020202030204" pitchFamily="34" charset="0"/>
                </a:rPr>
                <a:t>Flexibilidad</a:t>
              </a:r>
              <a:endParaRPr lang="es-ES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111" name="99 CuadroTexto"/>
            <p:cNvSpPr txBox="1">
              <a:spLocks noChangeArrowheads="1"/>
            </p:cNvSpPr>
            <p:nvPr/>
          </p:nvSpPr>
          <p:spPr bwMode="auto">
            <a:xfrm>
              <a:off x="2159095" y="1184243"/>
              <a:ext cx="994637" cy="4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Regulación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por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actividades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 </a:t>
              </a:r>
              <a:endPara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2" name="100 CuadroTexto"/>
            <p:cNvSpPr txBox="1">
              <a:spLocks noChangeArrowheads="1"/>
            </p:cNvSpPr>
            <p:nvPr/>
          </p:nvSpPr>
          <p:spPr bwMode="auto">
            <a:xfrm>
              <a:off x="2128014" y="3518807"/>
              <a:ext cx="1128588" cy="4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Neutralidad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tecnológica</a:t>
              </a:r>
              <a:endParaRPr lang="es-ES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113" name="102 CuadroTexto"/>
            <p:cNvSpPr txBox="1">
              <a:spLocks noChangeArrowheads="1"/>
            </p:cNvSpPr>
            <p:nvPr/>
          </p:nvSpPr>
          <p:spPr bwMode="auto">
            <a:xfrm>
              <a:off x="6930473" y="3507804"/>
              <a:ext cx="885095" cy="4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Prevención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riesgos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LAFT  </a:t>
              </a:r>
              <a:endPara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4" name="103 CuadroTexto"/>
            <p:cNvSpPr txBox="1">
              <a:spLocks noChangeArrowheads="1"/>
            </p:cNvSpPr>
            <p:nvPr/>
          </p:nvSpPr>
          <p:spPr bwMode="auto">
            <a:xfrm>
              <a:off x="6704031" y="1184243"/>
              <a:ext cx="1273237" cy="4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 defTabSz="707406">
                <a:lnSpc>
                  <a:spcPts val="2000"/>
                </a:lnSpc>
                <a:spcBef>
                  <a:spcPts val="50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 err="1">
                  <a:latin typeface="Arial Narrow" panose="020B0606020202030204" pitchFamily="34" charset="0"/>
                </a:rPr>
                <a:t>Integridad</a:t>
              </a:r>
              <a:r>
                <a:rPr lang="en-US" sz="1100" dirty="0">
                  <a:latin typeface="Arial Narrow" panose="020B0606020202030204" pitchFamily="34" charset="0"/>
                </a:rPr>
                <a:t> y </a:t>
              </a:r>
              <a:r>
                <a:rPr lang="en-US" sz="1100" dirty="0" err="1">
                  <a:latin typeface="Arial Narrow" panose="020B0606020202030204" pitchFamily="34" charset="0"/>
                </a:rPr>
                <a:t>estabilidad</a:t>
              </a:r>
              <a:r>
                <a:rPr lang="en-US" sz="1100" dirty="0">
                  <a:latin typeface="Arial Narrow" panose="020B0606020202030204" pitchFamily="34" charset="0"/>
                </a:rPr>
                <a:t> </a:t>
              </a:r>
              <a:r>
                <a:rPr lang="en-US" sz="1100" dirty="0" err="1">
                  <a:latin typeface="Arial Narrow" panose="020B0606020202030204" pitchFamily="34" charset="0"/>
                </a:rPr>
                <a:t>financiera</a:t>
              </a:r>
              <a:r>
                <a:rPr lang="en-US" sz="1100" dirty="0">
                  <a:latin typeface="Arial Narrow" panose="020B0606020202030204" pitchFamily="34" charset="0"/>
                </a:rPr>
                <a:t>  </a:t>
              </a:r>
              <a:endParaRPr lang="es-ES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115" name="99 CuadroTexto"/>
            <p:cNvSpPr txBox="1">
              <a:spLocks noChangeArrowheads="1"/>
            </p:cNvSpPr>
            <p:nvPr/>
          </p:nvSpPr>
          <p:spPr bwMode="auto">
            <a:xfrm>
              <a:off x="5254158" y="630217"/>
              <a:ext cx="1264394" cy="4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1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Proporcionalidad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basada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riesgos</a:t>
              </a:r>
              <a:endPara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6" name="Rectángulo 115"/>
            <p:cNvSpPr/>
            <p:nvPr/>
          </p:nvSpPr>
          <p:spPr>
            <a:xfrm>
              <a:off x="5372411" y="4069758"/>
              <a:ext cx="9588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707406">
                <a:spcBef>
                  <a:spcPts val="500"/>
                </a:spcBef>
              </a:pP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Protección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al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consumidor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</a:t>
              </a:r>
              <a:endPara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ángulo 116"/>
            <p:cNvSpPr/>
            <p:nvPr/>
          </p:nvSpPr>
          <p:spPr>
            <a:xfrm>
              <a:off x="7471223" y="2371869"/>
              <a:ext cx="1039522" cy="411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07406">
                <a:spcBef>
                  <a:spcPts val="500"/>
                </a:spcBef>
                <a:defRPr/>
              </a:pPr>
              <a:r>
                <a:rPr lang="es-E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Coordinación y cooperación</a:t>
              </a:r>
            </a:p>
          </p:txBody>
        </p:sp>
        <p:cxnSp>
          <p:nvCxnSpPr>
            <p:cNvPr id="118" name="Conector angular 117"/>
            <p:cNvCxnSpPr>
              <a:endCxn id="119" idx="2"/>
            </p:cNvCxnSpPr>
            <p:nvPr/>
          </p:nvCxnSpPr>
          <p:spPr>
            <a:xfrm>
              <a:off x="5568372" y="3270491"/>
              <a:ext cx="681426" cy="249557"/>
            </a:xfrm>
            <a:prstGeom prst="bentConnector3">
              <a:avLst>
                <a:gd name="adj1" fmla="val 1039"/>
              </a:avLst>
            </a:prstGeom>
            <a:ln>
              <a:solidFill>
                <a:srgbClr val="F25C5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ipse 118"/>
            <p:cNvSpPr/>
            <p:nvPr/>
          </p:nvSpPr>
          <p:spPr>
            <a:xfrm>
              <a:off x="6249798" y="3162607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48000">
                  <a:srgbClr val="F25C58"/>
                </a:gs>
                <a:gs pos="100000">
                  <a:srgbClr val="F69E9C"/>
                </a:gs>
              </a:gsLst>
              <a:lin ang="16200000" scaled="1"/>
              <a:tileRect/>
            </a:gradFill>
            <a:ln>
              <a:solidFill>
                <a:srgbClr val="F25C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grpSp>
          <p:nvGrpSpPr>
            <p:cNvPr id="120" name="Shape 493"/>
            <p:cNvGrpSpPr>
              <a:grpSpLocks/>
            </p:cNvGrpSpPr>
            <p:nvPr/>
          </p:nvGrpSpPr>
          <p:grpSpPr bwMode="auto">
            <a:xfrm rot="6180550">
              <a:off x="6390171" y="3279979"/>
              <a:ext cx="449792" cy="426119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55" name="Shape 494"/>
              <p:cNvSpPr>
                <a:spLocks noChangeArrowheads="1"/>
              </p:cNvSpPr>
              <p:nvPr/>
            </p:nvSpPr>
            <p:spPr bwMode="auto">
              <a:xfrm>
                <a:off x="3955900" y="2984500"/>
                <a:ext cx="315700" cy="315675"/>
              </a:xfrm>
              <a:custGeom>
                <a:avLst/>
                <a:gdLst>
                  <a:gd name="T0" fmla="*/ 0 w 12628"/>
                  <a:gd name="T1" fmla="*/ 0 h 12627"/>
                  <a:gd name="T2" fmla="*/ 12628 w 12628"/>
                  <a:gd name="T3" fmla="*/ 12627 h 12627"/>
                </a:gdLst>
                <a:ahLst/>
                <a:cxnLst/>
                <a:rect l="T0" t="T1" r="T2" b="T3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  <p:sp>
            <p:nvSpPr>
              <p:cNvPr id="156" name="Shape 495"/>
              <p:cNvSpPr>
                <a:spLocks noChangeArrowheads="1"/>
              </p:cNvSpPr>
              <p:nvPr/>
            </p:nvSpPr>
            <p:spPr bwMode="auto">
              <a:xfrm>
                <a:off x="3992523" y="3021125"/>
                <a:ext cx="242425" cy="242426"/>
              </a:xfrm>
              <a:custGeom>
                <a:avLst/>
                <a:gdLst>
                  <a:gd name="T0" fmla="*/ 0 w 9697"/>
                  <a:gd name="T1" fmla="*/ 0 h 9697"/>
                  <a:gd name="T2" fmla="*/ 9697 w 9697"/>
                  <a:gd name="T3" fmla="*/ 9697 h 9697"/>
                </a:gdLst>
                <a:ahLst/>
                <a:cxnLst/>
                <a:rect l="T0" t="T1" r="T2" b="T3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  <p:sp>
            <p:nvSpPr>
              <p:cNvPr id="157" name="Shape 496"/>
              <p:cNvSpPr>
                <a:spLocks noChangeArrowheads="1"/>
              </p:cNvSpPr>
              <p:nvPr/>
            </p:nvSpPr>
            <p:spPr bwMode="auto">
              <a:xfrm>
                <a:off x="4215400" y="3253150"/>
                <a:ext cx="154500" cy="153875"/>
              </a:xfrm>
              <a:custGeom>
                <a:avLst/>
                <a:gdLst>
                  <a:gd name="T0" fmla="*/ 0 w 6180"/>
                  <a:gd name="T1" fmla="*/ 0 h 6155"/>
                  <a:gd name="T2" fmla="*/ 6180 w 6180"/>
                  <a:gd name="T3" fmla="*/ 6155 h 6155"/>
                </a:gdLst>
                <a:ahLst/>
                <a:cxnLst/>
                <a:rect l="T0" t="T1" r="T2" b="T3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</p:grpSp>
        <p:sp>
          <p:nvSpPr>
            <p:cNvPr id="121" name="Elipse 120"/>
            <p:cNvSpPr/>
            <p:nvPr/>
          </p:nvSpPr>
          <p:spPr>
            <a:xfrm>
              <a:off x="6887416" y="2246291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cxnSp>
          <p:nvCxnSpPr>
            <p:cNvPr id="122" name="Conector recto 121"/>
            <p:cNvCxnSpPr>
              <a:endCxn id="121" idx="2"/>
            </p:cNvCxnSpPr>
            <p:nvPr/>
          </p:nvCxnSpPr>
          <p:spPr>
            <a:xfrm>
              <a:off x="5717510" y="2598379"/>
              <a:ext cx="1169906" cy="53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005761" y="2414676"/>
              <a:ext cx="463342" cy="378110"/>
            </a:xfrm>
            <a:custGeom>
              <a:avLst/>
              <a:gdLst/>
              <a:ahLst/>
              <a:cxnLst>
                <a:cxn ang="0">
                  <a:pos x="23" y="2115"/>
                </a:cxn>
                <a:cxn ang="0">
                  <a:pos x="185" y="2275"/>
                </a:cxn>
                <a:cxn ang="0">
                  <a:pos x="1448" y="2283"/>
                </a:cxn>
                <a:cxn ang="0">
                  <a:pos x="1453" y="2283"/>
                </a:cxn>
                <a:cxn ang="0">
                  <a:pos x="1522" y="2267"/>
                </a:cxn>
                <a:cxn ang="0">
                  <a:pos x="1566" y="2191"/>
                </a:cxn>
                <a:cxn ang="0">
                  <a:pos x="1525" y="2106"/>
                </a:cxn>
                <a:cxn ang="0">
                  <a:pos x="1341" y="1924"/>
                </a:cxn>
                <a:cxn ang="0">
                  <a:pos x="1331" y="1901"/>
                </a:cxn>
                <a:cxn ang="0">
                  <a:pos x="1341" y="1877"/>
                </a:cxn>
                <a:cxn ang="0">
                  <a:pos x="1586" y="1629"/>
                </a:cxn>
                <a:cxn ang="0">
                  <a:pos x="1586" y="1539"/>
                </a:cxn>
                <a:cxn ang="0">
                  <a:pos x="1495" y="1539"/>
                </a:cxn>
                <a:cxn ang="0">
                  <a:pos x="1250" y="1788"/>
                </a:cxn>
                <a:cxn ang="0">
                  <a:pos x="1203" y="1901"/>
                </a:cxn>
                <a:cxn ang="0">
                  <a:pos x="1251" y="2015"/>
                </a:cxn>
                <a:cxn ang="0">
                  <a:pos x="1392" y="2155"/>
                </a:cxn>
                <a:cxn ang="0">
                  <a:pos x="186" y="2147"/>
                </a:cxn>
                <a:cxn ang="0">
                  <a:pos x="151" y="2112"/>
                </a:cxn>
                <a:cxn ang="0">
                  <a:pos x="129" y="906"/>
                </a:cxn>
                <a:cxn ang="0">
                  <a:pos x="270" y="1046"/>
                </a:cxn>
                <a:cxn ang="0">
                  <a:pos x="383" y="1092"/>
                </a:cxn>
                <a:cxn ang="0">
                  <a:pos x="497" y="1045"/>
                </a:cxn>
                <a:cxn ang="0">
                  <a:pos x="1011" y="525"/>
                </a:cxn>
                <a:cxn ang="0">
                  <a:pos x="1034" y="515"/>
                </a:cxn>
                <a:cxn ang="0">
                  <a:pos x="1057" y="524"/>
                </a:cxn>
                <a:cxn ang="0">
                  <a:pos x="1216" y="682"/>
                </a:cxn>
                <a:cxn ang="0">
                  <a:pos x="1307" y="681"/>
                </a:cxn>
                <a:cxn ang="0">
                  <a:pos x="1306" y="591"/>
                </a:cxn>
                <a:cxn ang="0">
                  <a:pos x="1306" y="591"/>
                </a:cxn>
                <a:cxn ang="0">
                  <a:pos x="1147" y="433"/>
                </a:cxn>
                <a:cxn ang="0">
                  <a:pos x="1034" y="387"/>
                </a:cxn>
                <a:cxn ang="0">
                  <a:pos x="1033" y="387"/>
                </a:cxn>
                <a:cxn ang="0">
                  <a:pos x="920" y="435"/>
                </a:cxn>
                <a:cxn ang="0">
                  <a:pos x="407" y="955"/>
                </a:cxn>
                <a:cxn ang="0">
                  <a:pos x="383" y="964"/>
                </a:cxn>
                <a:cxn ang="0">
                  <a:pos x="360" y="955"/>
                </a:cxn>
                <a:cxn ang="0">
                  <a:pos x="176" y="773"/>
                </a:cxn>
                <a:cxn ang="0">
                  <a:pos x="92" y="733"/>
                </a:cxn>
                <a:cxn ang="0">
                  <a:pos x="17" y="776"/>
                </a:cxn>
                <a:cxn ang="0">
                  <a:pos x="0" y="843"/>
                </a:cxn>
                <a:cxn ang="0">
                  <a:pos x="0" y="845"/>
                </a:cxn>
                <a:cxn ang="0">
                  <a:pos x="23" y="2115"/>
                </a:cxn>
                <a:cxn ang="0">
                  <a:pos x="1740" y="249"/>
                </a:cxn>
                <a:cxn ang="0">
                  <a:pos x="1741" y="386"/>
                </a:cxn>
                <a:cxn ang="0">
                  <a:pos x="1227" y="906"/>
                </a:cxn>
                <a:cxn ang="0">
                  <a:pos x="1228" y="1043"/>
                </a:cxn>
                <a:cxn ang="0">
                  <a:pos x="1934" y="1740"/>
                </a:cxn>
                <a:cxn ang="0">
                  <a:pos x="2071" y="1739"/>
                </a:cxn>
                <a:cxn ang="0">
                  <a:pos x="2584" y="1220"/>
                </a:cxn>
                <a:cxn ang="0">
                  <a:pos x="2721" y="1219"/>
                </a:cxn>
                <a:cxn ang="0">
                  <a:pos x="2905" y="1401"/>
                </a:cxn>
                <a:cxn ang="0">
                  <a:pos x="2973" y="1372"/>
                </a:cxn>
                <a:cxn ang="0">
                  <a:pos x="2949" y="105"/>
                </a:cxn>
                <a:cxn ang="0">
                  <a:pos x="2851" y="8"/>
                </a:cxn>
                <a:cxn ang="0">
                  <a:pos x="1584" y="0"/>
                </a:cxn>
                <a:cxn ang="0">
                  <a:pos x="1556" y="67"/>
                </a:cxn>
                <a:cxn ang="0">
                  <a:pos x="1740" y="249"/>
                </a:cxn>
              </a:cxnLst>
              <a:rect l="0" t="0" r="r" b="b"/>
              <a:pathLst>
                <a:path w="2973" h="2283">
                  <a:moveTo>
                    <a:pt x="23" y="2115"/>
                  </a:moveTo>
                  <a:cubicBezTo>
                    <a:pt x="25" y="2204"/>
                    <a:pt x="97" y="2274"/>
                    <a:pt x="185" y="2275"/>
                  </a:cubicBezTo>
                  <a:cubicBezTo>
                    <a:pt x="1448" y="2283"/>
                    <a:pt x="1448" y="2283"/>
                    <a:pt x="1448" y="2283"/>
                  </a:cubicBezTo>
                  <a:cubicBezTo>
                    <a:pt x="1450" y="2283"/>
                    <a:pt x="1451" y="2283"/>
                    <a:pt x="1453" y="2283"/>
                  </a:cubicBezTo>
                  <a:cubicBezTo>
                    <a:pt x="1476" y="2283"/>
                    <a:pt x="1499" y="2280"/>
                    <a:pt x="1522" y="2267"/>
                  </a:cubicBezTo>
                  <a:cubicBezTo>
                    <a:pt x="1546" y="2255"/>
                    <a:pt x="1567" y="2222"/>
                    <a:pt x="1566" y="2191"/>
                  </a:cubicBezTo>
                  <a:cubicBezTo>
                    <a:pt x="1565" y="2152"/>
                    <a:pt x="1546" y="2128"/>
                    <a:pt x="1525" y="2106"/>
                  </a:cubicBezTo>
                  <a:cubicBezTo>
                    <a:pt x="1341" y="1924"/>
                    <a:pt x="1341" y="1924"/>
                    <a:pt x="1341" y="1924"/>
                  </a:cubicBezTo>
                  <a:cubicBezTo>
                    <a:pt x="1334" y="1918"/>
                    <a:pt x="1331" y="1910"/>
                    <a:pt x="1331" y="1901"/>
                  </a:cubicBezTo>
                  <a:cubicBezTo>
                    <a:pt x="1331" y="1893"/>
                    <a:pt x="1334" y="1884"/>
                    <a:pt x="1341" y="1877"/>
                  </a:cubicBezTo>
                  <a:cubicBezTo>
                    <a:pt x="1586" y="1629"/>
                    <a:pt x="1586" y="1629"/>
                    <a:pt x="1586" y="1629"/>
                  </a:cubicBezTo>
                  <a:cubicBezTo>
                    <a:pt x="1611" y="1604"/>
                    <a:pt x="1611" y="1564"/>
                    <a:pt x="1586" y="1539"/>
                  </a:cubicBezTo>
                  <a:cubicBezTo>
                    <a:pt x="1561" y="1514"/>
                    <a:pt x="1520" y="1514"/>
                    <a:pt x="1495" y="1539"/>
                  </a:cubicBezTo>
                  <a:cubicBezTo>
                    <a:pt x="1250" y="1788"/>
                    <a:pt x="1250" y="1788"/>
                    <a:pt x="1250" y="1788"/>
                  </a:cubicBezTo>
                  <a:cubicBezTo>
                    <a:pt x="1219" y="1820"/>
                    <a:pt x="1203" y="1860"/>
                    <a:pt x="1203" y="1901"/>
                  </a:cubicBezTo>
                  <a:cubicBezTo>
                    <a:pt x="1203" y="1942"/>
                    <a:pt x="1219" y="1984"/>
                    <a:pt x="1251" y="2015"/>
                  </a:cubicBezTo>
                  <a:cubicBezTo>
                    <a:pt x="1392" y="2155"/>
                    <a:pt x="1392" y="2155"/>
                    <a:pt x="1392" y="2155"/>
                  </a:cubicBezTo>
                  <a:cubicBezTo>
                    <a:pt x="186" y="2147"/>
                    <a:pt x="186" y="2147"/>
                    <a:pt x="186" y="2147"/>
                  </a:cubicBezTo>
                  <a:cubicBezTo>
                    <a:pt x="168" y="2147"/>
                    <a:pt x="151" y="2130"/>
                    <a:pt x="151" y="2112"/>
                  </a:cubicBezTo>
                  <a:cubicBezTo>
                    <a:pt x="129" y="906"/>
                    <a:pt x="129" y="906"/>
                    <a:pt x="129" y="906"/>
                  </a:cubicBezTo>
                  <a:cubicBezTo>
                    <a:pt x="270" y="1046"/>
                    <a:pt x="270" y="1046"/>
                    <a:pt x="270" y="1046"/>
                  </a:cubicBezTo>
                  <a:cubicBezTo>
                    <a:pt x="301" y="1077"/>
                    <a:pt x="343" y="1092"/>
                    <a:pt x="383" y="1092"/>
                  </a:cubicBezTo>
                  <a:cubicBezTo>
                    <a:pt x="424" y="1092"/>
                    <a:pt x="466" y="1076"/>
                    <a:pt x="497" y="1045"/>
                  </a:cubicBezTo>
                  <a:cubicBezTo>
                    <a:pt x="1011" y="525"/>
                    <a:pt x="1011" y="525"/>
                    <a:pt x="1011" y="525"/>
                  </a:cubicBezTo>
                  <a:cubicBezTo>
                    <a:pt x="1017" y="518"/>
                    <a:pt x="1026" y="515"/>
                    <a:pt x="1034" y="515"/>
                  </a:cubicBezTo>
                  <a:cubicBezTo>
                    <a:pt x="1043" y="515"/>
                    <a:pt x="1051" y="518"/>
                    <a:pt x="1057" y="524"/>
                  </a:cubicBezTo>
                  <a:cubicBezTo>
                    <a:pt x="1216" y="682"/>
                    <a:pt x="1216" y="682"/>
                    <a:pt x="1216" y="682"/>
                  </a:cubicBezTo>
                  <a:cubicBezTo>
                    <a:pt x="1242" y="707"/>
                    <a:pt x="1282" y="706"/>
                    <a:pt x="1307" y="681"/>
                  </a:cubicBezTo>
                  <a:cubicBezTo>
                    <a:pt x="1332" y="656"/>
                    <a:pt x="1331" y="615"/>
                    <a:pt x="1306" y="591"/>
                  </a:cubicBezTo>
                  <a:cubicBezTo>
                    <a:pt x="1306" y="591"/>
                    <a:pt x="1306" y="591"/>
                    <a:pt x="1306" y="591"/>
                  </a:cubicBezTo>
                  <a:cubicBezTo>
                    <a:pt x="1147" y="433"/>
                    <a:pt x="1147" y="433"/>
                    <a:pt x="1147" y="433"/>
                  </a:cubicBezTo>
                  <a:cubicBezTo>
                    <a:pt x="1116" y="403"/>
                    <a:pt x="1075" y="387"/>
                    <a:pt x="1034" y="387"/>
                  </a:cubicBezTo>
                  <a:cubicBezTo>
                    <a:pt x="1033" y="387"/>
                    <a:pt x="1033" y="387"/>
                    <a:pt x="1033" y="387"/>
                  </a:cubicBezTo>
                  <a:cubicBezTo>
                    <a:pt x="993" y="387"/>
                    <a:pt x="951" y="403"/>
                    <a:pt x="920" y="435"/>
                  </a:cubicBezTo>
                  <a:cubicBezTo>
                    <a:pt x="407" y="955"/>
                    <a:pt x="407" y="955"/>
                    <a:pt x="407" y="955"/>
                  </a:cubicBezTo>
                  <a:cubicBezTo>
                    <a:pt x="400" y="961"/>
                    <a:pt x="392" y="964"/>
                    <a:pt x="383" y="964"/>
                  </a:cubicBezTo>
                  <a:cubicBezTo>
                    <a:pt x="374" y="964"/>
                    <a:pt x="366" y="961"/>
                    <a:pt x="360" y="955"/>
                  </a:cubicBezTo>
                  <a:cubicBezTo>
                    <a:pt x="176" y="773"/>
                    <a:pt x="176" y="773"/>
                    <a:pt x="176" y="773"/>
                  </a:cubicBezTo>
                  <a:cubicBezTo>
                    <a:pt x="154" y="752"/>
                    <a:pt x="130" y="734"/>
                    <a:pt x="92" y="733"/>
                  </a:cubicBezTo>
                  <a:cubicBezTo>
                    <a:pt x="61" y="732"/>
                    <a:pt x="29" y="753"/>
                    <a:pt x="17" y="776"/>
                  </a:cubicBezTo>
                  <a:cubicBezTo>
                    <a:pt x="3" y="799"/>
                    <a:pt x="0" y="821"/>
                    <a:pt x="0" y="843"/>
                  </a:cubicBezTo>
                  <a:cubicBezTo>
                    <a:pt x="0" y="845"/>
                    <a:pt x="0" y="845"/>
                    <a:pt x="0" y="845"/>
                  </a:cubicBezTo>
                  <a:lnTo>
                    <a:pt x="23" y="2115"/>
                  </a:lnTo>
                  <a:close/>
                  <a:moveTo>
                    <a:pt x="1740" y="249"/>
                  </a:moveTo>
                  <a:cubicBezTo>
                    <a:pt x="1778" y="286"/>
                    <a:pt x="1778" y="348"/>
                    <a:pt x="1741" y="386"/>
                  </a:cubicBezTo>
                  <a:cubicBezTo>
                    <a:pt x="1227" y="906"/>
                    <a:pt x="1227" y="906"/>
                    <a:pt x="1227" y="906"/>
                  </a:cubicBezTo>
                  <a:cubicBezTo>
                    <a:pt x="1190" y="944"/>
                    <a:pt x="1191" y="1005"/>
                    <a:pt x="1228" y="1043"/>
                  </a:cubicBezTo>
                  <a:cubicBezTo>
                    <a:pt x="1934" y="1740"/>
                    <a:pt x="1934" y="1740"/>
                    <a:pt x="1934" y="1740"/>
                  </a:cubicBezTo>
                  <a:cubicBezTo>
                    <a:pt x="1972" y="1777"/>
                    <a:pt x="2033" y="1777"/>
                    <a:pt x="2071" y="1739"/>
                  </a:cubicBezTo>
                  <a:cubicBezTo>
                    <a:pt x="2584" y="1220"/>
                    <a:pt x="2584" y="1220"/>
                    <a:pt x="2584" y="1220"/>
                  </a:cubicBezTo>
                  <a:cubicBezTo>
                    <a:pt x="2622" y="1182"/>
                    <a:pt x="2683" y="1181"/>
                    <a:pt x="2721" y="1219"/>
                  </a:cubicBezTo>
                  <a:cubicBezTo>
                    <a:pt x="2905" y="1401"/>
                    <a:pt x="2905" y="1401"/>
                    <a:pt x="2905" y="1401"/>
                  </a:cubicBezTo>
                  <a:cubicBezTo>
                    <a:pt x="2943" y="1439"/>
                    <a:pt x="2973" y="1425"/>
                    <a:pt x="2973" y="1372"/>
                  </a:cubicBezTo>
                  <a:cubicBezTo>
                    <a:pt x="2949" y="105"/>
                    <a:pt x="2949" y="105"/>
                    <a:pt x="2949" y="105"/>
                  </a:cubicBezTo>
                  <a:cubicBezTo>
                    <a:pt x="2948" y="52"/>
                    <a:pt x="2904" y="8"/>
                    <a:pt x="2851" y="8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31" y="0"/>
                    <a:pt x="1518" y="30"/>
                    <a:pt x="1556" y="67"/>
                  </a:cubicBezTo>
                  <a:lnTo>
                    <a:pt x="174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2362114" y="2249628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cxnSp>
          <p:nvCxnSpPr>
            <p:cNvPr id="125" name="Conector recto 124"/>
            <p:cNvCxnSpPr/>
            <p:nvPr/>
          </p:nvCxnSpPr>
          <p:spPr>
            <a:xfrm>
              <a:off x="3062146" y="2593026"/>
              <a:ext cx="1169906" cy="53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angular 125"/>
            <p:cNvCxnSpPr/>
            <p:nvPr/>
          </p:nvCxnSpPr>
          <p:spPr>
            <a:xfrm rot="10800000" flipV="1">
              <a:off x="3787469" y="3253046"/>
              <a:ext cx="697012" cy="276729"/>
            </a:xfrm>
            <a:prstGeom prst="bentConnector3">
              <a:avLst>
                <a:gd name="adj1" fmla="val 399"/>
              </a:avLst>
            </a:prstGeom>
            <a:ln>
              <a:solidFill>
                <a:srgbClr val="F25C5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ipse 126"/>
            <p:cNvSpPr/>
            <p:nvPr/>
          </p:nvSpPr>
          <p:spPr>
            <a:xfrm>
              <a:off x="3075773" y="3161395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48000">
                  <a:srgbClr val="F25C58"/>
                </a:gs>
                <a:gs pos="100000">
                  <a:srgbClr val="F69E9C"/>
                </a:gs>
              </a:gsLst>
              <a:lin ang="16200000" scaled="1"/>
              <a:tileRect/>
            </a:gradFill>
            <a:ln>
              <a:solidFill>
                <a:srgbClr val="F25C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grpSp>
          <p:nvGrpSpPr>
            <p:cNvPr id="128" name="Shape 502"/>
            <p:cNvGrpSpPr>
              <a:grpSpLocks/>
            </p:cNvGrpSpPr>
            <p:nvPr/>
          </p:nvGrpSpPr>
          <p:grpSpPr bwMode="auto">
            <a:xfrm>
              <a:off x="3202501" y="3358601"/>
              <a:ext cx="446203" cy="311851"/>
              <a:chOff x="1241275" y="3718400"/>
              <a:chExt cx="450650" cy="302875"/>
            </a:xfrm>
            <a:solidFill>
              <a:schemeClr val="bg1"/>
            </a:solidFill>
          </p:grpSpPr>
          <p:sp>
            <p:nvSpPr>
              <p:cNvPr id="151" name="Shape 503"/>
              <p:cNvSpPr>
                <a:spLocks noChangeArrowheads="1"/>
              </p:cNvSpPr>
              <p:nvPr/>
            </p:nvSpPr>
            <p:spPr bwMode="auto">
              <a:xfrm>
                <a:off x="1241275" y="3718400"/>
                <a:ext cx="450650" cy="302875"/>
              </a:xfrm>
              <a:custGeom>
                <a:avLst/>
                <a:gdLst>
                  <a:gd name="T0" fmla="*/ 2147483646 w 18026"/>
                  <a:gd name="T1" fmla="*/ 2147483646 h 12115"/>
                  <a:gd name="T2" fmla="*/ 2147483646 w 18026"/>
                  <a:gd name="T3" fmla="*/ 2147483646 h 12115"/>
                  <a:gd name="T4" fmla="*/ 2147483646 w 18026"/>
                  <a:gd name="T5" fmla="*/ 2147483646 h 12115"/>
                  <a:gd name="T6" fmla="*/ 2147483646 w 18026"/>
                  <a:gd name="T7" fmla="*/ 2147483646 h 12115"/>
                  <a:gd name="T8" fmla="*/ 2147483646 w 18026"/>
                  <a:gd name="T9" fmla="*/ 2147483646 h 12115"/>
                  <a:gd name="T10" fmla="*/ 2147483646 w 18026"/>
                  <a:gd name="T11" fmla="*/ 2147483646 h 12115"/>
                  <a:gd name="T12" fmla="*/ 2147483646 w 18026"/>
                  <a:gd name="T13" fmla="*/ 2147483646 h 12115"/>
                  <a:gd name="T14" fmla="*/ 2147483646 w 18026"/>
                  <a:gd name="T15" fmla="*/ 2147483646 h 12115"/>
                  <a:gd name="T16" fmla="*/ 2147483646 w 18026"/>
                  <a:gd name="T17" fmla="*/ 2147483646 h 12115"/>
                  <a:gd name="T18" fmla="*/ 2147483646 w 18026"/>
                  <a:gd name="T19" fmla="*/ 2147483646 h 12115"/>
                  <a:gd name="T20" fmla="*/ 2147483646 w 18026"/>
                  <a:gd name="T21" fmla="*/ 2147483646 h 12115"/>
                  <a:gd name="T22" fmla="*/ 2147483646 w 18026"/>
                  <a:gd name="T23" fmla="*/ 2147483646 h 12115"/>
                  <a:gd name="T24" fmla="*/ 2147483646 w 18026"/>
                  <a:gd name="T25" fmla="*/ 2147483646 h 12115"/>
                  <a:gd name="T26" fmla="*/ 2147483646 w 18026"/>
                  <a:gd name="T27" fmla="*/ 2147483646 h 12115"/>
                  <a:gd name="T28" fmla="*/ 2147483646 w 18026"/>
                  <a:gd name="T29" fmla="*/ 2147483646 h 12115"/>
                  <a:gd name="T30" fmla="*/ 2147483646 w 18026"/>
                  <a:gd name="T31" fmla="*/ 2147483646 h 12115"/>
                  <a:gd name="T32" fmla="*/ 2147483646 w 18026"/>
                  <a:gd name="T33" fmla="*/ 2147483646 h 12115"/>
                  <a:gd name="T34" fmla="*/ 2147483646 w 18026"/>
                  <a:gd name="T35" fmla="*/ 2147483646 h 12115"/>
                  <a:gd name="T36" fmla="*/ 2147483646 w 18026"/>
                  <a:gd name="T37" fmla="*/ 2147483646 h 12115"/>
                  <a:gd name="T38" fmla="*/ 2147483646 w 18026"/>
                  <a:gd name="T39" fmla="*/ 2147483646 h 12115"/>
                  <a:gd name="T40" fmla="*/ 2147483646 w 18026"/>
                  <a:gd name="T41" fmla="*/ 2147483646 h 12115"/>
                  <a:gd name="T42" fmla="*/ 2147483646 w 18026"/>
                  <a:gd name="T43" fmla="*/ 2147483646 h 12115"/>
                  <a:gd name="T44" fmla="*/ 2147483646 w 18026"/>
                  <a:gd name="T45" fmla="*/ 2147483646 h 12115"/>
                  <a:gd name="T46" fmla="*/ 2147483646 w 18026"/>
                  <a:gd name="T47" fmla="*/ 2147483646 h 12115"/>
                  <a:gd name="T48" fmla="*/ 2147483646 w 18026"/>
                  <a:gd name="T49" fmla="*/ 2147483646 h 12115"/>
                  <a:gd name="T50" fmla="*/ 2147483646 w 18026"/>
                  <a:gd name="T51" fmla="*/ 2147483646 h 12115"/>
                  <a:gd name="T52" fmla="*/ 2147483646 w 18026"/>
                  <a:gd name="T53" fmla="*/ 2147483646 h 12115"/>
                  <a:gd name="T54" fmla="*/ 2147483646 w 18026"/>
                  <a:gd name="T55" fmla="*/ 2147483646 h 12115"/>
                  <a:gd name="T56" fmla="*/ 2147483646 w 18026"/>
                  <a:gd name="T57" fmla="*/ 2147483646 h 12115"/>
                  <a:gd name="T58" fmla="*/ 2147483646 w 18026"/>
                  <a:gd name="T59" fmla="*/ 2147483646 h 12115"/>
                  <a:gd name="T60" fmla="*/ 2147483646 w 18026"/>
                  <a:gd name="T61" fmla="*/ 2147483646 h 12115"/>
                  <a:gd name="T62" fmla="*/ 2147483646 w 18026"/>
                  <a:gd name="T63" fmla="*/ 2147483646 h 12115"/>
                  <a:gd name="T64" fmla="*/ 2147483646 w 18026"/>
                  <a:gd name="T65" fmla="*/ 2147483646 h 12115"/>
                  <a:gd name="T66" fmla="*/ 2147483646 w 18026"/>
                  <a:gd name="T67" fmla="*/ 2147483646 h 12115"/>
                  <a:gd name="T68" fmla="*/ 2147483646 w 18026"/>
                  <a:gd name="T69" fmla="*/ 2147483646 h 12115"/>
                  <a:gd name="T70" fmla="*/ 2147483646 w 18026"/>
                  <a:gd name="T71" fmla="*/ 2147483646 h 12115"/>
                  <a:gd name="T72" fmla="*/ 2147483646 w 18026"/>
                  <a:gd name="T73" fmla="*/ 2147483646 h 12115"/>
                  <a:gd name="T74" fmla="*/ 2147483646 w 18026"/>
                  <a:gd name="T75" fmla="*/ 2147483646 h 12115"/>
                  <a:gd name="T76" fmla="*/ 2147483646 w 18026"/>
                  <a:gd name="T77" fmla="*/ 2147483646 h 12115"/>
                  <a:gd name="T78" fmla="*/ 2147483646 w 18026"/>
                  <a:gd name="T79" fmla="*/ 2147483646 h 12115"/>
                  <a:gd name="T80" fmla="*/ 2147483646 w 18026"/>
                  <a:gd name="T81" fmla="*/ 2147483646 h 12115"/>
                  <a:gd name="T82" fmla="*/ 2147483646 w 18026"/>
                  <a:gd name="T83" fmla="*/ 2147483646 h 12115"/>
                  <a:gd name="T84" fmla="*/ 2147483646 w 18026"/>
                  <a:gd name="T85" fmla="*/ 2147483646 h 12115"/>
                  <a:gd name="T86" fmla="*/ 2147483646 w 18026"/>
                  <a:gd name="T87" fmla="*/ 2147483646 h 12115"/>
                  <a:gd name="T88" fmla="*/ 2147483646 w 18026"/>
                  <a:gd name="T89" fmla="*/ 2147483646 h 12115"/>
                  <a:gd name="T90" fmla="*/ 2147483646 w 18026"/>
                  <a:gd name="T91" fmla="*/ 2147483646 h 12115"/>
                  <a:gd name="T92" fmla="*/ 2147483646 w 18026"/>
                  <a:gd name="T93" fmla="*/ 2147483646 h 12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026"/>
                  <a:gd name="T142" fmla="*/ 0 h 12115"/>
                  <a:gd name="T143" fmla="*/ 18026 w 18026"/>
                  <a:gd name="T144" fmla="*/ 12115 h 12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026" h="12115" extrusionOk="0">
                    <a:moveTo>
                      <a:pt x="17048" y="977"/>
                    </a:moveTo>
                    <a:lnTo>
                      <a:pt x="17048" y="3127"/>
                    </a:lnTo>
                    <a:lnTo>
                      <a:pt x="978" y="3127"/>
                    </a:lnTo>
                    <a:lnTo>
                      <a:pt x="978" y="977"/>
                    </a:lnTo>
                    <a:lnTo>
                      <a:pt x="17048" y="977"/>
                    </a:lnTo>
                    <a:close/>
                    <a:moveTo>
                      <a:pt x="17048" y="5447"/>
                    </a:moveTo>
                    <a:lnTo>
                      <a:pt x="17048" y="11137"/>
                    </a:lnTo>
                    <a:lnTo>
                      <a:pt x="978" y="11137"/>
                    </a:lnTo>
                    <a:lnTo>
                      <a:pt x="978" y="5447"/>
                    </a:lnTo>
                    <a:lnTo>
                      <a:pt x="17048" y="5447"/>
                    </a:lnTo>
                    <a:close/>
                    <a:moveTo>
                      <a:pt x="978" y="1"/>
                    </a:moveTo>
                    <a:lnTo>
                      <a:pt x="782" y="25"/>
                    </a:lnTo>
                    <a:lnTo>
                      <a:pt x="587" y="74"/>
                    </a:lnTo>
                    <a:lnTo>
                      <a:pt x="416" y="172"/>
                    </a:lnTo>
                    <a:lnTo>
                      <a:pt x="294" y="294"/>
                    </a:lnTo>
                    <a:lnTo>
                      <a:pt x="172" y="440"/>
                    </a:lnTo>
                    <a:lnTo>
                      <a:pt x="74" y="611"/>
                    </a:lnTo>
                    <a:lnTo>
                      <a:pt x="25" y="782"/>
                    </a:lnTo>
                    <a:lnTo>
                      <a:pt x="1" y="977"/>
                    </a:lnTo>
                    <a:lnTo>
                      <a:pt x="1" y="11137"/>
                    </a:lnTo>
                    <a:lnTo>
                      <a:pt x="25" y="11333"/>
                    </a:lnTo>
                    <a:lnTo>
                      <a:pt x="74" y="11504"/>
                    </a:lnTo>
                    <a:lnTo>
                      <a:pt x="172" y="11675"/>
                    </a:lnTo>
                    <a:lnTo>
                      <a:pt x="294" y="11821"/>
                    </a:lnTo>
                    <a:lnTo>
                      <a:pt x="416" y="11943"/>
                    </a:lnTo>
                    <a:lnTo>
                      <a:pt x="587" y="12041"/>
                    </a:lnTo>
                    <a:lnTo>
                      <a:pt x="782" y="12090"/>
                    </a:lnTo>
                    <a:lnTo>
                      <a:pt x="978" y="12114"/>
                    </a:lnTo>
                    <a:lnTo>
                      <a:pt x="17048" y="12114"/>
                    </a:lnTo>
                    <a:lnTo>
                      <a:pt x="17243" y="12090"/>
                    </a:lnTo>
                    <a:lnTo>
                      <a:pt x="17439" y="12041"/>
                    </a:lnTo>
                    <a:lnTo>
                      <a:pt x="17610" y="11943"/>
                    </a:lnTo>
                    <a:lnTo>
                      <a:pt x="17732" y="11821"/>
                    </a:lnTo>
                    <a:lnTo>
                      <a:pt x="17854" y="11675"/>
                    </a:lnTo>
                    <a:lnTo>
                      <a:pt x="17952" y="11504"/>
                    </a:lnTo>
                    <a:lnTo>
                      <a:pt x="18001" y="11333"/>
                    </a:lnTo>
                    <a:lnTo>
                      <a:pt x="18025" y="11137"/>
                    </a:lnTo>
                    <a:lnTo>
                      <a:pt x="18025" y="977"/>
                    </a:lnTo>
                    <a:lnTo>
                      <a:pt x="18001" y="782"/>
                    </a:lnTo>
                    <a:lnTo>
                      <a:pt x="17952" y="611"/>
                    </a:lnTo>
                    <a:lnTo>
                      <a:pt x="17854" y="440"/>
                    </a:lnTo>
                    <a:lnTo>
                      <a:pt x="17732" y="294"/>
                    </a:lnTo>
                    <a:lnTo>
                      <a:pt x="17610" y="172"/>
                    </a:lnTo>
                    <a:lnTo>
                      <a:pt x="17439" y="74"/>
                    </a:lnTo>
                    <a:lnTo>
                      <a:pt x="17243" y="25"/>
                    </a:lnTo>
                    <a:lnTo>
                      <a:pt x="17048" y="1"/>
                    </a:lnTo>
                    <a:lnTo>
                      <a:pt x="97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52" name="Shape 504"/>
              <p:cNvSpPr>
                <a:spLocks noChangeArrowheads="1"/>
              </p:cNvSpPr>
              <p:nvPr/>
            </p:nvSpPr>
            <p:spPr bwMode="auto">
              <a:xfrm>
                <a:off x="1293175" y="3895475"/>
                <a:ext cx="174050" cy="12225"/>
              </a:xfrm>
              <a:custGeom>
                <a:avLst/>
                <a:gdLst>
                  <a:gd name="T0" fmla="*/ 2147483646 w 6962"/>
                  <a:gd name="T1" fmla="*/ 0 h 489"/>
                  <a:gd name="T2" fmla="*/ 2147483646 w 6962"/>
                  <a:gd name="T3" fmla="*/ 2147483646 h 489"/>
                  <a:gd name="T4" fmla="*/ 2147483646 w 6962"/>
                  <a:gd name="T5" fmla="*/ 2147483646 h 489"/>
                  <a:gd name="T6" fmla="*/ 2147483646 w 6962"/>
                  <a:gd name="T7" fmla="*/ 2147483646 h 489"/>
                  <a:gd name="T8" fmla="*/ 2147483646 w 6962"/>
                  <a:gd name="T9" fmla="*/ 2147483646 h 489"/>
                  <a:gd name="T10" fmla="*/ 2147483646 w 6962"/>
                  <a:gd name="T11" fmla="*/ 2147483646 h 489"/>
                  <a:gd name="T12" fmla="*/ 2147483646 w 6962"/>
                  <a:gd name="T13" fmla="*/ 2147483646 h 489"/>
                  <a:gd name="T14" fmla="*/ 2147483646 w 6962"/>
                  <a:gd name="T15" fmla="*/ 2147483646 h 489"/>
                  <a:gd name="T16" fmla="*/ 2147483646 w 6962"/>
                  <a:gd name="T17" fmla="*/ 2147483646 h 489"/>
                  <a:gd name="T18" fmla="*/ 2147483646 w 6962"/>
                  <a:gd name="T19" fmla="*/ 2147483646 h 489"/>
                  <a:gd name="T20" fmla="*/ 2147483646 w 6962"/>
                  <a:gd name="T21" fmla="*/ 2147483646 h 489"/>
                  <a:gd name="T22" fmla="*/ 2147483646 w 6962"/>
                  <a:gd name="T23" fmla="*/ 2147483646 h 489"/>
                  <a:gd name="T24" fmla="*/ 2147483646 w 6962"/>
                  <a:gd name="T25" fmla="*/ 2147483646 h 489"/>
                  <a:gd name="T26" fmla="*/ 2147483646 w 6962"/>
                  <a:gd name="T27" fmla="*/ 2147483646 h 489"/>
                  <a:gd name="T28" fmla="*/ 2147483646 w 6962"/>
                  <a:gd name="T29" fmla="*/ 2147483646 h 489"/>
                  <a:gd name="T30" fmla="*/ 2147483646 w 6962"/>
                  <a:gd name="T31" fmla="*/ 2147483646 h 489"/>
                  <a:gd name="T32" fmla="*/ 2147483646 w 6962"/>
                  <a:gd name="T33" fmla="*/ 2147483646 h 489"/>
                  <a:gd name="T34" fmla="*/ 2147483646 w 6962"/>
                  <a:gd name="T35" fmla="*/ 0 h 489"/>
                  <a:gd name="T36" fmla="*/ 2147483646 w 6962"/>
                  <a:gd name="T37" fmla="*/ 0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62"/>
                  <a:gd name="T58" fmla="*/ 0 h 489"/>
                  <a:gd name="T59" fmla="*/ 6962 w 696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62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4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6717" y="489"/>
                    </a:lnTo>
                    <a:lnTo>
                      <a:pt x="6815" y="464"/>
                    </a:lnTo>
                    <a:lnTo>
                      <a:pt x="6888" y="415"/>
                    </a:lnTo>
                    <a:lnTo>
                      <a:pt x="6961" y="342"/>
                    </a:lnTo>
                    <a:lnTo>
                      <a:pt x="6961" y="244"/>
                    </a:lnTo>
                    <a:lnTo>
                      <a:pt x="6961" y="147"/>
                    </a:lnTo>
                    <a:lnTo>
                      <a:pt x="6888" y="74"/>
                    </a:lnTo>
                    <a:lnTo>
                      <a:pt x="6815" y="25"/>
                    </a:lnTo>
                    <a:lnTo>
                      <a:pt x="6717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53" name="Shape 505"/>
              <p:cNvSpPr>
                <a:spLocks noChangeArrowheads="1"/>
              </p:cNvSpPr>
              <p:nvPr/>
            </p:nvSpPr>
            <p:spPr bwMode="auto">
              <a:xfrm>
                <a:off x="1293175" y="3935775"/>
                <a:ext cx="122750" cy="12225"/>
              </a:xfrm>
              <a:custGeom>
                <a:avLst/>
                <a:gdLst>
                  <a:gd name="T0" fmla="*/ 2147483646 w 4910"/>
                  <a:gd name="T1" fmla="*/ 0 h 489"/>
                  <a:gd name="T2" fmla="*/ 2147483646 w 4910"/>
                  <a:gd name="T3" fmla="*/ 2147483646 h 489"/>
                  <a:gd name="T4" fmla="*/ 2147483646 w 4910"/>
                  <a:gd name="T5" fmla="*/ 2147483646 h 489"/>
                  <a:gd name="T6" fmla="*/ 2147483646 w 4910"/>
                  <a:gd name="T7" fmla="*/ 2147483646 h 489"/>
                  <a:gd name="T8" fmla="*/ 2147483646 w 4910"/>
                  <a:gd name="T9" fmla="*/ 2147483646 h 489"/>
                  <a:gd name="T10" fmla="*/ 2147483646 w 4910"/>
                  <a:gd name="T11" fmla="*/ 2147483646 h 489"/>
                  <a:gd name="T12" fmla="*/ 2147483646 w 4910"/>
                  <a:gd name="T13" fmla="*/ 2147483646 h 489"/>
                  <a:gd name="T14" fmla="*/ 2147483646 w 4910"/>
                  <a:gd name="T15" fmla="*/ 2147483646 h 489"/>
                  <a:gd name="T16" fmla="*/ 2147483646 w 4910"/>
                  <a:gd name="T17" fmla="*/ 2147483646 h 489"/>
                  <a:gd name="T18" fmla="*/ 2147483646 w 4910"/>
                  <a:gd name="T19" fmla="*/ 2147483646 h 489"/>
                  <a:gd name="T20" fmla="*/ 2147483646 w 4910"/>
                  <a:gd name="T21" fmla="*/ 2147483646 h 489"/>
                  <a:gd name="T22" fmla="*/ 2147483646 w 4910"/>
                  <a:gd name="T23" fmla="*/ 2147483646 h 489"/>
                  <a:gd name="T24" fmla="*/ 2147483646 w 4910"/>
                  <a:gd name="T25" fmla="*/ 2147483646 h 489"/>
                  <a:gd name="T26" fmla="*/ 2147483646 w 4910"/>
                  <a:gd name="T27" fmla="*/ 2147483646 h 489"/>
                  <a:gd name="T28" fmla="*/ 2147483646 w 4910"/>
                  <a:gd name="T29" fmla="*/ 2147483646 h 489"/>
                  <a:gd name="T30" fmla="*/ 2147483646 w 4910"/>
                  <a:gd name="T31" fmla="*/ 2147483646 h 489"/>
                  <a:gd name="T32" fmla="*/ 2147483646 w 4910"/>
                  <a:gd name="T33" fmla="*/ 2147483646 h 489"/>
                  <a:gd name="T34" fmla="*/ 2147483646 w 4910"/>
                  <a:gd name="T35" fmla="*/ 0 h 489"/>
                  <a:gd name="T36" fmla="*/ 2147483646 w 4910"/>
                  <a:gd name="T37" fmla="*/ 0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10"/>
                  <a:gd name="T58" fmla="*/ 0 h 489"/>
                  <a:gd name="T59" fmla="*/ 4910 w 4910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10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3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4666" y="489"/>
                    </a:lnTo>
                    <a:lnTo>
                      <a:pt x="4763" y="464"/>
                    </a:lnTo>
                    <a:lnTo>
                      <a:pt x="4837" y="415"/>
                    </a:lnTo>
                    <a:lnTo>
                      <a:pt x="4885" y="342"/>
                    </a:lnTo>
                    <a:lnTo>
                      <a:pt x="4910" y="244"/>
                    </a:lnTo>
                    <a:lnTo>
                      <a:pt x="4885" y="147"/>
                    </a:lnTo>
                    <a:lnTo>
                      <a:pt x="4837" y="73"/>
                    </a:lnTo>
                    <a:lnTo>
                      <a:pt x="4763" y="25"/>
                    </a:lnTo>
                    <a:lnTo>
                      <a:pt x="4666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54" name="Shape 506"/>
              <p:cNvSpPr>
                <a:spLocks noChangeArrowheads="1"/>
              </p:cNvSpPr>
              <p:nvPr/>
            </p:nvSpPr>
            <p:spPr bwMode="auto">
              <a:xfrm>
                <a:off x="1570375" y="3901575"/>
                <a:ext cx="62300" cy="40325"/>
              </a:xfrm>
              <a:custGeom>
                <a:avLst/>
                <a:gdLst>
                  <a:gd name="T0" fmla="*/ 2147483646 w 2492"/>
                  <a:gd name="T1" fmla="*/ 0 h 1613"/>
                  <a:gd name="T2" fmla="*/ 2147483646 w 2492"/>
                  <a:gd name="T3" fmla="*/ 2147483646 h 1613"/>
                  <a:gd name="T4" fmla="*/ 2147483646 w 2492"/>
                  <a:gd name="T5" fmla="*/ 2147483646 h 1613"/>
                  <a:gd name="T6" fmla="*/ 2147483646 w 2492"/>
                  <a:gd name="T7" fmla="*/ 2147483646 h 1613"/>
                  <a:gd name="T8" fmla="*/ 2147483646 w 2492"/>
                  <a:gd name="T9" fmla="*/ 2147483646 h 1613"/>
                  <a:gd name="T10" fmla="*/ 2147483646 w 2492"/>
                  <a:gd name="T11" fmla="*/ 2147483646 h 1613"/>
                  <a:gd name="T12" fmla="*/ 2147483646 w 2492"/>
                  <a:gd name="T13" fmla="*/ 2147483646 h 1613"/>
                  <a:gd name="T14" fmla="*/ 2147483646 w 2492"/>
                  <a:gd name="T15" fmla="*/ 2147483646 h 1613"/>
                  <a:gd name="T16" fmla="*/ 2147483646 w 2492"/>
                  <a:gd name="T17" fmla="*/ 2147483646 h 1613"/>
                  <a:gd name="T18" fmla="*/ 2147483646 w 2492"/>
                  <a:gd name="T19" fmla="*/ 2147483646 h 1613"/>
                  <a:gd name="T20" fmla="*/ 2147483646 w 2492"/>
                  <a:gd name="T21" fmla="*/ 2147483646 h 1613"/>
                  <a:gd name="T22" fmla="*/ 2147483646 w 2492"/>
                  <a:gd name="T23" fmla="*/ 2147483646 h 1613"/>
                  <a:gd name="T24" fmla="*/ 2147483646 w 2492"/>
                  <a:gd name="T25" fmla="*/ 2147483646 h 1613"/>
                  <a:gd name="T26" fmla="*/ 2147483646 w 2492"/>
                  <a:gd name="T27" fmla="*/ 2147483646 h 1613"/>
                  <a:gd name="T28" fmla="*/ 2147483646 w 2492"/>
                  <a:gd name="T29" fmla="*/ 2147483646 h 1613"/>
                  <a:gd name="T30" fmla="*/ 2147483646 w 2492"/>
                  <a:gd name="T31" fmla="*/ 2147483646 h 1613"/>
                  <a:gd name="T32" fmla="*/ 2147483646 w 2492"/>
                  <a:gd name="T33" fmla="*/ 2147483646 h 1613"/>
                  <a:gd name="T34" fmla="*/ 2147483646 w 2492"/>
                  <a:gd name="T35" fmla="*/ 2147483646 h 1613"/>
                  <a:gd name="T36" fmla="*/ 2147483646 w 2492"/>
                  <a:gd name="T37" fmla="*/ 2147483646 h 1613"/>
                  <a:gd name="T38" fmla="*/ 2147483646 w 2492"/>
                  <a:gd name="T39" fmla="*/ 2147483646 h 1613"/>
                  <a:gd name="T40" fmla="*/ 2147483646 w 2492"/>
                  <a:gd name="T41" fmla="*/ 2147483646 h 1613"/>
                  <a:gd name="T42" fmla="*/ 2147483646 w 2492"/>
                  <a:gd name="T43" fmla="*/ 2147483646 h 1613"/>
                  <a:gd name="T44" fmla="*/ 2147483646 w 2492"/>
                  <a:gd name="T45" fmla="*/ 2147483646 h 1613"/>
                  <a:gd name="T46" fmla="*/ 2147483646 w 2492"/>
                  <a:gd name="T47" fmla="*/ 2147483646 h 1613"/>
                  <a:gd name="T48" fmla="*/ 2147483646 w 2492"/>
                  <a:gd name="T49" fmla="*/ 2147483646 h 1613"/>
                  <a:gd name="T50" fmla="*/ 2147483646 w 2492"/>
                  <a:gd name="T51" fmla="*/ 2147483646 h 1613"/>
                  <a:gd name="T52" fmla="*/ 2147483646 w 2492"/>
                  <a:gd name="T53" fmla="*/ 2147483646 h 1613"/>
                  <a:gd name="T54" fmla="*/ 2147483646 w 2492"/>
                  <a:gd name="T55" fmla="*/ 2147483646 h 1613"/>
                  <a:gd name="T56" fmla="*/ 2147483646 w 2492"/>
                  <a:gd name="T57" fmla="*/ 2147483646 h 1613"/>
                  <a:gd name="T58" fmla="*/ 2147483646 w 2492"/>
                  <a:gd name="T59" fmla="*/ 2147483646 h 1613"/>
                  <a:gd name="T60" fmla="*/ 2147483646 w 2492"/>
                  <a:gd name="T61" fmla="*/ 2147483646 h 1613"/>
                  <a:gd name="T62" fmla="*/ 2147483646 w 2492"/>
                  <a:gd name="T63" fmla="*/ 2147483646 h 1613"/>
                  <a:gd name="T64" fmla="*/ 2147483646 w 2492"/>
                  <a:gd name="T65" fmla="*/ 2147483646 h 1613"/>
                  <a:gd name="T66" fmla="*/ 2147483646 w 2492"/>
                  <a:gd name="T67" fmla="*/ 0 h 1613"/>
                  <a:gd name="T68" fmla="*/ 2147483646 w 2492"/>
                  <a:gd name="T69" fmla="*/ 0 h 16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92"/>
                  <a:gd name="T106" fmla="*/ 0 h 1613"/>
                  <a:gd name="T107" fmla="*/ 2492 w 2492"/>
                  <a:gd name="T108" fmla="*/ 1613 h 16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92" h="1613" extrusionOk="0">
                    <a:moveTo>
                      <a:pt x="392" y="0"/>
                    </a:moveTo>
                    <a:lnTo>
                      <a:pt x="294" y="25"/>
                    </a:lnTo>
                    <a:lnTo>
                      <a:pt x="221" y="74"/>
                    </a:lnTo>
                    <a:lnTo>
                      <a:pt x="147" y="147"/>
                    </a:lnTo>
                    <a:lnTo>
                      <a:pt x="99" y="220"/>
                    </a:lnTo>
                    <a:lnTo>
                      <a:pt x="50" y="294"/>
                    </a:lnTo>
                    <a:lnTo>
                      <a:pt x="25" y="391"/>
                    </a:lnTo>
                    <a:lnTo>
                      <a:pt x="1" y="489"/>
                    </a:lnTo>
                    <a:lnTo>
                      <a:pt x="1" y="1124"/>
                    </a:lnTo>
                    <a:lnTo>
                      <a:pt x="25" y="1222"/>
                    </a:lnTo>
                    <a:lnTo>
                      <a:pt x="50" y="1319"/>
                    </a:lnTo>
                    <a:lnTo>
                      <a:pt x="99" y="1393"/>
                    </a:lnTo>
                    <a:lnTo>
                      <a:pt x="147" y="1466"/>
                    </a:lnTo>
                    <a:lnTo>
                      <a:pt x="221" y="1515"/>
                    </a:lnTo>
                    <a:lnTo>
                      <a:pt x="294" y="1564"/>
                    </a:lnTo>
                    <a:lnTo>
                      <a:pt x="392" y="1588"/>
                    </a:lnTo>
                    <a:lnTo>
                      <a:pt x="489" y="1612"/>
                    </a:lnTo>
                    <a:lnTo>
                      <a:pt x="2004" y="1612"/>
                    </a:lnTo>
                    <a:lnTo>
                      <a:pt x="2101" y="1588"/>
                    </a:lnTo>
                    <a:lnTo>
                      <a:pt x="2199" y="1564"/>
                    </a:lnTo>
                    <a:lnTo>
                      <a:pt x="2272" y="1515"/>
                    </a:lnTo>
                    <a:lnTo>
                      <a:pt x="2345" y="1466"/>
                    </a:lnTo>
                    <a:lnTo>
                      <a:pt x="2394" y="1393"/>
                    </a:lnTo>
                    <a:lnTo>
                      <a:pt x="2443" y="1319"/>
                    </a:lnTo>
                    <a:lnTo>
                      <a:pt x="2492" y="1222"/>
                    </a:lnTo>
                    <a:lnTo>
                      <a:pt x="2492" y="1124"/>
                    </a:lnTo>
                    <a:lnTo>
                      <a:pt x="2492" y="489"/>
                    </a:lnTo>
                    <a:lnTo>
                      <a:pt x="2492" y="391"/>
                    </a:lnTo>
                    <a:lnTo>
                      <a:pt x="2443" y="294"/>
                    </a:lnTo>
                    <a:lnTo>
                      <a:pt x="2394" y="220"/>
                    </a:lnTo>
                    <a:lnTo>
                      <a:pt x="2345" y="147"/>
                    </a:lnTo>
                    <a:lnTo>
                      <a:pt x="2272" y="74"/>
                    </a:lnTo>
                    <a:lnTo>
                      <a:pt x="2199" y="25"/>
                    </a:lnTo>
                    <a:lnTo>
                      <a:pt x="2101" y="0"/>
                    </a:lnTo>
                    <a:lnTo>
                      <a:pt x="3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</p:grpSp>
        <p:sp>
          <p:nvSpPr>
            <p:cNvPr id="129" name="Freeform 582"/>
            <p:cNvSpPr/>
            <p:nvPr/>
          </p:nvSpPr>
          <p:spPr>
            <a:xfrm>
              <a:off x="2484726" y="2427285"/>
              <a:ext cx="456089" cy="397483"/>
            </a:xfrm>
            <a:custGeom>
              <a:avLst/>
              <a:gdLst>
                <a:gd name="connsiteX0" fmla="*/ 225369 w 432708"/>
                <a:gd name="connsiteY0" fmla="*/ 324530 h 396648"/>
                <a:gd name="connsiteX1" fmla="*/ 432708 w 432708"/>
                <a:gd name="connsiteY1" fmla="*/ 324530 h 396648"/>
                <a:gd name="connsiteX2" fmla="*/ 432708 w 432708"/>
                <a:gd name="connsiteY2" fmla="*/ 360589 h 396648"/>
                <a:gd name="connsiteX3" fmla="*/ 225369 w 432708"/>
                <a:gd name="connsiteY3" fmla="*/ 360589 h 396648"/>
                <a:gd name="connsiteX4" fmla="*/ 0 w 432708"/>
                <a:gd name="connsiteY4" fmla="*/ 324530 h 396648"/>
                <a:gd name="connsiteX5" fmla="*/ 99162 w 432708"/>
                <a:gd name="connsiteY5" fmla="*/ 324530 h 396648"/>
                <a:gd name="connsiteX6" fmla="*/ 99162 w 432708"/>
                <a:gd name="connsiteY6" fmla="*/ 360589 h 396648"/>
                <a:gd name="connsiteX7" fmla="*/ 0 w 432708"/>
                <a:gd name="connsiteY7" fmla="*/ 360589 h 396648"/>
                <a:gd name="connsiteX8" fmla="*/ 126207 w 432708"/>
                <a:gd name="connsiteY8" fmla="*/ 288471 h 396648"/>
                <a:gd name="connsiteX9" fmla="*/ 198325 w 432708"/>
                <a:gd name="connsiteY9" fmla="*/ 288471 h 396648"/>
                <a:gd name="connsiteX10" fmla="*/ 211002 w 432708"/>
                <a:gd name="connsiteY10" fmla="*/ 293824 h 396648"/>
                <a:gd name="connsiteX11" fmla="*/ 216354 w 432708"/>
                <a:gd name="connsiteY11" fmla="*/ 306501 h 396648"/>
                <a:gd name="connsiteX12" fmla="*/ 216354 w 432708"/>
                <a:gd name="connsiteY12" fmla="*/ 378619 h 396648"/>
                <a:gd name="connsiteX13" fmla="*/ 211002 w 432708"/>
                <a:gd name="connsiteY13" fmla="*/ 391296 h 396648"/>
                <a:gd name="connsiteX14" fmla="*/ 198325 w 432708"/>
                <a:gd name="connsiteY14" fmla="*/ 396648 h 396648"/>
                <a:gd name="connsiteX15" fmla="*/ 126207 w 432708"/>
                <a:gd name="connsiteY15" fmla="*/ 396648 h 396648"/>
                <a:gd name="connsiteX16" fmla="*/ 113530 w 432708"/>
                <a:gd name="connsiteY16" fmla="*/ 391296 h 396648"/>
                <a:gd name="connsiteX17" fmla="*/ 108177 w 432708"/>
                <a:gd name="connsiteY17" fmla="*/ 378619 h 396648"/>
                <a:gd name="connsiteX18" fmla="*/ 108177 w 432708"/>
                <a:gd name="connsiteY18" fmla="*/ 306501 h 396648"/>
                <a:gd name="connsiteX19" fmla="*/ 113530 w 432708"/>
                <a:gd name="connsiteY19" fmla="*/ 293824 h 396648"/>
                <a:gd name="connsiteX20" fmla="*/ 126207 w 432708"/>
                <a:gd name="connsiteY20" fmla="*/ 288471 h 396648"/>
                <a:gd name="connsiteX21" fmla="*/ 369605 w 432708"/>
                <a:gd name="connsiteY21" fmla="*/ 180294 h 396648"/>
                <a:gd name="connsiteX22" fmla="*/ 432708 w 432708"/>
                <a:gd name="connsiteY22" fmla="*/ 180294 h 396648"/>
                <a:gd name="connsiteX23" fmla="*/ 432708 w 432708"/>
                <a:gd name="connsiteY23" fmla="*/ 216353 h 396648"/>
                <a:gd name="connsiteX24" fmla="*/ 369605 w 432708"/>
                <a:gd name="connsiteY24" fmla="*/ 216353 h 396648"/>
                <a:gd name="connsiteX25" fmla="*/ 1 w 432708"/>
                <a:gd name="connsiteY25" fmla="*/ 180294 h 396648"/>
                <a:gd name="connsiteX26" fmla="*/ 243398 w 432708"/>
                <a:gd name="connsiteY26" fmla="*/ 180294 h 396648"/>
                <a:gd name="connsiteX27" fmla="*/ 243398 w 432708"/>
                <a:gd name="connsiteY27" fmla="*/ 216353 h 396648"/>
                <a:gd name="connsiteX28" fmla="*/ 1 w 432708"/>
                <a:gd name="connsiteY28" fmla="*/ 216353 h 396648"/>
                <a:gd name="connsiteX29" fmla="*/ 270443 w 432708"/>
                <a:gd name="connsiteY29" fmla="*/ 144236 h 396648"/>
                <a:gd name="connsiteX30" fmla="*/ 342561 w 432708"/>
                <a:gd name="connsiteY30" fmla="*/ 144236 h 396648"/>
                <a:gd name="connsiteX31" fmla="*/ 355238 w 432708"/>
                <a:gd name="connsiteY31" fmla="*/ 149588 h 396648"/>
                <a:gd name="connsiteX32" fmla="*/ 360590 w 432708"/>
                <a:gd name="connsiteY32" fmla="*/ 162265 h 396648"/>
                <a:gd name="connsiteX33" fmla="*/ 360590 w 432708"/>
                <a:gd name="connsiteY33" fmla="*/ 234383 h 396648"/>
                <a:gd name="connsiteX34" fmla="*/ 355238 w 432708"/>
                <a:gd name="connsiteY34" fmla="*/ 247060 h 396648"/>
                <a:gd name="connsiteX35" fmla="*/ 342561 w 432708"/>
                <a:gd name="connsiteY35" fmla="*/ 252412 h 396648"/>
                <a:gd name="connsiteX36" fmla="*/ 270443 w 432708"/>
                <a:gd name="connsiteY36" fmla="*/ 252412 h 396648"/>
                <a:gd name="connsiteX37" fmla="*/ 257766 w 432708"/>
                <a:gd name="connsiteY37" fmla="*/ 247060 h 396648"/>
                <a:gd name="connsiteX38" fmla="*/ 252413 w 432708"/>
                <a:gd name="connsiteY38" fmla="*/ 234383 h 396648"/>
                <a:gd name="connsiteX39" fmla="*/ 252413 w 432708"/>
                <a:gd name="connsiteY39" fmla="*/ 162265 h 396648"/>
                <a:gd name="connsiteX40" fmla="*/ 257766 w 432708"/>
                <a:gd name="connsiteY40" fmla="*/ 149588 h 396648"/>
                <a:gd name="connsiteX41" fmla="*/ 270443 w 432708"/>
                <a:gd name="connsiteY41" fmla="*/ 144236 h 396648"/>
                <a:gd name="connsiteX42" fmla="*/ 189309 w 432708"/>
                <a:gd name="connsiteY42" fmla="*/ 36059 h 396648"/>
                <a:gd name="connsiteX43" fmla="*/ 432707 w 432708"/>
                <a:gd name="connsiteY43" fmla="*/ 36059 h 396648"/>
                <a:gd name="connsiteX44" fmla="*/ 432707 w 432708"/>
                <a:gd name="connsiteY44" fmla="*/ 72118 h 396648"/>
                <a:gd name="connsiteX45" fmla="*/ 189309 w 432708"/>
                <a:gd name="connsiteY45" fmla="*/ 72118 h 396648"/>
                <a:gd name="connsiteX46" fmla="*/ 1 w 432708"/>
                <a:gd name="connsiteY46" fmla="*/ 36059 h 396648"/>
                <a:gd name="connsiteX47" fmla="*/ 63104 w 432708"/>
                <a:gd name="connsiteY47" fmla="*/ 36059 h 396648"/>
                <a:gd name="connsiteX48" fmla="*/ 63104 w 432708"/>
                <a:gd name="connsiteY48" fmla="*/ 72118 h 396648"/>
                <a:gd name="connsiteX49" fmla="*/ 1 w 432708"/>
                <a:gd name="connsiteY49" fmla="*/ 72118 h 396648"/>
                <a:gd name="connsiteX50" fmla="*/ 90148 w 432708"/>
                <a:gd name="connsiteY50" fmla="*/ 0 h 396648"/>
                <a:gd name="connsiteX51" fmla="*/ 162266 w 432708"/>
                <a:gd name="connsiteY51" fmla="*/ 0 h 396648"/>
                <a:gd name="connsiteX52" fmla="*/ 174943 w 432708"/>
                <a:gd name="connsiteY52" fmla="*/ 5352 h 396648"/>
                <a:gd name="connsiteX53" fmla="*/ 180295 w 432708"/>
                <a:gd name="connsiteY53" fmla="*/ 18029 h 396648"/>
                <a:gd name="connsiteX54" fmla="*/ 180295 w 432708"/>
                <a:gd name="connsiteY54" fmla="*/ 90147 h 396648"/>
                <a:gd name="connsiteX55" fmla="*/ 174943 w 432708"/>
                <a:gd name="connsiteY55" fmla="*/ 102824 h 396648"/>
                <a:gd name="connsiteX56" fmla="*/ 162266 w 432708"/>
                <a:gd name="connsiteY56" fmla="*/ 108177 h 396648"/>
                <a:gd name="connsiteX57" fmla="*/ 90148 w 432708"/>
                <a:gd name="connsiteY57" fmla="*/ 108177 h 396648"/>
                <a:gd name="connsiteX58" fmla="*/ 77471 w 432708"/>
                <a:gd name="connsiteY58" fmla="*/ 102824 h 396648"/>
                <a:gd name="connsiteX59" fmla="*/ 72118 w 432708"/>
                <a:gd name="connsiteY59" fmla="*/ 90147 h 396648"/>
                <a:gd name="connsiteX60" fmla="*/ 72118 w 432708"/>
                <a:gd name="connsiteY60" fmla="*/ 18029 h 396648"/>
                <a:gd name="connsiteX61" fmla="*/ 77471 w 432708"/>
                <a:gd name="connsiteY61" fmla="*/ 5352 h 396648"/>
                <a:gd name="connsiteX62" fmla="*/ 90148 w 432708"/>
                <a:gd name="connsiteY62" fmla="*/ 0 h 3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708" h="396648">
                  <a:moveTo>
                    <a:pt x="225369" y="324530"/>
                  </a:moveTo>
                  <a:lnTo>
                    <a:pt x="432708" y="324530"/>
                  </a:lnTo>
                  <a:lnTo>
                    <a:pt x="432708" y="360589"/>
                  </a:lnTo>
                  <a:lnTo>
                    <a:pt x="225369" y="360589"/>
                  </a:lnTo>
                  <a:close/>
                  <a:moveTo>
                    <a:pt x="0" y="324530"/>
                  </a:moveTo>
                  <a:lnTo>
                    <a:pt x="99162" y="324530"/>
                  </a:lnTo>
                  <a:lnTo>
                    <a:pt x="99162" y="360589"/>
                  </a:lnTo>
                  <a:lnTo>
                    <a:pt x="0" y="360589"/>
                  </a:lnTo>
                  <a:close/>
                  <a:moveTo>
                    <a:pt x="126207" y="288471"/>
                  </a:moveTo>
                  <a:lnTo>
                    <a:pt x="198325" y="288471"/>
                  </a:lnTo>
                  <a:cubicBezTo>
                    <a:pt x="203208" y="288471"/>
                    <a:pt x="207433" y="290256"/>
                    <a:pt x="211002" y="293824"/>
                  </a:cubicBezTo>
                  <a:cubicBezTo>
                    <a:pt x="214570" y="297392"/>
                    <a:pt x="216354" y="301618"/>
                    <a:pt x="216354" y="306501"/>
                  </a:cubicBezTo>
                  <a:lnTo>
                    <a:pt x="216354" y="378619"/>
                  </a:lnTo>
                  <a:cubicBezTo>
                    <a:pt x="216354" y="383502"/>
                    <a:pt x="214570" y="387727"/>
                    <a:pt x="211002" y="391296"/>
                  </a:cubicBezTo>
                  <a:cubicBezTo>
                    <a:pt x="207433" y="394864"/>
                    <a:pt x="203208" y="396648"/>
                    <a:pt x="198325" y="396648"/>
                  </a:cubicBezTo>
                  <a:lnTo>
                    <a:pt x="126207" y="396648"/>
                  </a:lnTo>
                  <a:cubicBezTo>
                    <a:pt x="121324" y="396648"/>
                    <a:pt x="117098" y="394864"/>
                    <a:pt x="113530" y="391296"/>
                  </a:cubicBezTo>
                  <a:cubicBezTo>
                    <a:pt x="109962" y="387727"/>
                    <a:pt x="108177" y="383502"/>
                    <a:pt x="108177" y="378619"/>
                  </a:cubicBezTo>
                  <a:lnTo>
                    <a:pt x="108177" y="306501"/>
                  </a:lnTo>
                  <a:cubicBezTo>
                    <a:pt x="108177" y="301618"/>
                    <a:pt x="109962" y="297392"/>
                    <a:pt x="113530" y="293824"/>
                  </a:cubicBezTo>
                  <a:cubicBezTo>
                    <a:pt x="117098" y="290256"/>
                    <a:pt x="121324" y="288471"/>
                    <a:pt x="126207" y="288471"/>
                  </a:cubicBezTo>
                  <a:close/>
                  <a:moveTo>
                    <a:pt x="369605" y="180294"/>
                  </a:moveTo>
                  <a:lnTo>
                    <a:pt x="432708" y="180294"/>
                  </a:lnTo>
                  <a:lnTo>
                    <a:pt x="432708" y="216353"/>
                  </a:lnTo>
                  <a:lnTo>
                    <a:pt x="369605" y="216353"/>
                  </a:lnTo>
                  <a:close/>
                  <a:moveTo>
                    <a:pt x="1" y="180294"/>
                  </a:moveTo>
                  <a:lnTo>
                    <a:pt x="243398" y="180294"/>
                  </a:lnTo>
                  <a:lnTo>
                    <a:pt x="243398" y="216353"/>
                  </a:lnTo>
                  <a:lnTo>
                    <a:pt x="1" y="216353"/>
                  </a:lnTo>
                  <a:close/>
                  <a:moveTo>
                    <a:pt x="270443" y="144236"/>
                  </a:moveTo>
                  <a:lnTo>
                    <a:pt x="342561" y="144236"/>
                  </a:lnTo>
                  <a:cubicBezTo>
                    <a:pt x="347443" y="144236"/>
                    <a:pt x="351669" y="146020"/>
                    <a:pt x="355238" y="149588"/>
                  </a:cubicBezTo>
                  <a:cubicBezTo>
                    <a:pt x="358806" y="153156"/>
                    <a:pt x="360590" y="157382"/>
                    <a:pt x="360590" y="162265"/>
                  </a:cubicBezTo>
                  <a:lnTo>
                    <a:pt x="360590" y="234383"/>
                  </a:lnTo>
                  <a:cubicBezTo>
                    <a:pt x="360590" y="239266"/>
                    <a:pt x="358806" y="243492"/>
                    <a:pt x="355238" y="247060"/>
                  </a:cubicBezTo>
                  <a:cubicBezTo>
                    <a:pt x="351669" y="250628"/>
                    <a:pt x="347443" y="252412"/>
                    <a:pt x="342561" y="252412"/>
                  </a:cubicBezTo>
                  <a:lnTo>
                    <a:pt x="270443" y="252412"/>
                  </a:lnTo>
                  <a:cubicBezTo>
                    <a:pt x="265560" y="252412"/>
                    <a:pt x="261334" y="250628"/>
                    <a:pt x="257766" y="247060"/>
                  </a:cubicBezTo>
                  <a:cubicBezTo>
                    <a:pt x="254197" y="243492"/>
                    <a:pt x="252413" y="239266"/>
                    <a:pt x="252413" y="234383"/>
                  </a:cubicBezTo>
                  <a:lnTo>
                    <a:pt x="252413" y="162265"/>
                  </a:lnTo>
                  <a:cubicBezTo>
                    <a:pt x="252413" y="157382"/>
                    <a:pt x="254197" y="153156"/>
                    <a:pt x="257766" y="149588"/>
                  </a:cubicBezTo>
                  <a:cubicBezTo>
                    <a:pt x="261334" y="146020"/>
                    <a:pt x="265560" y="144236"/>
                    <a:pt x="270443" y="144236"/>
                  </a:cubicBezTo>
                  <a:close/>
                  <a:moveTo>
                    <a:pt x="189309" y="36059"/>
                  </a:moveTo>
                  <a:lnTo>
                    <a:pt x="432707" y="36059"/>
                  </a:lnTo>
                  <a:lnTo>
                    <a:pt x="432707" y="72118"/>
                  </a:lnTo>
                  <a:lnTo>
                    <a:pt x="189309" y="72118"/>
                  </a:lnTo>
                  <a:close/>
                  <a:moveTo>
                    <a:pt x="1" y="36059"/>
                  </a:moveTo>
                  <a:lnTo>
                    <a:pt x="63104" y="36059"/>
                  </a:lnTo>
                  <a:lnTo>
                    <a:pt x="63104" y="72118"/>
                  </a:lnTo>
                  <a:lnTo>
                    <a:pt x="1" y="72118"/>
                  </a:lnTo>
                  <a:close/>
                  <a:moveTo>
                    <a:pt x="90148" y="0"/>
                  </a:moveTo>
                  <a:lnTo>
                    <a:pt x="162266" y="0"/>
                  </a:lnTo>
                  <a:cubicBezTo>
                    <a:pt x="167149" y="0"/>
                    <a:pt x="171374" y="1784"/>
                    <a:pt x="174943" y="5352"/>
                  </a:cubicBezTo>
                  <a:cubicBezTo>
                    <a:pt x="178511" y="8921"/>
                    <a:pt x="180295" y="13146"/>
                    <a:pt x="180295" y="18029"/>
                  </a:cubicBezTo>
                  <a:lnTo>
                    <a:pt x="180295" y="90147"/>
                  </a:lnTo>
                  <a:cubicBezTo>
                    <a:pt x="180295" y="95030"/>
                    <a:pt x="178511" y="99256"/>
                    <a:pt x="174943" y="102824"/>
                  </a:cubicBezTo>
                  <a:cubicBezTo>
                    <a:pt x="171374" y="106393"/>
                    <a:pt x="167149" y="108177"/>
                    <a:pt x="162266" y="108177"/>
                  </a:cubicBezTo>
                  <a:lnTo>
                    <a:pt x="90148" y="108177"/>
                  </a:lnTo>
                  <a:cubicBezTo>
                    <a:pt x="85265" y="108177"/>
                    <a:pt x="81040" y="106393"/>
                    <a:pt x="77471" y="102824"/>
                  </a:cubicBezTo>
                  <a:cubicBezTo>
                    <a:pt x="73903" y="99256"/>
                    <a:pt x="72118" y="95030"/>
                    <a:pt x="72118" y="90147"/>
                  </a:cubicBezTo>
                  <a:lnTo>
                    <a:pt x="72118" y="18029"/>
                  </a:lnTo>
                  <a:cubicBezTo>
                    <a:pt x="72118" y="13146"/>
                    <a:pt x="73903" y="8921"/>
                    <a:pt x="77471" y="5352"/>
                  </a:cubicBezTo>
                  <a:cubicBezTo>
                    <a:pt x="81040" y="1784"/>
                    <a:pt x="85265" y="0"/>
                    <a:pt x="90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30" name="Elipse 129"/>
            <p:cNvSpPr/>
            <p:nvPr/>
          </p:nvSpPr>
          <p:spPr>
            <a:xfrm>
              <a:off x="4703515" y="3769943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cxnSp>
          <p:nvCxnSpPr>
            <p:cNvPr id="131" name="Conector recto 130"/>
            <p:cNvCxnSpPr>
              <a:endCxn id="130" idx="0"/>
            </p:cNvCxnSpPr>
            <p:nvPr/>
          </p:nvCxnSpPr>
          <p:spPr>
            <a:xfrm>
              <a:off x="5053531" y="3454340"/>
              <a:ext cx="0" cy="31560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Shape 408"/>
            <p:cNvGrpSpPr>
              <a:grpSpLocks/>
            </p:cNvGrpSpPr>
            <p:nvPr/>
          </p:nvGrpSpPr>
          <p:grpSpPr bwMode="auto">
            <a:xfrm>
              <a:off x="4829726" y="3855819"/>
              <a:ext cx="438177" cy="548032"/>
              <a:chOff x="6617400" y="931125"/>
              <a:chExt cx="483600" cy="484825"/>
            </a:xfrm>
            <a:solidFill>
              <a:schemeClr val="bg1"/>
            </a:solidFill>
          </p:grpSpPr>
          <p:sp>
            <p:nvSpPr>
              <p:cNvPr id="149" name="Shape 409"/>
              <p:cNvSpPr>
                <a:spLocks noChangeArrowheads="1"/>
              </p:cNvSpPr>
              <p:nvPr/>
            </p:nvSpPr>
            <p:spPr bwMode="auto">
              <a:xfrm>
                <a:off x="6843925" y="1183900"/>
                <a:ext cx="121525" cy="232050"/>
              </a:xfrm>
              <a:custGeom>
                <a:avLst/>
                <a:gdLst>
                  <a:gd name="T0" fmla="*/ 2147483646 w 4861"/>
                  <a:gd name="T1" fmla="*/ 2147483646 h 9282"/>
                  <a:gd name="T2" fmla="*/ 2147483646 w 4861"/>
                  <a:gd name="T3" fmla="*/ 2147483646 h 9282"/>
                  <a:gd name="T4" fmla="*/ 2147483646 w 4861"/>
                  <a:gd name="T5" fmla="*/ 2147483646 h 9282"/>
                  <a:gd name="T6" fmla="*/ 2147483646 w 4861"/>
                  <a:gd name="T7" fmla="*/ 2147483646 h 9282"/>
                  <a:gd name="T8" fmla="*/ 2147483646 w 4861"/>
                  <a:gd name="T9" fmla="*/ 2147483646 h 9282"/>
                  <a:gd name="T10" fmla="*/ 2147483646 w 4861"/>
                  <a:gd name="T11" fmla="*/ 2147483646 h 9282"/>
                  <a:gd name="T12" fmla="*/ 2147483646 w 4861"/>
                  <a:gd name="T13" fmla="*/ 2147483646 h 9282"/>
                  <a:gd name="T14" fmla="*/ 2147483646 w 4861"/>
                  <a:gd name="T15" fmla="*/ 2147483646 h 9282"/>
                  <a:gd name="T16" fmla="*/ 2147483646 w 4861"/>
                  <a:gd name="T17" fmla="*/ 2147483646 h 9282"/>
                  <a:gd name="T18" fmla="*/ 2147483646 w 4861"/>
                  <a:gd name="T19" fmla="*/ 2147483646 h 9282"/>
                  <a:gd name="T20" fmla="*/ 2147483646 w 4861"/>
                  <a:gd name="T21" fmla="*/ 2147483646 h 9282"/>
                  <a:gd name="T22" fmla="*/ 2147483646 w 4861"/>
                  <a:gd name="T23" fmla="*/ 2147483646 h 9282"/>
                  <a:gd name="T24" fmla="*/ 2147483646 w 4861"/>
                  <a:gd name="T25" fmla="*/ 2147483646 h 9282"/>
                  <a:gd name="T26" fmla="*/ 2147483646 w 4861"/>
                  <a:gd name="T27" fmla="*/ 2147483646 h 9282"/>
                  <a:gd name="T28" fmla="*/ 2147483646 w 4861"/>
                  <a:gd name="T29" fmla="*/ 2147483646 h 9282"/>
                  <a:gd name="T30" fmla="*/ 2147483646 w 4861"/>
                  <a:gd name="T31" fmla="*/ 2147483646 h 9282"/>
                  <a:gd name="T32" fmla="*/ 2147483646 w 4861"/>
                  <a:gd name="T33" fmla="*/ 2147483646 h 9282"/>
                  <a:gd name="T34" fmla="*/ 2147483646 w 4861"/>
                  <a:gd name="T35" fmla="*/ 2147483646 h 9282"/>
                  <a:gd name="T36" fmla="*/ 2147483646 w 4861"/>
                  <a:gd name="T37" fmla="*/ 2147483646 h 9282"/>
                  <a:gd name="T38" fmla="*/ 2147483646 w 4861"/>
                  <a:gd name="T39" fmla="*/ 2147483646 h 9282"/>
                  <a:gd name="T40" fmla="*/ 2147483646 w 4861"/>
                  <a:gd name="T41" fmla="*/ 2147483646 h 9282"/>
                  <a:gd name="T42" fmla="*/ 2147483646 w 4861"/>
                  <a:gd name="T43" fmla="*/ 2147483646 h 9282"/>
                  <a:gd name="T44" fmla="*/ 2147483646 w 4861"/>
                  <a:gd name="T45" fmla="*/ 2147483646 h 9282"/>
                  <a:gd name="T46" fmla="*/ 2147483646 w 4861"/>
                  <a:gd name="T47" fmla="*/ 2147483646 h 9282"/>
                  <a:gd name="T48" fmla="*/ 2147483646 w 4861"/>
                  <a:gd name="T49" fmla="*/ 2147483646 h 9282"/>
                  <a:gd name="T50" fmla="*/ 2147483646 w 4861"/>
                  <a:gd name="T51" fmla="*/ 2147483646 h 9282"/>
                  <a:gd name="T52" fmla="*/ 2147483646 w 4861"/>
                  <a:gd name="T53" fmla="*/ 2147483646 h 9282"/>
                  <a:gd name="T54" fmla="*/ 2147483646 w 4861"/>
                  <a:gd name="T55" fmla="*/ 2147483646 h 9282"/>
                  <a:gd name="T56" fmla="*/ 2147483646 w 4861"/>
                  <a:gd name="T57" fmla="*/ 2147483646 h 9282"/>
                  <a:gd name="T58" fmla="*/ 2147483646 w 4861"/>
                  <a:gd name="T59" fmla="*/ 2147483646 h 9282"/>
                  <a:gd name="T60" fmla="*/ 2147483646 w 4861"/>
                  <a:gd name="T61" fmla="*/ 2147483646 h 9282"/>
                  <a:gd name="T62" fmla="*/ 2147483646 w 4861"/>
                  <a:gd name="T63" fmla="*/ 2147483646 h 9282"/>
                  <a:gd name="T64" fmla="*/ 2147483646 w 4861"/>
                  <a:gd name="T65" fmla="*/ 0 h 9282"/>
                  <a:gd name="T66" fmla="*/ 2147483646 w 4861"/>
                  <a:gd name="T67" fmla="*/ 2147483646 h 9282"/>
                  <a:gd name="T68" fmla="*/ 2147483646 w 4861"/>
                  <a:gd name="T69" fmla="*/ 2147483646 h 9282"/>
                  <a:gd name="T70" fmla="*/ 2147483646 w 4861"/>
                  <a:gd name="T71" fmla="*/ 2147483646 h 9282"/>
                  <a:gd name="T72" fmla="*/ 2147483646 w 4861"/>
                  <a:gd name="T73" fmla="*/ 2147483646 h 92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61"/>
                  <a:gd name="T112" fmla="*/ 0 h 9282"/>
                  <a:gd name="T113" fmla="*/ 4861 w 4861"/>
                  <a:gd name="T114" fmla="*/ 9282 h 92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61" h="9282" extrusionOk="0">
                    <a:moveTo>
                      <a:pt x="1" y="0"/>
                    </a:moveTo>
                    <a:lnTo>
                      <a:pt x="1" y="6863"/>
                    </a:lnTo>
                    <a:lnTo>
                      <a:pt x="25" y="7107"/>
                    </a:lnTo>
                    <a:lnTo>
                      <a:pt x="49" y="7327"/>
                    </a:lnTo>
                    <a:lnTo>
                      <a:pt x="123" y="7572"/>
                    </a:lnTo>
                    <a:lnTo>
                      <a:pt x="196" y="7791"/>
                    </a:lnTo>
                    <a:lnTo>
                      <a:pt x="294" y="8011"/>
                    </a:lnTo>
                    <a:lnTo>
                      <a:pt x="416" y="8207"/>
                    </a:lnTo>
                    <a:lnTo>
                      <a:pt x="562" y="8402"/>
                    </a:lnTo>
                    <a:lnTo>
                      <a:pt x="709" y="8573"/>
                    </a:lnTo>
                    <a:lnTo>
                      <a:pt x="880" y="8719"/>
                    </a:lnTo>
                    <a:lnTo>
                      <a:pt x="1075" y="8866"/>
                    </a:lnTo>
                    <a:lnTo>
                      <a:pt x="1271" y="8988"/>
                    </a:lnTo>
                    <a:lnTo>
                      <a:pt x="1490" y="9086"/>
                    </a:lnTo>
                    <a:lnTo>
                      <a:pt x="1710" y="9159"/>
                    </a:lnTo>
                    <a:lnTo>
                      <a:pt x="1930" y="9232"/>
                    </a:lnTo>
                    <a:lnTo>
                      <a:pt x="2174" y="9257"/>
                    </a:lnTo>
                    <a:lnTo>
                      <a:pt x="2418" y="9281"/>
                    </a:lnTo>
                    <a:lnTo>
                      <a:pt x="2663" y="9257"/>
                    </a:lnTo>
                    <a:lnTo>
                      <a:pt x="2907" y="9232"/>
                    </a:lnTo>
                    <a:lnTo>
                      <a:pt x="3151" y="9159"/>
                    </a:lnTo>
                    <a:lnTo>
                      <a:pt x="3371" y="9086"/>
                    </a:lnTo>
                    <a:lnTo>
                      <a:pt x="3591" y="8988"/>
                    </a:lnTo>
                    <a:lnTo>
                      <a:pt x="3786" y="8866"/>
                    </a:lnTo>
                    <a:lnTo>
                      <a:pt x="3957" y="8719"/>
                    </a:lnTo>
                    <a:lnTo>
                      <a:pt x="4128" y="8573"/>
                    </a:lnTo>
                    <a:lnTo>
                      <a:pt x="4299" y="8402"/>
                    </a:lnTo>
                    <a:lnTo>
                      <a:pt x="4446" y="8207"/>
                    </a:lnTo>
                    <a:lnTo>
                      <a:pt x="4568" y="8011"/>
                    </a:lnTo>
                    <a:lnTo>
                      <a:pt x="4665" y="7791"/>
                    </a:lnTo>
                    <a:lnTo>
                      <a:pt x="4739" y="7572"/>
                    </a:lnTo>
                    <a:lnTo>
                      <a:pt x="4812" y="7327"/>
                    </a:lnTo>
                    <a:lnTo>
                      <a:pt x="4836" y="7107"/>
                    </a:lnTo>
                    <a:lnTo>
                      <a:pt x="4861" y="6863"/>
                    </a:lnTo>
                    <a:lnTo>
                      <a:pt x="4836" y="6717"/>
                    </a:lnTo>
                    <a:lnTo>
                      <a:pt x="4812" y="6619"/>
                    </a:lnTo>
                    <a:lnTo>
                      <a:pt x="4739" y="6521"/>
                    </a:lnTo>
                    <a:lnTo>
                      <a:pt x="4665" y="6424"/>
                    </a:lnTo>
                    <a:lnTo>
                      <a:pt x="4592" y="6350"/>
                    </a:lnTo>
                    <a:lnTo>
                      <a:pt x="4470" y="6302"/>
                    </a:lnTo>
                    <a:lnTo>
                      <a:pt x="4372" y="6253"/>
                    </a:lnTo>
                    <a:lnTo>
                      <a:pt x="4128" y="6253"/>
                    </a:lnTo>
                    <a:lnTo>
                      <a:pt x="4006" y="6302"/>
                    </a:lnTo>
                    <a:lnTo>
                      <a:pt x="3908" y="6350"/>
                    </a:lnTo>
                    <a:lnTo>
                      <a:pt x="3811" y="6424"/>
                    </a:lnTo>
                    <a:lnTo>
                      <a:pt x="3737" y="6521"/>
                    </a:lnTo>
                    <a:lnTo>
                      <a:pt x="3688" y="6619"/>
                    </a:lnTo>
                    <a:lnTo>
                      <a:pt x="3640" y="6717"/>
                    </a:lnTo>
                    <a:lnTo>
                      <a:pt x="3640" y="6863"/>
                    </a:lnTo>
                    <a:lnTo>
                      <a:pt x="3615" y="7083"/>
                    </a:lnTo>
                    <a:lnTo>
                      <a:pt x="3542" y="7327"/>
                    </a:lnTo>
                    <a:lnTo>
                      <a:pt x="3420" y="7523"/>
                    </a:lnTo>
                    <a:lnTo>
                      <a:pt x="3273" y="7718"/>
                    </a:lnTo>
                    <a:lnTo>
                      <a:pt x="3102" y="7865"/>
                    </a:lnTo>
                    <a:lnTo>
                      <a:pt x="2907" y="7962"/>
                    </a:lnTo>
                    <a:lnTo>
                      <a:pt x="2663" y="8036"/>
                    </a:lnTo>
                    <a:lnTo>
                      <a:pt x="2418" y="8060"/>
                    </a:lnTo>
                    <a:lnTo>
                      <a:pt x="2174" y="8036"/>
                    </a:lnTo>
                    <a:lnTo>
                      <a:pt x="1954" y="7962"/>
                    </a:lnTo>
                    <a:lnTo>
                      <a:pt x="1759" y="7865"/>
                    </a:lnTo>
                    <a:lnTo>
                      <a:pt x="1564" y="7718"/>
                    </a:lnTo>
                    <a:lnTo>
                      <a:pt x="1417" y="7523"/>
                    </a:lnTo>
                    <a:lnTo>
                      <a:pt x="1319" y="7327"/>
                    </a:lnTo>
                    <a:lnTo>
                      <a:pt x="1246" y="7083"/>
                    </a:lnTo>
                    <a:lnTo>
                      <a:pt x="1222" y="6863"/>
                    </a:lnTo>
                    <a:lnTo>
                      <a:pt x="1222" y="0"/>
                    </a:lnTo>
                    <a:lnTo>
                      <a:pt x="953" y="220"/>
                    </a:lnTo>
                    <a:lnTo>
                      <a:pt x="880" y="293"/>
                    </a:lnTo>
                    <a:lnTo>
                      <a:pt x="806" y="342"/>
                    </a:lnTo>
                    <a:lnTo>
                      <a:pt x="709" y="367"/>
                    </a:lnTo>
                    <a:lnTo>
                      <a:pt x="513" y="367"/>
                    </a:lnTo>
                    <a:lnTo>
                      <a:pt x="416" y="342"/>
                    </a:lnTo>
                    <a:lnTo>
                      <a:pt x="342" y="293"/>
                    </a:lnTo>
                    <a:lnTo>
                      <a:pt x="269" y="22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50" name="Shape 410"/>
              <p:cNvSpPr>
                <a:spLocks noChangeArrowheads="1"/>
              </p:cNvSpPr>
              <p:nvPr/>
            </p:nvSpPr>
            <p:spPr bwMode="auto">
              <a:xfrm>
                <a:off x="6617400" y="931125"/>
                <a:ext cx="483600" cy="259500"/>
              </a:xfrm>
              <a:custGeom>
                <a:avLst/>
                <a:gdLst>
                  <a:gd name="T0" fmla="*/ 2147483646 w 19344"/>
                  <a:gd name="T1" fmla="*/ 2147483646 h 10380"/>
                  <a:gd name="T2" fmla="*/ 2147483646 w 19344"/>
                  <a:gd name="T3" fmla="*/ 2147483646 h 10380"/>
                  <a:gd name="T4" fmla="*/ 2147483646 w 19344"/>
                  <a:gd name="T5" fmla="*/ 2147483646 h 10380"/>
                  <a:gd name="T6" fmla="*/ 2147483646 w 19344"/>
                  <a:gd name="T7" fmla="*/ 2147483646 h 10380"/>
                  <a:gd name="T8" fmla="*/ 2147483646 w 19344"/>
                  <a:gd name="T9" fmla="*/ 2147483646 h 10380"/>
                  <a:gd name="T10" fmla="*/ 2147483646 w 19344"/>
                  <a:gd name="T11" fmla="*/ 2147483646 h 10380"/>
                  <a:gd name="T12" fmla="*/ 2147483646 w 19344"/>
                  <a:gd name="T13" fmla="*/ 2147483646 h 10380"/>
                  <a:gd name="T14" fmla="*/ 2147483646 w 19344"/>
                  <a:gd name="T15" fmla="*/ 2147483646 h 10380"/>
                  <a:gd name="T16" fmla="*/ 2147483646 w 19344"/>
                  <a:gd name="T17" fmla="*/ 2147483646 h 10380"/>
                  <a:gd name="T18" fmla="*/ 2147483646 w 19344"/>
                  <a:gd name="T19" fmla="*/ 2147483646 h 10380"/>
                  <a:gd name="T20" fmla="*/ 2147483646 w 19344"/>
                  <a:gd name="T21" fmla="*/ 2147483646 h 10380"/>
                  <a:gd name="T22" fmla="*/ 2147483646 w 19344"/>
                  <a:gd name="T23" fmla="*/ 2147483646 h 10380"/>
                  <a:gd name="T24" fmla="*/ 2147483646 w 19344"/>
                  <a:gd name="T25" fmla="*/ 2147483646 h 10380"/>
                  <a:gd name="T26" fmla="*/ 2147483646 w 19344"/>
                  <a:gd name="T27" fmla="*/ 2147483646 h 10380"/>
                  <a:gd name="T28" fmla="*/ 2147483646 w 19344"/>
                  <a:gd name="T29" fmla="*/ 2147483646 h 10380"/>
                  <a:gd name="T30" fmla="*/ 2147483646 w 19344"/>
                  <a:gd name="T31" fmla="*/ 2147483646 h 10380"/>
                  <a:gd name="T32" fmla="*/ 2147483646 w 19344"/>
                  <a:gd name="T33" fmla="*/ 2147483646 h 10380"/>
                  <a:gd name="T34" fmla="*/ 2147483646 w 19344"/>
                  <a:gd name="T35" fmla="*/ 2147483646 h 10380"/>
                  <a:gd name="T36" fmla="*/ 2147483646 w 19344"/>
                  <a:gd name="T37" fmla="*/ 2147483646 h 10380"/>
                  <a:gd name="T38" fmla="*/ 2147483646 w 19344"/>
                  <a:gd name="T39" fmla="*/ 2147483646 h 10380"/>
                  <a:gd name="T40" fmla="*/ 2147483646 w 19344"/>
                  <a:gd name="T41" fmla="*/ 2147483646 h 10380"/>
                  <a:gd name="T42" fmla="*/ 2147483646 w 19344"/>
                  <a:gd name="T43" fmla="*/ 2147483646 h 10380"/>
                  <a:gd name="T44" fmla="*/ 2147483646 w 19344"/>
                  <a:gd name="T45" fmla="*/ 2147483646 h 10380"/>
                  <a:gd name="T46" fmla="*/ 2147483646 w 19344"/>
                  <a:gd name="T47" fmla="*/ 2147483646 h 10380"/>
                  <a:gd name="T48" fmla="*/ 2147483646 w 19344"/>
                  <a:gd name="T49" fmla="*/ 2147483646 h 10380"/>
                  <a:gd name="T50" fmla="*/ 2147483646 w 19344"/>
                  <a:gd name="T51" fmla="*/ 2147483646 h 10380"/>
                  <a:gd name="T52" fmla="*/ 2147483646 w 19344"/>
                  <a:gd name="T53" fmla="*/ 2147483646 h 10380"/>
                  <a:gd name="T54" fmla="*/ 2147483646 w 19344"/>
                  <a:gd name="T55" fmla="*/ 2147483646 h 10380"/>
                  <a:gd name="T56" fmla="*/ 2147483646 w 19344"/>
                  <a:gd name="T57" fmla="*/ 2147483646 h 10380"/>
                  <a:gd name="T58" fmla="*/ 2147483646 w 19344"/>
                  <a:gd name="T59" fmla="*/ 2147483646 h 10380"/>
                  <a:gd name="T60" fmla="*/ 2147483646 w 19344"/>
                  <a:gd name="T61" fmla="*/ 2147483646 h 10380"/>
                  <a:gd name="T62" fmla="*/ 2147483646 w 19344"/>
                  <a:gd name="T63" fmla="*/ 2147483646 h 10380"/>
                  <a:gd name="T64" fmla="*/ 2147483646 w 19344"/>
                  <a:gd name="T65" fmla="*/ 2147483646 h 10380"/>
                  <a:gd name="T66" fmla="*/ 2147483646 w 19344"/>
                  <a:gd name="T67" fmla="*/ 2147483646 h 10380"/>
                  <a:gd name="T68" fmla="*/ 2147483646 w 19344"/>
                  <a:gd name="T69" fmla="*/ 2147483646 h 10380"/>
                  <a:gd name="T70" fmla="*/ 2147483646 w 19344"/>
                  <a:gd name="T71" fmla="*/ 2147483646 h 10380"/>
                  <a:gd name="T72" fmla="*/ 2147483646 w 19344"/>
                  <a:gd name="T73" fmla="*/ 2147483646 h 10380"/>
                  <a:gd name="T74" fmla="*/ 2147483646 w 19344"/>
                  <a:gd name="T75" fmla="*/ 2147483646 h 10380"/>
                  <a:gd name="T76" fmla="*/ 2147483646 w 19344"/>
                  <a:gd name="T77" fmla="*/ 2147483646 h 10380"/>
                  <a:gd name="T78" fmla="*/ 2147483646 w 19344"/>
                  <a:gd name="T79" fmla="*/ 2147483646 h 10380"/>
                  <a:gd name="T80" fmla="*/ 2147483646 w 19344"/>
                  <a:gd name="T81" fmla="*/ 2147483646 h 10380"/>
                  <a:gd name="T82" fmla="*/ 2147483646 w 19344"/>
                  <a:gd name="T83" fmla="*/ 2147483646 h 10380"/>
                  <a:gd name="T84" fmla="*/ 2147483646 w 19344"/>
                  <a:gd name="T85" fmla="*/ 2147483646 h 10380"/>
                  <a:gd name="T86" fmla="*/ 2147483646 w 19344"/>
                  <a:gd name="T87" fmla="*/ 2147483646 h 10380"/>
                  <a:gd name="T88" fmla="*/ 2147483646 w 19344"/>
                  <a:gd name="T89" fmla="*/ 2147483646 h 10380"/>
                  <a:gd name="T90" fmla="*/ 2147483646 w 19344"/>
                  <a:gd name="T91" fmla="*/ 2147483646 h 10380"/>
                  <a:gd name="T92" fmla="*/ 2147483646 w 19344"/>
                  <a:gd name="T93" fmla="*/ 2147483646 h 10380"/>
                  <a:gd name="T94" fmla="*/ 2147483646 w 19344"/>
                  <a:gd name="T95" fmla="*/ 2147483646 h 10380"/>
                  <a:gd name="T96" fmla="*/ 2147483646 w 19344"/>
                  <a:gd name="T97" fmla="*/ 2147483646 h 10380"/>
                  <a:gd name="T98" fmla="*/ 2147483646 w 19344"/>
                  <a:gd name="T99" fmla="*/ 2147483646 h 10380"/>
                  <a:gd name="T100" fmla="*/ 2147483646 w 19344"/>
                  <a:gd name="T101" fmla="*/ 2147483646 h 10380"/>
                  <a:gd name="T102" fmla="*/ 2147483646 w 19344"/>
                  <a:gd name="T103" fmla="*/ 2147483646 h 10380"/>
                  <a:gd name="T104" fmla="*/ 2147483646 w 19344"/>
                  <a:gd name="T105" fmla="*/ 2147483646 h 10380"/>
                  <a:gd name="T106" fmla="*/ 2147483646 w 19344"/>
                  <a:gd name="T107" fmla="*/ 2147483646 h 10380"/>
                  <a:gd name="T108" fmla="*/ 2147483646 w 19344"/>
                  <a:gd name="T109" fmla="*/ 2147483646 h 10380"/>
                  <a:gd name="T110" fmla="*/ 2147483646 w 19344"/>
                  <a:gd name="T111" fmla="*/ 2147483646 h 10380"/>
                  <a:gd name="T112" fmla="*/ 2147483646 w 19344"/>
                  <a:gd name="T113" fmla="*/ 0 h 103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344"/>
                  <a:gd name="T172" fmla="*/ 0 h 10380"/>
                  <a:gd name="T173" fmla="*/ 19344 w 19344"/>
                  <a:gd name="T174" fmla="*/ 10380 h 103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344" h="10380" extrusionOk="0">
                    <a:moveTo>
                      <a:pt x="5252" y="9769"/>
                    </a:moveTo>
                    <a:lnTo>
                      <a:pt x="5252" y="9769"/>
                    </a:lnTo>
                    <a:close/>
                    <a:moveTo>
                      <a:pt x="9672" y="0"/>
                    </a:moveTo>
                    <a:lnTo>
                      <a:pt x="9550" y="25"/>
                    </a:lnTo>
                    <a:lnTo>
                      <a:pt x="9428" y="49"/>
                    </a:lnTo>
                    <a:lnTo>
                      <a:pt x="9330" y="122"/>
                    </a:lnTo>
                    <a:lnTo>
                      <a:pt x="9232" y="196"/>
                    </a:lnTo>
                    <a:lnTo>
                      <a:pt x="9159" y="269"/>
                    </a:lnTo>
                    <a:lnTo>
                      <a:pt x="9110" y="367"/>
                    </a:lnTo>
                    <a:lnTo>
                      <a:pt x="9086" y="489"/>
                    </a:lnTo>
                    <a:lnTo>
                      <a:pt x="9062" y="611"/>
                    </a:lnTo>
                    <a:lnTo>
                      <a:pt x="9062" y="1246"/>
                    </a:lnTo>
                    <a:lnTo>
                      <a:pt x="8622" y="1270"/>
                    </a:lnTo>
                    <a:lnTo>
                      <a:pt x="8182" y="1343"/>
                    </a:lnTo>
                    <a:lnTo>
                      <a:pt x="7767" y="1417"/>
                    </a:lnTo>
                    <a:lnTo>
                      <a:pt x="7328" y="1514"/>
                    </a:lnTo>
                    <a:lnTo>
                      <a:pt x="6912" y="1612"/>
                    </a:lnTo>
                    <a:lnTo>
                      <a:pt x="6497" y="1759"/>
                    </a:lnTo>
                    <a:lnTo>
                      <a:pt x="6082" y="1905"/>
                    </a:lnTo>
                    <a:lnTo>
                      <a:pt x="5691" y="2076"/>
                    </a:lnTo>
                    <a:lnTo>
                      <a:pt x="5300" y="2247"/>
                    </a:lnTo>
                    <a:lnTo>
                      <a:pt x="4910" y="2467"/>
                    </a:lnTo>
                    <a:lnTo>
                      <a:pt x="4543" y="2687"/>
                    </a:lnTo>
                    <a:lnTo>
                      <a:pt x="4177" y="2931"/>
                    </a:lnTo>
                    <a:lnTo>
                      <a:pt x="3811" y="3175"/>
                    </a:lnTo>
                    <a:lnTo>
                      <a:pt x="3469" y="3468"/>
                    </a:lnTo>
                    <a:lnTo>
                      <a:pt x="3151" y="3761"/>
                    </a:lnTo>
                    <a:lnTo>
                      <a:pt x="2834" y="4054"/>
                    </a:lnTo>
                    <a:lnTo>
                      <a:pt x="2516" y="4372"/>
                    </a:lnTo>
                    <a:lnTo>
                      <a:pt x="2223" y="4714"/>
                    </a:lnTo>
                    <a:lnTo>
                      <a:pt x="1930" y="5080"/>
                    </a:lnTo>
                    <a:lnTo>
                      <a:pt x="1686" y="5422"/>
                    </a:lnTo>
                    <a:lnTo>
                      <a:pt x="1442" y="5788"/>
                    </a:lnTo>
                    <a:lnTo>
                      <a:pt x="1222" y="6179"/>
                    </a:lnTo>
                    <a:lnTo>
                      <a:pt x="1002" y="6570"/>
                    </a:lnTo>
                    <a:lnTo>
                      <a:pt x="807" y="6961"/>
                    </a:lnTo>
                    <a:lnTo>
                      <a:pt x="660" y="7376"/>
                    </a:lnTo>
                    <a:lnTo>
                      <a:pt x="489" y="7791"/>
                    </a:lnTo>
                    <a:lnTo>
                      <a:pt x="367" y="8206"/>
                    </a:lnTo>
                    <a:lnTo>
                      <a:pt x="245" y="8622"/>
                    </a:lnTo>
                    <a:lnTo>
                      <a:pt x="172" y="9061"/>
                    </a:lnTo>
                    <a:lnTo>
                      <a:pt x="98" y="9501"/>
                    </a:lnTo>
                    <a:lnTo>
                      <a:pt x="25" y="9940"/>
                    </a:lnTo>
                    <a:lnTo>
                      <a:pt x="1" y="10380"/>
                    </a:lnTo>
                    <a:lnTo>
                      <a:pt x="196" y="10111"/>
                    </a:lnTo>
                    <a:lnTo>
                      <a:pt x="465" y="9867"/>
                    </a:lnTo>
                    <a:lnTo>
                      <a:pt x="758" y="9647"/>
                    </a:lnTo>
                    <a:lnTo>
                      <a:pt x="1075" y="9452"/>
                    </a:lnTo>
                    <a:lnTo>
                      <a:pt x="1442" y="9305"/>
                    </a:lnTo>
                    <a:lnTo>
                      <a:pt x="1808" y="9183"/>
                    </a:lnTo>
                    <a:lnTo>
                      <a:pt x="2223" y="9110"/>
                    </a:lnTo>
                    <a:lnTo>
                      <a:pt x="2638" y="9086"/>
                    </a:lnTo>
                    <a:lnTo>
                      <a:pt x="2956" y="9110"/>
                    </a:lnTo>
                    <a:lnTo>
                      <a:pt x="3249" y="9134"/>
                    </a:lnTo>
                    <a:lnTo>
                      <a:pt x="3542" y="9208"/>
                    </a:lnTo>
                    <a:lnTo>
                      <a:pt x="3811" y="9281"/>
                    </a:lnTo>
                    <a:lnTo>
                      <a:pt x="4079" y="9379"/>
                    </a:lnTo>
                    <a:lnTo>
                      <a:pt x="4323" y="9501"/>
                    </a:lnTo>
                    <a:lnTo>
                      <a:pt x="4543" y="9647"/>
                    </a:lnTo>
                    <a:lnTo>
                      <a:pt x="4763" y="9794"/>
                    </a:lnTo>
                    <a:lnTo>
                      <a:pt x="4812" y="9305"/>
                    </a:lnTo>
                    <a:lnTo>
                      <a:pt x="4934" y="8573"/>
                    </a:lnTo>
                    <a:lnTo>
                      <a:pt x="5007" y="8109"/>
                    </a:lnTo>
                    <a:lnTo>
                      <a:pt x="5129" y="7620"/>
                    </a:lnTo>
                    <a:lnTo>
                      <a:pt x="5276" y="7107"/>
                    </a:lnTo>
                    <a:lnTo>
                      <a:pt x="5447" y="6546"/>
                    </a:lnTo>
                    <a:lnTo>
                      <a:pt x="5642" y="5984"/>
                    </a:lnTo>
                    <a:lnTo>
                      <a:pt x="5887" y="5373"/>
                    </a:lnTo>
                    <a:lnTo>
                      <a:pt x="6180" y="4763"/>
                    </a:lnTo>
                    <a:lnTo>
                      <a:pt x="6522" y="4152"/>
                    </a:lnTo>
                    <a:lnTo>
                      <a:pt x="6888" y="3542"/>
                    </a:lnTo>
                    <a:lnTo>
                      <a:pt x="7303" y="2931"/>
                    </a:lnTo>
                    <a:lnTo>
                      <a:pt x="7792" y="2345"/>
                    </a:lnTo>
                    <a:lnTo>
                      <a:pt x="8329" y="1783"/>
                    </a:lnTo>
                    <a:lnTo>
                      <a:pt x="8402" y="1710"/>
                    </a:lnTo>
                    <a:lnTo>
                      <a:pt x="8597" y="1710"/>
                    </a:lnTo>
                    <a:lnTo>
                      <a:pt x="8671" y="1783"/>
                    </a:lnTo>
                    <a:lnTo>
                      <a:pt x="8720" y="1856"/>
                    </a:lnTo>
                    <a:lnTo>
                      <a:pt x="8744" y="1954"/>
                    </a:lnTo>
                    <a:lnTo>
                      <a:pt x="8720" y="2027"/>
                    </a:lnTo>
                    <a:lnTo>
                      <a:pt x="8671" y="2125"/>
                    </a:lnTo>
                    <a:lnTo>
                      <a:pt x="8182" y="2662"/>
                    </a:lnTo>
                    <a:lnTo>
                      <a:pt x="7718" y="3200"/>
                    </a:lnTo>
                    <a:lnTo>
                      <a:pt x="7328" y="3786"/>
                    </a:lnTo>
                    <a:lnTo>
                      <a:pt x="6961" y="4348"/>
                    </a:lnTo>
                    <a:lnTo>
                      <a:pt x="6668" y="4934"/>
                    </a:lnTo>
                    <a:lnTo>
                      <a:pt x="6375" y="5495"/>
                    </a:lnTo>
                    <a:lnTo>
                      <a:pt x="6155" y="6082"/>
                    </a:lnTo>
                    <a:lnTo>
                      <a:pt x="5960" y="6619"/>
                    </a:lnTo>
                    <a:lnTo>
                      <a:pt x="5789" y="7156"/>
                    </a:lnTo>
                    <a:lnTo>
                      <a:pt x="5642" y="7645"/>
                    </a:lnTo>
                    <a:lnTo>
                      <a:pt x="5520" y="8109"/>
                    </a:lnTo>
                    <a:lnTo>
                      <a:pt x="5423" y="8548"/>
                    </a:lnTo>
                    <a:lnTo>
                      <a:pt x="5300" y="9257"/>
                    </a:lnTo>
                    <a:lnTo>
                      <a:pt x="5252" y="9769"/>
                    </a:lnTo>
                    <a:lnTo>
                      <a:pt x="5471" y="9623"/>
                    </a:lnTo>
                    <a:lnTo>
                      <a:pt x="5691" y="9476"/>
                    </a:lnTo>
                    <a:lnTo>
                      <a:pt x="5935" y="9379"/>
                    </a:lnTo>
                    <a:lnTo>
                      <a:pt x="6180" y="9281"/>
                    </a:lnTo>
                    <a:lnTo>
                      <a:pt x="6448" y="9208"/>
                    </a:lnTo>
                    <a:lnTo>
                      <a:pt x="6741" y="9134"/>
                    </a:lnTo>
                    <a:lnTo>
                      <a:pt x="7034" y="9110"/>
                    </a:lnTo>
                    <a:lnTo>
                      <a:pt x="7328" y="9086"/>
                    </a:lnTo>
                    <a:lnTo>
                      <a:pt x="7645" y="9110"/>
                    </a:lnTo>
                    <a:lnTo>
                      <a:pt x="7938" y="9134"/>
                    </a:lnTo>
                    <a:lnTo>
                      <a:pt x="8207" y="9208"/>
                    </a:lnTo>
                    <a:lnTo>
                      <a:pt x="8475" y="9281"/>
                    </a:lnTo>
                    <a:lnTo>
                      <a:pt x="8744" y="9379"/>
                    </a:lnTo>
                    <a:lnTo>
                      <a:pt x="8988" y="9501"/>
                    </a:lnTo>
                    <a:lnTo>
                      <a:pt x="9208" y="9623"/>
                    </a:lnTo>
                    <a:lnTo>
                      <a:pt x="9428" y="9794"/>
                    </a:lnTo>
                    <a:lnTo>
                      <a:pt x="9428" y="1954"/>
                    </a:lnTo>
                    <a:lnTo>
                      <a:pt x="9452" y="1856"/>
                    </a:lnTo>
                    <a:lnTo>
                      <a:pt x="9501" y="1783"/>
                    </a:lnTo>
                    <a:lnTo>
                      <a:pt x="9574" y="1710"/>
                    </a:lnTo>
                    <a:lnTo>
                      <a:pt x="9770" y="1710"/>
                    </a:lnTo>
                    <a:lnTo>
                      <a:pt x="9843" y="1783"/>
                    </a:lnTo>
                    <a:lnTo>
                      <a:pt x="9892" y="1856"/>
                    </a:lnTo>
                    <a:lnTo>
                      <a:pt x="9916" y="1954"/>
                    </a:lnTo>
                    <a:lnTo>
                      <a:pt x="9916" y="9794"/>
                    </a:lnTo>
                    <a:lnTo>
                      <a:pt x="10136" y="9623"/>
                    </a:lnTo>
                    <a:lnTo>
                      <a:pt x="10356" y="9501"/>
                    </a:lnTo>
                    <a:lnTo>
                      <a:pt x="10600" y="9379"/>
                    </a:lnTo>
                    <a:lnTo>
                      <a:pt x="10869" y="9281"/>
                    </a:lnTo>
                    <a:lnTo>
                      <a:pt x="11137" y="9208"/>
                    </a:lnTo>
                    <a:lnTo>
                      <a:pt x="11406" y="9134"/>
                    </a:lnTo>
                    <a:lnTo>
                      <a:pt x="11699" y="9110"/>
                    </a:lnTo>
                    <a:lnTo>
                      <a:pt x="12017" y="9086"/>
                    </a:lnTo>
                    <a:lnTo>
                      <a:pt x="12310" y="9110"/>
                    </a:lnTo>
                    <a:lnTo>
                      <a:pt x="12603" y="9134"/>
                    </a:lnTo>
                    <a:lnTo>
                      <a:pt x="12896" y="9208"/>
                    </a:lnTo>
                    <a:lnTo>
                      <a:pt x="13165" y="9281"/>
                    </a:lnTo>
                    <a:lnTo>
                      <a:pt x="13409" y="9379"/>
                    </a:lnTo>
                    <a:lnTo>
                      <a:pt x="13653" y="9476"/>
                    </a:lnTo>
                    <a:lnTo>
                      <a:pt x="13873" y="9623"/>
                    </a:lnTo>
                    <a:lnTo>
                      <a:pt x="14093" y="9769"/>
                    </a:lnTo>
                    <a:lnTo>
                      <a:pt x="14019" y="9257"/>
                    </a:lnTo>
                    <a:lnTo>
                      <a:pt x="13897" y="8548"/>
                    </a:lnTo>
                    <a:lnTo>
                      <a:pt x="13824" y="8109"/>
                    </a:lnTo>
                    <a:lnTo>
                      <a:pt x="13702" y="7645"/>
                    </a:lnTo>
                    <a:lnTo>
                      <a:pt x="13555" y="7132"/>
                    </a:lnTo>
                    <a:lnTo>
                      <a:pt x="13384" y="6619"/>
                    </a:lnTo>
                    <a:lnTo>
                      <a:pt x="13189" y="6057"/>
                    </a:lnTo>
                    <a:lnTo>
                      <a:pt x="12945" y="5495"/>
                    </a:lnTo>
                    <a:lnTo>
                      <a:pt x="12676" y="4934"/>
                    </a:lnTo>
                    <a:lnTo>
                      <a:pt x="12359" y="4348"/>
                    </a:lnTo>
                    <a:lnTo>
                      <a:pt x="12017" y="3786"/>
                    </a:lnTo>
                    <a:lnTo>
                      <a:pt x="11626" y="3200"/>
                    </a:lnTo>
                    <a:lnTo>
                      <a:pt x="11162" y="2662"/>
                    </a:lnTo>
                    <a:lnTo>
                      <a:pt x="10673" y="2125"/>
                    </a:lnTo>
                    <a:lnTo>
                      <a:pt x="10625" y="2027"/>
                    </a:lnTo>
                    <a:lnTo>
                      <a:pt x="10600" y="1954"/>
                    </a:lnTo>
                    <a:lnTo>
                      <a:pt x="10625" y="1856"/>
                    </a:lnTo>
                    <a:lnTo>
                      <a:pt x="10673" y="1783"/>
                    </a:lnTo>
                    <a:lnTo>
                      <a:pt x="10747" y="1710"/>
                    </a:lnTo>
                    <a:lnTo>
                      <a:pt x="10942" y="1710"/>
                    </a:lnTo>
                    <a:lnTo>
                      <a:pt x="11015" y="1783"/>
                    </a:lnTo>
                    <a:lnTo>
                      <a:pt x="11553" y="2345"/>
                    </a:lnTo>
                    <a:lnTo>
                      <a:pt x="12017" y="2931"/>
                    </a:lnTo>
                    <a:lnTo>
                      <a:pt x="12456" y="3542"/>
                    </a:lnTo>
                    <a:lnTo>
                      <a:pt x="12823" y="4152"/>
                    </a:lnTo>
                    <a:lnTo>
                      <a:pt x="13165" y="4787"/>
                    </a:lnTo>
                    <a:lnTo>
                      <a:pt x="13458" y="5373"/>
                    </a:lnTo>
                    <a:lnTo>
                      <a:pt x="13702" y="5984"/>
                    </a:lnTo>
                    <a:lnTo>
                      <a:pt x="13897" y="6546"/>
                    </a:lnTo>
                    <a:lnTo>
                      <a:pt x="14068" y="7107"/>
                    </a:lnTo>
                    <a:lnTo>
                      <a:pt x="14215" y="7620"/>
                    </a:lnTo>
                    <a:lnTo>
                      <a:pt x="14337" y="8109"/>
                    </a:lnTo>
                    <a:lnTo>
                      <a:pt x="14410" y="8573"/>
                    </a:lnTo>
                    <a:lnTo>
                      <a:pt x="14532" y="9305"/>
                    </a:lnTo>
                    <a:lnTo>
                      <a:pt x="14581" y="9794"/>
                    </a:lnTo>
                    <a:lnTo>
                      <a:pt x="14801" y="9647"/>
                    </a:lnTo>
                    <a:lnTo>
                      <a:pt x="15021" y="9501"/>
                    </a:lnTo>
                    <a:lnTo>
                      <a:pt x="15265" y="9379"/>
                    </a:lnTo>
                    <a:lnTo>
                      <a:pt x="15534" y="9281"/>
                    </a:lnTo>
                    <a:lnTo>
                      <a:pt x="15802" y="9208"/>
                    </a:lnTo>
                    <a:lnTo>
                      <a:pt x="16095" y="9134"/>
                    </a:lnTo>
                    <a:lnTo>
                      <a:pt x="16388" y="9110"/>
                    </a:lnTo>
                    <a:lnTo>
                      <a:pt x="16706" y="9086"/>
                    </a:lnTo>
                    <a:lnTo>
                      <a:pt x="17121" y="9110"/>
                    </a:lnTo>
                    <a:lnTo>
                      <a:pt x="17536" y="9183"/>
                    </a:lnTo>
                    <a:lnTo>
                      <a:pt x="17903" y="9305"/>
                    </a:lnTo>
                    <a:lnTo>
                      <a:pt x="18269" y="9452"/>
                    </a:lnTo>
                    <a:lnTo>
                      <a:pt x="18587" y="9647"/>
                    </a:lnTo>
                    <a:lnTo>
                      <a:pt x="18880" y="9867"/>
                    </a:lnTo>
                    <a:lnTo>
                      <a:pt x="19148" y="10111"/>
                    </a:lnTo>
                    <a:lnTo>
                      <a:pt x="19344" y="10380"/>
                    </a:lnTo>
                    <a:lnTo>
                      <a:pt x="19319" y="9940"/>
                    </a:lnTo>
                    <a:lnTo>
                      <a:pt x="19246" y="9501"/>
                    </a:lnTo>
                    <a:lnTo>
                      <a:pt x="19173" y="9061"/>
                    </a:lnTo>
                    <a:lnTo>
                      <a:pt x="19099" y="8622"/>
                    </a:lnTo>
                    <a:lnTo>
                      <a:pt x="18977" y="8206"/>
                    </a:lnTo>
                    <a:lnTo>
                      <a:pt x="18855" y="7791"/>
                    </a:lnTo>
                    <a:lnTo>
                      <a:pt x="18684" y="7376"/>
                    </a:lnTo>
                    <a:lnTo>
                      <a:pt x="18538" y="6961"/>
                    </a:lnTo>
                    <a:lnTo>
                      <a:pt x="18342" y="6570"/>
                    </a:lnTo>
                    <a:lnTo>
                      <a:pt x="18122" y="6179"/>
                    </a:lnTo>
                    <a:lnTo>
                      <a:pt x="17903" y="5788"/>
                    </a:lnTo>
                    <a:lnTo>
                      <a:pt x="17658" y="5422"/>
                    </a:lnTo>
                    <a:lnTo>
                      <a:pt x="17414" y="5080"/>
                    </a:lnTo>
                    <a:lnTo>
                      <a:pt x="17121" y="4714"/>
                    </a:lnTo>
                    <a:lnTo>
                      <a:pt x="16828" y="4372"/>
                    </a:lnTo>
                    <a:lnTo>
                      <a:pt x="16511" y="4054"/>
                    </a:lnTo>
                    <a:lnTo>
                      <a:pt x="16193" y="3761"/>
                    </a:lnTo>
                    <a:lnTo>
                      <a:pt x="15876" y="3468"/>
                    </a:lnTo>
                    <a:lnTo>
                      <a:pt x="15534" y="3175"/>
                    </a:lnTo>
                    <a:lnTo>
                      <a:pt x="15167" y="2931"/>
                    </a:lnTo>
                    <a:lnTo>
                      <a:pt x="14801" y="2687"/>
                    </a:lnTo>
                    <a:lnTo>
                      <a:pt x="14435" y="2467"/>
                    </a:lnTo>
                    <a:lnTo>
                      <a:pt x="14044" y="2247"/>
                    </a:lnTo>
                    <a:lnTo>
                      <a:pt x="13653" y="2076"/>
                    </a:lnTo>
                    <a:lnTo>
                      <a:pt x="13262" y="1905"/>
                    </a:lnTo>
                    <a:lnTo>
                      <a:pt x="12847" y="1759"/>
                    </a:lnTo>
                    <a:lnTo>
                      <a:pt x="12432" y="1612"/>
                    </a:lnTo>
                    <a:lnTo>
                      <a:pt x="12017" y="1514"/>
                    </a:lnTo>
                    <a:lnTo>
                      <a:pt x="11577" y="1417"/>
                    </a:lnTo>
                    <a:lnTo>
                      <a:pt x="11162" y="1343"/>
                    </a:lnTo>
                    <a:lnTo>
                      <a:pt x="10722" y="1270"/>
                    </a:lnTo>
                    <a:lnTo>
                      <a:pt x="10283" y="1246"/>
                    </a:lnTo>
                    <a:lnTo>
                      <a:pt x="10283" y="611"/>
                    </a:lnTo>
                    <a:lnTo>
                      <a:pt x="10258" y="489"/>
                    </a:lnTo>
                    <a:lnTo>
                      <a:pt x="10234" y="367"/>
                    </a:lnTo>
                    <a:lnTo>
                      <a:pt x="10185" y="269"/>
                    </a:lnTo>
                    <a:lnTo>
                      <a:pt x="10112" y="196"/>
                    </a:lnTo>
                    <a:lnTo>
                      <a:pt x="10014" y="122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</p:grpSp>
        <p:cxnSp>
          <p:nvCxnSpPr>
            <p:cNvPr id="133" name="Conector angular 132"/>
            <p:cNvCxnSpPr/>
            <p:nvPr/>
          </p:nvCxnSpPr>
          <p:spPr>
            <a:xfrm rot="10800000">
              <a:off x="3773842" y="1643994"/>
              <a:ext cx="697012" cy="358446"/>
            </a:xfrm>
            <a:prstGeom prst="bentConnector3">
              <a:avLst>
                <a:gd name="adj1" fmla="val -941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ipse 133"/>
            <p:cNvSpPr/>
            <p:nvPr/>
          </p:nvSpPr>
          <p:spPr>
            <a:xfrm>
              <a:off x="3062146" y="1275614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48000">
                  <a:srgbClr val="53D624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grpSp>
          <p:nvGrpSpPr>
            <p:cNvPr id="135" name="Shape 385"/>
            <p:cNvGrpSpPr>
              <a:grpSpLocks/>
            </p:cNvGrpSpPr>
            <p:nvPr/>
          </p:nvGrpSpPr>
          <p:grpSpPr bwMode="auto">
            <a:xfrm>
              <a:off x="3250481" y="1427253"/>
              <a:ext cx="319833" cy="401415"/>
              <a:chOff x="584925" y="922575"/>
              <a:chExt cx="415200" cy="502525"/>
            </a:xfrm>
            <a:solidFill>
              <a:schemeClr val="bg1"/>
            </a:solidFill>
          </p:grpSpPr>
          <p:sp>
            <p:nvSpPr>
              <p:cNvPr id="146" name="Shape 386"/>
              <p:cNvSpPr>
                <a:spLocks noChangeArrowheads="1"/>
              </p:cNvSpPr>
              <p:nvPr/>
            </p:nvSpPr>
            <p:spPr bwMode="auto">
              <a:xfrm>
                <a:off x="584925" y="961025"/>
                <a:ext cx="378575" cy="464075"/>
              </a:xfrm>
              <a:custGeom>
                <a:avLst/>
                <a:gdLst>
                  <a:gd name="T0" fmla="*/ 0 w 15143"/>
                  <a:gd name="T1" fmla="*/ 0 h 18563"/>
                  <a:gd name="T2" fmla="*/ 15143 w 15143"/>
                  <a:gd name="T3" fmla="*/ 18563 h 18563"/>
                </a:gdLst>
                <a:ahLst/>
                <a:cxnLst/>
                <a:rect l="T0" t="T1" r="T2" b="T3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  <p:sp>
            <p:nvSpPr>
              <p:cNvPr id="147" name="Shape 387"/>
              <p:cNvSpPr>
                <a:spLocks noChangeArrowheads="1"/>
              </p:cNvSpPr>
              <p:nvPr/>
            </p:nvSpPr>
            <p:spPr bwMode="auto">
              <a:xfrm>
                <a:off x="621550" y="922575"/>
                <a:ext cx="378575" cy="464050"/>
              </a:xfrm>
              <a:custGeom>
                <a:avLst/>
                <a:gdLst>
                  <a:gd name="T0" fmla="*/ 0 w 15143"/>
                  <a:gd name="T1" fmla="*/ 0 h 18562"/>
                  <a:gd name="T2" fmla="*/ 15143 w 15143"/>
                  <a:gd name="T3" fmla="*/ 18562 h 18562"/>
                </a:gdLst>
                <a:ahLst/>
                <a:cxnLst/>
                <a:rect l="T0" t="T1" r="T2" b="T3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  <p:sp>
            <p:nvSpPr>
              <p:cNvPr id="148" name="Shape 388"/>
              <p:cNvSpPr>
                <a:spLocks noChangeArrowheads="1"/>
              </p:cNvSpPr>
              <p:nvPr/>
            </p:nvSpPr>
            <p:spPr bwMode="auto">
              <a:xfrm>
                <a:off x="915850" y="922575"/>
                <a:ext cx="84275" cy="84275"/>
              </a:xfrm>
              <a:custGeom>
                <a:avLst/>
                <a:gdLst>
                  <a:gd name="T0" fmla="*/ 0 w 3371"/>
                  <a:gd name="T1" fmla="*/ 0 h 3371"/>
                  <a:gd name="T2" fmla="*/ 3371 w 3371"/>
                  <a:gd name="T3" fmla="*/ 3371 h 3371"/>
                </a:gdLst>
                <a:ahLst/>
                <a:cxnLst/>
                <a:rect l="T0" t="T1" r="T2" b="T3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1200" dirty="0">
                  <a:latin typeface="Roboto Thin"/>
                </a:endParaRPr>
              </a:p>
            </p:txBody>
          </p:sp>
        </p:grpSp>
        <p:sp>
          <p:nvSpPr>
            <p:cNvPr id="136" name="Elipse 135"/>
            <p:cNvSpPr/>
            <p:nvPr/>
          </p:nvSpPr>
          <p:spPr>
            <a:xfrm>
              <a:off x="4703515" y="697150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9F4B9"/>
                </a:gs>
                <a:gs pos="46000">
                  <a:srgbClr val="FAEC84"/>
                </a:gs>
                <a:gs pos="100000">
                  <a:srgbClr val="FFC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grpSp>
          <p:nvGrpSpPr>
            <p:cNvPr id="138" name="Shape 490"/>
            <p:cNvGrpSpPr>
              <a:grpSpLocks/>
            </p:cNvGrpSpPr>
            <p:nvPr/>
          </p:nvGrpSpPr>
          <p:grpSpPr bwMode="auto">
            <a:xfrm>
              <a:off x="4861541" y="850874"/>
              <a:ext cx="431814" cy="424740"/>
              <a:chOff x="5255200" y="3006475"/>
              <a:chExt cx="511700" cy="378575"/>
            </a:xfrm>
          </p:grpSpPr>
          <p:sp>
            <p:nvSpPr>
              <p:cNvPr id="144" name="Shape 491"/>
              <p:cNvSpPr>
                <a:spLocks noChangeArrowheads="1"/>
              </p:cNvSpPr>
              <p:nvPr/>
            </p:nvSpPr>
            <p:spPr bwMode="auto">
              <a:xfrm>
                <a:off x="5255200" y="3006475"/>
                <a:ext cx="349900" cy="349875"/>
              </a:xfrm>
              <a:custGeom>
                <a:avLst/>
                <a:gdLst>
                  <a:gd name="T0" fmla="*/ 2147483646 w 13996"/>
                  <a:gd name="T1" fmla="*/ 2147483646 h 13995"/>
                  <a:gd name="T2" fmla="*/ 2147483646 w 13996"/>
                  <a:gd name="T3" fmla="*/ 2147483646 h 13995"/>
                  <a:gd name="T4" fmla="*/ 2147483646 w 13996"/>
                  <a:gd name="T5" fmla="*/ 2147483646 h 13995"/>
                  <a:gd name="T6" fmla="*/ 2147483646 w 13996"/>
                  <a:gd name="T7" fmla="*/ 2147483646 h 13995"/>
                  <a:gd name="T8" fmla="*/ 2147483646 w 13996"/>
                  <a:gd name="T9" fmla="*/ 2147483646 h 13995"/>
                  <a:gd name="T10" fmla="*/ 2147483646 w 13996"/>
                  <a:gd name="T11" fmla="*/ 2147483646 h 13995"/>
                  <a:gd name="T12" fmla="*/ 2147483646 w 13996"/>
                  <a:gd name="T13" fmla="*/ 2147483646 h 13995"/>
                  <a:gd name="T14" fmla="*/ 2147483646 w 13996"/>
                  <a:gd name="T15" fmla="*/ 2147483646 h 13995"/>
                  <a:gd name="T16" fmla="*/ 2147483646 w 13996"/>
                  <a:gd name="T17" fmla="*/ 2147483646 h 13995"/>
                  <a:gd name="T18" fmla="*/ 2147483646 w 13996"/>
                  <a:gd name="T19" fmla="*/ 2147483646 h 13995"/>
                  <a:gd name="T20" fmla="*/ 2147483646 w 13996"/>
                  <a:gd name="T21" fmla="*/ 2147483646 h 13995"/>
                  <a:gd name="T22" fmla="*/ 2147483646 w 13996"/>
                  <a:gd name="T23" fmla="*/ 2147483646 h 13995"/>
                  <a:gd name="T24" fmla="*/ 2147483646 w 13996"/>
                  <a:gd name="T25" fmla="*/ 2147483646 h 13995"/>
                  <a:gd name="T26" fmla="*/ 2147483646 w 13996"/>
                  <a:gd name="T27" fmla="*/ 2147483646 h 13995"/>
                  <a:gd name="T28" fmla="*/ 2147483646 w 13996"/>
                  <a:gd name="T29" fmla="*/ 2147483646 h 13995"/>
                  <a:gd name="T30" fmla="*/ 2147483646 w 13996"/>
                  <a:gd name="T31" fmla="*/ 2147483646 h 13995"/>
                  <a:gd name="T32" fmla="*/ 2147483646 w 13996"/>
                  <a:gd name="T33" fmla="*/ 2147483646 h 13995"/>
                  <a:gd name="T34" fmla="*/ 2147483646 w 13996"/>
                  <a:gd name="T35" fmla="*/ 2147483646 h 13995"/>
                  <a:gd name="T36" fmla="*/ 2147483646 w 13996"/>
                  <a:gd name="T37" fmla="*/ 2147483646 h 13995"/>
                  <a:gd name="T38" fmla="*/ 2147483646 w 13996"/>
                  <a:gd name="T39" fmla="*/ 2147483646 h 13995"/>
                  <a:gd name="T40" fmla="*/ 2147483646 w 13996"/>
                  <a:gd name="T41" fmla="*/ 2147483646 h 13995"/>
                  <a:gd name="T42" fmla="*/ 2147483646 w 13996"/>
                  <a:gd name="T43" fmla="*/ 2147483646 h 13995"/>
                  <a:gd name="T44" fmla="*/ 2147483646 w 13996"/>
                  <a:gd name="T45" fmla="*/ 2147483646 h 13995"/>
                  <a:gd name="T46" fmla="*/ 2147483646 w 13996"/>
                  <a:gd name="T47" fmla="*/ 2147483646 h 13995"/>
                  <a:gd name="T48" fmla="*/ 2147483646 w 13996"/>
                  <a:gd name="T49" fmla="*/ 2147483646 h 13995"/>
                  <a:gd name="T50" fmla="*/ 2147483646 w 13996"/>
                  <a:gd name="T51" fmla="*/ 2147483646 h 13995"/>
                  <a:gd name="T52" fmla="*/ 2147483646 w 13996"/>
                  <a:gd name="T53" fmla="*/ 2147483646 h 13995"/>
                  <a:gd name="T54" fmla="*/ 2147483646 w 13996"/>
                  <a:gd name="T55" fmla="*/ 2147483646 h 13995"/>
                  <a:gd name="T56" fmla="*/ 2147483646 w 13996"/>
                  <a:gd name="T57" fmla="*/ 2147483646 h 13995"/>
                  <a:gd name="T58" fmla="*/ 2147483646 w 13996"/>
                  <a:gd name="T59" fmla="*/ 2147483646 h 13995"/>
                  <a:gd name="T60" fmla="*/ 2147483646 w 13996"/>
                  <a:gd name="T61" fmla="*/ 2147483646 h 13995"/>
                  <a:gd name="T62" fmla="*/ 2147483646 w 13996"/>
                  <a:gd name="T63" fmla="*/ 2147483646 h 13995"/>
                  <a:gd name="T64" fmla="*/ 2147483646 w 13996"/>
                  <a:gd name="T65" fmla="*/ 2147483646 h 13995"/>
                  <a:gd name="T66" fmla="*/ 2147483646 w 13996"/>
                  <a:gd name="T67" fmla="*/ 2147483646 h 13995"/>
                  <a:gd name="T68" fmla="*/ 2147483646 w 13996"/>
                  <a:gd name="T69" fmla="*/ 2147483646 h 13995"/>
                  <a:gd name="T70" fmla="*/ 2147483646 w 13996"/>
                  <a:gd name="T71" fmla="*/ 2147483646 h 13995"/>
                  <a:gd name="T72" fmla="*/ 2147483646 w 13996"/>
                  <a:gd name="T73" fmla="*/ 2147483646 h 13995"/>
                  <a:gd name="T74" fmla="*/ 2147483646 w 13996"/>
                  <a:gd name="T75" fmla="*/ 2147483646 h 13995"/>
                  <a:gd name="T76" fmla="*/ 2147483646 w 13996"/>
                  <a:gd name="T77" fmla="*/ 2147483646 h 13995"/>
                  <a:gd name="T78" fmla="*/ 2147483646 w 13996"/>
                  <a:gd name="T79" fmla="*/ 2147483646 h 13995"/>
                  <a:gd name="T80" fmla="*/ 2147483646 w 13996"/>
                  <a:gd name="T81" fmla="*/ 2147483646 h 13995"/>
                  <a:gd name="T82" fmla="*/ 2147483646 w 13996"/>
                  <a:gd name="T83" fmla="*/ 2147483646 h 13995"/>
                  <a:gd name="T84" fmla="*/ 2147483646 w 13996"/>
                  <a:gd name="T85" fmla="*/ 2147483646 h 13995"/>
                  <a:gd name="T86" fmla="*/ 2147483646 w 13996"/>
                  <a:gd name="T87" fmla="*/ 2147483646 h 13995"/>
                  <a:gd name="T88" fmla="*/ 2147483646 w 13996"/>
                  <a:gd name="T89" fmla="*/ 2147483646 h 13995"/>
                  <a:gd name="T90" fmla="*/ 2147483646 w 13996"/>
                  <a:gd name="T91" fmla="*/ 2147483646 h 13995"/>
                  <a:gd name="T92" fmla="*/ 2147483646 w 13996"/>
                  <a:gd name="T93" fmla="*/ 2147483646 h 13995"/>
                  <a:gd name="T94" fmla="*/ 2147483646 w 13996"/>
                  <a:gd name="T95" fmla="*/ 2147483646 h 13995"/>
                  <a:gd name="T96" fmla="*/ 2147483646 w 13996"/>
                  <a:gd name="T97" fmla="*/ 2147483646 h 13995"/>
                  <a:gd name="T98" fmla="*/ 2147483646 w 13996"/>
                  <a:gd name="T99" fmla="*/ 2147483646 h 13995"/>
                  <a:gd name="T100" fmla="*/ 2147483646 w 13996"/>
                  <a:gd name="T101" fmla="*/ 2147483646 h 13995"/>
                  <a:gd name="T102" fmla="*/ 2147483646 w 13996"/>
                  <a:gd name="T103" fmla="*/ 2147483646 h 13995"/>
                  <a:gd name="T104" fmla="*/ 2147483646 w 13996"/>
                  <a:gd name="T105" fmla="*/ 2147483646 h 13995"/>
                  <a:gd name="T106" fmla="*/ 2147483646 w 13996"/>
                  <a:gd name="T107" fmla="*/ 2147483646 h 13995"/>
                  <a:gd name="T108" fmla="*/ 2147483646 w 13996"/>
                  <a:gd name="T109" fmla="*/ 2147483646 h 13995"/>
                  <a:gd name="T110" fmla="*/ 2147483646 w 13996"/>
                  <a:gd name="T111" fmla="*/ 2147483646 h 13995"/>
                  <a:gd name="T112" fmla="*/ 2147483646 w 13996"/>
                  <a:gd name="T113" fmla="*/ 2147483646 h 13995"/>
                  <a:gd name="T114" fmla="*/ 2147483646 w 13996"/>
                  <a:gd name="T115" fmla="*/ 2147483646 h 13995"/>
                  <a:gd name="T116" fmla="*/ 2147483646 w 13996"/>
                  <a:gd name="T117" fmla="*/ 2147483646 h 13995"/>
                  <a:gd name="T118" fmla="*/ 2147483646 w 13996"/>
                  <a:gd name="T119" fmla="*/ 2147483646 h 13995"/>
                  <a:gd name="T120" fmla="*/ 2147483646 w 13996"/>
                  <a:gd name="T121" fmla="*/ 2147483646 h 139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996"/>
                  <a:gd name="T184" fmla="*/ 0 h 13995"/>
                  <a:gd name="T185" fmla="*/ 13996 w 13996"/>
                  <a:gd name="T186" fmla="*/ 13995 h 139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lnTo>
                      <a:pt x="6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45" name="Shape 492"/>
              <p:cNvSpPr>
                <a:spLocks noChangeArrowheads="1"/>
              </p:cNvSpPr>
              <p:nvPr/>
            </p:nvSpPr>
            <p:spPr bwMode="auto">
              <a:xfrm>
                <a:off x="5567825" y="3185975"/>
                <a:ext cx="199075" cy="199075"/>
              </a:xfrm>
              <a:custGeom>
                <a:avLst/>
                <a:gdLst>
                  <a:gd name="T0" fmla="*/ 2147483646 w 7963"/>
                  <a:gd name="T1" fmla="*/ 2147483646 h 7963"/>
                  <a:gd name="T2" fmla="*/ 2147483646 w 7963"/>
                  <a:gd name="T3" fmla="*/ 2147483646 h 7963"/>
                  <a:gd name="T4" fmla="*/ 2147483646 w 7963"/>
                  <a:gd name="T5" fmla="*/ 2147483646 h 7963"/>
                  <a:gd name="T6" fmla="*/ 2147483646 w 7963"/>
                  <a:gd name="T7" fmla="*/ 2147483646 h 7963"/>
                  <a:gd name="T8" fmla="*/ 2147483646 w 7963"/>
                  <a:gd name="T9" fmla="*/ 2147483646 h 7963"/>
                  <a:gd name="T10" fmla="*/ 2147483646 w 7963"/>
                  <a:gd name="T11" fmla="*/ 2147483646 h 7963"/>
                  <a:gd name="T12" fmla="*/ 2147483646 w 7963"/>
                  <a:gd name="T13" fmla="*/ 2147483646 h 7963"/>
                  <a:gd name="T14" fmla="*/ 2147483646 w 7963"/>
                  <a:gd name="T15" fmla="*/ 2147483646 h 7963"/>
                  <a:gd name="T16" fmla="*/ 2147483646 w 7963"/>
                  <a:gd name="T17" fmla="*/ 2147483646 h 7963"/>
                  <a:gd name="T18" fmla="*/ 2147483646 w 7963"/>
                  <a:gd name="T19" fmla="*/ 2147483646 h 7963"/>
                  <a:gd name="T20" fmla="*/ 2147483646 w 7963"/>
                  <a:gd name="T21" fmla="*/ 2147483646 h 7963"/>
                  <a:gd name="T22" fmla="*/ 2147483646 w 7963"/>
                  <a:gd name="T23" fmla="*/ 2147483646 h 7963"/>
                  <a:gd name="T24" fmla="*/ 2147483646 w 7963"/>
                  <a:gd name="T25" fmla="*/ 2147483646 h 7963"/>
                  <a:gd name="T26" fmla="*/ 2147483646 w 7963"/>
                  <a:gd name="T27" fmla="*/ 2147483646 h 7963"/>
                  <a:gd name="T28" fmla="*/ 2147483646 w 7963"/>
                  <a:gd name="T29" fmla="*/ 2147483646 h 7963"/>
                  <a:gd name="T30" fmla="*/ 2147483646 w 7963"/>
                  <a:gd name="T31" fmla="*/ 2147483646 h 7963"/>
                  <a:gd name="T32" fmla="*/ 2147483646 w 7963"/>
                  <a:gd name="T33" fmla="*/ 2147483646 h 7963"/>
                  <a:gd name="T34" fmla="*/ 2147483646 w 7963"/>
                  <a:gd name="T35" fmla="*/ 2147483646 h 7963"/>
                  <a:gd name="T36" fmla="*/ 2147483646 w 7963"/>
                  <a:gd name="T37" fmla="*/ 2147483646 h 7963"/>
                  <a:gd name="T38" fmla="*/ 2147483646 w 7963"/>
                  <a:gd name="T39" fmla="*/ 2147483646 h 7963"/>
                  <a:gd name="T40" fmla="*/ 2147483646 w 7963"/>
                  <a:gd name="T41" fmla="*/ 2147483646 h 7963"/>
                  <a:gd name="T42" fmla="*/ 2147483646 w 7963"/>
                  <a:gd name="T43" fmla="*/ 2147483646 h 7963"/>
                  <a:gd name="T44" fmla="*/ 2147483646 w 7963"/>
                  <a:gd name="T45" fmla="*/ 2147483646 h 7963"/>
                  <a:gd name="T46" fmla="*/ 2147483646 w 7963"/>
                  <a:gd name="T47" fmla="*/ 2147483646 h 7963"/>
                  <a:gd name="T48" fmla="*/ 2147483646 w 7963"/>
                  <a:gd name="T49" fmla="*/ 2147483646 h 7963"/>
                  <a:gd name="T50" fmla="*/ 2147483646 w 7963"/>
                  <a:gd name="T51" fmla="*/ 2147483646 h 7963"/>
                  <a:gd name="T52" fmla="*/ 2147483646 w 7963"/>
                  <a:gd name="T53" fmla="*/ 2147483646 h 7963"/>
                  <a:gd name="T54" fmla="*/ 2147483646 w 7963"/>
                  <a:gd name="T55" fmla="*/ 2147483646 h 7963"/>
                  <a:gd name="T56" fmla="*/ 2147483646 w 7963"/>
                  <a:gd name="T57" fmla="*/ 2147483646 h 7963"/>
                  <a:gd name="T58" fmla="*/ 2147483646 w 7963"/>
                  <a:gd name="T59" fmla="*/ 2147483646 h 7963"/>
                  <a:gd name="T60" fmla="*/ 2147483646 w 7963"/>
                  <a:gd name="T61" fmla="*/ 2147483646 h 7963"/>
                  <a:gd name="T62" fmla="*/ 2147483646 w 7963"/>
                  <a:gd name="T63" fmla="*/ 2147483646 h 7963"/>
                  <a:gd name="T64" fmla="*/ 2147483646 w 7963"/>
                  <a:gd name="T65" fmla="*/ 2147483646 h 7963"/>
                  <a:gd name="T66" fmla="*/ 2147483646 w 7963"/>
                  <a:gd name="T67" fmla="*/ 2147483646 h 7963"/>
                  <a:gd name="T68" fmla="*/ 2147483646 w 7963"/>
                  <a:gd name="T69" fmla="*/ 2147483646 h 7963"/>
                  <a:gd name="T70" fmla="*/ 2147483646 w 7963"/>
                  <a:gd name="T71" fmla="*/ 2147483646 h 7963"/>
                  <a:gd name="T72" fmla="*/ 2147483646 w 7963"/>
                  <a:gd name="T73" fmla="*/ 2147483646 h 7963"/>
                  <a:gd name="T74" fmla="*/ 2147483646 w 7963"/>
                  <a:gd name="T75" fmla="*/ 2147483646 h 7963"/>
                  <a:gd name="T76" fmla="*/ 2147483646 w 7963"/>
                  <a:gd name="T77" fmla="*/ 2147483646 h 7963"/>
                  <a:gd name="T78" fmla="*/ 2147483646 w 7963"/>
                  <a:gd name="T79" fmla="*/ 2147483646 h 7963"/>
                  <a:gd name="T80" fmla="*/ 2147483646 w 7963"/>
                  <a:gd name="T81" fmla="*/ 2147483646 h 7963"/>
                  <a:gd name="T82" fmla="*/ 2147483646 w 7963"/>
                  <a:gd name="T83" fmla="*/ 2147483646 h 7963"/>
                  <a:gd name="T84" fmla="*/ 2147483646 w 7963"/>
                  <a:gd name="T85" fmla="*/ 2147483646 h 7963"/>
                  <a:gd name="T86" fmla="*/ 2147483646 w 7963"/>
                  <a:gd name="T87" fmla="*/ 2147483646 h 7963"/>
                  <a:gd name="T88" fmla="*/ 2147483646 w 7963"/>
                  <a:gd name="T89" fmla="*/ 2147483646 h 7963"/>
                  <a:gd name="T90" fmla="*/ 2147483646 w 7963"/>
                  <a:gd name="T91" fmla="*/ 2147483646 h 7963"/>
                  <a:gd name="T92" fmla="*/ 2147483646 w 7963"/>
                  <a:gd name="T93" fmla="*/ 2147483646 h 7963"/>
                  <a:gd name="T94" fmla="*/ 2147483646 w 7963"/>
                  <a:gd name="T95" fmla="*/ 2147483646 h 7963"/>
                  <a:gd name="T96" fmla="*/ 2147483646 w 7963"/>
                  <a:gd name="T97" fmla="*/ 2147483646 h 79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63"/>
                  <a:gd name="T148" fmla="*/ 0 h 7963"/>
                  <a:gd name="T149" fmla="*/ 7963 w 7963"/>
                  <a:gd name="T150" fmla="*/ 7963 h 79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</p:grpSp>
        <p:sp>
          <p:nvSpPr>
            <p:cNvPr id="139" name="Elipse 138"/>
            <p:cNvSpPr/>
            <p:nvPr/>
          </p:nvSpPr>
          <p:spPr>
            <a:xfrm>
              <a:off x="6084627" y="1270941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cxnSp>
          <p:nvCxnSpPr>
            <p:cNvPr id="140" name="Conector angular 139"/>
            <p:cNvCxnSpPr/>
            <p:nvPr/>
          </p:nvCxnSpPr>
          <p:spPr>
            <a:xfrm flipV="1">
              <a:off x="5439622" y="1648340"/>
              <a:ext cx="645005" cy="410147"/>
            </a:xfrm>
            <a:prstGeom prst="bentConnector3">
              <a:avLst>
                <a:gd name="adj1" fmla="val -70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Shape 524"/>
            <p:cNvGrpSpPr>
              <a:grpSpLocks/>
            </p:cNvGrpSpPr>
            <p:nvPr/>
          </p:nvGrpSpPr>
          <p:grpSpPr bwMode="auto">
            <a:xfrm>
              <a:off x="6237424" y="1409263"/>
              <a:ext cx="466607" cy="427205"/>
              <a:chOff x="4610450" y="3703750"/>
              <a:chExt cx="453050" cy="332175"/>
            </a:xfrm>
            <a:solidFill>
              <a:schemeClr val="bg1"/>
            </a:solidFill>
          </p:grpSpPr>
          <p:sp>
            <p:nvSpPr>
              <p:cNvPr id="142" name="Shape 525"/>
              <p:cNvSpPr>
                <a:spLocks noChangeArrowheads="1"/>
              </p:cNvSpPr>
              <p:nvPr/>
            </p:nvSpPr>
            <p:spPr bwMode="auto">
              <a:xfrm>
                <a:off x="4610450" y="3703750"/>
                <a:ext cx="453050" cy="332175"/>
              </a:xfrm>
              <a:custGeom>
                <a:avLst/>
                <a:gdLst>
                  <a:gd name="T0" fmla="*/ 2147483646 w 18122"/>
                  <a:gd name="T1" fmla="*/ 0 h 13287"/>
                  <a:gd name="T2" fmla="*/ 2147483646 w 18122"/>
                  <a:gd name="T3" fmla="*/ 2147483646 h 13287"/>
                  <a:gd name="T4" fmla="*/ 2147483646 w 18122"/>
                  <a:gd name="T5" fmla="*/ 2147483646 h 13287"/>
                  <a:gd name="T6" fmla="*/ 2147483646 w 18122"/>
                  <a:gd name="T7" fmla="*/ 2147483646 h 13287"/>
                  <a:gd name="T8" fmla="*/ 2147483646 w 18122"/>
                  <a:gd name="T9" fmla="*/ 2147483646 h 13287"/>
                  <a:gd name="T10" fmla="*/ 2147483646 w 18122"/>
                  <a:gd name="T11" fmla="*/ 2147483646 h 13287"/>
                  <a:gd name="T12" fmla="*/ 0 w 18122"/>
                  <a:gd name="T13" fmla="*/ 2147483646 h 13287"/>
                  <a:gd name="T14" fmla="*/ 0 w 18122"/>
                  <a:gd name="T15" fmla="*/ 2147483646 h 13287"/>
                  <a:gd name="T16" fmla="*/ 0 w 18122"/>
                  <a:gd name="T17" fmla="*/ 2147483646 h 13287"/>
                  <a:gd name="T18" fmla="*/ 0 w 18122"/>
                  <a:gd name="T19" fmla="*/ 2147483646 h 13287"/>
                  <a:gd name="T20" fmla="*/ 2147483646 w 18122"/>
                  <a:gd name="T21" fmla="*/ 2147483646 h 13287"/>
                  <a:gd name="T22" fmla="*/ 2147483646 w 18122"/>
                  <a:gd name="T23" fmla="*/ 2147483646 h 13287"/>
                  <a:gd name="T24" fmla="*/ 2147483646 w 18122"/>
                  <a:gd name="T25" fmla="*/ 2147483646 h 13287"/>
                  <a:gd name="T26" fmla="*/ 2147483646 w 18122"/>
                  <a:gd name="T27" fmla="*/ 2147483646 h 13287"/>
                  <a:gd name="T28" fmla="*/ 2147483646 w 18122"/>
                  <a:gd name="T29" fmla="*/ 2147483646 h 13287"/>
                  <a:gd name="T30" fmla="*/ 2147483646 w 18122"/>
                  <a:gd name="T31" fmla="*/ 2147483646 h 13287"/>
                  <a:gd name="T32" fmla="*/ 2147483646 w 18122"/>
                  <a:gd name="T33" fmla="*/ 2147483646 h 13287"/>
                  <a:gd name="T34" fmla="*/ 2147483646 w 18122"/>
                  <a:gd name="T35" fmla="*/ 2147483646 h 13287"/>
                  <a:gd name="T36" fmla="*/ 2147483646 w 18122"/>
                  <a:gd name="T37" fmla="*/ 2147483646 h 13287"/>
                  <a:gd name="T38" fmla="*/ 2147483646 w 18122"/>
                  <a:gd name="T39" fmla="*/ 2147483646 h 13287"/>
                  <a:gd name="T40" fmla="*/ 2147483646 w 18122"/>
                  <a:gd name="T41" fmla="*/ 2147483646 h 13287"/>
                  <a:gd name="T42" fmla="*/ 2147483646 w 18122"/>
                  <a:gd name="T43" fmla="*/ 2147483646 h 13287"/>
                  <a:gd name="T44" fmla="*/ 2147483646 w 18122"/>
                  <a:gd name="T45" fmla="*/ 2147483646 h 13287"/>
                  <a:gd name="T46" fmla="*/ 2147483646 w 18122"/>
                  <a:gd name="T47" fmla="*/ 2147483646 h 13287"/>
                  <a:gd name="T48" fmla="*/ 2147483646 w 18122"/>
                  <a:gd name="T49" fmla="*/ 2147483646 h 13287"/>
                  <a:gd name="T50" fmla="*/ 2147483646 w 18122"/>
                  <a:gd name="T51" fmla="*/ 2147483646 h 13287"/>
                  <a:gd name="T52" fmla="*/ 2147483646 w 18122"/>
                  <a:gd name="T53" fmla="*/ 2147483646 h 13287"/>
                  <a:gd name="T54" fmla="*/ 2147483646 w 18122"/>
                  <a:gd name="T55" fmla="*/ 2147483646 h 13287"/>
                  <a:gd name="T56" fmla="*/ 2147483646 w 18122"/>
                  <a:gd name="T57" fmla="*/ 2147483646 h 13287"/>
                  <a:gd name="T58" fmla="*/ 2147483646 w 18122"/>
                  <a:gd name="T59" fmla="*/ 2147483646 h 13287"/>
                  <a:gd name="T60" fmla="*/ 2147483646 w 18122"/>
                  <a:gd name="T61" fmla="*/ 2147483646 h 13287"/>
                  <a:gd name="T62" fmla="*/ 2147483646 w 18122"/>
                  <a:gd name="T63" fmla="*/ 2147483646 h 13287"/>
                  <a:gd name="T64" fmla="*/ 2147483646 w 18122"/>
                  <a:gd name="T65" fmla="*/ 2147483646 h 13287"/>
                  <a:gd name="T66" fmla="*/ 2147483646 w 18122"/>
                  <a:gd name="T67" fmla="*/ 2147483646 h 13287"/>
                  <a:gd name="T68" fmla="*/ 2147483646 w 18122"/>
                  <a:gd name="T69" fmla="*/ 2147483646 h 13287"/>
                  <a:gd name="T70" fmla="*/ 2147483646 w 18122"/>
                  <a:gd name="T71" fmla="*/ 2147483646 h 13287"/>
                  <a:gd name="T72" fmla="*/ 2147483646 w 18122"/>
                  <a:gd name="T73" fmla="*/ 2147483646 h 13287"/>
                  <a:gd name="T74" fmla="*/ 2147483646 w 18122"/>
                  <a:gd name="T75" fmla="*/ 2147483646 h 13287"/>
                  <a:gd name="T76" fmla="*/ 2147483646 w 18122"/>
                  <a:gd name="T77" fmla="*/ 2147483646 h 13287"/>
                  <a:gd name="T78" fmla="*/ 2147483646 w 18122"/>
                  <a:gd name="T79" fmla="*/ 0 h 13287"/>
                  <a:gd name="T80" fmla="*/ 2147483646 w 18122"/>
                  <a:gd name="T81" fmla="*/ 0 h 132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122"/>
                  <a:gd name="T124" fmla="*/ 0 h 13287"/>
                  <a:gd name="T125" fmla="*/ 18122 w 18122"/>
                  <a:gd name="T126" fmla="*/ 13287 h 132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lnTo>
                      <a:pt x="3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  <p:sp>
            <p:nvSpPr>
              <p:cNvPr id="143" name="Shape 526"/>
              <p:cNvSpPr>
                <a:spLocks noChangeArrowheads="1"/>
              </p:cNvSpPr>
              <p:nvPr/>
            </p:nvSpPr>
            <p:spPr bwMode="auto">
              <a:xfrm>
                <a:off x="4642200" y="3730000"/>
                <a:ext cx="389550" cy="249150"/>
              </a:xfrm>
              <a:custGeom>
                <a:avLst/>
                <a:gdLst>
                  <a:gd name="T0" fmla="*/ 2147483646 w 15582"/>
                  <a:gd name="T1" fmla="*/ 2147483646 h 9966"/>
                  <a:gd name="T2" fmla="*/ 2147483646 w 15582"/>
                  <a:gd name="T3" fmla="*/ 2147483646 h 9966"/>
                  <a:gd name="T4" fmla="*/ 2147483646 w 15582"/>
                  <a:gd name="T5" fmla="*/ 2147483646 h 9966"/>
                  <a:gd name="T6" fmla="*/ 2147483646 w 15582"/>
                  <a:gd name="T7" fmla="*/ 2147483646 h 9966"/>
                  <a:gd name="T8" fmla="*/ 2147483646 w 15582"/>
                  <a:gd name="T9" fmla="*/ 2147483646 h 9966"/>
                  <a:gd name="T10" fmla="*/ 2147483646 w 15582"/>
                  <a:gd name="T11" fmla="*/ 2147483646 h 9966"/>
                  <a:gd name="T12" fmla="*/ 2147483646 w 15582"/>
                  <a:gd name="T13" fmla="*/ 2147483646 h 9966"/>
                  <a:gd name="T14" fmla="*/ 2147483646 w 15582"/>
                  <a:gd name="T15" fmla="*/ 2147483646 h 9966"/>
                  <a:gd name="T16" fmla="*/ 2147483646 w 15582"/>
                  <a:gd name="T17" fmla="*/ 2147483646 h 9966"/>
                  <a:gd name="T18" fmla="*/ 2147483646 w 15582"/>
                  <a:gd name="T19" fmla="*/ 2147483646 h 9966"/>
                  <a:gd name="T20" fmla="*/ 2147483646 w 15582"/>
                  <a:gd name="T21" fmla="*/ 2147483646 h 9966"/>
                  <a:gd name="T22" fmla="*/ 2147483646 w 15582"/>
                  <a:gd name="T23" fmla="*/ 2147483646 h 9966"/>
                  <a:gd name="T24" fmla="*/ 2147483646 w 15582"/>
                  <a:gd name="T25" fmla="*/ 2147483646 h 9966"/>
                  <a:gd name="T26" fmla="*/ 2147483646 w 15582"/>
                  <a:gd name="T27" fmla="*/ 2147483646 h 9966"/>
                  <a:gd name="T28" fmla="*/ 2147483646 w 15582"/>
                  <a:gd name="T29" fmla="*/ 2147483646 h 9966"/>
                  <a:gd name="T30" fmla="*/ 2147483646 w 15582"/>
                  <a:gd name="T31" fmla="*/ 2147483646 h 9966"/>
                  <a:gd name="T32" fmla="*/ 2147483646 w 15582"/>
                  <a:gd name="T33" fmla="*/ 2147483646 h 9966"/>
                  <a:gd name="T34" fmla="*/ 2147483646 w 15582"/>
                  <a:gd name="T35" fmla="*/ 2147483646 h 9966"/>
                  <a:gd name="T36" fmla="*/ 2147483646 w 15582"/>
                  <a:gd name="T37" fmla="*/ 2147483646 h 9966"/>
                  <a:gd name="T38" fmla="*/ 2147483646 w 15582"/>
                  <a:gd name="T39" fmla="*/ 2147483646 h 9966"/>
                  <a:gd name="T40" fmla="*/ 2147483646 w 15582"/>
                  <a:gd name="T41" fmla="*/ 2147483646 h 9966"/>
                  <a:gd name="T42" fmla="*/ 0 w 15582"/>
                  <a:gd name="T43" fmla="*/ 2147483646 h 9966"/>
                  <a:gd name="T44" fmla="*/ 2147483646 w 15582"/>
                  <a:gd name="T45" fmla="*/ 2147483646 h 9966"/>
                  <a:gd name="T46" fmla="*/ 2147483646 w 15582"/>
                  <a:gd name="T47" fmla="*/ 2147483646 h 9966"/>
                  <a:gd name="T48" fmla="*/ 2147483646 w 15582"/>
                  <a:gd name="T49" fmla="*/ 2147483646 h 9966"/>
                  <a:gd name="T50" fmla="*/ 2147483646 w 15582"/>
                  <a:gd name="T51" fmla="*/ 2147483646 h 9966"/>
                  <a:gd name="T52" fmla="*/ 2147483646 w 15582"/>
                  <a:gd name="T53" fmla="*/ 2147483646 h 9966"/>
                  <a:gd name="T54" fmla="*/ 2147483646 w 15582"/>
                  <a:gd name="T55" fmla="*/ 2147483646 h 9966"/>
                  <a:gd name="T56" fmla="*/ 2147483646 w 15582"/>
                  <a:gd name="T57" fmla="*/ 2147483646 h 9966"/>
                  <a:gd name="T58" fmla="*/ 2147483646 w 15582"/>
                  <a:gd name="T59" fmla="*/ 2147483646 h 9966"/>
                  <a:gd name="T60" fmla="*/ 2147483646 w 15582"/>
                  <a:gd name="T61" fmla="*/ 2147483646 h 9966"/>
                  <a:gd name="T62" fmla="*/ 2147483646 w 15582"/>
                  <a:gd name="T63" fmla="*/ 2147483646 h 9966"/>
                  <a:gd name="T64" fmla="*/ 2147483646 w 15582"/>
                  <a:gd name="T65" fmla="*/ 2147483646 h 9966"/>
                  <a:gd name="T66" fmla="*/ 2147483646 w 15582"/>
                  <a:gd name="T67" fmla="*/ 2147483646 h 9966"/>
                  <a:gd name="T68" fmla="*/ 2147483646 w 15582"/>
                  <a:gd name="T69" fmla="*/ 2147483646 h 9966"/>
                  <a:gd name="T70" fmla="*/ 2147483646 w 15582"/>
                  <a:gd name="T71" fmla="*/ 2147483646 h 9966"/>
                  <a:gd name="T72" fmla="*/ 2147483646 w 15582"/>
                  <a:gd name="T73" fmla="*/ 2147483646 h 9966"/>
                  <a:gd name="T74" fmla="*/ 2147483646 w 15582"/>
                  <a:gd name="T75" fmla="*/ 2147483646 h 9966"/>
                  <a:gd name="T76" fmla="*/ 2147483646 w 15582"/>
                  <a:gd name="T77" fmla="*/ 2147483646 h 9966"/>
                  <a:gd name="T78" fmla="*/ 2147483646 w 15582"/>
                  <a:gd name="T79" fmla="*/ 2147483646 h 9966"/>
                  <a:gd name="T80" fmla="*/ 2147483646 w 15582"/>
                  <a:gd name="T81" fmla="*/ 2147483646 h 9966"/>
                  <a:gd name="T82" fmla="*/ 2147483646 w 15582"/>
                  <a:gd name="T83" fmla="*/ 2147483646 h 9966"/>
                  <a:gd name="T84" fmla="*/ 2147483646 w 15582"/>
                  <a:gd name="T85" fmla="*/ 2147483646 h 9966"/>
                  <a:gd name="T86" fmla="*/ 2147483646 w 15582"/>
                  <a:gd name="T87" fmla="*/ 2147483646 h 9966"/>
                  <a:gd name="T88" fmla="*/ 2147483646 w 15582"/>
                  <a:gd name="T89" fmla="*/ 2147483646 h 9966"/>
                  <a:gd name="T90" fmla="*/ 2147483646 w 15582"/>
                  <a:gd name="T91" fmla="*/ 2147483646 h 9966"/>
                  <a:gd name="T92" fmla="*/ 2147483646 w 15582"/>
                  <a:gd name="T93" fmla="*/ 2147483646 h 99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82"/>
                  <a:gd name="T142" fmla="*/ 0 h 9966"/>
                  <a:gd name="T143" fmla="*/ 15582 w 15582"/>
                  <a:gd name="T144" fmla="*/ 9966 h 996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lnTo>
                      <a:pt x="1475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1400"/>
              </a:p>
            </p:txBody>
          </p:sp>
        </p:grpSp>
        <p:sp>
          <p:nvSpPr>
            <p:cNvPr id="158" name="Elipse 157"/>
            <p:cNvSpPr/>
            <p:nvPr/>
          </p:nvSpPr>
          <p:spPr>
            <a:xfrm>
              <a:off x="6345465" y="2550390"/>
              <a:ext cx="98854" cy="11511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5595806" y="1590784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4234712" y="1590784"/>
              <a:ext cx="98854" cy="11511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5856116" y="3460669"/>
              <a:ext cx="98854" cy="115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3" name="Elipse 162"/>
            <p:cNvSpPr/>
            <p:nvPr/>
          </p:nvSpPr>
          <p:spPr>
            <a:xfrm>
              <a:off x="3680373" y="2528702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4" name="Elipse 163"/>
            <p:cNvSpPr/>
            <p:nvPr/>
          </p:nvSpPr>
          <p:spPr>
            <a:xfrm>
              <a:off x="4077731" y="3469327"/>
              <a:ext cx="98854" cy="115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5" name="Elipse 164"/>
            <p:cNvSpPr/>
            <p:nvPr/>
          </p:nvSpPr>
          <p:spPr>
            <a:xfrm>
              <a:off x="5004104" y="3555341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37" name="Conector recto 136"/>
            <p:cNvCxnSpPr/>
            <p:nvPr/>
          </p:nvCxnSpPr>
          <p:spPr>
            <a:xfrm>
              <a:off x="5058484" y="1425452"/>
              <a:ext cx="0" cy="5370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Elipse 160"/>
            <p:cNvSpPr/>
            <p:nvPr/>
          </p:nvSpPr>
          <p:spPr>
            <a:xfrm>
              <a:off x="5010020" y="1595907"/>
              <a:ext cx="98854" cy="11511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3829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illo 1"/>
          <p:cNvSpPr/>
          <p:nvPr/>
        </p:nvSpPr>
        <p:spPr>
          <a:xfrm>
            <a:off x="2706101" y="1215014"/>
            <a:ext cx="4826290" cy="3353913"/>
          </a:xfrm>
          <a:prstGeom prst="donut">
            <a:avLst>
              <a:gd name="adj" fmla="val 454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08" y="4949537"/>
            <a:ext cx="10160000" cy="742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-6636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Principios </a:t>
            </a:r>
            <a:r>
              <a:rPr lang="es-CO" sz="36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AP – Colombia 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Grupo 173"/>
          <p:cNvGrpSpPr/>
          <p:nvPr/>
        </p:nvGrpSpPr>
        <p:grpSpPr>
          <a:xfrm>
            <a:off x="2681932" y="1266701"/>
            <a:ext cx="4842817" cy="3188964"/>
            <a:chOff x="1662017" y="351499"/>
            <a:chExt cx="6848728" cy="4241656"/>
          </a:xfrm>
        </p:grpSpPr>
        <p:pic>
          <p:nvPicPr>
            <p:cNvPr id="109" name="Imagen 108" descr="Imagen relacionada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26"/>
            <a:stretch/>
          </p:blipFill>
          <p:spPr bwMode="auto">
            <a:xfrm>
              <a:off x="4064997" y="1769066"/>
              <a:ext cx="1821358" cy="174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98 CuadroTexto"/>
            <p:cNvSpPr txBox="1">
              <a:spLocks noChangeArrowheads="1"/>
            </p:cNvSpPr>
            <p:nvPr/>
          </p:nvSpPr>
          <p:spPr bwMode="auto">
            <a:xfrm>
              <a:off x="1662017" y="2320422"/>
              <a:ext cx="844299" cy="26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700" dirty="0" smtClean="0">
                  <a:latin typeface="Arial Narrow" panose="020B0606020202030204" pitchFamily="34" charset="0"/>
                </a:rPr>
                <a:t>Flexibilidad</a:t>
              </a:r>
              <a:endParaRPr lang="es-ES" sz="700" dirty="0">
                <a:latin typeface="Arial Narrow" panose="020B0606020202030204" pitchFamily="34" charset="0"/>
              </a:endParaRPr>
            </a:p>
          </p:txBody>
        </p:sp>
        <p:sp>
          <p:nvSpPr>
            <p:cNvPr id="111" name="99 CuadroTexto"/>
            <p:cNvSpPr txBox="1">
              <a:spLocks noChangeArrowheads="1"/>
            </p:cNvSpPr>
            <p:nvPr/>
          </p:nvSpPr>
          <p:spPr bwMode="auto">
            <a:xfrm>
              <a:off x="2159096" y="1184243"/>
              <a:ext cx="994636" cy="55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Regulación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por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actividades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 </a:t>
              </a:r>
              <a:endParaRPr lang="es-E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2" name="100 CuadroTexto"/>
            <p:cNvSpPr txBox="1">
              <a:spLocks noChangeArrowheads="1"/>
            </p:cNvSpPr>
            <p:nvPr/>
          </p:nvSpPr>
          <p:spPr bwMode="auto">
            <a:xfrm>
              <a:off x="2128014" y="3518807"/>
              <a:ext cx="1128588" cy="40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Neutralidad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tecnológica</a:t>
              </a:r>
              <a:endParaRPr lang="es-ES" sz="700" dirty="0">
                <a:latin typeface="Arial Narrow" panose="020B0606020202030204" pitchFamily="34" charset="0"/>
              </a:endParaRPr>
            </a:p>
          </p:txBody>
        </p:sp>
        <p:sp>
          <p:nvSpPr>
            <p:cNvPr id="113" name="102 CuadroTexto"/>
            <p:cNvSpPr txBox="1">
              <a:spLocks noChangeArrowheads="1"/>
            </p:cNvSpPr>
            <p:nvPr/>
          </p:nvSpPr>
          <p:spPr bwMode="auto">
            <a:xfrm>
              <a:off x="6930473" y="3507803"/>
              <a:ext cx="885095" cy="55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Prevención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riesgos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LAFT  </a:t>
              </a:r>
              <a:endParaRPr lang="es-E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4" name="103 CuadroTexto"/>
            <p:cNvSpPr txBox="1">
              <a:spLocks noChangeArrowheads="1"/>
            </p:cNvSpPr>
            <p:nvPr/>
          </p:nvSpPr>
          <p:spPr bwMode="auto">
            <a:xfrm>
              <a:off x="6704029" y="1184243"/>
              <a:ext cx="1476761" cy="40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 defTabSz="707406">
                <a:lnSpc>
                  <a:spcPts val="2000"/>
                </a:lnSpc>
                <a:spcBef>
                  <a:spcPts val="50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700" dirty="0" err="1">
                  <a:latin typeface="Arial Narrow" panose="020B0606020202030204" pitchFamily="34" charset="0"/>
                </a:rPr>
                <a:t>Integridad</a:t>
              </a:r>
              <a:r>
                <a:rPr lang="en-US" sz="700" dirty="0">
                  <a:latin typeface="Arial Narrow" panose="020B0606020202030204" pitchFamily="34" charset="0"/>
                </a:rPr>
                <a:t> y </a:t>
              </a:r>
              <a:r>
                <a:rPr lang="en-US" sz="700" dirty="0" err="1">
                  <a:latin typeface="Arial Narrow" panose="020B0606020202030204" pitchFamily="34" charset="0"/>
                </a:rPr>
                <a:t>estabilidad</a:t>
              </a:r>
              <a:r>
                <a:rPr lang="en-US" sz="700" dirty="0">
                  <a:latin typeface="Arial Narrow" panose="020B0606020202030204" pitchFamily="34" charset="0"/>
                </a:rPr>
                <a:t> </a:t>
              </a:r>
              <a:r>
                <a:rPr lang="en-US" sz="700" dirty="0" err="1">
                  <a:latin typeface="Arial Narrow" panose="020B0606020202030204" pitchFamily="34" charset="0"/>
                </a:rPr>
                <a:t>financiera</a:t>
              </a:r>
              <a:r>
                <a:rPr lang="en-US" sz="700" dirty="0">
                  <a:latin typeface="Arial Narrow" panose="020B0606020202030204" pitchFamily="34" charset="0"/>
                </a:rPr>
                <a:t>  </a:t>
              </a:r>
              <a:endParaRPr lang="es-ES" sz="700" dirty="0">
                <a:latin typeface="Arial Narrow" panose="020B0606020202030204" pitchFamily="34" charset="0"/>
              </a:endParaRPr>
            </a:p>
          </p:txBody>
        </p:sp>
        <p:sp>
          <p:nvSpPr>
            <p:cNvPr id="115" name="99 CuadroTexto"/>
            <p:cNvSpPr txBox="1">
              <a:spLocks noChangeArrowheads="1"/>
            </p:cNvSpPr>
            <p:nvPr/>
          </p:nvSpPr>
          <p:spPr bwMode="auto">
            <a:xfrm>
              <a:off x="4944342" y="351499"/>
              <a:ext cx="1264393" cy="40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07406">
                <a:spcBef>
                  <a:spcPts val="500"/>
                </a:spcBef>
                <a:defRPr/>
              </a:pPr>
              <a:r>
                <a:rPr lang="en-US" sz="7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Proporcionalidad</a:t>
              </a: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basada</a:t>
              </a: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7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riesgos</a:t>
              </a:r>
              <a:endParaRPr lang="es-E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6" name="Rectángulo 115"/>
            <p:cNvSpPr/>
            <p:nvPr/>
          </p:nvSpPr>
          <p:spPr>
            <a:xfrm>
              <a:off x="5264649" y="4183779"/>
              <a:ext cx="958845" cy="40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707406">
                <a:spcBef>
                  <a:spcPts val="500"/>
                </a:spcBef>
              </a:pP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Protección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al </a:t>
              </a:r>
              <a:r>
                <a:rPr lang="en-US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consumidor</a:t>
              </a: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</a:t>
              </a:r>
              <a:endParaRPr lang="es-E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ángulo 116"/>
            <p:cNvSpPr/>
            <p:nvPr/>
          </p:nvSpPr>
          <p:spPr>
            <a:xfrm>
              <a:off x="7471224" y="2181830"/>
              <a:ext cx="1039521" cy="409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07406">
                <a:spcBef>
                  <a:spcPts val="500"/>
                </a:spcBef>
                <a:defRPr/>
              </a:pPr>
              <a:r>
                <a:rPr lang="es-E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Coordinación y cooperación</a:t>
              </a:r>
            </a:p>
          </p:txBody>
        </p:sp>
        <p:cxnSp>
          <p:nvCxnSpPr>
            <p:cNvPr id="118" name="Conector angular 117"/>
            <p:cNvCxnSpPr>
              <a:endCxn id="119" idx="2"/>
            </p:cNvCxnSpPr>
            <p:nvPr/>
          </p:nvCxnSpPr>
          <p:spPr>
            <a:xfrm>
              <a:off x="5568372" y="3270491"/>
              <a:ext cx="681426" cy="249557"/>
            </a:xfrm>
            <a:prstGeom prst="bentConnector3">
              <a:avLst>
                <a:gd name="adj1" fmla="val 1039"/>
              </a:avLst>
            </a:prstGeom>
            <a:ln>
              <a:solidFill>
                <a:srgbClr val="F25C5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ipse 118"/>
            <p:cNvSpPr/>
            <p:nvPr/>
          </p:nvSpPr>
          <p:spPr>
            <a:xfrm>
              <a:off x="6249798" y="3162607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48000">
                  <a:srgbClr val="F25C58"/>
                </a:gs>
                <a:gs pos="100000">
                  <a:srgbClr val="F69E9C"/>
                </a:gs>
              </a:gsLst>
              <a:lin ang="16200000" scaled="1"/>
              <a:tileRect/>
            </a:gradFill>
            <a:ln>
              <a:solidFill>
                <a:srgbClr val="F25C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grpSp>
          <p:nvGrpSpPr>
            <p:cNvPr id="120" name="Shape 493"/>
            <p:cNvGrpSpPr>
              <a:grpSpLocks/>
            </p:cNvGrpSpPr>
            <p:nvPr/>
          </p:nvGrpSpPr>
          <p:grpSpPr bwMode="auto">
            <a:xfrm rot="6180550">
              <a:off x="6390171" y="3279979"/>
              <a:ext cx="449792" cy="426119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55" name="Shape 494"/>
              <p:cNvSpPr>
                <a:spLocks noChangeArrowheads="1"/>
              </p:cNvSpPr>
              <p:nvPr/>
            </p:nvSpPr>
            <p:spPr bwMode="auto">
              <a:xfrm>
                <a:off x="3955900" y="2984500"/>
                <a:ext cx="315700" cy="315675"/>
              </a:xfrm>
              <a:custGeom>
                <a:avLst/>
                <a:gdLst>
                  <a:gd name="T0" fmla="*/ 0 w 12628"/>
                  <a:gd name="T1" fmla="*/ 0 h 12627"/>
                  <a:gd name="T2" fmla="*/ 12628 w 12628"/>
                  <a:gd name="T3" fmla="*/ 12627 h 12627"/>
                </a:gdLst>
                <a:ahLst/>
                <a:cxnLst/>
                <a:rect l="T0" t="T1" r="T2" b="T3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  <p:sp>
            <p:nvSpPr>
              <p:cNvPr id="156" name="Shape 495"/>
              <p:cNvSpPr>
                <a:spLocks noChangeArrowheads="1"/>
              </p:cNvSpPr>
              <p:nvPr/>
            </p:nvSpPr>
            <p:spPr bwMode="auto">
              <a:xfrm>
                <a:off x="3992523" y="3021125"/>
                <a:ext cx="242425" cy="242426"/>
              </a:xfrm>
              <a:custGeom>
                <a:avLst/>
                <a:gdLst>
                  <a:gd name="T0" fmla="*/ 0 w 9697"/>
                  <a:gd name="T1" fmla="*/ 0 h 9697"/>
                  <a:gd name="T2" fmla="*/ 9697 w 9697"/>
                  <a:gd name="T3" fmla="*/ 9697 h 9697"/>
                </a:gdLst>
                <a:ahLst/>
                <a:cxnLst/>
                <a:rect l="T0" t="T1" r="T2" b="T3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  <p:sp>
            <p:nvSpPr>
              <p:cNvPr id="157" name="Shape 496"/>
              <p:cNvSpPr>
                <a:spLocks noChangeArrowheads="1"/>
              </p:cNvSpPr>
              <p:nvPr/>
            </p:nvSpPr>
            <p:spPr bwMode="auto">
              <a:xfrm>
                <a:off x="4215400" y="3253150"/>
                <a:ext cx="154500" cy="153875"/>
              </a:xfrm>
              <a:custGeom>
                <a:avLst/>
                <a:gdLst>
                  <a:gd name="T0" fmla="*/ 0 w 6180"/>
                  <a:gd name="T1" fmla="*/ 0 h 6155"/>
                  <a:gd name="T2" fmla="*/ 6180 w 6180"/>
                  <a:gd name="T3" fmla="*/ 6155 h 6155"/>
                </a:gdLst>
                <a:ahLst/>
                <a:cxnLst/>
                <a:rect l="T0" t="T1" r="T2" b="T3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</p:grpSp>
        <p:sp>
          <p:nvSpPr>
            <p:cNvPr id="121" name="Elipse 120"/>
            <p:cNvSpPr/>
            <p:nvPr/>
          </p:nvSpPr>
          <p:spPr>
            <a:xfrm>
              <a:off x="6887416" y="2246291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cxnSp>
          <p:nvCxnSpPr>
            <p:cNvPr id="122" name="Conector recto 121"/>
            <p:cNvCxnSpPr>
              <a:endCxn id="121" idx="2"/>
            </p:cNvCxnSpPr>
            <p:nvPr/>
          </p:nvCxnSpPr>
          <p:spPr>
            <a:xfrm>
              <a:off x="5717510" y="2598379"/>
              <a:ext cx="1169906" cy="53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005761" y="2414676"/>
              <a:ext cx="463342" cy="378110"/>
            </a:xfrm>
            <a:custGeom>
              <a:avLst/>
              <a:gdLst/>
              <a:ahLst/>
              <a:cxnLst>
                <a:cxn ang="0">
                  <a:pos x="23" y="2115"/>
                </a:cxn>
                <a:cxn ang="0">
                  <a:pos x="185" y="2275"/>
                </a:cxn>
                <a:cxn ang="0">
                  <a:pos x="1448" y="2283"/>
                </a:cxn>
                <a:cxn ang="0">
                  <a:pos x="1453" y="2283"/>
                </a:cxn>
                <a:cxn ang="0">
                  <a:pos x="1522" y="2267"/>
                </a:cxn>
                <a:cxn ang="0">
                  <a:pos x="1566" y="2191"/>
                </a:cxn>
                <a:cxn ang="0">
                  <a:pos x="1525" y="2106"/>
                </a:cxn>
                <a:cxn ang="0">
                  <a:pos x="1341" y="1924"/>
                </a:cxn>
                <a:cxn ang="0">
                  <a:pos x="1331" y="1901"/>
                </a:cxn>
                <a:cxn ang="0">
                  <a:pos x="1341" y="1877"/>
                </a:cxn>
                <a:cxn ang="0">
                  <a:pos x="1586" y="1629"/>
                </a:cxn>
                <a:cxn ang="0">
                  <a:pos x="1586" y="1539"/>
                </a:cxn>
                <a:cxn ang="0">
                  <a:pos x="1495" y="1539"/>
                </a:cxn>
                <a:cxn ang="0">
                  <a:pos x="1250" y="1788"/>
                </a:cxn>
                <a:cxn ang="0">
                  <a:pos x="1203" y="1901"/>
                </a:cxn>
                <a:cxn ang="0">
                  <a:pos x="1251" y="2015"/>
                </a:cxn>
                <a:cxn ang="0">
                  <a:pos x="1392" y="2155"/>
                </a:cxn>
                <a:cxn ang="0">
                  <a:pos x="186" y="2147"/>
                </a:cxn>
                <a:cxn ang="0">
                  <a:pos x="151" y="2112"/>
                </a:cxn>
                <a:cxn ang="0">
                  <a:pos x="129" y="906"/>
                </a:cxn>
                <a:cxn ang="0">
                  <a:pos x="270" y="1046"/>
                </a:cxn>
                <a:cxn ang="0">
                  <a:pos x="383" y="1092"/>
                </a:cxn>
                <a:cxn ang="0">
                  <a:pos x="497" y="1045"/>
                </a:cxn>
                <a:cxn ang="0">
                  <a:pos x="1011" y="525"/>
                </a:cxn>
                <a:cxn ang="0">
                  <a:pos x="1034" y="515"/>
                </a:cxn>
                <a:cxn ang="0">
                  <a:pos x="1057" y="524"/>
                </a:cxn>
                <a:cxn ang="0">
                  <a:pos x="1216" y="682"/>
                </a:cxn>
                <a:cxn ang="0">
                  <a:pos x="1307" y="681"/>
                </a:cxn>
                <a:cxn ang="0">
                  <a:pos x="1306" y="591"/>
                </a:cxn>
                <a:cxn ang="0">
                  <a:pos x="1306" y="591"/>
                </a:cxn>
                <a:cxn ang="0">
                  <a:pos x="1147" y="433"/>
                </a:cxn>
                <a:cxn ang="0">
                  <a:pos x="1034" y="387"/>
                </a:cxn>
                <a:cxn ang="0">
                  <a:pos x="1033" y="387"/>
                </a:cxn>
                <a:cxn ang="0">
                  <a:pos x="920" y="435"/>
                </a:cxn>
                <a:cxn ang="0">
                  <a:pos x="407" y="955"/>
                </a:cxn>
                <a:cxn ang="0">
                  <a:pos x="383" y="964"/>
                </a:cxn>
                <a:cxn ang="0">
                  <a:pos x="360" y="955"/>
                </a:cxn>
                <a:cxn ang="0">
                  <a:pos x="176" y="773"/>
                </a:cxn>
                <a:cxn ang="0">
                  <a:pos x="92" y="733"/>
                </a:cxn>
                <a:cxn ang="0">
                  <a:pos x="17" y="776"/>
                </a:cxn>
                <a:cxn ang="0">
                  <a:pos x="0" y="843"/>
                </a:cxn>
                <a:cxn ang="0">
                  <a:pos x="0" y="845"/>
                </a:cxn>
                <a:cxn ang="0">
                  <a:pos x="23" y="2115"/>
                </a:cxn>
                <a:cxn ang="0">
                  <a:pos x="1740" y="249"/>
                </a:cxn>
                <a:cxn ang="0">
                  <a:pos x="1741" y="386"/>
                </a:cxn>
                <a:cxn ang="0">
                  <a:pos x="1227" y="906"/>
                </a:cxn>
                <a:cxn ang="0">
                  <a:pos x="1228" y="1043"/>
                </a:cxn>
                <a:cxn ang="0">
                  <a:pos x="1934" y="1740"/>
                </a:cxn>
                <a:cxn ang="0">
                  <a:pos x="2071" y="1739"/>
                </a:cxn>
                <a:cxn ang="0">
                  <a:pos x="2584" y="1220"/>
                </a:cxn>
                <a:cxn ang="0">
                  <a:pos x="2721" y="1219"/>
                </a:cxn>
                <a:cxn ang="0">
                  <a:pos x="2905" y="1401"/>
                </a:cxn>
                <a:cxn ang="0">
                  <a:pos x="2973" y="1372"/>
                </a:cxn>
                <a:cxn ang="0">
                  <a:pos x="2949" y="105"/>
                </a:cxn>
                <a:cxn ang="0">
                  <a:pos x="2851" y="8"/>
                </a:cxn>
                <a:cxn ang="0">
                  <a:pos x="1584" y="0"/>
                </a:cxn>
                <a:cxn ang="0">
                  <a:pos x="1556" y="67"/>
                </a:cxn>
                <a:cxn ang="0">
                  <a:pos x="1740" y="249"/>
                </a:cxn>
              </a:cxnLst>
              <a:rect l="0" t="0" r="r" b="b"/>
              <a:pathLst>
                <a:path w="2973" h="2283">
                  <a:moveTo>
                    <a:pt x="23" y="2115"/>
                  </a:moveTo>
                  <a:cubicBezTo>
                    <a:pt x="25" y="2204"/>
                    <a:pt x="97" y="2274"/>
                    <a:pt x="185" y="2275"/>
                  </a:cubicBezTo>
                  <a:cubicBezTo>
                    <a:pt x="1448" y="2283"/>
                    <a:pt x="1448" y="2283"/>
                    <a:pt x="1448" y="2283"/>
                  </a:cubicBezTo>
                  <a:cubicBezTo>
                    <a:pt x="1450" y="2283"/>
                    <a:pt x="1451" y="2283"/>
                    <a:pt x="1453" y="2283"/>
                  </a:cubicBezTo>
                  <a:cubicBezTo>
                    <a:pt x="1476" y="2283"/>
                    <a:pt x="1499" y="2280"/>
                    <a:pt x="1522" y="2267"/>
                  </a:cubicBezTo>
                  <a:cubicBezTo>
                    <a:pt x="1546" y="2255"/>
                    <a:pt x="1567" y="2222"/>
                    <a:pt x="1566" y="2191"/>
                  </a:cubicBezTo>
                  <a:cubicBezTo>
                    <a:pt x="1565" y="2152"/>
                    <a:pt x="1546" y="2128"/>
                    <a:pt x="1525" y="2106"/>
                  </a:cubicBezTo>
                  <a:cubicBezTo>
                    <a:pt x="1341" y="1924"/>
                    <a:pt x="1341" y="1924"/>
                    <a:pt x="1341" y="1924"/>
                  </a:cubicBezTo>
                  <a:cubicBezTo>
                    <a:pt x="1334" y="1918"/>
                    <a:pt x="1331" y="1910"/>
                    <a:pt x="1331" y="1901"/>
                  </a:cubicBezTo>
                  <a:cubicBezTo>
                    <a:pt x="1331" y="1893"/>
                    <a:pt x="1334" y="1884"/>
                    <a:pt x="1341" y="1877"/>
                  </a:cubicBezTo>
                  <a:cubicBezTo>
                    <a:pt x="1586" y="1629"/>
                    <a:pt x="1586" y="1629"/>
                    <a:pt x="1586" y="1629"/>
                  </a:cubicBezTo>
                  <a:cubicBezTo>
                    <a:pt x="1611" y="1604"/>
                    <a:pt x="1611" y="1564"/>
                    <a:pt x="1586" y="1539"/>
                  </a:cubicBezTo>
                  <a:cubicBezTo>
                    <a:pt x="1561" y="1514"/>
                    <a:pt x="1520" y="1514"/>
                    <a:pt x="1495" y="1539"/>
                  </a:cubicBezTo>
                  <a:cubicBezTo>
                    <a:pt x="1250" y="1788"/>
                    <a:pt x="1250" y="1788"/>
                    <a:pt x="1250" y="1788"/>
                  </a:cubicBezTo>
                  <a:cubicBezTo>
                    <a:pt x="1219" y="1820"/>
                    <a:pt x="1203" y="1860"/>
                    <a:pt x="1203" y="1901"/>
                  </a:cubicBezTo>
                  <a:cubicBezTo>
                    <a:pt x="1203" y="1942"/>
                    <a:pt x="1219" y="1984"/>
                    <a:pt x="1251" y="2015"/>
                  </a:cubicBezTo>
                  <a:cubicBezTo>
                    <a:pt x="1392" y="2155"/>
                    <a:pt x="1392" y="2155"/>
                    <a:pt x="1392" y="2155"/>
                  </a:cubicBezTo>
                  <a:cubicBezTo>
                    <a:pt x="186" y="2147"/>
                    <a:pt x="186" y="2147"/>
                    <a:pt x="186" y="2147"/>
                  </a:cubicBezTo>
                  <a:cubicBezTo>
                    <a:pt x="168" y="2147"/>
                    <a:pt x="151" y="2130"/>
                    <a:pt x="151" y="2112"/>
                  </a:cubicBezTo>
                  <a:cubicBezTo>
                    <a:pt x="129" y="906"/>
                    <a:pt x="129" y="906"/>
                    <a:pt x="129" y="906"/>
                  </a:cubicBezTo>
                  <a:cubicBezTo>
                    <a:pt x="270" y="1046"/>
                    <a:pt x="270" y="1046"/>
                    <a:pt x="270" y="1046"/>
                  </a:cubicBezTo>
                  <a:cubicBezTo>
                    <a:pt x="301" y="1077"/>
                    <a:pt x="343" y="1092"/>
                    <a:pt x="383" y="1092"/>
                  </a:cubicBezTo>
                  <a:cubicBezTo>
                    <a:pt x="424" y="1092"/>
                    <a:pt x="466" y="1076"/>
                    <a:pt x="497" y="1045"/>
                  </a:cubicBezTo>
                  <a:cubicBezTo>
                    <a:pt x="1011" y="525"/>
                    <a:pt x="1011" y="525"/>
                    <a:pt x="1011" y="525"/>
                  </a:cubicBezTo>
                  <a:cubicBezTo>
                    <a:pt x="1017" y="518"/>
                    <a:pt x="1026" y="515"/>
                    <a:pt x="1034" y="515"/>
                  </a:cubicBezTo>
                  <a:cubicBezTo>
                    <a:pt x="1043" y="515"/>
                    <a:pt x="1051" y="518"/>
                    <a:pt x="1057" y="524"/>
                  </a:cubicBezTo>
                  <a:cubicBezTo>
                    <a:pt x="1216" y="682"/>
                    <a:pt x="1216" y="682"/>
                    <a:pt x="1216" y="682"/>
                  </a:cubicBezTo>
                  <a:cubicBezTo>
                    <a:pt x="1242" y="707"/>
                    <a:pt x="1282" y="706"/>
                    <a:pt x="1307" y="681"/>
                  </a:cubicBezTo>
                  <a:cubicBezTo>
                    <a:pt x="1332" y="656"/>
                    <a:pt x="1331" y="615"/>
                    <a:pt x="1306" y="591"/>
                  </a:cubicBezTo>
                  <a:cubicBezTo>
                    <a:pt x="1306" y="591"/>
                    <a:pt x="1306" y="591"/>
                    <a:pt x="1306" y="591"/>
                  </a:cubicBezTo>
                  <a:cubicBezTo>
                    <a:pt x="1147" y="433"/>
                    <a:pt x="1147" y="433"/>
                    <a:pt x="1147" y="433"/>
                  </a:cubicBezTo>
                  <a:cubicBezTo>
                    <a:pt x="1116" y="403"/>
                    <a:pt x="1075" y="387"/>
                    <a:pt x="1034" y="387"/>
                  </a:cubicBezTo>
                  <a:cubicBezTo>
                    <a:pt x="1033" y="387"/>
                    <a:pt x="1033" y="387"/>
                    <a:pt x="1033" y="387"/>
                  </a:cubicBezTo>
                  <a:cubicBezTo>
                    <a:pt x="993" y="387"/>
                    <a:pt x="951" y="403"/>
                    <a:pt x="920" y="435"/>
                  </a:cubicBezTo>
                  <a:cubicBezTo>
                    <a:pt x="407" y="955"/>
                    <a:pt x="407" y="955"/>
                    <a:pt x="407" y="955"/>
                  </a:cubicBezTo>
                  <a:cubicBezTo>
                    <a:pt x="400" y="961"/>
                    <a:pt x="392" y="964"/>
                    <a:pt x="383" y="964"/>
                  </a:cubicBezTo>
                  <a:cubicBezTo>
                    <a:pt x="374" y="964"/>
                    <a:pt x="366" y="961"/>
                    <a:pt x="360" y="955"/>
                  </a:cubicBezTo>
                  <a:cubicBezTo>
                    <a:pt x="176" y="773"/>
                    <a:pt x="176" y="773"/>
                    <a:pt x="176" y="773"/>
                  </a:cubicBezTo>
                  <a:cubicBezTo>
                    <a:pt x="154" y="752"/>
                    <a:pt x="130" y="734"/>
                    <a:pt x="92" y="733"/>
                  </a:cubicBezTo>
                  <a:cubicBezTo>
                    <a:pt x="61" y="732"/>
                    <a:pt x="29" y="753"/>
                    <a:pt x="17" y="776"/>
                  </a:cubicBezTo>
                  <a:cubicBezTo>
                    <a:pt x="3" y="799"/>
                    <a:pt x="0" y="821"/>
                    <a:pt x="0" y="843"/>
                  </a:cubicBezTo>
                  <a:cubicBezTo>
                    <a:pt x="0" y="845"/>
                    <a:pt x="0" y="845"/>
                    <a:pt x="0" y="845"/>
                  </a:cubicBezTo>
                  <a:lnTo>
                    <a:pt x="23" y="2115"/>
                  </a:lnTo>
                  <a:close/>
                  <a:moveTo>
                    <a:pt x="1740" y="249"/>
                  </a:moveTo>
                  <a:cubicBezTo>
                    <a:pt x="1778" y="286"/>
                    <a:pt x="1778" y="348"/>
                    <a:pt x="1741" y="386"/>
                  </a:cubicBezTo>
                  <a:cubicBezTo>
                    <a:pt x="1227" y="906"/>
                    <a:pt x="1227" y="906"/>
                    <a:pt x="1227" y="906"/>
                  </a:cubicBezTo>
                  <a:cubicBezTo>
                    <a:pt x="1190" y="944"/>
                    <a:pt x="1191" y="1005"/>
                    <a:pt x="1228" y="1043"/>
                  </a:cubicBezTo>
                  <a:cubicBezTo>
                    <a:pt x="1934" y="1740"/>
                    <a:pt x="1934" y="1740"/>
                    <a:pt x="1934" y="1740"/>
                  </a:cubicBezTo>
                  <a:cubicBezTo>
                    <a:pt x="1972" y="1777"/>
                    <a:pt x="2033" y="1777"/>
                    <a:pt x="2071" y="1739"/>
                  </a:cubicBezTo>
                  <a:cubicBezTo>
                    <a:pt x="2584" y="1220"/>
                    <a:pt x="2584" y="1220"/>
                    <a:pt x="2584" y="1220"/>
                  </a:cubicBezTo>
                  <a:cubicBezTo>
                    <a:pt x="2622" y="1182"/>
                    <a:pt x="2683" y="1181"/>
                    <a:pt x="2721" y="1219"/>
                  </a:cubicBezTo>
                  <a:cubicBezTo>
                    <a:pt x="2905" y="1401"/>
                    <a:pt x="2905" y="1401"/>
                    <a:pt x="2905" y="1401"/>
                  </a:cubicBezTo>
                  <a:cubicBezTo>
                    <a:pt x="2943" y="1439"/>
                    <a:pt x="2973" y="1425"/>
                    <a:pt x="2973" y="1372"/>
                  </a:cubicBezTo>
                  <a:cubicBezTo>
                    <a:pt x="2949" y="105"/>
                    <a:pt x="2949" y="105"/>
                    <a:pt x="2949" y="105"/>
                  </a:cubicBezTo>
                  <a:cubicBezTo>
                    <a:pt x="2948" y="52"/>
                    <a:pt x="2904" y="8"/>
                    <a:pt x="2851" y="8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31" y="0"/>
                    <a:pt x="1518" y="30"/>
                    <a:pt x="1556" y="67"/>
                  </a:cubicBezTo>
                  <a:lnTo>
                    <a:pt x="174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2362114" y="2249628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cxnSp>
          <p:nvCxnSpPr>
            <p:cNvPr id="125" name="Conector recto 124"/>
            <p:cNvCxnSpPr/>
            <p:nvPr/>
          </p:nvCxnSpPr>
          <p:spPr>
            <a:xfrm>
              <a:off x="3062146" y="2593026"/>
              <a:ext cx="1169906" cy="53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angular 125"/>
            <p:cNvCxnSpPr/>
            <p:nvPr/>
          </p:nvCxnSpPr>
          <p:spPr>
            <a:xfrm rot="10800000" flipV="1">
              <a:off x="3787469" y="3253046"/>
              <a:ext cx="697012" cy="276729"/>
            </a:xfrm>
            <a:prstGeom prst="bentConnector3">
              <a:avLst>
                <a:gd name="adj1" fmla="val 399"/>
              </a:avLst>
            </a:prstGeom>
            <a:ln>
              <a:solidFill>
                <a:srgbClr val="F25C5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ipse 126"/>
            <p:cNvSpPr/>
            <p:nvPr/>
          </p:nvSpPr>
          <p:spPr>
            <a:xfrm>
              <a:off x="3075773" y="3161395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48000">
                  <a:srgbClr val="F25C58"/>
                </a:gs>
                <a:gs pos="100000">
                  <a:srgbClr val="F69E9C"/>
                </a:gs>
              </a:gsLst>
              <a:lin ang="16200000" scaled="1"/>
              <a:tileRect/>
            </a:gradFill>
            <a:ln>
              <a:solidFill>
                <a:srgbClr val="F25C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grpSp>
          <p:nvGrpSpPr>
            <p:cNvPr id="128" name="Shape 502"/>
            <p:cNvGrpSpPr>
              <a:grpSpLocks/>
            </p:cNvGrpSpPr>
            <p:nvPr/>
          </p:nvGrpSpPr>
          <p:grpSpPr bwMode="auto">
            <a:xfrm>
              <a:off x="3202501" y="3358601"/>
              <a:ext cx="446203" cy="311851"/>
              <a:chOff x="1241275" y="3718400"/>
              <a:chExt cx="450650" cy="302875"/>
            </a:xfrm>
            <a:solidFill>
              <a:schemeClr val="bg1"/>
            </a:solidFill>
          </p:grpSpPr>
          <p:sp>
            <p:nvSpPr>
              <p:cNvPr id="151" name="Shape 503"/>
              <p:cNvSpPr>
                <a:spLocks noChangeArrowheads="1"/>
              </p:cNvSpPr>
              <p:nvPr/>
            </p:nvSpPr>
            <p:spPr bwMode="auto">
              <a:xfrm>
                <a:off x="1241275" y="3718400"/>
                <a:ext cx="450650" cy="302875"/>
              </a:xfrm>
              <a:custGeom>
                <a:avLst/>
                <a:gdLst>
                  <a:gd name="T0" fmla="*/ 2147483646 w 18026"/>
                  <a:gd name="T1" fmla="*/ 2147483646 h 12115"/>
                  <a:gd name="T2" fmla="*/ 2147483646 w 18026"/>
                  <a:gd name="T3" fmla="*/ 2147483646 h 12115"/>
                  <a:gd name="T4" fmla="*/ 2147483646 w 18026"/>
                  <a:gd name="T5" fmla="*/ 2147483646 h 12115"/>
                  <a:gd name="T6" fmla="*/ 2147483646 w 18026"/>
                  <a:gd name="T7" fmla="*/ 2147483646 h 12115"/>
                  <a:gd name="T8" fmla="*/ 2147483646 w 18026"/>
                  <a:gd name="T9" fmla="*/ 2147483646 h 12115"/>
                  <a:gd name="T10" fmla="*/ 2147483646 w 18026"/>
                  <a:gd name="T11" fmla="*/ 2147483646 h 12115"/>
                  <a:gd name="T12" fmla="*/ 2147483646 w 18026"/>
                  <a:gd name="T13" fmla="*/ 2147483646 h 12115"/>
                  <a:gd name="T14" fmla="*/ 2147483646 w 18026"/>
                  <a:gd name="T15" fmla="*/ 2147483646 h 12115"/>
                  <a:gd name="T16" fmla="*/ 2147483646 w 18026"/>
                  <a:gd name="T17" fmla="*/ 2147483646 h 12115"/>
                  <a:gd name="T18" fmla="*/ 2147483646 w 18026"/>
                  <a:gd name="T19" fmla="*/ 2147483646 h 12115"/>
                  <a:gd name="T20" fmla="*/ 2147483646 w 18026"/>
                  <a:gd name="T21" fmla="*/ 2147483646 h 12115"/>
                  <a:gd name="T22" fmla="*/ 2147483646 w 18026"/>
                  <a:gd name="T23" fmla="*/ 2147483646 h 12115"/>
                  <a:gd name="T24" fmla="*/ 2147483646 w 18026"/>
                  <a:gd name="T25" fmla="*/ 2147483646 h 12115"/>
                  <a:gd name="T26" fmla="*/ 2147483646 w 18026"/>
                  <a:gd name="T27" fmla="*/ 2147483646 h 12115"/>
                  <a:gd name="T28" fmla="*/ 2147483646 w 18026"/>
                  <a:gd name="T29" fmla="*/ 2147483646 h 12115"/>
                  <a:gd name="T30" fmla="*/ 2147483646 w 18026"/>
                  <a:gd name="T31" fmla="*/ 2147483646 h 12115"/>
                  <a:gd name="T32" fmla="*/ 2147483646 w 18026"/>
                  <a:gd name="T33" fmla="*/ 2147483646 h 12115"/>
                  <a:gd name="T34" fmla="*/ 2147483646 w 18026"/>
                  <a:gd name="T35" fmla="*/ 2147483646 h 12115"/>
                  <a:gd name="T36" fmla="*/ 2147483646 w 18026"/>
                  <a:gd name="T37" fmla="*/ 2147483646 h 12115"/>
                  <a:gd name="T38" fmla="*/ 2147483646 w 18026"/>
                  <a:gd name="T39" fmla="*/ 2147483646 h 12115"/>
                  <a:gd name="T40" fmla="*/ 2147483646 w 18026"/>
                  <a:gd name="T41" fmla="*/ 2147483646 h 12115"/>
                  <a:gd name="T42" fmla="*/ 2147483646 w 18026"/>
                  <a:gd name="T43" fmla="*/ 2147483646 h 12115"/>
                  <a:gd name="T44" fmla="*/ 2147483646 w 18026"/>
                  <a:gd name="T45" fmla="*/ 2147483646 h 12115"/>
                  <a:gd name="T46" fmla="*/ 2147483646 w 18026"/>
                  <a:gd name="T47" fmla="*/ 2147483646 h 12115"/>
                  <a:gd name="T48" fmla="*/ 2147483646 w 18026"/>
                  <a:gd name="T49" fmla="*/ 2147483646 h 12115"/>
                  <a:gd name="T50" fmla="*/ 2147483646 w 18026"/>
                  <a:gd name="T51" fmla="*/ 2147483646 h 12115"/>
                  <a:gd name="T52" fmla="*/ 2147483646 w 18026"/>
                  <a:gd name="T53" fmla="*/ 2147483646 h 12115"/>
                  <a:gd name="T54" fmla="*/ 2147483646 w 18026"/>
                  <a:gd name="T55" fmla="*/ 2147483646 h 12115"/>
                  <a:gd name="T56" fmla="*/ 2147483646 w 18026"/>
                  <a:gd name="T57" fmla="*/ 2147483646 h 12115"/>
                  <a:gd name="T58" fmla="*/ 2147483646 w 18026"/>
                  <a:gd name="T59" fmla="*/ 2147483646 h 12115"/>
                  <a:gd name="T60" fmla="*/ 2147483646 w 18026"/>
                  <a:gd name="T61" fmla="*/ 2147483646 h 12115"/>
                  <a:gd name="T62" fmla="*/ 2147483646 w 18026"/>
                  <a:gd name="T63" fmla="*/ 2147483646 h 12115"/>
                  <a:gd name="T64" fmla="*/ 2147483646 w 18026"/>
                  <a:gd name="T65" fmla="*/ 2147483646 h 12115"/>
                  <a:gd name="T66" fmla="*/ 2147483646 w 18026"/>
                  <a:gd name="T67" fmla="*/ 2147483646 h 12115"/>
                  <a:gd name="T68" fmla="*/ 2147483646 w 18026"/>
                  <a:gd name="T69" fmla="*/ 2147483646 h 12115"/>
                  <a:gd name="T70" fmla="*/ 2147483646 w 18026"/>
                  <a:gd name="T71" fmla="*/ 2147483646 h 12115"/>
                  <a:gd name="T72" fmla="*/ 2147483646 w 18026"/>
                  <a:gd name="T73" fmla="*/ 2147483646 h 12115"/>
                  <a:gd name="T74" fmla="*/ 2147483646 w 18026"/>
                  <a:gd name="T75" fmla="*/ 2147483646 h 12115"/>
                  <a:gd name="T76" fmla="*/ 2147483646 w 18026"/>
                  <a:gd name="T77" fmla="*/ 2147483646 h 12115"/>
                  <a:gd name="T78" fmla="*/ 2147483646 w 18026"/>
                  <a:gd name="T79" fmla="*/ 2147483646 h 12115"/>
                  <a:gd name="T80" fmla="*/ 2147483646 w 18026"/>
                  <a:gd name="T81" fmla="*/ 2147483646 h 12115"/>
                  <a:gd name="T82" fmla="*/ 2147483646 w 18026"/>
                  <a:gd name="T83" fmla="*/ 2147483646 h 12115"/>
                  <a:gd name="T84" fmla="*/ 2147483646 w 18026"/>
                  <a:gd name="T85" fmla="*/ 2147483646 h 12115"/>
                  <a:gd name="T86" fmla="*/ 2147483646 w 18026"/>
                  <a:gd name="T87" fmla="*/ 2147483646 h 12115"/>
                  <a:gd name="T88" fmla="*/ 2147483646 w 18026"/>
                  <a:gd name="T89" fmla="*/ 2147483646 h 12115"/>
                  <a:gd name="T90" fmla="*/ 2147483646 w 18026"/>
                  <a:gd name="T91" fmla="*/ 2147483646 h 12115"/>
                  <a:gd name="T92" fmla="*/ 2147483646 w 18026"/>
                  <a:gd name="T93" fmla="*/ 2147483646 h 12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026"/>
                  <a:gd name="T142" fmla="*/ 0 h 12115"/>
                  <a:gd name="T143" fmla="*/ 18026 w 18026"/>
                  <a:gd name="T144" fmla="*/ 12115 h 12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026" h="12115" extrusionOk="0">
                    <a:moveTo>
                      <a:pt x="17048" y="977"/>
                    </a:moveTo>
                    <a:lnTo>
                      <a:pt x="17048" y="3127"/>
                    </a:lnTo>
                    <a:lnTo>
                      <a:pt x="978" y="3127"/>
                    </a:lnTo>
                    <a:lnTo>
                      <a:pt x="978" y="977"/>
                    </a:lnTo>
                    <a:lnTo>
                      <a:pt x="17048" y="977"/>
                    </a:lnTo>
                    <a:close/>
                    <a:moveTo>
                      <a:pt x="17048" y="5447"/>
                    </a:moveTo>
                    <a:lnTo>
                      <a:pt x="17048" y="11137"/>
                    </a:lnTo>
                    <a:lnTo>
                      <a:pt x="978" y="11137"/>
                    </a:lnTo>
                    <a:lnTo>
                      <a:pt x="978" y="5447"/>
                    </a:lnTo>
                    <a:lnTo>
                      <a:pt x="17048" y="5447"/>
                    </a:lnTo>
                    <a:close/>
                    <a:moveTo>
                      <a:pt x="978" y="1"/>
                    </a:moveTo>
                    <a:lnTo>
                      <a:pt x="782" y="25"/>
                    </a:lnTo>
                    <a:lnTo>
                      <a:pt x="587" y="74"/>
                    </a:lnTo>
                    <a:lnTo>
                      <a:pt x="416" y="172"/>
                    </a:lnTo>
                    <a:lnTo>
                      <a:pt x="294" y="294"/>
                    </a:lnTo>
                    <a:lnTo>
                      <a:pt x="172" y="440"/>
                    </a:lnTo>
                    <a:lnTo>
                      <a:pt x="74" y="611"/>
                    </a:lnTo>
                    <a:lnTo>
                      <a:pt x="25" y="782"/>
                    </a:lnTo>
                    <a:lnTo>
                      <a:pt x="1" y="977"/>
                    </a:lnTo>
                    <a:lnTo>
                      <a:pt x="1" y="11137"/>
                    </a:lnTo>
                    <a:lnTo>
                      <a:pt x="25" y="11333"/>
                    </a:lnTo>
                    <a:lnTo>
                      <a:pt x="74" y="11504"/>
                    </a:lnTo>
                    <a:lnTo>
                      <a:pt x="172" y="11675"/>
                    </a:lnTo>
                    <a:lnTo>
                      <a:pt x="294" y="11821"/>
                    </a:lnTo>
                    <a:lnTo>
                      <a:pt x="416" y="11943"/>
                    </a:lnTo>
                    <a:lnTo>
                      <a:pt x="587" y="12041"/>
                    </a:lnTo>
                    <a:lnTo>
                      <a:pt x="782" y="12090"/>
                    </a:lnTo>
                    <a:lnTo>
                      <a:pt x="978" y="12114"/>
                    </a:lnTo>
                    <a:lnTo>
                      <a:pt x="17048" y="12114"/>
                    </a:lnTo>
                    <a:lnTo>
                      <a:pt x="17243" y="12090"/>
                    </a:lnTo>
                    <a:lnTo>
                      <a:pt x="17439" y="12041"/>
                    </a:lnTo>
                    <a:lnTo>
                      <a:pt x="17610" y="11943"/>
                    </a:lnTo>
                    <a:lnTo>
                      <a:pt x="17732" y="11821"/>
                    </a:lnTo>
                    <a:lnTo>
                      <a:pt x="17854" y="11675"/>
                    </a:lnTo>
                    <a:lnTo>
                      <a:pt x="17952" y="11504"/>
                    </a:lnTo>
                    <a:lnTo>
                      <a:pt x="18001" y="11333"/>
                    </a:lnTo>
                    <a:lnTo>
                      <a:pt x="18025" y="11137"/>
                    </a:lnTo>
                    <a:lnTo>
                      <a:pt x="18025" y="977"/>
                    </a:lnTo>
                    <a:lnTo>
                      <a:pt x="18001" y="782"/>
                    </a:lnTo>
                    <a:lnTo>
                      <a:pt x="17952" y="611"/>
                    </a:lnTo>
                    <a:lnTo>
                      <a:pt x="17854" y="440"/>
                    </a:lnTo>
                    <a:lnTo>
                      <a:pt x="17732" y="294"/>
                    </a:lnTo>
                    <a:lnTo>
                      <a:pt x="17610" y="172"/>
                    </a:lnTo>
                    <a:lnTo>
                      <a:pt x="17439" y="74"/>
                    </a:lnTo>
                    <a:lnTo>
                      <a:pt x="17243" y="25"/>
                    </a:lnTo>
                    <a:lnTo>
                      <a:pt x="17048" y="1"/>
                    </a:lnTo>
                    <a:lnTo>
                      <a:pt x="97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52" name="Shape 504"/>
              <p:cNvSpPr>
                <a:spLocks noChangeArrowheads="1"/>
              </p:cNvSpPr>
              <p:nvPr/>
            </p:nvSpPr>
            <p:spPr bwMode="auto">
              <a:xfrm>
                <a:off x="1293175" y="3895475"/>
                <a:ext cx="174050" cy="12225"/>
              </a:xfrm>
              <a:custGeom>
                <a:avLst/>
                <a:gdLst>
                  <a:gd name="T0" fmla="*/ 2147483646 w 6962"/>
                  <a:gd name="T1" fmla="*/ 0 h 489"/>
                  <a:gd name="T2" fmla="*/ 2147483646 w 6962"/>
                  <a:gd name="T3" fmla="*/ 2147483646 h 489"/>
                  <a:gd name="T4" fmla="*/ 2147483646 w 6962"/>
                  <a:gd name="T5" fmla="*/ 2147483646 h 489"/>
                  <a:gd name="T6" fmla="*/ 2147483646 w 6962"/>
                  <a:gd name="T7" fmla="*/ 2147483646 h 489"/>
                  <a:gd name="T8" fmla="*/ 2147483646 w 6962"/>
                  <a:gd name="T9" fmla="*/ 2147483646 h 489"/>
                  <a:gd name="T10" fmla="*/ 2147483646 w 6962"/>
                  <a:gd name="T11" fmla="*/ 2147483646 h 489"/>
                  <a:gd name="T12" fmla="*/ 2147483646 w 6962"/>
                  <a:gd name="T13" fmla="*/ 2147483646 h 489"/>
                  <a:gd name="T14" fmla="*/ 2147483646 w 6962"/>
                  <a:gd name="T15" fmla="*/ 2147483646 h 489"/>
                  <a:gd name="T16" fmla="*/ 2147483646 w 6962"/>
                  <a:gd name="T17" fmla="*/ 2147483646 h 489"/>
                  <a:gd name="T18" fmla="*/ 2147483646 w 6962"/>
                  <a:gd name="T19" fmla="*/ 2147483646 h 489"/>
                  <a:gd name="T20" fmla="*/ 2147483646 w 6962"/>
                  <a:gd name="T21" fmla="*/ 2147483646 h 489"/>
                  <a:gd name="T22" fmla="*/ 2147483646 w 6962"/>
                  <a:gd name="T23" fmla="*/ 2147483646 h 489"/>
                  <a:gd name="T24" fmla="*/ 2147483646 w 6962"/>
                  <a:gd name="T25" fmla="*/ 2147483646 h 489"/>
                  <a:gd name="T26" fmla="*/ 2147483646 w 6962"/>
                  <a:gd name="T27" fmla="*/ 2147483646 h 489"/>
                  <a:gd name="T28" fmla="*/ 2147483646 w 6962"/>
                  <a:gd name="T29" fmla="*/ 2147483646 h 489"/>
                  <a:gd name="T30" fmla="*/ 2147483646 w 6962"/>
                  <a:gd name="T31" fmla="*/ 2147483646 h 489"/>
                  <a:gd name="T32" fmla="*/ 2147483646 w 6962"/>
                  <a:gd name="T33" fmla="*/ 2147483646 h 489"/>
                  <a:gd name="T34" fmla="*/ 2147483646 w 6962"/>
                  <a:gd name="T35" fmla="*/ 0 h 489"/>
                  <a:gd name="T36" fmla="*/ 2147483646 w 6962"/>
                  <a:gd name="T37" fmla="*/ 0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62"/>
                  <a:gd name="T58" fmla="*/ 0 h 489"/>
                  <a:gd name="T59" fmla="*/ 6962 w 696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62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4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6717" y="489"/>
                    </a:lnTo>
                    <a:lnTo>
                      <a:pt x="6815" y="464"/>
                    </a:lnTo>
                    <a:lnTo>
                      <a:pt x="6888" y="415"/>
                    </a:lnTo>
                    <a:lnTo>
                      <a:pt x="6961" y="342"/>
                    </a:lnTo>
                    <a:lnTo>
                      <a:pt x="6961" y="244"/>
                    </a:lnTo>
                    <a:lnTo>
                      <a:pt x="6961" y="147"/>
                    </a:lnTo>
                    <a:lnTo>
                      <a:pt x="6888" y="74"/>
                    </a:lnTo>
                    <a:lnTo>
                      <a:pt x="6815" y="25"/>
                    </a:lnTo>
                    <a:lnTo>
                      <a:pt x="6717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53" name="Shape 505"/>
              <p:cNvSpPr>
                <a:spLocks noChangeArrowheads="1"/>
              </p:cNvSpPr>
              <p:nvPr/>
            </p:nvSpPr>
            <p:spPr bwMode="auto">
              <a:xfrm>
                <a:off x="1293175" y="3935775"/>
                <a:ext cx="122750" cy="12225"/>
              </a:xfrm>
              <a:custGeom>
                <a:avLst/>
                <a:gdLst>
                  <a:gd name="T0" fmla="*/ 2147483646 w 4910"/>
                  <a:gd name="T1" fmla="*/ 0 h 489"/>
                  <a:gd name="T2" fmla="*/ 2147483646 w 4910"/>
                  <a:gd name="T3" fmla="*/ 2147483646 h 489"/>
                  <a:gd name="T4" fmla="*/ 2147483646 w 4910"/>
                  <a:gd name="T5" fmla="*/ 2147483646 h 489"/>
                  <a:gd name="T6" fmla="*/ 2147483646 w 4910"/>
                  <a:gd name="T7" fmla="*/ 2147483646 h 489"/>
                  <a:gd name="T8" fmla="*/ 2147483646 w 4910"/>
                  <a:gd name="T9" fmla="*/ 2147483646 h 489"/>
                  <a:gd name="T10" fmla="*/ 2147483646 w 4910"/>
                  <a:gd name="T11" fmla="*/ 2147483646 h 489"/>
                  <a:gd name="T12" fmla="*/ 2147483646 w 4910"/>
                  <a:gd name="T13" fmla="*/ 2147483646 h 489"/>
                  <a:gd name="T14" fmla="*/ 2147483646 w 4910"/>
                  <a:gd name="T15" fmla="*/ 2147483646 h 489"/>
                  <a:gd name="T16" fmla="*/ 2147483646 w 4910"/>
                  <a:gd name="T17" fmla="*/ 2147483646 h 489"/>
                  <a:gd name="T18" fmla="*/ 2147483646 w 4910"/>
                  <a:gd name="T19" fmla="*/ 2147483646 h 489"/>
                  <a:gd name="T20" fmla="*/ 2147483646 w 4910"/>
                  <a:gd name="T21" fmla="*/ 2147483646 h 489"/>
                  <a:gd name="T22" fmla="*/ 2147483646 w 4910"/>
                  <a:gd name="T23" fmla="*/ 2147483646 h 489"/>
                  <a:gd name="T24" fmla="*/ 2147483646 w 4910"/>
                  <a:gd name="T25" fmla="*/ 2147483646 h 489"/>
                  <a:gd name="T26" fmla="*/ 2147483646 w 4910"/>
                  <a:gd name="T27" fmla="*/ 2147483646 h 489"/>
                  <a:gd name="T28" fmla="*/ 2147483646 w 4910"/>
                  <a:gd name="T29" fmla="*/ 2147483646 h 489"/>
                  <a:gd name="T30" fmla="*/ 2147483646 w 4910"/>
                  <a:gd name="T31" fmla="*/ 2147483646 h 489"/>
                  <a:gd name="T32" fmla="*/ 2147483646 w 4910"/>
                  <a:gd name="T33" fmla="*/ 2147483646 h 489"/>
                  <a:gd name="T34" fmla="*/ 2147483646 w 4910"/>
                  <a:gd name="T35" fmla="*/ 0 h 489"/>
                  <a:gd name="T36" fmla="*/ 2147483646 w 4910"/>
                  <a:gd name="T37" fmla="*/ 0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10"/>
                  <a:gd name="T58" fmla="*/ 0 h 489"/>
                  <a:gd name="T59" fmla="*/ 4910 w 4910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10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3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4666" y="489"/>
                    </a:lnTo>
                    <a:lnTo>
                      <a:pt x="4763" y="464"/>
                    </a:lnTo>
                    <a:lnTo>
                      <a:pt x="4837" y="415"/>
                    </a:lnTo>
                    <a:lnTo>
                      <a:pt x="4885" y="342"/>
                    </a:lnTo>
                    <a:lnTo>
                      <a:pt x="4910" y="244"/>
                    </a:lnTo>
                    <a:lnTo>
                      <a:pt x="4885" y="147"/>
                    </a:lnTo>
                    <a:lnTo>
                      <a:pt x="4837" y="73"/>
                    </a:lnTo>
                    <a:lnTo>
                      <a:pt x="4763" y="25"/>
                    </a:lnTo>
                    <a:lnTo>
                      <a:pt x="4666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54" name="Shape 506"/>
              <p:cNvSpPr>
                <a:spLocks noChangeArrowheads="1"/>
              </p:cNvSpPr>
              <p:nvPr/>
            </p:nvSpPr>
            <p:spPr bwMode="auto">
              <a:xfrm>
                <a:off x="1570375" y="3901575"/>
                <a:ext cx="62300" cy="40325"/>
              </a:xfrm>
              <a:custGeom>
                <a:avLst/>
                <a:gdLst>
                  <a:gd name="T0" fmla="*/ 2147483646 w 2492"/>
                  <a:gd name="T1" fmla="*/ 0 h 1613"/>
                  <a:gd name="T2" fmla="*/ 2147483646 w 2492"/>
                  <a:gd name="T3" fmla="*/ 2147483646 h 1613"/>
                  <a:gd name="T4" fmla="*/ 2147483646 w 2492"/>
                  <a:gd name="T5" fmla="*/ 2147483646 h 1613"/>
                  <a:gd name="T6" fmla="*/ 2147483646 w 2492"/>
                  <a:gd name="T7" fmla="*/ 2147483646 h 1613"/>
                  <a:gd name="T8" fmla="*/ 2147483646 w 2492"/>
                  <a:gd name="T9" fmla="*/ 2147483646 h 1613"/>
                  <a:gd name="T10" fmla="*/ 2147483646 w 2492"/>
                  <a:gd name="T11" fmla="*/ 2147483646 h 1613"/>
                  <a:gd name="T12" fmla="*/ 2147483646 w 2492"/>
                  <a:gd name="T13" fmla="*/ 2147483646 h 1613"/>
                  <a:gd name="T14" fmla="*/ 2147483646 w 2492"/>
                  <a:gd name="T15" fmla="*/ 2147483646 h 1613"/>
                  <a:gd name="T16" fmla="*/ 2147483646 w 2492"/>
                  <a:gd name="T17" fmla="*/ 2147483646 h 1613"/>
                  <a:gd name="T18" fmla="*/ 2147483646 w 2492"/>
                  <a:gd name="T19" fmla="*/ 2147483646 h 1613"/>
                  <a:gd name="T20" fmla="*/ 2147483646 w 2492"/>
                  <a:gd name="T21" fmla="*/ 2147483646 h 1613"/>
                  <a:gd name="T22" fmla="*/ 2147483646 w 2492"/>
                  <a:gd name="T23" fmla="*/ 2147483646 h 1613"/>
                  <a:gd name="T24" fmla="*/ 2147483646 w 2492"/>
                  <a:gd name="T25" fmla="*/ 2147483646 h 1613"/>
                  <a:gd name="T26" fmla="*/ 2147483646 w 2492"/>
                  <a:gd name="T27" fmla="*/ 2147483646 h 1613"/>
                  <a:gd name="T28" fmla="*/ 2147483646 w 2492"/>
                  <a:gd name="T29" fmla="*/ 2147483646 h 1613"/>
                  <a:gd name="T30" fmla="*/ 2147483646 w 2492"/>
                  <a:gd name="T31" fmla="*/ 2147483646 h 1613"/>
                  <a:gd name="T32" fmla="*/ 2147483646 w 2492"/>
                  <a:gd name="T33" fmla="*/ 2147483646 h 1613"/>
                  <a:gd name="T34" fmla="*/ 2147483646 w 2492"/>
                  <a:gd name="T35" fmla="*/ 2147483646 h 1613"/>
                  <a:gd name="T36" fmla="*/ 2147483646 w 2492"/>
                  <a:gd name="T37" fmla="*/ 2147483646 h 1613"/>
                  <a:gd name="T38" fmla="*/ 2147483646 w 2492"/>
                  <a:gd name="T39" fmla="*/ 2147483646 h 1613"/>
                  <a:gd name="T40" fmla="*/ 2147483646 w 2492"/>
                  <a:gd name="T41" fmla="*/ 2147483646 h 1613"/>
                  <a:gd name="T42" fmla="*/ 2147483646 w 2492"/>
                  <a:gd name="T43" fmla="*/ 2147483646 h 1613"/>
                  <a:gd name="T44" fmla="*/ 2147483646 w 2492"/>
                  <a:gd name="T45" fmla="*/ 2147483646 h 1613"/>
                  <a:gd name="T46" fmla="*/ 2147483646 w 2492"/>
                  <a:gd name="T47" fmla="*/ 2147483646 h 1613"/>
                  <a:gd name="T48" fmla="*/ 2147483646 w 2492"/>
                  <a:gd name="T49" fmla="*/ 2147483646 h 1613"/>
                  <a:gd name="T50" fmla="*/ 2147483646 w 2492"/>
                  <a:gd name="T51" fmla="*/ 2147483646 h 1613"/>
                  <a:gd name="T52" fmla="*/ 2147483646 w 2492"/>
                  <a:gd name="T53" fmla="*/ 2147483646 h 1613"/>
                  <a:gd name="T54" fmla="*/ 2147483646 w 2492"/>
                  <a:gd name="T55" fmla="*/ 2147483646 h 1613"/>
                  <a:gd name="T56" fmla="*/ 2147483646 w 2492"/>
                  <a:gd name="T57" fmla="*/ 2147483646 h 1613"/>
                  <a:gd name="T58" fmla="*/ 2147483646 w 2492"/>
                  <a:gd name="T59" fmla="*/ 2147483646 h 1613"/>
                  <a:gd name="T60" fmla="*/ 2147483646 w 2492"/>
                  <a:gd name="T61" fmla="*/ 2147483646 h 1613"/>
                  <a:gd name="T62" fmla="*/ 2147483646 w 2492"/>
                  <a:gd name="T63" fmla="*/ 2147483646 h 1613"/>
                  <a:gd name="T64" fmla="*/ 2147483646 w 2492"/>
                  <a:gd name="T65" fmla="*/ 2147483646 h 1613"/>
                  <a:gd name="T66" fmla="*/ 2147483646 w 2492"/>
                  <a:gd name="T67" fmla="*/ 0 h 1613"/>
                  <a:gd name="T68" fmla="*/ 2147483646 w 2492"/>
                  <a:gd name="T69" fmla="*/ 0 h 16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92"/>
                  <a:gd name="T106" fmla="*/ 0 h 1613"/>
                  <a:gd name="T107" fmla="*/ 2492 w 2492"/>
                  <a:gd name="T108" fmla="*/ 1613 h 16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92" h="1613" extrusionOk="0">
                    <a:moveTo>
                      <a:pt x="392" y="0"/>
                    </a:moveTo>
                    <a:lnTo>
                      <a:pt x="294" y="25"/>
                    </a:lnTo>
                    <a:lnTo>
                      <a:pt x="221" y="74"/>
                    </a:lnTo>
                    <a:lnTo>
                      <a:pt x="147" y="147"/>
                    </a:lnTo>
                    <a:lnTo>
                      <a:pt x="99" y="220"/>
                    </a:lnTo>
                    <a:lnTo>
                      <a:pt x="50" y="294"/>
                    </a:lnTo>
                    <a:lnTo>
                      <a:pt x="25" y="391"/>
                    </a:lnTo>
                    <a:lnTo>
                      <a:pt x="1" y="489"/>
                    </a:lnTo>
                    <a:lnTo>
                      <a:pt x="1" y="1124"/>
                    </a:lnTo>
                    <a:lnTo>
                      <a:pt x="25" y="1222"/>
                    </a:lnTo>
                    <a:lnTo>
                      <a:pt x="50" y="1319"/>
                    </a:lnTo>
                    <a:lnTo>
                      <a:pt x="99" y="1393"/>
                    </a:lnTo>
                    <a:lnTo>
                      <a:pt x="147" y="1466"/>
                    </a:lnTo>
                    <a:lnTo>
                      <a:pt x="221" y="1515"/>
                    </a:lnTo>
                    <a:lnTo>
                      <a:pt x="294" y="1564"/>
                    </a:lnTo>
                    <a:lnTo>
                      <a:pt x="392" y="1588"/>
                    </a:lnTo>
                    <a:lnTo>
                      <a:pt x="489" y="1612"/>
                    </a:lnTo>
                    <a:lnTo>
                      <a:pt x="2004" y="1612"/>
                    </a:lnTo>
                    <a:lnTo>
                      <a:pt x="2101" y="1588"/>
                    </a:lnTo>
                    <a:lnTo>
                      <a:pt x="2199" y="1564"/>
                    </a:lnTo>
                    <a:lnTo>
                      <a:pt x="2272" y="1515"/>
                    </a:lnTo>
                    <a:lnTo>
                      <a:pt x="2345" y="1466"/>
                    </a:lnTo>
                    <a:lnTo>
                      <a:pt x="2394" y="1393"/>
                    </a:lnTo>
                    <a:lnTo>
                      <a:pt x="2443" y="1319"/>
                    </a:lnTo>
                    <a:lnTo>
                      <a:pt x="2492" y="1222"/>
                    </a:lnTo>
                    <a:lnTo>
                      <a:pt x="2492" y="1124"/>
                    </a:lnTo>
                    <a:lnTo>
                      <a:pt x="2492" y="489"/>
                    </a:lnTo>
                    <a:lnTo>
                      <a:pt x="2492" y="391"/>
                    </a:lnTo>
                    <a:lnTo>
                      <a:pt x="2443" y="294"/>
                    </a:lnTo>
                    <a:lnTo>
                      <a:pt x="2394" y="220"/>
                    </a:lnTo>
                    <a:lnTo>
                      <a:pt x="2345" y="147"/>
                    </a:lnTo>
                    <a:lnTo>
                      <a:pt x="2272" y="74"/>
                    </a:lnTo>
                    <a:lnTo>
                      <a:pt x="2199" y="25"/>
                    </a:lnTo>
                    <a:lnTo>
                      <a:pt x="2101" y="0"/>
                    </a:lnTo>
                    <a:lnTo>
                      <a:pt x="3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</p:grpSp>
        <p:sp>
          <p:nvSpPr>
            <p:cNvPr id="129" name="Freeform 582"/>
            <p:cNvSpPr/>
            <p:nvPr/>
          </p:nvSpPr>
          <p:spPr>
            <a:xfrm>
              <a:off x="2484726" y="2427285"/>
              <a:ext cx="456089" cy="397483"/>
            </a:xfrm>
            <a:custGeom>
              <a:avLst/>
              <a:gdLst>
                <a:gd name="connsiteX0" fmla="*/ 225369 w 432708"/>
                <a:gd name="connsiteY0" fmla="*/ 324530 h 396648"/>
                <a:gd name="connsiteX1" fmla="*/ 432708 w 432708"/>
                <a:gd name="connsiteY1" fmla="*/ 324530 h 396648"/>
                <a:gd name="connsiteX2" fmla="*/ 432708 w 432708"/>
                <a:gd name="connsiteY2" fmla="*/ 360589 h 396648"/>
                <a:gd name="connsiteX3" fmla="*/ 225369 w 432708"/>
                <a:gd name="connsiteY3" fmla="*/ 360589 h 396648"/>
                <a:gd name="connsiteX4" fmla="*/ 0 w 432708"/>
                <a:gd name="connsiteY4" fmla="*/ 324530 h 396648"/>
                <a:gd name="connsiteX5" fmla="*/ 99162 w 432708"/>
                <a:gd name="connsiteY5" fmla="*/ 324530 h 396648"/>
                <a:gd name="connsiteX6" fmla="*/ 99162 w 432708"/>
                <a:gd name="connsiteY6" fmla="*/ 360589 h 396648"/>
                <a:gd name="connsiteX7" fmla="*/ 0 w 432708"/>
                <a:gd name="connsiteY7" fmla="*/ 360589 h 396648"/>
                <a:gd name="connsiteX8" fmla="*/ 126207 w 432708"/>
                <a:gd name="connsiteY8" fmla="*/ 288471 h 396648"/>
                <a:gd name="connsiteX9" fmla="*/ 198325 w 432708"/>
                <a:gd name="connsiteY9" fmla="*/ 288471 h 396648"/>
                <a:gd name="connsiteX10" fmla="*/ 211002 w 432708"/>
                <a:gd name="connsiteY10" fmla="*/ 293824 h 396648"/>
                <a:gd name="connsiteX11" fmla="*/ 216354 w 432708"/>
                <a:gd name="connsiteY11" fmla="*/ 306501 h 396648"/>
                <a:gd name="connsiteX12" fmla="*/ 216354 w 432708"/>
                <a:gd name="connsiteY12" fmla="*/ 378619 h 396648"/>
                <a:gd name="connsiteX13" fmla="*/ 211002 w 432708"/>
                <a:gd name="connsiteY13" fmla="*/ 391296 h 396648"/>
                <a:gd name="connsiteX14" fmla="*/ 198325 w 432708"/>
                <a:gd name="connsiteY14" fmla="*/ 396648 h 396648"/>
                <a:gd name="connsiteX15" fmla="*/ 126207 w 432708"/>
                <a:gd name="connsiteY15" fmla="*/ 396648 h 396648"/>
                <a:gd name="connsiteX16" fmla="*/ 113530 w 432708"/>
                <a:gd name="connsiteY16" fmla="*/ 391296 h 396648"/>
                <a:gd name="connsiteX17" fmla="*/ 108177 w 432708"/>
                <a:gd name="connsiteY17" fmla="*/ 378619 h 396648"/>
                <a:gd name="connsiteX18" fmla="*/ 108177 w 432708"/>
                <a:gd name="connsiteY18" fmla="*/ 306501 h 396648"/>
                <a:gd name="connsiteX19" fmla="*/ 113530 w 432708"/>
                <a:gd name="connsiteY19" fmla="*/ 293824 h 396648"/>
                <a:gd name="connsiteX20" fmla="*/ 126207 w 432708"/>
                <a:gd name="connsiteY20" fmla="*/ 288471 h 396648"/>
                <a:gd name="connsiteX21" fmla="*/ 369605 w 432708"/>
                <a:gd name="connsiteY21" fmla="*/ 180294 h 396648"/>
                <a:gd name="connsiteX22" fmla="*/ 432708 w 432708"/>
                <a:gd name="connsiteY22" fmla="*/ 180294 h 396648"/>
                <a:gd name="connsiteX23" fmla="*/ 432708 w 432708"/>
                <a:gd name="connsiteY23" fmla="*/ 216353 h 396648"/>
                <a:gd name="connsiteX24" fmla="*/ 369605 w 432708"/>
                <a:gd name="connsiteY24" fmla="*/ 216353 h 396648"/>
                <a:gd name="connsiteX25" fmla="*/ 1 w 432708"/>
                <a:gd name="connsiteY25" fmla="*/ 180294 h 396648"/>
                <a:gd name="connsiteX26" fmla="*/ 243398 w 432708"/>
                <a:gd name="connsiteY26" fmla="*/ 180294 h 396648"/>
                <a:gd name="connsiteX27" fmla="*/ 243398 w 432708"/>
                <a:gd name="connsiteY27" fmla="*/ 216353 h 396648"/>
                <a:gd name="connsiteX28" fmla="*/ 1 w 432708"/>
                <a:gd name="connsiteY28" fmla="*/ 216353 h 396648"/>
                <a:gd name="connsiteX29" fmla="*/ 270443 w 432708"/>
                <a:gd name="connsiteY29" fmla="*/ 144236 h 396648"/>
                <a:gd name="connsiteX30" fmla="*/ 342561 w 432708"/>
                <a:gd name="connsiteY30" fmla="*/ 144236 h 396648"/>
                <a:gd name="connsiteX31" fmla="*/ 355238 w 432708"/>
                <a:gd name="connsiteY31" fmla="*/ 149588 h 396648"/>
                <a:gd name="connsiteX32" fmla="*/ 360590 w 432708"/>
                <a:gd name="connsiteY32" fmla="*/ 162265 h 396648"/>
                <a:gd name="connsiteX33" fmla="*/ 360590 w 432708"/>
                <a:gd name="connsiteY33" fmla="*/ 234383 h 396648"/>
                <a:gd name="connsiteX34" fmla="*/ 355238 w 432708"/>
                <a:gd name="connsiteY34" fmla="*/ 247060 h 396648"/>
                <a:gd name="connsiteX35" fmla="*/ 342561 w 432708"/>
                <a:gd name="connsiteY35" fmla="*/ 252412 h 396648"/>
                <a:gd name="connsiteX36" fmla="*/ 270443 w 432708"/>
                <a:gd name="connsiteY36" fmla="*/ 252412 h 396648"/>
                <a:gd name="connsiteX37" fmla="*/ 257766 w 432708"/>
                <a:gd name="connsiteY37" fmla="*/ 247060 h 396648"/>
                <a:gd name="connsiteX38" fmla="*/ 252413 w 432708"/>
                <a:gd name="connsiteY38" fmla="*/ 234383 h 396648"/>
                <a:gd name="connsiteX39" fmla="*/ 252413 w 432708"/>
                <a:gd name="connsiteY39" fmla="*/ 162265 h 396648"/>
                <a:gd name="connsiteX40" fmla="*/ 257766 w 432708"/>
                <a:gd name="connsiteY40" fmla="*/ 149588 h 396648"/>
                <a:gd name="connsiteX41" fmla="*/ 270443 w 432708"/>
                <a:gd name="connsiteY41" fmla="*/ 144236 h 396648"/>
                <a:gd name="connsiteX42" fmla="*/ 189309 w 432708"/>
                <a:gd name="connsiteY42" fmla="*/ 36059 h 396648"/>
                <a:gd name="connsiteX43" fmla="*/ 432707 w 432708"/>
                <a:gd name="connsiteY43" fmla="*/ 36059 h 396648"/>
                <a:gd name="connsiteX44" fmla="*/ 432707 w 432708"/>
                <a:gd name="connsiteY44" fmla="*/ 72118 h 396648"/>
                <a:gd name="connsiteX45" fmla="*/ 189309 w 432708"/>
                <a:gd name="connsiteY45" fmla="*/ 72118 h 396648"/>
                <a:gd name="connsiteX46" fmla="*/ 1 w 432708"/>
                <a:gd name="connsiteY46" fmla="*/ 36059 h 396648"/>
                <a:gd name="connsiteX47" fmla="*/ 63104 w 432708"/>
                <a:gd name="connsiteY47" fmla="*/ 36059 h 396648"/>
                <a:gd name="connsiteX48" fmla="*/ 63104 w 432708"/>
                <a:gd name="connsiteY48" fmla="*/ 72118 h 396648"/>
                <a:gd name="connsiteX49" fmla="*/ 1 w 432708"/>
                <a:gd name="connsiteY49" fmla="*/ 72118 h 396648"/>
                <a:gd name="connsiteX50" fmla="*/ 90148 w 432708"/>
                <a:gd name="connsiteY50" fmla="*/ 0 h 396648"/>
                <a:gd name="connsiteX51" fmla="*/ 162266 w 432708"/>
                <a:gd name="connsiteY51" fmla="*/ 0 h 396648"/>
                <a:gd name="connsiteX52" fmla="*/ 174943 w 432708"/>
                <a:gd name="connsiteY52" fmla="*/ 5352 h 396648"/>
                <a:gd name="connsiteX53" fmla="*/ 180295 w 432708"/>
                <a:gd name="connsiteY53" fmla="*/ 18029 h 396648"/>
                <a:gd name="connsiteX54" fmla="*/ 180295 w 432708"/>
                <a:gd name="connsiteY54" fmla="*/ 90147 h 396648"/>
                <a:gd name="connsiteX55" fmla="*/ 174943 w 432708"/>
                <a:gd name="connsiteY55" fmla="*/ 102824 h 396648"/>
                <a:gd name="connsiteX56" fmla="*/ 162266 w 432708"/>
                <a:gd name="connsiteY56" fmla="*/ 108177 h 396648"/>
                <a:gd name="connsiteX57" fmla="*/ 90148 w 432708"/>
                <a:gd name="connsiteY57" fmla="*/ 108177 h 396648"/>
                <a:gd name="connsiteX58" fmla="*/ 77471 w 432708"/>
                <a:gd name="connsiteY58" fmla="*/ 102824 h 396648"/>
                <a:gd name="connsiteX59" fmla="*/ 72118 w 432708"/>
                <a:gd name="connsiteY59" fmla="*/ 90147 h 396648"/>
                <a:gd name="connsiteX60" fmla="*/ 72118 w 432708"/>
                <a:gd name="connsiteY60" fmla="*/ 18029 h 396648"/>
                <a:gd name="connsiteX61" fmla="*/ 77471 w 432708"/>
                <a:gd name="connsiteY61" fmla="*/ 5352 h 396648"/>
                <a:gd name="connsiteX62" fmla="*/ 90148 w 432708"/>
                <a:gd name="connsiteY62" fmla="*/ 0 h 3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708" h="396648">
                  <a:moveTo>
                    <a:pt x="225369" y="324530"/>
                  </a:moveTo>
                  <a:lnTo>
                    <a:pt x="432708" y="324530"/>
                  </a:lnTo>
                  <a:lnTo>
                    <a:pt x="432708" y="360589"/>
                  </a:lnTo>
                  <a:lnTo>
                    <a:pt x="225369" y="360589"/>
                  </a:lnTo>
                  <a:close/>
                  <a:moveTo>
                    <a:pt x="0" y="324530"/>
                  </a:moveTo>
                  <a:lnTo>
                    <a:pt x="99162" y="324530"/>
                  </a:lnTo>
                  <a:lnTo>
                    <a:pt x="99162" y="360589"/>
                  </a:lnTo>
                  <a:lnTo>
                    <a:pt x="0" y="360589"/>
                  </a:lnTo>
                  <a:close/>
                  <a:moveTo>
                    <a:pt x="126207" y="288471"/>
                  </a:moveTo>
                  <a:lnTo>
                    <a:pt x="198325" y="288471"/>
                  </a:lnTo>
                  <a:cubicBezTo>
                    <a:pt x="203208" y="288471"/>
                    <a:pt x="207433" y="290256"/>
                    <a:pt x="211002" y="293824"/>
                  </a:cubicBezTo>
                  <a:cubicBezTo>
                    <a:pt x="214570" y="297392"/>
                    <a:pt x="216354" y="301618"/>
                    <a:pt x="216354" y="306501"/>
                  </a:cubicBezTo>
                  <a:lnTo>
                    <a:pt x="216354" y="378619"/>
                  </a:lnTo>
                  <a:cubicBezTo>
                    <a:pt x="216354" y="383502"/>
                    <a:pt x="214570" y="387727"/>
                    <a:pt x="211002" y="391296"/>
                  </a:cubicBezTo>
                  <a:cubicBezTo>
                    <a:pt x="207433" y="394864"/>
                    <a:pt x="203208" y="396648"/>
                    <a:pt x="198325" y="396648"/>
                  </a:cubicBezTo>
                  <a:lnTo>
                    <a:pt x="126207" y="396648"/>
                  </a:lnTo>
                  <a:cubicBezTo>
                    <a:pt x="121324" y="396648"/>
                    <a:pt x="117098" y="394864"/>
                    <a:pt x="113530" y="391296"/>
                  </a:cubicBezTo>
                  <a:cubicBezTo>
                    <a:pt x="109962" y="387727"/>
                    <a:pt x="108177" y="383502"/>
                    <a:pt x="108177" y="378619"/>
                  </a:cubicBezTo>
                  <a:lnTo>
                    <a:pt x="108177" y="306501"/>
                  </a:lnTo>
                  <a:cubicBezTo>
                    <a:pt x="108177" y="301618"/>
                    <a:pt x="109962" y="297392"/>
                    <a:pt x="113530" y="293824"/>
                  </a:cubicBezTo>
                  <a:cubicBezTo>
                    <a:pt x="117098" y="290256"/>
                    <a:pt x="121324" y="288471"/>
                    <a:pt x="126207" y="288471"/>
                  </a:cubicBezTo>
                  <a:close/>
                  <a:moveTo>
                    <a:pt x="369605" y="180294"/>
                  </a:moveTo>
                  <a:lnTo>
                    <a:pt x="432708" y="180294"/>
                  </a:lnTo>
                  <a:lnTo>
                    <a:pt x="432708" y="216353"/>
                  </a:lnTo>
                  <a:lnTo>
                    <a:pt x="369605" y="216353"/>
                  </a:lnTo>
                  <a:close/>
                  <a:moveTo>
                    <a:pt x="1" y="180294"/>
                  </a:moveTo>
                  <a:lnTo>
                    <a:pt x="243398" y="180294"/>
                  </a:lnTo>
                  <a:lnTo>
                    <a:pt x="243398" y="216353"/>
                  </a:lnTo>
                  <a:lnTo>
                    <a:pt x="1" y="216353"/>
                  </a:lnTo>
                  <a:close/>
                  <a:moveTo>
                    <a:pt x="270443" y="144236"/>
                  </a:moveTo>
                  <a:lnTo>
                    <a:pt x="342561" y="144236"/>
                  </a:lnTo>
                  <a:cubicBezTo>
                    <a:pt x="347443" y="144236"/>
                    <a:pt x="351669" y="146020"/>
                    <a:pt x="355238" y="149588"/>
                  </a:cubicBezTo>
                  <a:cubicBezTo>
                    <a:pt x="358806" y="153156"/>
                    <a:pt x="360590" y="157382"/>
                    <a:pt x="360590" y="162265"/>
                  </a:cubicBezTo>
                  <a:lnTo>
                    <a:pt x="360590" y="234383"/>
                  </a:lnTo>
                  <a:cubicBezTo>
                    <a:pt x="360590" y="239266"/>
                    <a:pt x="358806" y="243492"/>
                    <a:pt x="355238" y="247060"/>
                  </a:cubicBezTo>
                  <a:cubicBezTo>
                    <a:pt x="351669" y="250628"/>
                    <a:pt x="347443" y="252412"/>
                    <a:pt x="342561" y="252412"/>
                  </a:cubicBezTo>
                  <a:lnTo>
                    <a:pt x="270443" y="252412"/>
                  </a:lnTo>
                  <a:cubicBezTo>
                    <a:pt x="265560" y="252412"/>
                    <a:pt x="261334" y="250628"/>
                    <a:pt x="257766" y="247060"/>
                  </a:cubicBezTo>
                  <a:cubicBezTo>
                    <a:pt x="254197" y="243492"/>
                    <a:pt x="252413" y="239266"/>
                    <a:pt x="252413" y="234383"/>
                  </a:cubicBezTo>
                  <a:lnTo>
                    <a:pt x="252413" y="162265"/>
                  </a:lnTo>
                  <a:cubicBezTo>
                    <a:pt x="252413" y="157382"/>
                    <a:pt x="254197" y="153156"/>
                    <a:pt x="257766" y="149588"/>
                  </a:cubicBezTo>
                  <a:cubicBezTo>
                    <a:pt x="261334" y="146020"/>
                    <a:pt x="265560" y="144236"/>
                    <a:pt x="270443" y="144236"/>
                  </a:cubicBezTo>
                  <a:close/>
                  <a:moveTo>
                    <a:pt x="189309" y="36059"/>
                  </a:moveTo>
                  <a:lnTo>
                    <a:pt x="432707" y="36059"/>
                  </a:lnTo>
                  <a:lnTo>
                    <a:pt x="432707" y="72118"/>
                  </a:lnTo>
                  <a:lnTo>
                    <a:pt x="189309" y="72118"/>
                  </a:lnTo>
                  <a:close/>
                  <a:moveTo>
                    <a:pt x="1" y="36059"/>
                  </a:moveTo>
                  <a:lnTo>
                    <a:pt x="63104" y="36059"/>
                  </a:lnTo>
                  <a:lnTo>
                    <a:pt x="63104" y="72118"/>
                  </a:lnTo>
                  <a:lnTo>
                    <a:pt x="1" y="72118"/>
                  </a:lnTo>
                  <a:close/>
                  <a:moveTo>
                    <a:pt x="90148" y="0"/>
                  </a:moveTo>
                  <a:lnTo>
                    <a:pt x="162266" y="0"/>
                  </a:lnTo>
                  <a:cubicBezTo>
                    <a:pt x="167149" y="0"/>
                    <a:pt x="171374" y="1784"/>
                    <a:pt x="174943" y="5352"/>
                  </a:cubicBezTo>
                  <a:cubicBezTo>
                    <a:pt x="178511" y="8921"/>
                    <a:pt x="180295" y="13146"/>
                    <a:pt x="180295" y="18029"/>
                  </a:cubicBezTo>
                  <a:lnTo>
                    <a:pt x="180295" y="90147"/>
                  </a:lnTo>
                  <a:cubicBezTo>
                    <a:pt x="180295" y="95030"/>
                    <a:pt x="178511" y="99256"/>
                    <a:pt x="174943" y="102824"/>
                  </a:cubicBezTo>
                  <a:cubicBezTo>
                    <a:pt x="171374" y="106393"/>
                    <a:pt x="167149" y="108177"/>
                    <a:pt x="162266" y="108177"/>
                  </a:cubicBezTo>
                  <a:lnTo>
                    <a:pt x="90148" y="108177"/>
                  </a:lnTo>
                  <a:cubicBezTo>
                    <a:pt x="85265" y="108177"/>
                    <a:pt x="81040" y="106393"/>
                    <a:pt x="77471" y="102824"/>
                  </a:cubicBezTo>
                  <a:cubicBezTo>
                    <a:pt x="73903" y="99256"/>
                    <a:pt x="72118" y="95030"/>
                    <a:pt x="72118" y="90147"/>
                  </a:cubicBezTo>
                  <a:lnTo>
                    <a:pt x="72118" y="18029"/>
                  </a:lnTo>
                  <a:cubicBezTo>
                    <a:pt x="72118" y="13146"/>
                    <a:pt x="73903" y="8921"/>
                    <a:pt x="77471" y="5352"/>
                  </a:cubicBezTo>
                  <a:cubicBezTo>
                    <a:pt x="81040" y="1784"/>
                    <a:pt x="85265" y="0"/>
                    <a:pt x="90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30" name="Elipse 129"/>
            <p:cNvSpPr/>
            <p:nvPr/>
          </p:nvSpPr>
          <p:spPr>
            <a:xfrm>
              <a:off x="4703515" y="3769943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cxnSp>
          <p:nvCxnSpPr>
            <p:cNvPr id="131" name="Conector recto 130"/>
            <p:cNvCxnSpPr>
              <a:endCxn id="130" idx="0"/>
            </p:cNvCxnSpPr>
            <p:nvPr/>
          </p:nvCxnSpPr>
          <p:spPr>
            <a:xfrm>
              <a:off x="5053531" y="3454340"/>
              <a:ext cx="0" cy="31560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Shape 408"/>
            <p:cNvGrpSpPr>
              <a:grpSpLocks/>
            </p:cNvGrpSpPr>
            <p:nvPr/>
          </p:nvGrpSpPr>
          <p:grpSpPr bwMode="auto">
            <a:xfrm>
              <a:off x="4829726" y="3855819"/>
              <a:ext cx="438177" cy="548032"/>
              <a:chOff x="6617400" y="931125"/>
              <a:chExt cx="483600" cy="484825"/>
            </a:xfrm>
            <a:solidFill>
              <a:schemeClr val="bg1"/>
            </a:solidFill>
          </p:grpSpPr>
          <p:sp>
            <p:nvSpPr>
              <p:cNvPr id="149" name="Shape 409"/>
              <p:cNvSpPr>
                <a:spLocks noChangeArrowheads="1"/>
              </p:cNvSpPr>
              <p:nvPr/>
            </p:nvSpPr>
            <p:spPr bwMode="auto">
              <a:xfrm>
                <a:off x="6843925" y="1183900"/>
                <a:ext cx="121525" cy="232050"/>
              </a:xfrm>
              <a:custGeom>
                <a:avLst/>
                <a:gdLst>
                  <a:gd name="T0" fmla="*/ 2147483646 w 4861"/>
                  <a:gd name="T1" fmla="*/ 2147483646 h 9282"/>
                  <a:gd name="T2" fmla="*/ 2147483646 w 4861"/>
                  <a:gd name="T3" fmla="*/ 2147483646 h 9282"/>
                  <a:gd name="T4" fmla="*/ 2147483646 w 4861"/>
                  <a:gd name="T5" fmla="*/ 2147483646 h 9282"/>
                  <a:gd name="T6" fmla="*/ 2147483646 w 4861"/>
                  <a:gd name="T7" fmla="*/ 2147483646 h 9282"/>
                  <a:gd name="T8" fmla="*/ 2147483646 w 4861"/>
                  <a:gd name="T9" fmla="*/ 2147483646 h 9282"/>
                  <a:gd name="T10" fmla="*/ 2147483646 w 4861"/>
                  <a:gd name="T11" fmla="*/ 2147483646 h 9282"/>
                  <a:gd name="T12" fmla="*/ 2147483646 w 4861"/>
                  <a:gd name="T13" fmla="*/ 2147483646 h 9282"/>
                  <a:gd name="T14" fmla="*/ 2147483646 w 4861"/>
                  <a:gd name="T15" fmla="*/ 2147483646 h 9282"/>
                  <a:gd name="T16" fmla="*/ 2147483646 w 4861"/>
                  <a:gd name="T17" fmla="*/ 2147483646 h 9282"/>
                  <a:gd name="T18" fmla="*/ 2147483646 w 4861"/>
                  <a:gd name="T19" fmla="*/ 2147483646 h 9282"/>
                  <a:gd name="T20" fmla="*/ 2147483646 w 4861"/>
                  <a:gd name="T21" fmla="*/ 2147483646 h 9282"/>
                  <a:gd name="T22" fmla="*/ 2147483646 w 4861"/>
                  <a:gd name="T23" fmla="*/ 2147483646 h 9282"/>
                  <a:gd name="T24" fmla="*/ 2147483646 w 4861"/>
                  <a:gd name="T25" fmla="*/ 2147483646 h 9282"/>
                  <a:gd name="T26" fmla="*/ 2147483646 w 4861"/>
                  <a:gd name="T27" fmla="*/ 2147483646 h 9282"/>
                  <a:gd name="T28" fmla="*/ 2147483646 w 4861"/>
                  <a:gd name="T29" fmla="*/ 2147483646 h 9282"/>
                  <a:gd name="T30" fmla="*/ 2147483646 w 4861"/>
                  <a:gd name="T31" fmla="*/ 2147483646 h 9282"/>
                  <a:gd name="T32" fmla="*/ 2147483646 w 4861"/>
                  <a:gd name="T33" fmla="*/ 2147483646 h 9282"/>
                  <a:gd name="T34" fmla="*/ 2147483646 w 4861"/>
                  <a:gd name="T35" fmla="*/ 2147483646 h 9282"/>
                  <a:gd name="T36" fmla="*/ 2147483646 w 4861"/>
                  <a:gd name="T37" fmla="*/ 2147483646 h 9282"/>
                  <a:gd name="T38" fmla="*/ 2147483646 w 4861"/>
                  <a:gd name="T39" fmla="*/ 2147483646 h 9282"/>
                  <a:gd name="T40" fmla="*/ 2147483646 w 4861"/>
                  <a:gd name="T41" fmla="*/ 2147483646 h 9282"/>
                  <a:gd name="T42" fmla="*/ 2147483646 w 4861"/>
                  <a:gd name="T43" fmla="*/ 2147483646 h 9282"/>
                  <a:gd name="T44" fmla="*/ 2147483646 w 4861"/>
                  <a:gd name="T45" fmla="*/ 2147483646 h 9282"/>
                  <a:gd name="T46" fmla="*/ 2147483646 w 4861"/>
                  <a:gd name="T47" fmla="*/ 2147483646 h 9282"/>
                  <a:gd name="T48" fmla="*/ 2147483646 w 4861"/>
                  <a:gd name="T49" fmla="*/ 2147483646 h 9282"/>
                  <a:gd name="T50" fmla="*/ 2147483646 w 4861"/>
                  <a:gd name="T51" fmla="*/ 2147483646 h 9282"/>
                  <a:gd name="T52" fmla="*/ 2147483646 w 4861"/>
                  <a:gd name="T53" fmla="*/ 2147483646 h 9282"/>
                  <a:gd name="T54" fmla="*/ 2147483646 w 4861"/>
                  <a:gd name="T55" fmla="*/ 2147483646 h 9282"/>
                  <a:gd name="T56" fmla="*/ 2147483646 w 4861"/>
                  <a:gd name="T57" fmla="*/ 2147483646 h 9282"/>
                  <a:gd name="T58" fmla="*/ 2147483646 w 4861"/>
                  <a:gd name="T59" fmla="*/ 2147483646 h 9282"/>
                  <a:gd name="T60" fmla="*/ 2147483646 w 4861"/>
                  <a:gd name="T61" fmla="*/ 2147483646 h 9282"/>
                  <a:gd name="T62" fmla="*/ 2147483646 w 4861"/>
                  <a:gd name="T63" fmla="*/ 2147483646 h 9282"/>
                  <a:gd name="T64" fmla="*/ 2147483646 w 4861"/>
                  <a:gd name="T65" fmla="*/ 0 h 9282"/>
                  <a:gd name="T66" fmla="*/ 2147483646 w 4861"/>
                  <a:gd name="T67" fmla="*/ 2147483646 h 9282"/>
                  <a:gd name="T68" fmla="*/ 2147483646 w 4861"/>
                  <a:gd name="T69" fmla="*/ 2147483646 h 9282"/>
                  <a:gd name="T70" fmla="*/ 2147483646 w 4861"/>
                  <a:gd name="T71" fmla="*/ 2147483646 h 9282"/>
                  <a:gd name="T72" fmla="*/ 2147483646 w 4861"/>
                  <a:gd name="T73" fmla="*/ 2147483646 h 92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61"/>
                  <a:gd name="T112" fmla="*/ 0 h 9282"/>
                  <a:gd name="T113" fmla="*/ 4861 w 4861"/>
                  <a:gd name="T114" fmla="*/ 9282 h 92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61" h="9282" extrusionOk="0">
                    <a:moveTo>
                      <a:pt x="1" y="0"/>
                    </a:moveTo>
                    <a:lnTo>
                      <a:pt x="1" y="6863"/>
                    </a:lnTo>
                    <a:lnTo>
                      <a:pt x="25" y="7107"/>
                    </a:lnTo>
                    <a:lnTo>
                      <a:pt x="49" y="7327"/>
                    </a:lnTo>
                    <a:lnTo>
                      <a:pt x="123" y="7572"/>
                    </a:lnTo>
                    <a:lnTo>
                      <a:pt x="196" y="7791"/>
                    </a:lnTo>
                    <a:lnTo>
                      <a:pt x="294" y="8011"/>
                    </a:lnTo>
                    <a:lnTo>
                      <a:pt x="416" y="8207"/>
                    </a:lnTo>
                    <a:lnTo>
                      <a:pt x="562" y="8402"/>
                    </a:lnTo>
                    <a:lnTo>
                      <a:pt x="709" y="8573"/>
                    </a:lnTo>
                    <a:lnTo>
                      <a:pt x="880" y="8719"/>
                    </a:lnTo>
                    <a:lnTo>
                      <a:pt x="1075" y="8866"/>
                    </a:lnTo>
                    <a:lnTo>
                      <a:pt x="1271" y="8988"/>
                    </a:lnTo>
                    <a:lnTo>
                      <a:pt x="1490" y="9086"/>
                    </a:lnTo>
                    <a:lnTo>
                      <a:pt x="1710" y="9159"/>
                    </a:lnTo>
                    <a:lnTo>
                      <a:pt x="1930" y="9232"/>
                    </a:lnTo>
                    <a:lnTo>
                      <a:pt x="2174" y="9257"/>
                    </a:lnTo>
                    <a:lnTo>
                      <a:pt x="2418" y="9281"/>
                    </a:lnTo>
                    <a:lnTo>
                      <a:pt x="2663" y="9257"/>
                    </a:lnTo>
                    <a:lnTo>
                      <a:pt x="2907" y="9232"/>
                    </a:lnTo>
                    <a:lnTo>
                      <a:pt x="3151" y="9159"/>
                    </a:lnTo>
                    <a:lnTo>
                      <a:pt x="3371" y="9086"/>
                    </a:lnTo>
                    <a:lnTo>
                      <a:pt x="3591" y="8988"/>
                    </a:lnTo>
                    <a:lnTo>
                      <a:pt x="3786" y="8866"/>
                    </a:lnTo>
                    <a:lnTo>
                      <a:pt x="3957" y="8719"/>
                    </a:lnTo>
                    <a:lnTo>
                      <a:pt x="4128" y="8573"/>
                    </a:lnTo>
                    <a:lnTo>
                      <a:pt x="4299" y="8402"/>
                    </a:lnTo>
                    <a:lnTo>
                      <a:pt x="4446" y="8207"/>
                    </a:lnTo>
                    <a:lnTo>
                      <a:pt x="4568" y="8011"/>
                    </a:lnTo>
                    <a:lnTo>
                      <a:pt x="4665" y="7791"/>
                    </a:lnTo>
                    <a:lnTo>
                      <a:pt x="4739" y="7572"/>
                    </a:lnTo>
                    <a:lnTo>
                      <a:pt x="4812" y="7327"/>
                    </a:lnTo>
                    <a:lnTo>
                      <a:pt x="4836" y="7107"/>
                    </a:lnTo>
                    <a:lnTo>
                      <a:pt x="4861" y="6863"/>
                    </a:lnTo>
                    <a:lnTo>
                      <a:pt x="4836" y="6717"/>
                    </a:lnTo>
                    <a:lnTo>
                      <a:pt x="4812" y="6619"/>
                    </a:lnTo>
                    <a:lnTo>
                      <a:pt x="4739" y="6521"/>
                    </a:lnTo>
                    <a:lnTo>
                      <a:pt x="4665" y="6424"/>
                    </a:lnTo>
                    <a:lnTo>
                      <a:pt x="4592" y="6350"/>
                    </a:lnTo>
                    <a:lnTo>
                      <a:pt x="4470" y="6302"/>
                    </a:lnTo>
                    <a:lnTo>
                      <a:pt x="4372" y="6253"/>
                    </a:lnTo>
                    <a:lnTo>
                      <a:pt x="4128" y="6253"/>
                    </a:lnTo>
                    <a:lnTo>
                      <a:pt x="4006" y="6302"/>
                    </a:lnTo>
                    <a:lnTo>
                      <a:pt x="3908" y="6350"/>
                    </a:lnTo>
                    <a:lnTo>
                      <a:pt x="3811" y="6424"/>
                    </a:lnTo>
                    <a:lnTo>
                      <a:pt x="3737" y="6521"/>
                    </a:lnTo>
                    <a:lnTo>
                      <a:pt x="3688" y="6619"/>
                    </a:lnTo>
                    <a:lnTo>
                      <a:pt x="3640" y="6717"/>
                    </a:lnTo>
                    <a:lnTo>
                      <a:pt x="3640" y="6863"/>
                    </a:lnTo>
                    <a:lnTo>
                      <a:pt x="3615" y="7083"/>
                    </a:lnTo>
                    <a:lnTo>
                      <a:pt x="3542" y="7327"/>
                    </a:lnTo>
                    <a:lnTo>
                      <a:pt x="3420" y="7523"/>
                    </a:lnTo>
                    <a:lnTo>
                      <a:pt x="3273" y="7718"/>
                    </a:lnTo>
                    <a:lnTo>
                      <a:pt x="3102" y="7865"/>
                    </a:lnTo>
                    <a:lnTo>
                      <a:pt x="2907" y="7962"/>
                    </a:lnTo>
                    <a:lnTo>
                      <a:pt x="2663" y="8036"/>
                    </a:lnTo>
                    <a:lnTo>
                      <a:pt x="2418" y="8060"/>
                    </a:lnTo>
                    <a:lnTo>
                      <a:pt x="2174" y="8036"/>
                    </a:lnTo>
                    <a:lnTo>
                      <a:pt x="1954" y="7962"/>
                    </a:lnTo>
                    <a:lnTo>
                      <a:pt x="1759" y="7865"/>
                    </a:lnTo>
                    <a:lnTo>
                      <a:pt x="1564" y="7718"/>
                    </a:lnTo>
                    <a:lnTo>
                      <a:pt x="1417" y="7523"/>
                    </a:lnTo>
                    <a:lnTo>
                      <a:pt x="1319" y="7327"/>
                    </a:lnTo>
                    <a:lnTo>
                      <a:pt x="1246" y="7083"/>
                    </a:lnTo>
                    <a:lnTo>
                      <a:pt x="1222" y="6863"/>
                    </a:lnTo>
                    <a:lnTo>
                      <a:pt x="1222" y="0"/>
                    </a:lnTo>
                    <a:lnTo>
                      <a:pt x="953" y="220"/>
                    </a:lnTo>
                    <a:lnTo>
                      <a:pt x="880" y="293"/>
                    </a:lnTo>
                    <a:lnTo>
                      <a:pt x="806" y="342"/>
                    </a:lnTo>
                    <a:lnTo>
                      <a:pt x="709" y="367"/>
                    </a:lnTo>
                    <a:lnTo>
                      <a:pt x="513" y="367"/>
                    </a:lnTo>
                    <a:lnTo>
                      <a:pt x="416" y="342"/>
                    </a:lnTo>
                    <a:lnTo>
                      <a:pt x="342" y="293"/>
                    </a:lnTo>
                    <a:lnTo>
                      <a:pt x="269" y="22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50" name="Shape 410"/>
              <p:cNvSpPr>
                <a:spLocks noChangeArrowheads="1"/>
              </p:cNvSpPr>
              <p:nvPr/>
            </p:nvSpPr>
            <p:spPr bwMode="auto">
              <a:xfrm>
                <a:off x="6617400" y="931125"/>
                <a:ext cx="483600" cy="259500"/>
              </a:xfrm>
              <a:custGeom>
                <a:avLst/>
                <a:gdLst>
                  <a:gd name="T0" fmla="*/ 2147483646 w 19344"/>
                  <a:gd name="T1" fmla="*/ 2147483646 h 10380"/>
                  <a:gd name="T2" fmla="*/ 2147483646 w 19344"/>
                  <a:gd name="T3" fmla="*/ 2147483646 h 10380"/>
                  <a:gd name="T4" fmla="*/ 2147483646 w 19344"/>
                  <a:gd name="T5" fmla="*/ 2147483646 h 10380"/>
                  <a:gd name="T6" fmla="*/ 2147483646 w 19344"/>
                  <a:gd name="T7" fmla="*/ 2147483646 h 10380"/>
                  <a:gd name="T8" fmla="*/ 2147483646 w 19344"/>
                  <a:gd name="T9" fmla="*/ 2147483646 h 10380"/>
                  <a:gd name="T10" fmla="*/ 2147483646 w 19344"/>
                  <a:gd name="T11" fmla="*/ 2147483646 h 10380"/>
                  <a:gd name="T12" fmla="*/ 2147483646 w 19344"/>
                  <a:gd name="T13" fmla="*/ 2147483646 h 10380"/>
                  <a:gd name="T14" fmla="*/ 2147483646 w 19344"/>
                  <a:gd name="T15" fmla="*/ 2147483646 h 10380"/>
                  <a:gd name="T16" fmla="*/ 2147483646 w 19344"/>
                  <a:gd name="T17" fmla="*/ 2147483646 h 10380"/>
                  <a:gd name="T18" fmla="*/ 2147483646 w 19344"/>
                  <a:gd name="T19" fmla="*/ 2147483646 h 10380"/>
                  <a:gd name="T20" fmla="*/ 2147483646 w 19344"/>
                  <a:gd name="T21" fmla="*/ 2147483646 h 10380"/>
                  <a:gd name="T22" fmla="*/ 2147483646 w 19344"/>
                  <a:gd name="T23" fmla="*/ 2147483646 h 10380"/>
                  <a:gd name="T24" fmla="*/ 2147483646 w 19344"/>
                  <a:gd name="T25" fmla="*/ 2147483646 h 10380"/>
                  <a:gd name="T26" fmla="*/ 2147483646 w 19344"/>
                  <a:gd name="T27" fmla="*/ 2147483646 h 10380"/>
                  <a:gd name="T28" fmla="*/ 2147483646 w 19344"/>
                  <a:gd name="T29" fmla="*/ 2147483646 h 10380"/>
                  <a:gd name="T30" fmla="*/ 2147483646 w 19344"/>
                  <a:gd name="T31" fmla="*/ 2147483646 h 10380"/>
                  <a:gd name="T32" fmla="*/ 2147483646 w 19344"/>
                  <a:gd name="T33" fmla="*/ 2147483646 h 10380"/>
                  <a:gd name="T34" fmla="*/ 2147483646 w 19344"/>
                  <a:gd name="T35" fmla="*/ 2147483646 h 10380"/>
                  <a:gd name="T36" fmla="*/ 2147483646 w 19344"/>
                  <a:gd name="T37" fmla="*/ 2147483646 h 10380"/>
                  <a:gd name="T38" fmla="*/ 2147483646 w 19344"/>
                  <a:gd name="T39" fmla="*/ 2147483646 h 10380"/>
                  <a:gd name="T40" fmla="*/ 2147483646 w 19344"/>
                  <a:gd name="T41" fmla="*/ 2147483646 h 10380"/>
                  <a:gd name="T42" fmla="*/ 2147483646 w 19344"/>
                  <a:gd name="T43" fmla="*/ 2147483646 h 10380"/>
                  <a:gd name="T44" fmla="*/ 2147483646 w 19344"/>
                  <a:gd name="T45" fmla="*/ 2147483646 h 10380"/>
                  <a:gd name="T46" fmla="*/ 2147483646 w 19344"/>
                  <a:gd name="T47" fmla="*/ 2147483646 h 10380"/>
                  <a:gd name="T48" fmla="*/ 2147483646 w 19344"/>
                  <a:gd name="T49" fmla="*/ 2147483646 h 10380"/>
                  <a:gd name="T50" fmla="*/ 2147483646 w 19344"/>
                  <a:gd name="T51" fmla="*/ 2147483646 h 10380"/>
                  <a:gd name="T52" fmla="*/ 2147483646 w 19344"/>
                  <a:gd name="T53" fmla="*/ 2147483646 h 10380"/>
                  <a:gd name="T54" fmla="*/ 2147483646 w 19344"/>
                  <a:gd name="T55" fmla="*/ 2147483646 h 10380"/>
                  <a:gd name="T56" fmla="*/ 2147483646 w 19344"/>
                  <a:gd name="T57" fmla="*/ 2147483646 h 10380"/>
                  <a:gd name="T58" fmla="*/ 2147483646 w 19344"/>
                  <a:gd name="T59" fmla="*/ 2147483646 h 10380"/>
                  <a:gd name="T60" fmla="*/ 2147483646 w 19344"/>
                  <a:gd name="T61" fmla="*/ 2147483646 h 10380"/>
                  <a:gd name="T62" fmla="*/ 2147483646 w 19344"/>
                  <a:gd name="T63" fmla="*/ 2147483646 h 10380"/>
                  <a:gd name="T64" fmla="*/ 2147483646 w 19344"/>
                  <a:gd name="T65" fmla="*/ 2147483646 h 10380"/>
                  <a:gd name="T66" fmla="*/ 2147483646 w 19344"/>
                  <a:gd name="T67" fmla="*/ 2147483646 h 10380"/>
                  <a:gd name="T68" fmla="*/ 2147483646 w 19344"/>
                  <a:gd name="T69" fmla="*/ 2147483646 h 10380"/>
                  <a:gd name="T70" fmla="*/ 2147483646 w 19344"/>
                  <a:gd name="T71" fmla="*/ 2147483646 h 10380"/>
                  <a:gd name="T72" fmla="*/ 2147483646 w 19344"/>
                  <a:gd name="T73" fmla="*/ 2147483646 h 10380"/>
                  <a:gd name="T74" fmla="*/ 2147483646 w 19344"/>
                  <a:gd name="T75" fmla="*/ 2147483646 h 10380"/>
                  <a:gd name="T76" fmla="*/ 2147483646 w 19344"/>
                  <a:gd name="T77" fmla="*/ 2147483646 h 10380"/>
                  <a:gd name="T78" fmla="*/ 2147483646 w 19344"/>
                  <a:gd name="T79" fmla="*/ 2147483646 h 10380"/>
                  <a:gd name="T80" fmla="*/ 2147483646 w 19344"/>
                  <a:gd name="T81" fmla="*/ 2147483646 h 10380"/>
                  <a:gd name="T82" fmla="*/ 2147483646 w 19344"/>
                  <a:gd name="T83" fmla="*/ 2147483646 h 10380"/>
                  <a:gd name="T84" fmla="*/ 2147483646 w 19344"/>
                  <a:gd name="T85" fmla="*/ 2147483646 h 10380"/>
                  <a:gd name="T86" fmla="*/ 2147483646 w 19344"/>
                  <a:gd name="T87" fmla="*/ 2147483646 h 10380"/>
                  <a:gd name="T88" fmla="*/ 2147483646 w 19344"/>
                  <a:gd name="T89" fmla="*/ 2147483646 h 10380"/>
                  <a:gd name="T90" fmla="*/ 2147483646 w 19344"/>
                  <a:gd name="T91" fmla="*/ 2147483646 h 10380"/>
                  <a:gd name="T92" fmla="*/ 2147483646 w 19344"/>
                  <a:gd name="T93" fmla="*/ 2147483646 h 10380"/>
                  <a:gd name="T94" fmla="*/ 2147483646 w 19344"/>
                  <a:gd name="T95" fmla="*/ 2147483646 h 10380"/>
                  <a:gd name="T96" fmla="*/ 2147483646 w 19344"/>
                  <a:gd name="T97" fmla="*/ 2147483646 h 10380"/>
                  <a:gd name="T98" fmla="*/ 2147483646 w 19344"/>
                  <a:gd name="T99" fmla="*/ 2147483646 h 10380"/>
                  <a:gd name="T100" fmla="*/ 2147483646 w 19344"/>
                  <a:gd name="T101" fmla="*/ 2147483646 h 10380"/>
                  <a:gd name="T102" fmla="*/ 2147483646 w 19344"/>
                  <a:gd name="T103" fmla="*/ 2147483646 h 10380"/>
                  <a:gd name="T104" fmla="*/ 2147483646 w 19344"/>
                  <a:gd name="T105" fmla="*/ 2147483646 h 10380"/>
                  <a:gd name="T106" fmla="*/ 2147483646 w 19344"/>
                  <a:gd name="T107" fmla="*/ 2147483646 h 10380"/>
                  <a:gd name="T108" fmla="*/ 2147483646 w 19344"/>
                  <a:gd name="T109" fmla="*/ 2147483646 h 10380"/>
                  <a:gd name="T110" fmla="*/ 2147483646 w 19344"/>
                  <a:gd name="T111" fmla="*/ 2147483646 h 10380"/>
                  <a:gd name="T112" fmla="*/ 2147483646 w 19344"/>
                  <a:gd name="T113" fmla="*/ 0 h 103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344"/>
                  <a:gd name="T172" fmla="*/ 0 h 10380"/>
                  <a:gd name="T173" fmla="*/ 19344 w 19344"/>
                  <a:gd name="T174" fmla="*/ 10380 h 103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344" h="10380" extrusionOk="0">
                    <a:moveTo>
                      <a:pt x="5252" y="9769"/>
                    </a:moveTo>
                    <a:lnTo>
                      <a:pt x="5252" y="9769"/>
                    </a:lnTo>
                    <a:close/>
                    <a:moveTo>
                      <a:pt x="9672" y="0"/>
                    </a:moveTo>
                    <a:lnTo>
                      <a:pt x="9550" y="25"/>
                    </a:lnTo>
                    <a:lnTo>
                      <a:pt x="9428" y="49"/>
                    </a:lnTo>
                    <a:lnTo>
                      <a:pt x="9330" y="122"/>
                    </a:lnTo>
                    <a:lnTo>
                      <a:pt x="9232" y="196"/>
                    </a:lnTo>
                    <a:lnTo>
                      <a:pt x="9159" y="269"/>
                    </a:lnTo>
                    <a:lnTo>
                      <a:pt x="9110" y="367"/>
                    </a:lnTo>
                    <a:lnTo>
                      <a:pt x="9086" y="489"/>
                    </a:lnTo>
                    <a:lnTo>
                      <a:pt x="9062" y="611"/>
                    </a:lnTo>
                    <a:lnTo>
                      <a:pt x="9062" y="1246"/>
                    </a:lnTo>
                    <a:lnTo>
                      <a:pt x="8622" y="1270"/>
                    </a:lnTo>
                    <a:lnTo>
                      <a:pt x="8182" y="1343"/>
                    </a:lnTo>
                    <a:lnTo>
                      <a:pt x="7767" y="1417"/>
                    </a:lnTo>
                    <a:lnTo>
                      <a:pt x="7328" y="1514"/>
                    </a:lnTo>
                    <a:lnTo>
                      <a:pt x="6912" y="1612"/>
                    </a:lnTo>
                    <a:lnTo>
                      <a:pt x="6497" y="1759"/>
                    </a:lnTo>
                    <a:lnTo>
                      <a:pt x="6082" y="1905"/>
                    </a:lnTo>
                    <a:lnTo>
                      <a:pt x="5691" y="2076"/>
                    </a:lnTo>
                    <a:lnTo>
                      <a:pt x="5300" y="2247"/>
                    </a:lnTo>
                    <a:lnTo>
                      <a:pt x="4910" y="2467"/>
                    </a:lnTo>
                    <a:lnTo>
                      <a:pt x="4543" y="2687"/>
                    </a:lnTo>
                    <a:lnTo>
                      <a:pt x="4177" y="2931"/>
                    </a:lnTo>
                    <a:lnTo>
                      <a:pt x="3811" y="3175"/>
                    </a:lnTo>
                    <a:lnTo>
                      <a:pt x="3469" y="3468"/>
                    </a:lnTo>
                    <a:lnTo>
                      <a:pt x="3151" y="3761"/>
                    </a:lnTo>
                    <a:lnTo>
                      <a:pt x="2834" y="4054"/>
                    </a:lnTo>
                    <a:lnTo>
                      <a:pt x="2516" y="4372"/>
                    </a:lnTo>
                    <a:lnTo>
                      <a:pt x="2223" y="4714"/>
                    </a:lnTo>
                    <a:lnTo>
                      <a:pt x="1930" y="5080"/>
                    </a:lnTo>
                    <a:lnTo>
                      <a:pt x="1686" y="5422"/>
                    </a:lnTo>
                    <a:lnTo>
                      <a:pt x="1442" y="5788"/>
                    </a:lnTo>
                    <a:lnTo>
                      <a:pt x="1222" y="6179"/>
                    </a:lnTo>
                    <a:lnTo>
                      <a:pt x="1002" y="6570"/>
                    </a:lnTo>
                    <a:lnTo>
                      <a:pt x="807" y="6961"/>
                    </a:lnTo>
                    <a:lnTo>
                      <a:pt x="660" y="7376"/>
                    </a:lnTo>
                    <a:lnTo>
                      <a:pt x="489" y="7791"/>
                    </a:lnTo>
                    <a:lnTo>
                      <a:pt x="367" y="8206"/>
                    </a:lnTo>
                    <a:lnTo>
                      <a:pt x="245" y="8622"/>
                    </a:lnTo>
                    <a:lnTo>
                      <a:pt x="172" y="9061"/>
                    </a:lnTo>
                    <a:lnTo>
                      <a:pt x="98" y="9501"/>
                    </a:lnTo>
                    <a:lnTo>
                      <a:pt x="25" y="9940"/>
                    </a:lnTo>
                    <a:lnTo>
                      <a:pt x="1" y="10380"/>
                    </a:lnTo>
                    <a:lnTo>
                      <a:pt x="196" y="10111"/>
                    </a:lnTo>
                    <a:lnTo>
                      <a:pt x="465" y="9867"/>
                    </a:lnTo>
                    <a:lnTo>
                      <a:pt x="758" y="9647"/>
                    </a:lnTo>
                    <a:lnTo>
                      <a:pt x="1075" y="9452"/>
                    </a:lnTo>
                    <a:lnTo>
                      <a:pt x="1442" y="9305"/>
                    </a:lnTo>
                    <a:lnTo>
                      <a:pt x="1808" y="9183"/>
                    </a:lnTo>
                    <a:lnTo>
                      <a:pt x="2223" y="9110"/>
                    </a:lnTo>
                    <a:lnTo>
                      <a:pt x="2638" y="9086"/>
                    </a:lnTo>
                    <a:lnTo>
                      <a:pt x="2956" y="9110"/>
                    </a:lnTo>
                    <a:lnTo>
                      <a:pt x="3249" y="9134"/>
                    </a:lnTo>
                    <a:lnTo>
                      <a:pt x="3542" y="9208"/>
                    </a:lnTo>
                    <a:lnTo>
                      <a:pt x="3811" y="9281"/>
                    </a:lnTo>
                    <a:lnTo>
                      <a:pt x="4079" y="9379"/>
                    </a:lnTo>
                    <a:lnTo>
                      <a:pt x="4323" y="9501"/>
                    </a:lnTo>
                    <a:lnTo>
                      <a:pt x="4543" y="9647"/>
                    </a:lnTo>
                    <a:lnTo>
                      <a:pt x="4763" y="9794"/>
                    </a:lnTo>
                    <a:lnTo>
                      <a:pt x="4812" y="9305"/>
                    </a:lnTo>
                    <a:lnTo>
                      <a:pt x="4934" y="8573"/>
                    </a:lnTo>
                    <a:lnTo>
                      <a:pt x="5007" y="8109"/>
                    </a:lnTo>
                    <a:lnTo>
                      <a:pt x="5129" y="7620"/>
                    </a:lnTo>
                    <a:lnTo>
                      <a:pt x="5276" y="7107"/>
                    </a:lnTo>
                    <a:lnTo>
                      <a:pt x="5447" y="6546"/>
                    </a:lnTo>
                    <a:lnTo>
                      <a:pt x="5642" y="5984"/>
                    </a:lnTo>
                    <a:lnTo>
                      <a:pt x="5887" y="5373"/>
                    </a:lnTo>
                    <a:lnTo>
                      <a:pt x="6180" y="4763"/>
                    </a:lnTo>
                    <a:lnTo>
                      <a:pt x="6522" y="4152"/>
                    </a:lnTo>
                    <a:lnTo>
                      <a:pt x="6888" y="3542"/>
                    </a:lnTo>
                    <a:lnTo>
                      <a:pt x="7303" y="2931"/>
                    </a:lnTo>
                    <a:lnTo>
                      <a:pt x="7792" y="2345"/>
                    </a:lnTo>
                    <a:lnTo>
                      <a:pt x="8329" y="1783"/>
                    </a:lnTo>
                    <a:lnTo>
                      <a:pt x="8402" y="1710"/>
                    </a:lnTo>
                    <a:lnTo>
                      <a:pt x="8597" y="1710"/>
                    </a:lnTo>
                    <a:lnTo>
                      <a:pt x="8671" y="1783"/>
                    </a:lnTo>
                    <a:lnTo>
                      <a:pt x="8720" y="1856"/>
                    </a:lnTo>
                    <a:lnTo>
                      <a:pt x="8744" y="1954"/>
                    </a:lnTo>
                    <a:lnTo>
                      <a:pt x="8720" y="2027"/>
                    </a:lnTo>
                    <a:lnTo>
                      <a:pt x="8671" y="2125"/>
                    </a:lnTo>
                    <a:lnTo>
                      <a:pt x="8182" y="2662"/>
                    </a:lnTo>
                    <a:lnTo>
                      <a:pt x="7718" y="3200"/>
                    </a:lnTo>
                    <a:lnTo>
                      <a:pt x="7328" y="3786"/>
                    </a:lnTo>
                    <a:lnTo>
                      <a:pt x="6961" y="4348"/>
                    </a:lnTo>
                    <a:lnTo>
                      <a:pt x="6668" y="4934"/>
                    </a:lnTo>
                    <a:lnTo>
                      <a:pt x="6375" y="5495"/>
                    </a:lnTo>
                    <a:lnTo>
                      <a:pt x="6155" y="6082"/>
                    </a:lnTo>
                    <a:lnTo>
                      <a:pt x="5960" y="6619"/>
                    </a:lnTo>
                    <a:lnTo>
                      <a:pt x="5789" y="7156"/>
                    </a:lnTo>
                    <a:lnTo>
                      <a:pt x="5642" y="7645"/>
                    </a:lnTo>
                    <a:lnTo>
                      <a:pt x="5520" y="8109"/>
                    </a:lnTo>
                    <a:lnTo>
                      <a:pt x="5423" y="8548"/>
                    </a:lnTo>
                    <a:lnTo>
                      <a:pt x="5300" y="9257"/>
                    </a:lnTo>
                    <a:lnTo>
                      <a:pt x="5252" y="9769"/>
                    </a:lnTo>
                    <a:lnTo>
                      <a:pt x="5471" y="9623"/>
                    </a:lnTo>
                    <a:lnTo>
                      <a:pt x="5691" y="9476"/>
                    </a:lnTo>
                    <a:lnTo>
                      <a:pt x="5935" y="9379"/>
                    </a:lnTo>
                    <a:lnTo>
                      <a:pt x="6180" y="9281"/>
                    </a:lnTo>
                    <a:lnTo>
                      <a:pt x="6448" y="9208"/>
                    </a:lnTo>
                    <a:lnTo>
                      <a:pt x="6741" y="9134"/>
                    </a:lnTo>
                    <a:lnTo>
                      <a:pt x="7034" y="9110"/>
                    </a:lnTo>
                    <a:lnTo>
                      <a:pt x="7328" y="9086"/>
                    </a:lnTo>
                    <a:lnTo>
                      <a:pt x="7645" y="9110"/>
                    </a:lnTo>
                    <a:lnTo>
                      <a:pt x="7938" y="9134"/>
                    </a:lnTo>
                    <a:lnTo>
                      <a:pt x="8207" y="9208"/>
                    </a:lnTo>
                    <a:lnTo>
                      <a:pt x="8475" y="9281"/>
                    </a:lnTo>
                    <a:lnTo>
                      <a:pt x="8744" y="9379"/>
                    </a:lnTo>
                    <a:lnTo>
                      <a:pt x="8988" y="9501"/>
                    </a:lnTo>
                    <a:lnTo>
                      <a:pt x="9208" y="9623"/>
                    </a:lnTo>
                    <a:lnTo>
                      <a:pt x="9428" y="9794"/>
                    </a:lnTo>
                    <a:lnTo>
                      <a:pt x="9428" y="1954"/>
                    </a:lnTo>
                    <a:lnTo>
                      <a:pt x="9452" y="1856"/>
                    </a:lnTo>
                    <a:lnTo>
                      <a:pt x="9501" y="1783"/>
                    </a:lnTo>
                    <a:lnTo>
                      <a:pt x="9574" y="1710"/>
                    </a:lnTo>
                    <a:lnTo>
                      <a:pt x="9770" y="1710"/>
                    </a:lnTo>
                    <a:lnTo>
                      <a:pt x="9843" y="1783"/>
                    </a:lnTo>
                    <a:lnTo>
                      <a:pt x="9892" y="1856"/>
                    </a:lnTo>
                    <a:lnTo>
                      <a:pt x="9916" y="1954"/>
                    </a:lnTo>
                    <a:lnTo>
                      <a:pt x="9916" y="9794"/>
                    </a:lnTo>
                    <a:lnTo>
                      <a:pt x="10136" y="9623"/>
                    </a:lnTo>
                    <a:lnTo>
                      <a:pt x="10356" y="9501"/>
                    </a:lnTo>
                    <a:lnTo>
                      <a:pt x="10600" y="9379"/>
                    </a:lnTo>
                    <a:lnTo>
                      <a:pt x="10869" y="9281"/>
                    </a:lnTo>
                    <a:lnTo>
                      <a:pt x="11137" y="9208"/>
                    </a:lnTo>
                    <a:lnTo>
                      <a:pt x="11406" y="9134"/>
                    </a:lnTo>
                    <a:lnTo>
                      <a:pt x="11699" y="9110"/>
                    </a:lnTo>
                    <a:lnTo>
                      <a:pt x="12017" y="9086"/>
                    </a:lnTo>
                    <a:lnTo>
                      <a:pt x="12310" y="9110"/>
                    </a:lnTo>
                    <a:lnTo>
                      <a:pt x="12603" y="9134"/>
                    </a:lnTo>
                    <a:lnTo>
                      <a:pt x="12896" y="9208"/>
                    </a:lnTo>
                    <a:lnTo>
                      <a:pt x="13165" y="9281"/>
                    </a:lnTo>
                    <a:lnTo>
                      <a:pt x="13409" y="9379"/>
                    </a:lnTo>
                    <a:lnTo>
                      <a:pt x="13653" y="9476"/>
                    </a:lnTo>
                    <a:lnTo>
                      <a:pt x="13873" y="9623"/>
                    </a:lnTo>
                    <a:lnTo>
                      <a:pt x="14093" y="9769"/>
                    </a:lnTo>
                    <a:lnTo>
                      <a:pt x="14019" y="9257"/>
                    </a:lnTo>
                    <a:lnTo>
                      <a:pt x="13897" y="8548"/>
                    </a:lnTo>
                    <a:lnTo>
                      <a:pt x="13824" y="8109"/>
                    </a:lnTo>
                    <a:lnTo>
                      <a:pt x="13702" y="7645"/>
                    </a:lnTo>
                    <a:lnTo>
                      <a:pt x="13555" y="7132"/>
                    </a:lnTo>
                    <a:lnTo>
                      <a:pt x="13384" y="6619"/>
                    </a:lnTo>
                    <a:lnTo>
                      <a:pt x="13189" y="6057"/>
                    </a:lnTo>
                    <a:lnTo>
                      <a:pt x="12945" y="5495"/>
                    </a:lnTo>
                    <a:lnTo>
                      <a:pt x="12676" y="4934"/>
                    </a:lnTo>
                    <a:lnTo>
                      <a:pt x="12359" y="4348"/>
                    </a:lnTo>
                    <a:lnTo>
                      <a:pt x="12017" y="3786"/>
                    </a:lnTo>
                    <a:lnTo>
                      <a:pt x="11626" y="3200"/>
                    </a:lnTo>
                    <a:lnTo>
                      <a:pt x="11162" y="2662"/>
                    </a:lnTo>
                    <a:lnTo>
                      <a:pt x="10673" y="2125"/>
                    </a:lnTo>
                    <a:lnTo>
                      <a:pt x="10625" y="2027"/>
                    </a:lnTo>
                    <a:lnTo>
                      <a:pt x="10600" y="1954"/>
                    </a:lnTo>
                    <a:lnTo>
                      <a:pt x="10625" y="1856"/>
                    </a:lnTo>
                    <a:lnTo>
                      <a:pt x="10673" y="1783"/>
                    </a:lnTo>
                    <a:lnTo>
                      <a:pt x="10747" y="1710"/>
                    </a:lnTo>
                    <a:lnTo>
                      <a:pt x="10942" y="1710"/>
                    </a:lnTo>
                    <a:lnTo>
                      <a:pt x="11015" y="1783"/>
                    </a:lnTo>
                    <a:lnTo>
                      <a:pt x="11553" y="2345"/>
                    </a:lnTo>
                    <a:lnTo>
                      <a:pt x="12017" y="2931"/>
                    </a:lnTo>
                    <a:lnTo>
                      <a:pt x="12456" y="3542"/>
                    </a:lnTo>
                    <a:lnTo>
                      <a:pt x="12823" y="4152"/>
                    </a:lnTo>
                    <a:lnTo>
                      <a:pt x="13165" y="4787"/>
                    </a:lnTo>
                    <a:lnTo>
                      <a:pt x="13458" y="5373"/>
                    </a:lnTo>
                    <a:lnTo>
                      <a:pt x="13702" y="5984"/>
                    </a:lnTo>
                    <a:lnTo>
                      <a:pt x="13897" y="6546"/>
                    </a:lnTo>
                    <a:lnTo>
                      <a:pt x="14068" y="7107"/>
                    </a:lnTo>
                    <a:lnTo>
                      <a:pt x="14215" y="7620"/>
                    </a:lnTo>
                    <a:lnTo>
                      <a:pt x="14337" y="8109"/>
                    </a:lnTo>
                    <a:lnTo>
                      <a:pt x="14410" y="8573"/>
                    </a:lnTo>
                    <a:lnTo>
                      <a:pt x="14532" y="9305"/>
                    </a:lnTo>
                    <a:lnTo>
                      <a:pt x="14581" y="9794"/>
                    </a:lnTo>
                    <a:lnTo>
                      <a:pt x="14801" y="9647"/>
                    </a:lnTo>
                    <a:lnTo>
                      <a:pt x="15021" y="9501"/>
                    </a:lnTo>
                    <a:lnTo>
                      <a:pt x="15265" y="9379"/>
                    </a:lnTo>
                    <a:lnTo>
                      <a:pt x="15534" y="9281"/>
                    </a:lnTo>
                    <a:lnTo>
                      <a:pt x="15802" y="9208"/>
                    </a:lnTo>
                    <a:lnTo>
                      <a:pt x="16095" y="9134"/>
                    </a:lnTo>
                    <a:lnTo>
                      <a:pt x="16388" y="9110"/>
                    </a:lnTo>
                    <a:lnTo>
                      <a:pt x="16706" y="9086"/>
                    </a:lnTo>
                    <a:lnTo>
                      <a:pt x="17121" y="9110"/>
                    </a:lnTo>
                    <a:lnTo>
                      <a:pt x="17536" y="9183"/>
                    </a:lnTo>
                    <a:lnTo>
                      <a:pt x="17903" y="9305"/>
                    </a:lnTo>
                    <a:lnTo>
                      <a:pt x="18269" y="9452"/>
                    </a:lnTo>
                    <a:lnTo>
                      <a:pt x="18587" y="9647"/>
                    </a:lnTo>
                    <a:lnTo>
                      <a:pt x="18880" y="9867"/>
                    </a:lnTo>
                    <a:lnTo>
                      <a:pt x="19148" y="10111"/>
                    </a:lnTo>
                    <a:lnTo>
                      <a:pt x="19344" y="10380"/>
                    </a:lnTo>
                    <a:lnTo>
                      <a:pt x="19319" y="9940"/>
                    </a:lnTo>
                    <a:lnTo>
                      <a:pt x="19246" y="9501"/>
                    </a:lnTo>
                    <a:lnTo>
                      <a:pt x="19173" y="9061"/>
                    </a:lnTo>
                    <a:lnTo>
                      <a:pt x="19099" y="8622"/>
                    </a:lnTo>
                    <a:lnTo>
                      <a:pt x="18977" y="8206"/>
                    </a:lnTo>
                    <a:lnTo>
                      <a:pt x="18855" y="7791"/>
                    </a:lnTo>
                    <a:lnTo>
                      <a:pt x="18684" y="7376"/>
                    </a:lnTo>
                    <a:lnTo>
                      <a:pt x="18538" y="6961"/>
                    </a:lnTo>
                    <a:lnTo>
                      <a:pt x="18342" y="6570"/>
                    </a:lnTo>
                    <a:lnTo>
                      <a:pt x="18122" y="6179"/>
                    </a:lnTo>
                    <a:lnTo>
                      <a:pt x="17903" y="5788"/>
                    </a:lnTo>
                    <a:lnTo>
                      <a:pt x="17658" y="5422"/>
                    </a:lnTo>
                    <a:lnTo>
                      <a:pt x="17414" y="5080"/>
                    </a:lnTo>
                    <a:lnTo>
                      <a:pt x="17121" y="4714"/>
                    </a:lnTo>
                    <a:lnTo>
                      <a:pt x="16828" y="4372"/>
                    </a:lnTo>
                    <a:lnTo>
                      <a:pt x="16511" y="4054"/>
                    </a:lnTo>
                    <a:lnTo>
                      <a:pt x="16193" y="3761"/>
                    </a:lnTo>
                    <a:lnTo>
                      <a:pt x="15876" y="3468"/>
                    </a:lnTo>
                    <a:lnTo>
                      <a:pt x="15534" y="3175"/>
                    </a:lnTo>
                    <a:lnTo>
                      <a:pt x="15167" y="2931"/>
                    </a:lnTo>
                    <a:lnTo>
                      <a:pt x="14801" y="2687"/>
                    </a:lnTo>
                    <a:lnTo>
                      <a:pt x="14435" y="2467"/>
                    </a:lnTo>
                    <a:lnTo>
                      <a:pt x="14044" y="2247"/>
                    </a:lnTo>
                    <a:lnTo>
                      <a:pt x="13653" y="2076"/>
                    </a:lnTo>
                    <a:lnTo>
                      <a:pt x="13262" y="1905"/>
                    </a:lnTo>
                    <a:lnTo>
                      <a:pt x="12847" y="1759"/>
                    </a:lnTo>
                    <a:lnTo>
                      <a:pt x="12432" y="1612"/>
                    </a:lnTo>
                    <a:lnTo>
                      <a:pt x="12017" y="1514"/>
                    </a:lnTo>
                    <a:lnTo>
                      <a:pt x="11577" y="1417"/>
                    </a:lnTo>
                    <a:lnTo>
                      <a:pt x="11162" y="1343"/>
                    </a:lnTo>
                    <a:lnTo>
                      <a:pt x="10722" y="1270"/>
                    </a:lnTo>
                    <a:lnTo>
                      <a:pt x="10283" y="1246"/>
                    </a:lnTo>
                    <a:lnTo>
                      <a:pt x="10283" y="611"/>
                    </a:lnTo>
                    <a:lnTo>
                      <a:pt x="10258" y="489"/>
                    </a:lnTo>
                    <a:lnTo>
                      <a:pt x="10234" y="367"/>
                    </a:lnTo>
                    <a:lnTo>
                      <a:pt x="10185" y="269"/>
                    </a:lnTo>
                    <a:lnTo>
                      <a:pt x="10112" y="196"/>
                    </a:lnTo>
                    <a:lnTo>
                      <a:pt x="10014" y="122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</p:grpSp>
        <p:cxnSp>
          <p:nvCxnSpPr>
            <p:cNvPr id="133" name="Conector angular 132"/>
            <p:cNvCxnSpPr/>
            <p:nvPr/>
          </p:nvCxnSpPr>
          <p:spPr>
            <a:xfrm rot="10800000">
              <a:off x="3787313" y="1643994"/>
              <a:ext cx="697011" cy="358447"/>
            </a:xfrm>
            <a:prstGeom prst="bentConnector3">
              <a:avLst>
                <a:gd name="adj1" fmla="val -941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ipse 133"/>
            <p:cNvSpPr/>
            <p:nvPr/>
          </p:nvSpPr>
          <p:spPr>
            <a:xfrm>
              <a:off x="3062146" y="1275614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48000">
                  <a:srgbClr val="53D624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grpSp>
          <p:nvGrpSpPr>
            <p:cNvPr id="135" name="Shape 385"/>
            <p:cNvGrpSpPr>
              <a:grpSpLocks/>
            </p:cNvGrpSpPr>
            <p:nvPr/>
          </p:nvGrpSpPr>
          <p:grpSpPr bwMode="auto">
            <a:xfrm>
              <a:off x="3250481" y="1427253"/>
              <a:ext cx="319833" cy="401415"/>
              <a:chOff x="584925" y="922575"/>
              <a:chExt cx="415200" cy="502525"/>
            </a:xfrm>
            <a:solidFill>
              <a:schemeClr val="bg1"/>
            </a:solidFill>
          </p:grpSpPr>
          <p:sp>
            <p:nvSpPr>
              <p:cNvPr id="146" name="Shape 386"/>
              <p:cNvSpPr>
                <a:spLocks noChangeArrowheads="1"/>
              </p:cNvSpPr>
              <p:nvPr/>
            </p:nvSpPr>
            <p:spPr bwMode="auto">
              <a:xfrm>
                <a:off x="584925" y="961025"/>
                <a:ext cx="378575" cy="464075"/>
              </a:xfrm>
              <a:custGeom>
                <a:avLst/>
                <a:gdLst>
                  <a:gd name="T0" fmla="*/ 0 w 15143"/>
                  <a:gd name="T1" fmla="*/ 0 h 18563"/>
                  <a:gd name="T2" fmla="*/ 15143 w 15143"/>
                  <a:gd name="T3" fmla="*/ 18563 h 18563"/>
                </a:gdLst>
                <a:ahLst/>
                <a:cxnLst/>
                <a:rect l="T0" t="T1" r="T2" b="T3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  <p:sp>
            <p:nvSpPr>
              <p:cNvPr id="147" name="Shape 387"/>
              <p:cNvSpPr>
                <a:spLocks noChangeArrowheads="1"/>
              </p:cNvSpPr>
              <p:nvPr/>
            </p:nvSpPr>
            <p:spPr bwMode="auto">
              <a:xfrm>
                <a:off x="621550" y="922575"/>
                <a:ext cx="378575" cy="464050"/>
              </a:xfrm>
              <a:custGeom>
                <a:avLst/>
                <a:gdLst>
                  <a:gd name="T0" fmla="*/ 0 w 15143"/>
                  <a:gd name="T1" fmla="*/ 0 h 18562"/>
                  <a:gd name="T2" fmla="*/ 15143 w 15143"/>
                  <a:gd name="T3" fmla="*/ 18562 h 18562"/>
                </a:gdLst>
                <a:ahLst/>
                <a:cxnLst/>
                <a:rect l="T0" t="T1" r="T2" b="T3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  <p:sp>
            <p:nvSpPr>
              <p:cNvPr id="148" name="Shape 388"/>
              <p:cNvSpPr>
                <a:spLocks noChangeArrowheads="1"/>
              </p:cNvSpPr>
              <p:nvPr/>
            </p:nvSpPr>
            <p:spPr bwMode="auto">
              <a:xfrm>
                <a:off x="915850" y="922575"/>
                <a:ext cx="84275" cy="84275"/>
              </a:xfrm>
              <a:custGeom>
                <a:avLst/>
                <a:gdLst>
                  <a:gd name="T0" fmla="*/ 0 w 3371"/>
                  <a:gd name="T1" fmla="*/ 0 h 3371"/>
                  <a:gd name="T2" fmla="*/ 3371 w 3371"/>
                  <a:gd name="T3" fmla="*/ 3371 h 3371"/>
                </a:gdLst>
                <a:ahLst/>
                <a:cxnLst/>
                <a:rect l="T0" t="T1" r="T2" b="T3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76188" tIns="76188" rIns="76188" bIns="76188" anchor="ctr"/>
              <a:lstStyle/>
              <a:p>
                <a:pPr eaLnBrk="1" hangingPunct="1">
                  <a:defRPr/>
                </a:pPr>
                <a:endParaRPr lang="es-ES" sz="800" dirty="0">
                  <a:latin typeface="Roboto Thin"/>
                </a:endParaRPr>
              </a:p>
            </p:txBody>
          </p:sp>
        </p:grpSp>
        <p:sp>
          <p:nvSpPr>
            <p:cNvPr id="136" name="Elipse 135"/>
            <p:cNvSpPr/>
            <p:nvPr/>
          </p:nvSpPr>
          <p:spPr>
            <a:xfrm>
              <a:off x="4703515" y="697150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rgbClr val="F9F4B9"/>
                </a:gs>
                <a:gs pos="46000">
                  <a:srgbClr val="FAEC84"/>
                </a:gs>
                <a:gs pos="100000">
                  <a:srgbClr val="FFC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grpSp>
          <p:nvGrpSpPr>
            <p:cNvPr id="138" name="Shape 490"/>
            <p:cNvGrpSpPr>
              <a:grpSpLocks/>
            </p:cNvGrpSpPr>
            <p:nvPr/>
          </p:nvGrpSpPr>
          <p:grpSpPr bwMode="auto">
            <a:xfrm>
              <a:off x="4861541" y="850874"/>
              <a:ext cx="431814" cy="424740"/>
              <a:chOff x="5255200" y="3006475"/>
              <a:chExt cx="511700" cy="378575"/>
            </a:xfrm>
          </p:grpSpPr>
          <p:sp>
            <p:nvSpPr>
              <p:cNvPr id="144" name="Shape 491"/>
              <p:cNvSpPr>
                <a:spLocks noChangeArrowheads="1"/>
              </p:cNvSpPr>
              <p:nvPr/>
            </p:nvSpPr>
            <p:spPr bwMode="auto">
              <a:xfrm>
                <a:off x="5255200" y="3006475"/>
                <a:ext cx="349900" cy="349875"/>
              </a:xfrm>
              <a:custGeom>
                <a:avLst/>
                <a:gdLst>
                  <a:gd name="T0" fmla="*/ 2147483646 w 13996"/>
                  <a:gd name="T1" fmla="*/ 2147483646 h 13995"/>
                  <a:gd name="T2" fmla="*/ 2147483646 w 13996"/>
                  <a:gd name="T3" fmla="*/ 2147483646 h 13995"/>
                  <a:gd name="T4" fmla="*/ 2147483646 w 13996"/>
                  <a:gd name="T5" fmla="*/ 2147483646 h 13995"/>
                  <a:gd name="T6" fmla="*/ 2147483646 w 13996"/>
                  <a:gd name="T7" fmla="*/ 2147483646 h 13995"/>
                  <a:gd name="T8" fmla="*/ 2147483646 w 13996"/>
                  <a:gd name="T9" fmla="*/ 2147483646 h 13995"/>
                  <a:gd name="T10" fmla="*/ 2147483646 w 13996"/>
                  <a:gd name="T11" fmla="*/ 2147483646 h 13995"/>
                  <a:gd name="T12" fmla="*/ 2147483646 w 13996"/>
                  <a:gd name="T13" fmla="*/ 2147483646 h 13995"/>
                  <a:gd name="T14" fmla="*/ 2147483646 w 13996"/>
                  <a:gd name="T15" fmla="*/ 2147483646 h 13995"/>
                  <a:gd name="T16" fmla="*/ 2147483646 w 13996"/>
                  <a:gd name="T17" fmla="*/ 2147483646 h 13995"/>
                  <a:gd name="T18" fmla="*/ 2147483646 w 13996"/>
                  <a:gd name="T19" fmla="*/ 2147483646 h 13995"/>
                  <a:gd name="T20" fmla="*/ 2147483646 w 13996"/>
                  <a:gd name="T21" fmla="*/ 2147483646 h 13995"/>
                  <a:gd name="T22" fmla="*/ 2147483646 w 13996"/>
                  <a:gd name="T23" fmla="*/ 2147483646 h 13995"/>
                  <a:gd name="T24" fmla="*/ 2147483646 w 13996"/>
                  <a:gd name="T25" fmla="*/ 2147483646 h 13995"/>
                  <a:gd name="T26" fmla="*/ 2147483646 w 13996"/>
                  <a:gd name="T27" fmla="*/ 2147483646 h 13995"/>
                  <a:gd name="T28" fmla="*/ 2147483646 w 13996"/>
                  <a:gd name="T29" fmla="*/ 2147483646 h 13995"/>
                  <a:gd name="T30" fmla="*/ 2147483646 w 13996"/>
                  <a:gd name="T31" fmla="*/ 2147483646 h 13995"/>
                  <a:gd name="T32" fmla="*/ 2147483646 w 13996"/>
                  <a:gd name="T33" fmla="*/ 2147483646 h 13995"/>
                  <a:gd name="T34" fmla="*/ 2147483646 w 13996"/>
                  <a:gd name="T35" fmla="*/ 2147483646 h 13995"/>
                  <a:gd name="T36" fmla="*/ 2147483646 w 13996"/>
                  <a:gd name="T37" fmla="*/ 2147483646 h 13995"/>
                  <a:gd name="T38" fmla="*/ 2147483646 w 13996"/>
                  <a:gd name="T39" fmla="*/ 2147483646 h 13995"/>
                  <a:gd name="T40" fmla="*/ 2147483646 w 13996"/>
                  <a:gd name="T41" fmla="*/ 2147483646 h 13995"/>
                  <a:gd name="T42" fmla="*/ 2147483646 w 13996"/>
                  <a:gd name="T43" fmla="*/ 2147483646 h 13995"/>
                  <a:gd name="T44" fmla="*/ 2147483646 w 13996"/>
                  <a:gd name="T45" fmla="*/ 2147483646 h 13995"/>
                  <a:gd name="T46" fmla="*/ 2147483646 w 13996"/>
                  <a:gd name="T47" fmla="*/ 2147483646 h 13995"/>
                  <a:gd name="T48" fmla="*/ 2147483646 w 13996"/>
                  <a:gd name="T49" fmla="*/ 2147483646 h 13995"/>
                  <a:gd name="T50" fmla="*/ 2147483646 w 13996"/>
                  <a:gd name="T51" fmla="*/ 2147483646 h 13995"/>
                  <a:gd name="T52" fmla="*/ 2147483646 w 13996"/>
                  <a:gd name="T53" fmla="*/ 2147483646 h 13995"/>
                  <a:gd name="T54" fmla="*/ 2147483646 w 13996"/>
                  <a:gd name="T55" fmla="*/ 2147483646 h 13995"/>
                  <a:gd name="T56" fmla="*/ 2147483646 w 13996"/>
                  <a:gd name="T57" fmla="*/ 2147483646 h 13995"/>
                  <a:gd name="T58" fmla="*/ 2147483646 w 13996"/>
                  <a:gd name="T59" fmla="*/ 2147483646 h 13995"/>
                  <a:gd name="T60" fmla="*/ 2147483646 w 13996"/>
                  <a:gd name="T61" fmla="*/ 2147483646 h 13995"/>
                  <a:gd name="T62" fmla="*/ 2147483646 w 13996"/>
                  <a:gd name="T63" fmla="*/ 2147483646 h 13995"/>
                  <a:gd name="T64" fmla="*/ 2147483646 w 13996"/>
                  <a:gd name="T65" fmla="*/ 2147483646 h 13995"/>
                  <a:gd name="T66" fmla="*/ 2147483646 w 13996"/>
                  <a:gd name="T67" fmla="*/ 2147483646 h 13995"/>
                  <a:gd name="T68" fmla="*/ 2147483646 w 13996"/>
                  <a:gd name="T69" fmla="*/ 2147483646 h 13995"/>
                  <a:gd name="T70" fmla="*/ 2147483646 w 13996"/>
                  <a:gd name="T71" fmla="*/ 2147483646 h 13995"/>
                  <a:gd name="T72" fmla="*/ 2147483646 w 13996"/>
                  <a:gd name="T73" fmla="*/ 2147483646 h 13995"/>
                  <a:gd name="T74" fmla="*/ 2147483646 w 13996"/>
                  <a:gd name="T75" fmla="*/ 2147483646 h 13995"/>
                  <a:gd name="T76" fmla="*/ 2147483646 w 13996"/>
                  <a:gd name="T77" fmla="*/ 2147483646 h 13995"/>
                  <a:gd name="T78" fmla="*/ 2147483646 w 13996"/>
                  <a:gd name="T79" fmla="*/ 2147483646 h 13995"/>
                  <a:gd name="T80" fmla="*/ 2147483646 w 13996"/>
                  <a:gd name="T81" fmla="*/ 2147483646 h 13995"/>
                  <a:gd name="T82" fmla="*/ 2147483646 w 13996"/>
                  <a:gd name="T83" fmla="*/ 2147483646 h 13995"/>
                  <a:gd name="T84" fmla="*/ 2147483646 w 13996"/>
                  <a:gd name="T85" fmla="*/ 2147483646 h 13995"/>
                  <a:gd name="T86" fmla="*/ 2147483646 w 13996"/>
                  <a:gd name="T87" fmla="*/ 2147483646 h 13995"/>
                  <a:gd name="T88" fmla="*/ 2147483646 w 13996"/>
                  <a:gd name="T89" fmla="*/ 2147483646 h 13995"/>
                  <a:gd name="T90" fmla="*/ 2147483646 w 13996"/>
                  <a:gd name="T91" fmla="*/ 2147483646 h 13995"/>
                  <a:gd name="T92" fmla="*/ 2147483646 w 13996"/>
                  <a:gd name="T93" fmla="*/ 2147483646 h 13995"/>
                  <a:gd name="T94" fmla="*/ 2147483646 w 13996"/>
                  <a:gd name="T95" fmla="*/ 2147483646 h 13995"/>
                  <a:gd name="T96" fmla="*/ 2147483646 w 13996"/>
                  <a:gd name="T97" fmla="*/ 2147483646 h 13995"/>
                  <a:gd name="T98" fmla="*/ 2147483646 w 13996"/>
                  <a:gd name="T99" fmla="*/ 2147483646 h 13995"/>
                  <a:gd name="T100" fmla="*/ 2147483646 w 13996"/>
                  <a:gd name="T101" fmla="*/ 2147483646 h 13995"/>
                  <a:gd name="T102" fmla="*/ 2147483646 w 13996"/>
                  <a:gd name="T103" fmla="*/ 2147483646 h 13995"/>
                  <a:gd name="T104" fmla="*/ 2147483646 w 13996"/>
                  <a:gd name="T105" fmla="*/ 2147483646 h 13995"/>
                  <a:gd name="T106" fmla="*/ 2147483646 w 13996"/>
                  <a:gd name="T107" fmla="*/ 2147483646 h 13995"/>
                  <a:gd name="T108" fmla="*/ 2147483646 w 13996"/>
                  <a:gd name="T109" fmla="*/ 2147483646 h 13995"/>
                  <a:gd name="T110" fmla="*/ 2147483646 w 13996"/>
                  <a:gd name="T111" fmla="*/ 2147483646 h 13995"/>
                  <a:gd name="T112" fmla="*/ 2147483646 w 13996"/>
                  <a:gd name="T113" fmla="*/ 2147483646 h 13995"/>
                  <a:gd name="T114" fmla="*/ 2147483646 w 13996"/>
                  <a:gd name="T115" fmla="*/ 2147483646 h 13995"/>
                  <a:gd name="T116" fmla="*/ 2147483646 w 13996"/>
                  <a:gd name="T117" fmla="*/ 2147483646 h 13995"/>
                  <a:gd name="T118" fmla="*/ 2147483646 w 13996"/>
                  <a:gd name="T119" fmla="*/ 2147483646 h 13995"/>
                  <a:gd name="T120" fmla="*/ 2147483646 w 13996"/>
                  <a:gd name="T121" fmla="*/ 2147483646 h 139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996"/>
                  <a:gd name="T184" fmla="*/ 0 h 13995"/>
                  <a:gd name="T185" fmla="*/ 13996 w 13996"/>
                  <a:gd name="T186" fmla="*/ 13995 h 139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lnTo>
                      <a:pt x="6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45" name="Shape 492"/>
              <p:cNvSpPr>
                <a:spLocks noChangeArrowheads="1"/>
              </p:cNvSpPr>
              <p:nvPr/>
            </p:nvSpPr>
            <p:spPr bwMode="auto">
              <a:xfrm>
                <a:off x="5567825" y="3185975"/>
                <a:ext cx="199075" cy="199075"/>
              </a:xfrm>
              <a:custGeom>
                <a:avLst/>
                <a:gdLst>
                  <a:gd name="T0" fmla="*/ 2147483646 w 7963"/>
                  <a:gd name="T1" fmla="*/ 2147483646 h 7963"/>
                  <a:gd name="T2" fmla="*/ 2147483646 w 7963"/>
                  <a:gd name="T3" fmla="*/ 2147483646 h 7963"/>
                  <a:gd name="T4" fmla="*/ 2147483646 w 7963"/>
                  <a:gd name="T5" fmla="*/ 2147483646 h 7963"/>
                  <a:gd name="T6" fmla="*/ 2147483646 w 7963"/>
                  <a:gd name="T7" fmla="*/ 2147483646 h 7963"/>
                  <a:gd name="T8" fmla="*/ 2147483646 w 7963"/>
                  <a:gd name="T9" fmla="*/ 2147483646 h 7963"/>
                  <a:gd name="T10" fmla="*/ 2147483646 w 7963"/>
                  <a:gd name="T11" fmla="*/ 2147483646 h 7963"/>
                  <a:gd name="T12" fmla="*/ 2147483646 w 7963"/>
                  <a:gd name="T13" fmla="*/ 2147483646 h 7963"/>
                  <a:gd name="T14" fmla="*/ 2147483646 w 7963"/>
                  <a:gd name="T15" fmla="*/ 2147483646 h 7963"/>
                  <a:gd name="T16" fmla="*/ 2147483646 w 7963"/>
                  <a:gd name="T17" fmla="*/ 2147483646 h 7963"/>
                  <a:gd name="T18" fmla="*/ 2147483646 w 7963"/>
                  <a:gd name="T19" fmla="*/ 2147483646 h 7963"/>
                  <a:gd name="T20" fmla="*/ 2147483646 w 7963"/>
                  <a:gd name="T21" fmla="*/ 2147483646 h 7963"/>
                  <a:gd name="T22" fmla="*/ 2147483646 w 7963"/>
                  <a:gd name="T23" fmla="*/ 2147483646 h 7963"/>
                  <a:gd name="T24" fmla="*/ 2147483646 w 7963"/>
                  <a:gd name="T25" fmla="*/ 2147483646 h 7963"/>
                  <a:gd name="T26" fmla="*/ 2147483646 w 7963"/>
                  <a:gd name="T27" fmla="*/ 2147483646 h 7963"/>
                  <a:gd name="T28" fmla="*/ 2147483646 w 7963"/>
                  <a:gd name="T29" fmla="*/ 2147483646 h 7963"/>
                  <a:gd name="T30" fmla="*/ 2147483646 w 7963"/>
                  <a:gd name="T31" fmla="*/ 2147483646 h 7963"/>
                  <a:gd name="T32" fmla="*/ 2147483646 w 7963"/>
                  <a:gd name="T33" fmla="*/ 2147483646 h 7963"/>
                  <a:gd name="T34" fmla="*/ 2147483646 w 7963"/>
                  <a:gd name="T35" fmla="*/ 2147483646 h 7963"/>
                  <a:gd name="T36" fmla="*/ 2147483646 w 7963"/>
                  <a:gd name="T37" fmla="*/ 2147483646 h 7963"/>
                  <a:gd name="T38" fmla="*/ 2147483646 w 7963"/>
                  <a:gd name="T39" fmla="*/ 2147483646 h 7963"/>
                  <a:gd name="T40" fmla="*/ 2147483646 w 7963"/>
                  <a:gd name="T41" fmla="*/ 2147483646 h 7963"/>
                  <a:gd name="T42" fmla="*/ 2147483646 w 7963"/>
                  <a:gd name="T43" fmla="*/ 2147483646 h 7963"/>
                  <a:gd name="T44" fmla="*/ 2147483646 w 7963"/>
                  <a:gd name="T45" fmla="*/ 2147483646 h 7963"/>
                  <a:gd name="T46" fmla="*/ 2147483646 w 7963"/>
                  <a:gd name="T47" fmla="*/ 2147483646 h 7963"/>
                  <a:gd name="T48" fmla="*/ 2147483646 w 7963"/>
                  <a:gd name="T49" fmla="*/ 2147483646 h 7963"/>
                  <a:gd name="T50" fmla="*/ 2147483646 w 7963"/>
                  <a:gd name="T51" fmla="*/ 2147483646 h 7963"/>
                  <a:gd name="T52" fmla="*/ 2147483646 w 7963"/>
                  <a:gd name="T53" fmla="*/ 2147483646 h 7963"/>
                  <a:gd name="T54" fmla="*/ 2147483646 w 7963"/>
                  <a:gd name="T55" fmla="*/ 2147483646 h 7963"/>
                  <a:gd name="T56" fmla="*/ 2147483646 w 7963"/>
                  <a:gd name="T57" fmla="*/ 2147483646 h 7963"/>
                  <a:gd name="T58" fmla="*/ 2147483646 w 7963"/>
                  <a:gd name="T59" fmla="*/ 2147483646 h 7963"/>
                  <a:gd name="T60" fmla="*/ 2147483646 w 7963"/>
                  <a:gd name="T61" fmla="*/ 2147483646 h 7963"/>
                  <a:gd name="T62" fmla="*/ 2147483646 w 7963"/>
                  <a:gd name="T63" fmla="*/ 2147483646 h 7963"/>
                  <a:gd name="T64" fmla="*/ 2147483646 w 7963"/>
                  <a:gd name="T65" fmla="*/ 2147483646 h 7963"/>
                  <a:gd name="T66" fmla="*/ 2147483646 w 7963"/>
                  <a:gd name="T67" fmla="*/ 2147483646 h 7963"/>
                  <a:gd name="T68" fmla="*/ 2147483646 w 7963"/>
                  <a:gd name="T69" fmla="*/ 2147483646 h 7963"/>
                  <a:gd name="T70" fmla="*/ 2147483646 w 7963"/>
                  <a:gd name="T71" fmla="*/ 2147483646 h 7963"/>
                  <a:gd name="T72" fmla="*/ 2147483646 w 7963"/>
                  <a:gd name="T73" fmla="*/ 2147483646 h 7963"/>
                  <a:gd name="T74" fmla="*/ 2147483646 w 7963"/>
                  <a:gd name="T75" fmla="*/ 2147483646 h 7963"/>
                  <a:gd name="T76" fmla="*/ 2147483646 w 7963"/>
                  <a:gd name="T77" fmla="*/ 2147483646 h 7963"/>
                  <a:gd name="T78" fmla="*/ 2147483646 w 7963"/>
                  <a:gd name="T79" fmla="*/ 2147483646 h 7963"/>
                  <a:gd name="T80" fmla="*/ 2147483646 w 7963"/>
                  <a:gd name="T81" fmla="*/ 2147483646 h 7963"/>
                  <a:gd name="T82" fmla="*/ 2147483646 w 7963"/>
                  <a:gd name="T83" fmla="*/ 2147483646 h 7963"/>
                  <a:gd name="T84" fmla="*/ 2147483646 w 7963"/>
                  <a:gd name="T85" fmla="*/ 2147483646 h 7963"/>
                  <a:gd name="T86" fmla="*/ 2147483646 w 7963"/>
                  <a:gd name="T87" fmla="*/ 2147483646 h 7963"/>
                  <a:gd name="T88" fmla="*/ 2147483646 w 7963"/>
                  <a:gd name="T89" fmla="*/ 2147483646 h 7963"/>
                  <a:gd name="T90" fmla="*/ 2147483646 w 7963"/>
                  <a:gd name="T91" fmla="*/ 2147483646 h 7963"/>
                  <a:gd name="T92" fmla="*/ 2147483646 w 7963"/>
                  <a:gd name="T93" fmla="*/ 2147483646 h 7963"/>
                  <a:gd name="T94" fmla="*/ 2147483646 w 7963"/>
                  <a:gd name="T95" fmla="*/ 2147483646 h 7963"/>
                  <a:gd name="T96" fmla="*/ 2147483646 w 7963"/>
                  <a:gd name="T97" fmla="*/ 2147483646 h 79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63"/>
                  <a:gd name="T148" fmla="*/ 0 h 7963"/>
                  <a:gd name="T149" fmla="*/ 7963 w 7963"/>
                  <a:gd name="T150" fmla="*/ 7963 h 79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</p:grpSp>
        <p:sp>
          <p:nvSpPr>
            <p:cNvPr id="139" name="Elipse 138"/>
            <p:cNvSpPr/>
            <p:nvPr/>
          </p:nvSpPr>
          <p:spPr>
            <a:xfrm>
              <a:off x="6084627" y="1270941"/>
              <a:ext cx="700032" cy="7148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6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cxnSp>
          <p:nvCxnSpPr>
            <p:cNvPr id="140" name="Conector angular 139"/>
            <p:cNvCxnSpPr/>
            <p:nvPr/>
          </p:nvCxnSpPr>
          <p:spPr>
            <a:xfrm flipV="1">
              <a:off x="5439622" y="1648340"/>
              <a:ext cx="645005" cy="410147"/>
            </a:xfrm>
            <a:prstGeom prst="bentConnector3">
              <a:avLst>
                <a:gd name="adj1" fmla="val -70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Shape 524"/>
            <p:cNvGrpSpPr>
              <a:grpSpLocks/>
            </p:cNvGrpSpPr>
            <p:nvPr/>
          </p:nvGrpSpPr>
          <p:grpSpPr bwMode="auto">
            <a:xfrm>
              <a:off x="6237424" y="1409263"/>
              <a:ext cx="466607" cy="427205"/>
              <a:chOff x="4610450" y="3703750"/>
              <a:chExt cx="453050" cy="332175"/>
            </a:xfrm>
            <a:solidFill>
              <a:schemeClr val="bg1"/>
            </a:solidFill>
          </p:grpSpPr>
          <p:sp>
            <p:nvSpPr>
              <p:cNvPr id="142" name="Shape 525"/>
              <p:cNvSpPr>
                <a:spLocks noChangeArrowheads="1"/>
              </p:cNvSpPr>
              <p:nvPr/>
            </p:nvSpPr>
            <p:spPr bwMode="auto">
              <a:xfrm>
                <a:off x="4610450" y="3703750"/>
                <a:ext cx="453050" cy="332175"/>
              </a:xfrm>
              <a:custGeom>
                <a:avLst/>
                <a:gdLst>
                  <a:gd name="T0" fmla="*/ 2147483646 w 18122"/>
                  <a:gd name="T1" fmla="*/ 0 h 13287"/>
                  <a:gd name="T2" fmla="*/ 2147483646 w 18122"/>
                  <a:gd name="T3" fmla="*/ 2147483646 h 13287"/>
                  <a:gd name="T4" fmla="*/ 2147483646 w 18122"/>
                  <a:gd name="T5" fmla="*/ 2147483646 h 13287"/>
                  <a:gd name="T6" fmla="*/ 2147483646 w 18122"/>
                  <a:gd name="T7" fmla="*/ 2147483646 h 13287"/>
                  <a:gd name="T8" fmla="*/ 2147483646 w 18122"/>
                  <a:gd name="T9" fmla="*/ 2147483646 h 13287"/>
                  <a:gd name="T10" fmla="*/ 2147483646 w 18122"/>
                  <a:gd name="T11" fmla="*/ 2147483646 h 13287"/>
                  <a:gd name="T12" fmla="*/ 0 w 18122"/>
                  <a:gd name="T13" fmla="*/ 2147483646 h 13287"/>
                  <a:gd name="T14" fmla="*/ 0 w 18122"/>
                  <a:gd name="T15" fmla="*/ 2147483646 h 13287"/>
                  <a:gd name="T16" fmla="*/ 0 w 18122"/>
                  <a:gd name="T17" fmla="*/ 2147483646 h 13287"/>
                  <a:gd name="T18" fmla="*/ 0 w 18122"/>
                  <a:gd name="T19" fmla="*/ 2147483646 h 13287"/>
                  <a:gd name="T20" fmla="*/ 2147483646 w 18122"/>
                  <a:gd name="T21" fmla="*/ 2147483646 h 13287"/>
                  <a:gd name="T22" fmla="*/ 2147483646 w 18122"/>
                  <a:gd name="T23" fmla="*/ 2147483646 h 13287"/>
                  <a:gd name="T24" fmla="*/ 2147483646 w 18122"/>
                  <a:gd name="T25" fmla="*/ 2147483646 h 13287"/>
                  <a:gd name="T26" fmla="*/ 2147483646 w 18122"/>
                  <a:gd name="T27" fmla="*/ 2147483646 h 13287"/>
                  <a:gd name="T28" fmla="*/ 2147483646 w 18122"/>
                  <a:gd name="T29" fmla="*/ 2147483646 h 13287"/>
                  <a:gd name="T30" fmla="*/ 2147483646 w 18122"/>
                  <a:gd name="T31" fmla="*/ 2147483646 h 13287"/>
                  <a:gd name="T32" fmla="*/ 2147483646 w 18122"/>
                  <a:gd name="T33" fmla="*/ 2147483646 h 13287"/>
                  <a:gd name="T34" fmla="*/ 2147483646 w 18122"/>
                  <a:gd name="T35" fmla="*/ 2147483646 h 13287"/>
                  <a:gd name="T36" fmla="*/ 2147483646 w 18122"/>
                  <a:gd name="T37" fmla="*/ 2147483646 h 13287"/>
                  <a:gd name="T38" fmla="*/ 2147483646 w 18122"/>
                  <a:gd name="T39" fmla="*/ 2147483646 h 13287"/>
                  <a:gd name="T40" fmla="*/ 2147483646 w 18122"/>
                  <a:gd name="T41" fmla="*/ 2147483646 h 13287"/>
                  <a:gd name="T42" fmla="*/ 2147483646 w 18122"/>
                  <a:gd name="T43" fmla="*/ 2147483646 h 13287"/>
                  <a:gd name="T44" fmla="*/ 2147483646 w 18122"/>
                  <a:gd name="T45" fmla="*/ 2147483646 h 13287"/>
                  <a:gd name="T46" fmla="*/ 2147483646 w 18122"/>
                  <a:gd name="T47" fmla="*/ 2147483646 h 13287"/>
                  <a:gd name="T48" fmla="*/ 2147483646 w 18122"/>
                  <a:gd name="T49" fmla="*/ 2147483646 h 13287"/>
                  <a:gd name="T50" fmla="*/ 2147483646 w 18122"/>
                  <a:gd name="T51" fmla="*/ 2147483646 h 13287"/>
                  <a:gd name="T52" fmla="*/ 2147483646 w 18122"/>
                  <a:gd name="T53" fmla="*/ 2147483646 h 13287"/>
                  <a:gd name="T54" fmla="*/ 2147483646 w 18122"/>
                  <a:gd name="T55" fmla="*/ 2147483646 h 13287"/>
                  <a:gd name="T56" fmla="*/ 2147483646 w 18122"/>
                  <a:gd name="T57" fmla="*/ 2147483646 h 13287"/>
                  <a:gd name="T58" fmla="*/ 2147483646 w 18122"/>
                  <a:gd name="T59" fmla="*/ 2147483646 h 13287"/>
                  <a:gd name="T60" fmla="*/ 2147483646 w 18122"/>
                  <a:gd name="T61" fmla="*/ 2147483646 h 13287"/>
                  <a:gd name="T62" fmla="*/ 2147483646 w 18122"/>
                  <a:gd name="T63" fmla="*/ 2147483646 h 13287"/>
                  <a:gd name="T64" fmla="*/ 2147483646 w 18122"/>
                  <a:gd name="T65" fmla="*/ 2147483646 h 13287"/>
                  <a:gd name="T66" fmla="*/ 2147483646 w 18122"/>
                  <a:gd name="T67" fmla="*/ 2147483646 h 13287"/>
                  <a:gd name="T68" fmla="*/ 2147483646 w 18122"/>
                  <a:gd name="T69" fmla="*/ 2147483646 h 13287"/>
                  <a:gd name="T70" fmla="*/ 2147483646 w 18122"/>
                  <a:gd name="T71" fmla="*/ 2147483646 h 13287"/>
                  <a:gd name="T72" fmla="*/ 2147483646 w 18122"/>
                  <a:gd name="T73" fmla="*/ 2147483646 h 13287"/>
                  <a:gd name="T74" fmla="*/ 2147483646 w 18122"/>
                  <a:gd name="T75" fmla="*/ 2147483646 h 13287"/>
                  <a:gd name="T76" fmla="*/ 2147483646 w 18122"/>
                  <a:gd name="T77" fmla="*/ 2147483646 h 13287"/>
                  <a:gd name="T78" fmla="*/ 2147483646 w 18122"/>
                  <a:gd name="T79" fmla="*/ 0 h 13287"/>
                  <a:gd name="T80" fmla="*/ 2147483646 w 18122"/>
                  <a:gd name="T81" fmla="*/ 0 h 132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122"/>
                  <a:gd name="T124" fmla="*/ 0 h 13287"/>
                  <a:gd name="T125" fmla="*/ 18122 w 18122"/>
                  <a:gd name="T126" fmla="*/ 13287 h 132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lnTo>
                      <a:pt x="3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  <p:sp>
            <p:nvSpPr>
              <p:cNvPr id="143" name="Shape 526"/>
              <p:cNvSpPr>
                <a:spLocks noChangeArrowheads="1"/>
              </p:cNvSpPr>
              <p:nvPr/>
            </p:nvSpPr>
            <p:spPr bwMode="auto">
              <a:xfrm>
                <a:off x="4642200" y="3730000"/>
                <a:ext cx="389550" cy="249150"/>
              </a:xfrm>
              <a:custGeom>
                <a:avLst/>
                <a:gdLst>
                  <a:gd name="T0" fmla="*/ 2147483646 w 15582"/>
                  <a:gd name="T1" fmla="*/ 2147483646 h 9966"/>
                  <a:gd name="T2" fmla="*/ 2147483646 w 15582"/>
                  <a:gd name="T3" fmla="*/ 2147483646 h 9966"/>
                  <a:gd name="T4" fmla="*/ 2147483646 w 15582"/>
                  <a:gd name="T5" fmla="*/ 2147483646 h 9966"/>
                  <a:gd name="T6" fmla="*/ 2147483646 w 15582"/>
                  <a:gd name="T7" fmla="*/ 2147483646 h 9966"/>
                  <a:gd name="T8" fmla="*/ 2147483646 w 15582"/>
                  <a:gd name="T9" fmla="*/ 2147483646 h 9966"/>
                  <a:gd name="T10" fmla="*/ 2147483646 w 15582"/>
                  <a:gd name="T11" fmla="*/ 2147483646 h 9966"/>
                  <a:gd name="T12" fmla="*/ 2147483646 w 15582"/>
                  <a:gd name="T13" fmla="*/ 2147483646 h 9966"/>
                  <a:gd name="T14" fmla="*/ 2147483646 w 15582"/>
                  <a:gd name="T15" fmla="*/ 2147483646 h 9966"/>
                  <a:gd name="T16" fmla="*/ 2147483646 w 15582"/>
                  <a:gd name="T17" fmla="*/ 2147483646 h 9966"/>
                  <a:gd name="T18" fmla="*/ 2147483646 w 15582"/>
                  <a:gd name="T19" fmla="*/ 2147483646 h 9966"/>
                  <a:gd name="T20" fmla="*/ 2147483646 w 15582"/>
                  <a:gd name="T21" fmla="*/ 2147483646 h 9966"/>
                  <a:gd name="T22" fmla="*/ 2147483646 w 15582"/>
                  <a:gd name="T23" fmla="*/ 2147483646 h 9966"/>
                  <a:gd name="T24" fmla="*/ 2147483646 w 15582"/>
                  <a:gd name="T25" fmla="*/ 2147483646 h 9966"/>
                  <a:gd name="T26" fmla="*/ 2147483646 w 15582"/>
                  <a:gd name="T27" fmla="*/ 2147483646 h 9966"/>
                  <a:gd name="T28" fmla="*/ 2147483646 w 15582"/>
                  <a:gd name="T29" fmla="*/ 2147483646 h 9966"/>
                  <a:gd name="T30" fmla="*/ 2147483646 w 15582"/>
                  <a:gd name="T31" fmla="*/ 2147483646 h 9966"/>
                  <a:gd name="T32" fmla="*/ 2147483646 w 15582"/>
                  <a:gd name="T33" fmla="*/ 2147483646 h 9966"/>
                  <a:gd name="T34" fmla="*/ 2147483646 w 15582"/>
                  <a:gd name="T35" fmla="*/ 2147483646 h 9966"/>
                  <a:gd name="T36" fmla="*/ 2147483646 w 15582"/>
                  <a:gd name="T37" fmla="*/ 2147483646 h 9966"/>
                  <a:gd name="T38" fmla="*/ 2147483646 w 15582"/>
                  <a:gd name="T39" fmla="*/ 2147483646 h 9966"/>
                  <a:gd name="T40" fmla="*/ 2147483646 w 15582"/>
                  <a:gd name="T41" fmla="*/ 2147483646 h 9966"/>
                  <a:gd name="T42" fmla="*/ 0 w 15582"/>
                  <a:gd name="T43" fmla="*/ 2147483646 h 9966"/>
                  <a:gd name="T44" fmla="*/ 2147483646 w 15582"/>
                  <a:gd name="T45" fmla="*/ 2147483646 h 9966"/>
                  <a:gd name="T46" fmla="*/ 2147483646 w 15582"/>
                  <a:gd name="T47" fmla="*/ 2147483646 h 9966"/>
                  <a:gd name="T48" fmla="*/ 2147483646 w 15582"/>
                  <a:gd name="T49" fmla="*/ 2147483646 h 9966"/>
                  <a:gd name="T50" fmla="*/ 2147483646 w 15582"/>
                  <a:gd name="T51" fmla="*/ 2147483646 h 9966"/>
                  <a:gd name="T52" fmla="*/ 2147483646 w 15582"/>
                  <a:gd name="T53" fmla="*/ 2147483646 h 9966"/>
                  <a:gd name="T54" fmla="*/ 2147483646 w 15582"/>
                  <a:gd name="T55" fmla="*/ 2147483646 h 9966"/>
                  <a:gd name="T56" fmla="*/ 2147483646 w 15582"/>
                  <a:gd name="T57" fmla="*/ 2147483646 h 9966"/>
                  <a:gd name="T58" fmla="*/ 2147483646 w 15582"/>
                  <a:gd name="T59" fmla="*/ 2147483646 h 9966"/>
                  <a:gd name="T60" fmla="*/ 2147483646 w 15582"/>
                  <a:gd name="T61" fmla="*/ 2147483646 h 9966"/>
                  <a:gd name="T62" fmla="*/ 2147483646 w 15582"/>
                  <a:gd name="T63" fmla="*/ 2147483646 h 9966"/>
                  <a:gd name="T64" fmla="*/ 2147483646 w 15582"/>
                  <a:gd name="T65" fmla="*/ 2147483646 h 9966"/>
                  <a:gd name="T66" fmla="*/ 2147483646 w 15582"/>
                  <a:gd name="T67" fmla="*/ 2147483646 h 9966"/>
                  <a:gd name="T68" fmla="*/ 2147483646 w 15582"/>
                  <a:gd name="T69" fmla="*/ 2147483646 h 9966"/>
                  <a:gd name="T70" fmla="*/ 2147483646 w 15582"/>
                  <a:gd name="T71" fmla="*/ 2147483646 h 9966"/>
                  <a:gd name="T72" fmla="*/ 2147483646 w 15582"/>
                  <a:gd name="T73" fmla="*/ 2147483646 h 9966"/>
                  <a:gd name="T74" fmla="*/ 2147483646 w 15582"/>
                  <a:gd name="T75" fmla="*/ 2147483646 h 9966"/>
                  <a:gd name="T76" fmla="*/ 2147483646 w 15582"/>
                  <a:gd name="T77" fmla="*/ 2147483646 h 9966"/>
                  <a:gd name="T78" fmla="*/ 2147483646 w 15582"/>
                  <a:gd name="T79" fmla="*/ 2147483646 h 9966"/>
                  <a:gd name="T80" fmla="*/ 2147483646 w 15582"/>
                  <a:gd name="T81" fmla="*/ 2147483646 h 9966"/>
                  <a:gd name="T82" fmla="*/ 2147483646 w 15582"/>
                  <a:gd name="T83" fmla="*/ 2147483646 h 9966"/>
                  <a:gd name="T84" fmla="*/ 2147483646 w 15582"/>
                  <a:gd name="T85" fmla="*/ 2147483646 h 9966"/>
                  <a:gd name="T86" fmla="*/ 2147483646 w 15582"/>
                  <a:gd name="T87" fmla="*/ 2147483646 h 9966"/>
                  <a:gd name="T88" fmla="*/ 2147483646 w 15582"/>
                  <a:gd name="T89" fmla="*/ 2147483646 h 9966"/>
                  <a:gd name="T90" fmla="*/ 2147483646 w 15582"/>
                  <a:gd name="T91" fmla="*/ 2147483646 h 9966"/>
                  <a:gd name="T92" fmla="*/ 2147483646 w 15582"/>
                  <a:gd name="T93" fmla="*/ 2147483646 h 99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82"/>
                  <a:gd name="T142" fmla="*/ 0 h 9966"/>
                  <a:gd name="T143" fmla="*/ 15582 w 15582"/>
                  <a:gd name="T144" fmla="*/ 9966 h 996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lnTo>
                      <a:pt x="1475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 sz="900"/>
              </a:p>
            </p:txBody>
          </p:sp>
        </p:grpSp>
        <p:sp>
          <p:nvSpPr>
            <p:cNvPr id="158" name="Elipse 157"/>
            <p:cNvSpPr/>
            <p:nvPr/>
          </p:nvSpPr>
          <p:spPr>
            <a:xfrm>
              <a:off x="6316483" y="2525052"/>
              <a:ext cx="98854" cy="11511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5595806" y="1590784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4086539" y="1590785"/>
              <a:ext cx="98854" cy="11511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5856116" y="3460669"/>
              <a:ext cx="98854" cy="115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63" name="Elipse 162"/>
            <p:cNvSpPr/>
            <p:nvPr/>
          </p:nvSpPr>
          <p:spPr>
            <a:xfrm>
              <a:off x="3680373" y="2528702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64" name="Elipse 163"/>
            <p:cNvSpPr/>
            <p:nvPr/>
          </p:nvSpPr>
          <p:spPr>
            <a:xfrm>
              <a:off x="4077731" y="3469327"/>
              <a:ext cx="98854" cy="115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165" name="Elipse 164"/>
            <p:cNvSpPr/>
            <p:nvPr/>
          </p:nvSpPr>
          <p:spPr>
            <a:xfrm>
              <a:off x="5004104" y="3555341"/>
              <a:ext cx="98854" cy="1151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cxnSp>
          <p:nvCxnSpPr>
            <p:cNvPr id="137" name="Conector recto 136"/>
            <p:cNvCxnSpPr/>
            <p:nvPr/>
          </p:nvCxnSpPr>
          <p:spPr>
            <a:xfrm>
              <a:off x="5058484" y="1425452"/>
              <a:ext cx="0" cy="5370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Elipse 160"/>
            <p:cNvSpPr/>
            <p:nvPr/>
          </p:nvSpPr>
          <p:spPr>
            <a:xfrm>
              <a:off x="5010020" y="1595907"/>
              <a:ext cx="98854" cy="11511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</p:grpSp>
      <p:cxnSp>
        <p:nvCxnSpPr>
          <p:cNvPr id="178" name="Conector recto 177"/>
          <p:cNvCxnSpPr/>
          <p:nvPr/>
        </p:nvCxnSpPr>
        <p:spPr>
          <a:xfrm>
            <a:off x="5076364" y="1088604"/>
            <a:ext cx="0" cy="4037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Elipse 178"/>
          <p:cNvSpPr/>
          <p:nvPr/>
        </p:nvSpPr>
        <p:spPr>
          <a:xfrm>
            <a:off x="5044509" y="1216755"/>
            <a:ext cx="64977" cy="8654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80" name="Conector angular 179"/>
          <p:cNvCxnSpPr/>
          <p:nvPr/>
        </p:nvCxnSpPr>
        <p:spPr>
          <a:xfrm flipV="1">
            <a:off x="6325631" y="1911716"/>
            <a:ext cx="1284718" cy="343540"/>
          </a:xfrm>
          <a:prstGeom prst="bentConnector3">
            <a:avLst>
              <a:gd name="adj1" fmla="val 99823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Elipse 180"/>
          <p:cNvSpPr/>
          <p:nvPr/>
        </p:nvSpPr>
        <p:spPr>
          <a:xfrm>
            <a:off x="6976637" y="2217419"/>
            <a:ext cx="64977" cy="865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82" name="Conector recto 181"/>
          <p:cNvCxnSpPr/>
          <p:nvPr/>
        </p:nvCxnSpPr>
        <p:spPr>
          <a:xfrm>
            <a:off x="6881144" y="2955953"/>
            <a:ext cx="768982" cy="4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Elipse 182"/>
          <p:cNvSpPr/>
          <p:nvPr/>
        </p:nvSpPr>
        <p:spPr>
          <a:xfrm>
            <a:off x="7274850" y="2900824"/>
            <a:ext cx="64977" cy="86543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84" name="Conector recto 183"/>
          <p:cNvCxnSpPr/>
          <p:nvPr/>
        </p:nvCxnSpPr>
        <p:spPr>
          <a:xfrm flipH="1">
            <a:off x="5076364" y="4399580"/>
            <a:ext cx="3748" cy="4200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Elipse 184"/>
          <p:cNvSpPr/>
          <p:nvPr/>
        </p:nvSpPr>
        <p:spPr>
          <a:xfrm>
            <a:off x="5045161" y="4580290"/>
            <a:ext cx="69901" cy="865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86" name="Conector angular 185"/>
          <p:cNvCxnSpPr/>
          <p:nvPr/>
        </p:nvCxnSpPr>
        <p:spPr>
          <a:xfrm>
            <a:off x="6425237" y="3642234"/>
            <a:ext cx="1185112" cy="364904"/>
          </a:xfrm>
          <a:prstGeom prst="bentConnector3">
            <a:avLst>
              <a:gd name="adj1" fmla="val 99027"/>
            </a:avLst>
          </a:prstGeom>
          <a:ln>
            <a:solidFill>
              <a:srgbClr val="F2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Elipse 186"/>
          <p:cNvSpPr/>
          <p:nvPr/>
        </p:nvSpPr>
        <p:spPr>
          <a:xfrm>
            <a:off x="6971713" y="3603981"/>
            <a:ext cx="69901" cy="865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88" name="Conector angular 187"/>
          <p:cNvCxnSpPr/>
          <p:nvPr/>
        </p:nvCxnSpPr>
        <p:spPr>
          <a:xfrm flipV="1">
            <a:off x="2345083" y="3676511"/>
            <a:ext cx="1366444" cy="368679"/>
          </a:xfrm>
          <a:prstGeom prst="bentConnector3">
            <a:avLst>
              <a:gd name="adj1" fmla="val -886"/>
            </a:avLst>
          </a:prstGeom>
          <a:ln>
            <a:solidFill>
              <a:srgbClr val="F2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Elipse 188"/>
          <p:cNvSpPr/>
          <p:nvPr/>
        </p:nvSpPr>
        <p:spPr>
          <a:xfrm>
            <a:off x="3086103" y="3642009"/>
            <a:ext cx="69901" cy="865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90" name="Conector recto 189"/>
          <p:cNvCxnSpPr/>
          <p:nvPr/>
        </p:nvCxnSpPr>
        <p:spPr>
          <a:xfrm>
            <a:off x="2328955" y="2951928"/>
            <a:ext cx="827254" cy="4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Elipse 190"/>
          <p:cNvSpPr/>
          <p:nvPr/>
        </p:nvSpPr>
        <p:spPr>
          <a:xfrm>
            <a:off x="2766111" y="2903568"/>
            <a:ext cx="69901" cy="865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192" name="Conector angular 191"/>
          <p:cNvCxnSpPr/>
          <p:nvPr/>
        </p:nvCxnSpPr>
        <p:spPr>
          <a:xfrm rot="10800000">
            <a:off x="2367640" y="1840870"/>
            <a:ext cx="1294821" cy="389339"/>
          </a:xfrm>
          <a:prstGeom prst="bentConnector3">
            <a:avLst>
              <a:gd name="adj1" fmla="val 10002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Elipse 192"/>
          <p:cNvSpPr/>
          <p:nvPr/>
        </p:nvSpPr>
        <p:spPr>
          <a:xfrm>
            <a:off x="3022986" y="2178939"/>
            <a:ext cx="69901" cy="865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94" name="99 CuadroTexto"/>
          <p:cNvSpPr txBox="1">
            <a:spLocks noChangeArrowheads="1"/>
          </p:cNvSpPr>
          <p:nvPr/>
        </p:nvSpPr>
        <p:spPr bwMode="auto">
          <a:xfrm>
            <a:off x="7827214" y="2642364"/>
            <a:ext cx="211959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 la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industria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- CIIF</a:t>
            </a:r>
          </a:p>
          <a:p>
            <a:pPr marL="171450" indent="-1714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autoridades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locales - CIIF </a:t>
            </a:r>
          </a:p>
          <a:p>
            <a:pPr marL="171450" indent="-1714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Regional - AP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5" name="Abrir llave 194"/>
          <p:cNvSpPr/>
          <p:nvPr/>
        </p:nvSpPr>
        <p:spPr>
          <a:xfrm>
            <a:off x="7812611" y="2694753"/>
            <a:ext cx="88977" cy="509939"/>
          </a:xfrm>
          <a:prstGeom prst="lef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96" name="99 CuadroTexto"/>
          <p:cNvSpPr txBox="1">
            <a:spLocks noChangeArrowheads="1"/>
          </p:cNvSpPr>
          <p:nvPr/>
        </p:nvSpPr>
        <p:spPr bwMode="auto">
          <a:xfrm>
            <a:off x="7665168" y="1461485"/>
            <a:ext cx="16593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Gestión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riesgos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Reglas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conducta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7" name="Abrir llave 196"/>
          <p:cNvSpPr/>
          <p:nvPr/>
        </p:nvSpPr>
        <p:spPr>
          <a:xfrm>
            <a:off x="7641040" y="1521834"/>
            <a:ext cx="109853" cy="341175"/>
          </a:xfrm>
          <a:prstGeom prst="lef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98" name="102 CuadroTexto"/>
          <p:cNvSpPr txBox="1">
            <a:spLocks noChangeArrowheads="1"/>
          </p:cNvSpPr>
          <p:nvPr/>
        </p:nvSpPr>
        <p:spPr bwMode="auto">
          <a:xfrm>
            <a:off x="7514495" y="4016380"/>
            <a:ext cx="18100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7406">
              <a:spcBef>
                <a:spcPts val="500"/>
              </a:spcBef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Productos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acotados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por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monto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9" name="99 CuadroTexto"/>
          <p:cNvSpPr txBox="1">
            <a:spLocks noChangeArrowheads="1"/>
          </p:cNvSpPr>
          <p:nvPr/>
        </p:nvSpPr>
        <p:spPr bwMode="auto">
          <a:xfrm>
            <a:off x="5115062" y="651095"/>
            <a:ext cx="2080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Crowdfunding</a:t>
            </a:r>
          </a:p>
          <a:p>
            <a:pPr marL="171450" indent="-171450" defTabSz="707406">
              <a:buFont typeface="Arial" panose="020B0604020202020204" pitchFamily="34" charset="0"/>
              <a:buChar char="•"/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Estudio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Sistema de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agos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0" name="Abrir llave 199"/>
          <p:cNvSpPr/>
          <p:nvPr/>
        </p:nvSpPr>
        <p:spPr>
          <a:xfrm>
            <a:off x="5082148" y="682775"/>
            <a:ext cx="122372" cy="360716"/>
          </a:xfrm>
          <a:prstGeom prst="lef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01" name="99 CuadroTexto"/>
          <p:cNvSpPr txBox="1">
            <a:spLocks noChangeArrowheads="1"/>
          </p:cNvSpPr>
          <p:nvPr/>
        </p:nvSpPr>
        <p:spPr bwMode="auto">
          <a:xfrm>
            <a:off x="568618" y="4042794"/>
            <a:ext cx="2471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7406">
              <a:spcBef>
                <a:spcPts val="500"/>
              </a:spcBef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Viceministerio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la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economía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digital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2" name="99 CuadroTexto"/>
          <p:cNvSpPr txBox="1">
            <a:spLocks noChangeArrowheads="1"/>
          </p:cNvSpPr>
          <p:nvPr/>
        </p:nvSpPr>
        <p:spPr bwMode="auto">
          <a:xfrm>
            <a:off x="539492" y="1634978"/>
            <a:ext cx="2749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7406">
              <a:spcBef>
                <a:spcPts val="500"/>
              </a:spcBef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Construcción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propuesta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legislativa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3" name="99 CuadroTexto"/>
          <p:cNvSpPr txBox="1">
            <a:spLocks noChangeArrowheads="1"/>
          </p:cNvSpPr>
          <p:nvPr/>
        </p:nvSpPr>
        <p:spPr bwMode="auto">
          <a:xfrm>
            <a:off x="4374965" y="4842508"/>
            <a:ext cx="30845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7406">
              <a:spcBef>
                <a:spcPts val="500"/>
              </a:spcBef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Estrategía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Educación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inanciera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4" name="99 CuadroTexto"/>
          <p:cNvSpPr txBox="1">
            <a:spLocks noChangeArrowheads="1"/>
          </p:cNvSpPr>
          <p:nvPr/>
        </p:nvSpPr>
        <p:spPr bwMode="auto">
          <a:xfrm>
            <a:off x="323851" y="2796875"/>
            <a:ext cx="19792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707406">
              <a:spcBef>
                <a:spcPts val="500"/>
              </a:spcBef>
              <a:defRPr/>
            </a:pP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Innova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SFC 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072576" y="2879316"/>
            <a:ext cx="4536000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/>
          <p:cNvSpPr/>
          <p:nvPr/>
        </p:nvSpPr>
        <p:spPr>
          <a:xfrm>
            <a:off x="536576" y="705845"/>
            <a:ext cx="4536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329268" y="1213118"/>
            <a:ext cx="322470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Marco de política de innovación financiera</a:t>
            </a:r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6576" y="720676"/>
            <a:ext cx="1275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1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s-CO" sz="1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CO" sz="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0000" y="2902614"/>
            <a:ext cx="1275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1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CO" sz="1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CO" sz="20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endParaRPr lang="es-CO" sz="11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52068" y="3659986"/>
            <a:ext cx="322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Agenda </a:t>
            </a:r>
            <a:r>
              <a:rPr lang="es-CO" sz="2800" b="1" dirty="0" err="1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28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URF</a:t>
            </a:r>
            <a:endParaRPr lang="es-CO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7662" y="1523133"/>
            <a:ext cx="37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err="1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Crowdfunding</a:t>
            </a:r>
            <a:endParaRPr lang="es-CO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9589" y="2805594"/>
            <a:ext cx="293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Proyecto de Decreto reglamenta </a:t>
            </a:r>
            <a:r>
              <a:rPr lang="es-CO" dirty="0">
                <a:latin typeface="Arial Narrow" panose="020B0606020202030204" pitchFamily="34" charset="0"/>
              </a:rPr>
              <a:t>la actividad </a:t>
            </a:r>
            <a:r>
              <a:rPr lang="es-CO" dirty="0" smtClean="0">
                <a:latin typeface="Arial Narrow" panose="020B0606020202030204" pitchFamily="34" charset="0"/>
              </a:rPr>
              <a:t>de administración de sociedades de </a:t>
            </a:r>
            <a:r>
              <a:rPr lang="es-CO" dirty="0">
                <a:latin typeface="Arial Narrow" panose="020B0606020202030204" pitchFamily="34" charset="0"/>
              </a:rPr>
              <a:t>financiación </a:t>
            </a:r>
            <a:r>
              <a:rPr lang="es-CO" dirty="0" smtClean="0">
                <a:latin typeface="Arial Narrow" panose="020B0606020202030204" pitchFamily="34" charset="0"/>
              </a:rPr>
              <a:t>colaborativa</a:t>
            </a:r>
            <a:r>
              <a:rPr lang="es-CO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5715429" y="100709"/>
            <a:ext cx="4309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Agenda </a:t>
            </a:r>
            <a:r>
              <a:rPr lang="es-CO" sz="3600" b="1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URF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22" y="1523133"/>
            <a:ext cx="596240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8 Rectángulo"/>
          <p:cNvSpPr/>
          <p:nvPr/>
        </p:nvSpPr>
        <p:spPr>
          <a:xfrm>
            <a:off x="7131577" y="0"/>
            <a:ext cx="3028423" cy="5024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500" dirty="0">
              <a:latin typeface="Roboto Thin"/>
            </a:endParaRPr>
          </a:p>
        </p:txBody>
      </p:sp>
      <p:sp>
        <p:nvSpPr>
          <p:cNvPr id="42" name="12 CuadroTexto"/>
          <p:cNvSpPr txBox="1"/>
          <p:nvPr/>
        </p:nvSpPr>
        <p:spPr>
          <a:xfrm>
            <a:off x="0" y="1453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Contexto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7131577" y="1336819"/>
            <a:ext cx="2949874" cy="2246769"/>
          </a:xfrm>
          <a:custGeom>
            <a:avLst/>
            <a:gdLst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2834942 w 2834942"/>
              <a:gd name="connsiteY2" fmla="*/ 3970318 h 3970318"/>
              <a:gd name="connsiteX3" fmla="*/ 0 w 2834942"/>
              <a:gd name="connsiteY3" fmla="*/ 3970318 h 3970318"/>
              <a:gd name="connsiteX4" fmla="*/ 0 w 2834942"/>
              <a:gd name="connsiteY4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199072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201104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201104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942" h="3970318">
                <a:moveTo>
                  <a:pt x="0" y="0"/>
                </a:moveTo>
                <a:lnTo>
                  <a:pt x="2834942" y="0"/>
                </a:lnTo>
                <a:cubicBezTo>
                  <a:pt x="2832446" y="710989"/>
                  <a:pt x="2860431" y="30058"/>
                  <a:pt x="1882575" y="2011047"/>
                </a:cubicBezTo>
                <a:lnTo>
                  <a:pt x="2834942" y="3970318"/>
                </a:lnTo>
                <a:lnTo>
                  <a:pt x="0" y="397031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Implementación del crowdfunding en Colombia tiene gran potencial para generar nuevas fuentes de financiación para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mipymes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y promover desarrollo del sector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fintech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30 CuadroTexto"/>
          <p:cNvSpPr txBox="1">
            <a:spLocks noChangeArrowheads="1"/>
          </p:cNvSpPr>
          <p:nvPr/>
        </p:nvSpPr>
        <p:spPr bwMode="auto">
          <a:xfrm flipH="1">
            <a:off x="1658870" y="2895796"/>
            <a:ext cx="5237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 smtClean="0">
                <a:latin typeface="Arial Narrow" panose="020B0606020202030204" pitchFamily="34" charset="0"/>
              </a:rPr>
              <a:t>A mayo de 2018, </a:t>
            </a:r>
            <a:r>
              <a:rPr lang="en-US" sz="1600" dirty="0" err="1" smtClean="0">
                <a:latin typeface="Arial Narrow" panose="020B0606020202030204" pitchFamily="34" charset="0"/>
              </a:rPr>
              <a:t>en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el </a:t>
            </a:r>
            <a:r>
              <a:rPr lang="en-US" sz="1600" dirty="0" err="1" smtClean="0">
                <a:latin typeface="Arial Narrow" panose="020B0606020202030204" pitchFamily="34" charset="0"/>
              </a:rPr>
              <a:t>programa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ALDEA de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iNNpulsa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de 90 </a:t>
            </a:r>
            <a:r>
              <a:rPr lang="en-US" sz="1600" dirty="0" err="1" smtClean="0">
                <a:latin typeface="Arial Narrow" panose="020B0606020202030204" pitchFamily="34" charset="0"/>
              </a:rPr>
              <a:t>empresas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s-ES" sz="1600" dirty="0">
                <a:latin typeface="Arial Narrow" panose="020B0606020202030204" pitchFamily="34" charset="0"/>
              </a:rPr>
              <a:t>en etapa de </a:t>
            </a:r>
            <a:r>
              <a:rPr lang="es-ES" sz="1600" dirty="0" smtClean="0">
                <a:latin typeface="Arial Narrow" panose="020B0606020202030204" pitchFamily="34" charset="0"/>
              </a:rPr>
              <a:t>financiamiento, solo 13 lograron recursos. 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41221" y="1412567"/>
            <a:ext cx="891134" cy="3435658"/>
            <a:chOff x="4024696" y="2590386"/>
            <a:chExt cx="1089701" cy="3963371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4571999" y="2940973"/>
              <a:ext cx="0" cy="342120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ecisión 17"/>
            <p:cNvSpPr/>
            <p:nvPr/>
          </p:nvSpPr>
          <p:spPr>
            <a:xfrm>
              <a:off x="4034397" y="2590386"/>
              <a:ext cx="1080000" cy="1080000"/>
            </a:xfrm>
            <a:prstGeom prst="flowChartDecis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Decisión 18"/>
            <p:cNvSpPr/>
            <p:nvPr/>
          </p:nvSpPr>
          <p:spPr>
            <a:xfrm flipH="1">
              <a:off x="4032000" y="4026634"/>
              <a:ext cx="1080000" cy="1080000"/>
            </a:xfrm>
            <a:prstGeom prst="flowChartDecisi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Decisión 19"/>
            <p:cNvSpPr/>
            <p:nvPr/>
          </p:nvSpPr>
          <p:spPr>
            <a:xfrm>
              <a:off x="4024696" y="5473757"/>
              <a:ext cx="1080000" cy="1080000"/>
            </a:xfrm>
            <a:prstGeom prst="flowChartDecis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Freeform 308"/>
          <p:cNvSpPr/>
          <p:nvPr/>
        </p:nvSpPr>
        <p:spPr>
          <a:xfrm>
            <a:off x="513780" y="2903002"/>
            <a:ext cx="441396" cy="360770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1" name="30 CuadroTexto"/>
          <p:cNvSpPr txBox="1">
            <a:spLocks noChangeArrowheads="1"/>
          </p:cNvSpPr>
          <p:nvPr/>
        </p:nvSpPr>
        <p:spPr bwMode="auto">
          <a:xfrm flipH="1">
            <a:off x="1653742" y="3989021"/>
            <a:ext cx="4795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sz="1600" dirty="0" smtClean="0">
                <a:latin typeface="Arial Narrow" panose="020B0606020202030204" pitchFamily="34" charset="0"/>
              </a:rPr>
              <a:t>El 80% de los emprendimientos que se acercan a </a:t>
            </a:r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Apps.co </a:t>
            </a:r>
            <a:r>
              <a:rPr lang="es-CO" sz="1600" dirty="0">
                <a:latin typeface="Arial Narrow" panose="020B0606020202030204" pitchFamily="34" charset="0"/>
              </a:rPr>
              <a:t>de MINTIC </a:t>
            </a:r>
            <a:r>
              <a:rPr lang="es-CO" sz="1600" dirty="0" smtClean="0">
                <a:latin typeface="Arial Narrow" panose="020B0606020202030204" pitchFamily="34" charset="0"/>
              </a:rPr>
              <a:t>lo hacen en busca de capital para sus proyectos. 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4466044" y="3188184"/>
            <a:ext cx="167041" cy="40182"/>
          </a:xfrm>
          <a:custGeom>
            <a:avLst/>
            <a:gdLst/>
            <a:ahLst/>
            <a:cxnLst>
              <a:cxn ang="0">
                <a:pos x="1422" y="0"/>
              </a:cxn>
              <a:cxn ang="0">
                <a:pos x="1451" y="0"/>
              </a:cxn>
              <a:cxn ang="0">
                <a:pos x="1477" y="8"/>
              </a:cxn>
              <a:cxn ang="0">
                <a:pos x="1500" y="22"/>
              </a:cxn>
              <a:cxn ang="0">
                <a:pos x="1520" y="43"/>
              </a:cxn>
              <a:cxn ang="0">
                <a:pos x="1534" y="67"/>
              </a:cxn>
              <a:cxn ang="0">
                <a:pos x="1540" y="94"/>
              </a:cxn>
              <a:cxn ang="0">
                <a:pos x="1540" y="119"/>
              </a:cxn>
              <a:cxn ang="0">
                <a:pos x="1535" y="143"/>
              </a:cxn>
              <a:cxn ang="0">
                <a:pos x="1524" y="163"/>
              </a:cxn>
              <a:cxn ang="0">
                <a:pos x="1509" y="181"/>
              </a:cxn>
              <a:cxn ang="0">
                <a:pos x="1491" y="196"/>
              </a:cxn>
              <a:cxn ang="0">
                <a:pos x="1470" y="206"/>
              </a:cxn>
              <a:cxn ang="0">
                <a:pos x="1445" y="212"/>
              </a:cxn>
              <a:cxn ang="0">
                <a:pos x="117" y="359"/>
              </a:cxn>
              <a:cxn ang="0">
                <a:pos x="113" y="359"/>
              </a:cxn>
              <a:cxn ang="0">
                <a:pos x="109" y="361"/>
              </a:cxn>
              <a:cxn ang="0">
                <a:pos x="106" y="361"/>
              </a:cxn>
              <a:cxn ang="0">
                <a:pos x="80" y="358"/>
              </a:cxn>
              <a:cxn ang="0">
                <a:pos x="56" y="348"/>
              </a:cxn>
              <a:cxn ang="0">
                <a:pos x="34" y="333"/>
              </a:cxn>
              <a:cxn ang="0">
                <a:pos x="18" y="314"/>
              </a:cxn>
              <a:cxn ang="0">
                <a:pos x="5" y="292"/>
              </a:cxn>
              <a:cxn ang="0">
                <a:pos x="0" y="265"/>
              </a:cxn>
              <a:cxn ang="0">
                <a:pos x="0" y="236"/>
              </a:cxn>
              <a:cxn ang="0">
                <a:pos x="8" y="210"/>
              </a:cxn>
              <a:cxn ang="0">
                <a:pos x="22" y="187"/>
              </a:cxn>
              <a:cxn ang="0">
                <a:pos x="43" y="167"/>
              </a:cxn>
              <a:cxn ang="0">
                <a:pos x="66" y="155"/>
              </a:cxn>
              <a:cxn ang="0">
                <a:pos x="94" y="148"/>
              </a:cxn>
              <a:cxn ang="0">
                <a:pos x="1422" y="0"/>
              </a:cxn>
            </a:cxnLst>
            <a:rect l="0" t="0" r="r" b="b"/>
            <a:pathLst>
              <a:path w="1540" h="361">
                <a:moveTo>
                  <a:pt x="1422" y="0"/>
                </a:moveTo>
                <a:lnTo>
                  <a:pt x="1451" y="0"/>
                </a:lnTo>
                <a:lnTo>
                  <a:pt x="1477" y="8"/>
                </a:lnTo>
                <a:lnTo>
                  <a:pt x="1500" y="22"/>
                </a:lnTo>
                <a:lnTo>
                  <a:pt x="1520" y="43"/>
                </a:lnTo>
                <a:lnTo>
                  <a:pt x="1534" y="67"/>
                </a:lnTo>
                <a:lnTo>
                  <a:pt x="1540" y="94"/>
                </a:lnTo>
                <a:lnTo>
                  <a:pt x="1540" y="119"/>
                </a:lnTo>
                <a:lnTo>
                  <a:pt x="1535" y="143"/>
                </a:lnTo>
                <a:lnTo>
                  <a:pt x="1524" y="163"/>
                </a:lnTo>
                <a:lnTo>
                  <a:pt x="1509" y="181"/>
                </a:lnTo>
                <a:lnTo>
                  <a:pt x="1491" y="196"/>
                </a:lnTo>
                <a:lnTo>
                  <a:pt x="1470" y="206"/>
                </a:lnTo>
                <a:lnTo>
                  <a:pt x="1445" y="212"/>
                </a:lnTo>
                <a:lnTo>
                  <a:pt x="117" y="359"/>
                </a:lnTo>
                <a:lnTo>
                  <a:pt x="113" y="359"/>
                </a:lnTo>
                <a:lnTo>
                  <a:pt x="109" y="361"/>
                </a:lnTo>
                <a:lnTo>
                  <a:pt x="106" y="361"/>
                </a:lnTo>
                <a:lnTo>
                  <a:pt x="80" y="358"/>
                </a:lnTo>
                <a:lnTo>
                  <a:pt x="56" y="348"/>
                </a:lnTo>
                <a:lnTo>
                  <a:pt x="34" y="333"/>
                </a:lnTo>
                <a:lnTo>
                  <a:pt x="18" y="314"/>
                </a:lnTo>
                <a:lnTo>
                  <a:pt x="5" y="292"/>
                </a:lnTo>
                <a:lnTo>
                  <a:pt x="0" y="265"/>
                </a:lnTo>
                <a:lnTo>
                  <a:pt x="0" y="236"/>
                </a:lnTo>
                <a:lnTo>
                  <a:pt x="8" y="210"/>
                </a:lnTo>
                <a:lnTo>
                  <a:pt x="22" y="187"/>
                </a:lnTo>
                <a:lnTo>
                  <a:pt x="43" y="167"/>
                </a:lnTo>
                <a:lnTo>
                  <a:pt x="66" y="155"/>
                </a:lnTo>
                <a:lnTo>
                  <a:pt x="94" y="148"/>
                </a:lnTo>
                <a:lnTo>
                  <a:pt x="14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77410" y="4126313"/>
            <a:ext cx="361160" cy="464506"/>
            <a:chOff x="7374760" y="124096"/>
            <a:chExt cx="1714512" cy="2505950"/>
          </a:xfrm>
          <a:solidFill>
            <a:schemeClr val="bg1"/>
          </a:solidFill>
        </p:grpSpPr>
        <p:sp>
          <p:nvSpPr>
            <p:cNvPr id="25" name="Trapecio 24"/>
            <p:cNvSpPr/>
            <p:nvPr/>
          </p:nvSpPr>
          <p:spPr>
            <a:xfrm flipV="1">
              <a:off x="7752832" y="776098"/>
              <a:ext cx="923624" cy="1187493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grpSp>
          <p:nvGrpSpPr>
            <p:cNvPr id="26" name="Shape 472"/>
            <p:cNvGrpSpPr>
              <a:grpSpLocks/>
            </p:cNvGrpSpPr>
            <p:nvPr/>
          </p:nvGrpSpPr>
          <p:grpSpPr bwMode="auto">
            <a:xfrm>
              <a:off x="7374760" y="124096"/>
              <a:ext cx="1714512" cy="2505950"/>
              <a:chOff x="6730350" y="2315900"/>
              <a:chExt cx="257700" cy="420100"/>
            </a:xfrm>
            <a:grpFill/>
            <a:effectLst/>
          </p:grpSpPr>
          <p:sp>
            <p:nvSpPr>
              <p:cNvPr id="27" name="Shape 473"/>
              <p:cNvSpPr>
                <a:spLocks noChangeArrowheads="1"/>
              </p:cNvSpPr>
              <p:nvPr/>
            </p:nvSpPr>
            <p:spPr bwMode="auto">
              <a:xfrm>
                <a:off x="6807900" y="2671250"/>
                <a:ext cx="102600" cy="22625"/>
              </a:xfrm>
              <a:custGeom>
                <a:avLst/>
                <a:gdLst>
                  <a:gd name="T0" fmla="*/ 0 w 4104"/>
                  <a:gd name="T1" fmla="*/ 0 h 905"/>
                  <a:gd name="T2" fmla="*/ 4104 w 4104"/>
                  <a:gd name="T3" fmla="*/ 905 h 905"/>
                </a:gdLst>
                <a:ahLst/>
                <a:cxnLst/>
                <a:rect l="T0" t="T1" r="T2" b="T3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8" name="Shape 474"/>
              <p:cNvSpPr>
                <a:spLocks noChangeArrowheads="1"/>
              </p:cNvSpPr>
              <p:nvPr/>
            </p:nvSpPr>
            <p:spPr bwMode="auto">
              <a:xfrm>
                <a:off x="6807900" y="2636450"/>
                <a:ext cx="102600" cy="22625"/>
              </a:xfrm>
              <a:custGeom>
                <a:avLst/>
                <a:gdLst>
                  <a:gd name="T0" fmla="*/ 0 w 4104"/>
                  <a:gd name="T1" fmla="*/ 0 h 905"/>
                  <a:gd name="T2" fmla="*/ 4104 w 4104"/>
                  <a:gd name="T3" fmla="*/ 905 h 905"/>
                </a:gdLst>
                <a:ahLst/>
                <a:cxnLst/>
                <a:rect l="T0" t="T1" r="T2" b="T3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9" name="Shape 475"/>
              <p:cNvSpPr>
                <a:spLocks noChangeArrowheads="1"/>
              </p:cNvSpPr>
              <p:nvPr/>
            </p:nvSpPr>
            <p:spPr bwMode="auto">
              <a:xfrm>
                <a:off x="6807900" y="2706075"/>
                <a:ext cx="102600" cy="29925"/>
              </a:xfrm>
              <a:custGeom>
                <a:avLst/>
                <a:gdLst>
                  <a:gd name="T0" fmla="*/ 0 w 4104"/>
                  <a:gd name="T1" fmla="*/ 0 h 1197"/>
                  <a:gd name="T2" fmla="*/ 4104 w 4104"/>
                  <a:gd name="T3" fmla="*/ 1197 h 1197"/>
                </a:gdLst>
                <a:ahLst/>
                <a:cxnLst/>
                <a:rect l="T0" t="T1" r="T2" b="T3"/>
                <a:pathLst>
                  <a:path w="4104" h="1197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5" y="318"/>
                    </a:lnTo>
                    <a:lnTo>
                      <a:pt x="98" y="464"/>
                    </a:lnTo>
                    <a:lnTo>
                      <a:pt x="196" y="586"/>
                    </a:lnTo>
                    <a:lnTo>
                      <a:pt x="343" y="660"/>
                    </a:lnTo>
                    <a:lnTo>
                      <a:pt x="1881" y="1172"/>
                    </a:lnTo>
                    <a:lnTo>
                      <a:pt x="2052" y="1197"/>
                    </a:lnTo>
                    <a:lnTo>
                      <a:pt x="2223" y="1172"/>
                    </a:lnTo>
                    <a:lnTo>
                      <a:pt x="3762" y="660"/>
                    </a:lnTo>
                    <a:lnTo>
                      <a:pt x="3908" y="586"/>
                    </a:lnTo>
                    <a:lnTo>
                      <a:pt x="4006" y="464"/>
                    </a:lnTo>
                    <a:lnTo>
                      <a:pt x="4079" y="318"/>
                    </a:lnTo>
                    <a:lnTo>
                      <a:pt x="4104" y="171"/>
                    </a:lnTo>
                    <a:lnTo>
                      <a:pt x="410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0" name="Shape 476"/>
              <p:cNvSpPr>
                <a:spLocks noChangeArrowheads="1"/>
              </p:cNvSpPr>
              <p:nvPr/>
            </p:nvSpPr>
            <p:spPr bwMode="auto">
              <a:xfrm>
                <a:off x="6811575" y="2463675"/>
                <a:ext cx="95275" cy="160600"/>
              </a:xfrm>
              <a:custGeom>
                <a:avLst/>
                <a:gdLst>
                  <a:gd name="T0" fmla="*/ 0 w 3811"/>
                  <a:gd name="T1" fmla="*/ 0 h 6424"/>
                  <a:gd name="T2" fmla="*/ 3811 w 3811"/>
                  <a:gd name="T3" fmla="*/ 6424 h 6424"/>
                </a:gdLst>
                <a:ahLst/>
                <a:cxnLst/>
                <a:rect l="T0" t="T1" r="T2" b="T3"/>
                <a:pathLst>
                  <a:path w="3811" h="6424" extrusionOk="0">
                    <a:moveTo>
                      <a:pt x="1905" y="0"/>
                    </a:moveTo>
                    <a:lnTo>
                      <a:pt x="928" y="831"/>
                    </a:lnTo>
                    <a:lnTo>
                      <a:pt x="855" y="879"/>
                    </a:lnTo>
                    <a:lnTo>
                      <a:pt x="782" y="904"/>
                    </a:lnTo>
                    <a:lnTo>
                      <a:pt x="684" y="879"/>
                    </a:lnTo>
                    <a:lnTo>
                      <a:pt x="611" y="831"/>
                    </a:lnTo>
                    <a:lnTo>
                      <a:pt x="0" y="318"/>
                    </a:lnTo>
                    <a:lnTo>
                      <a:pt x="1319" y="6423"/>
                    </a:lnTo>
                    <a:lnTo>
                      <a:pt x="2491" y="6423"/>
                    </a:lnTo>
                    <a:lnTo>
                      <a:pt x="3810" y="318"/>
                    </a:lnTo>
                    <a:lnTo>
                      <a:pt x="3200" y="831"/>
                    </a:lnTo>
                    <a:lnTo>
                      <a:pt x="3126" y="879"/>
                    </a:lnTo>
                    <a:lnTo>
                      <a:pt x="3029" y="904"/>
                    </a:lnTo>
                    <a:lnTo>
                      <a:pt x="2955" y="879"/>
                    </a:lnTo>
                    <a:lnTo>
                      <a:pt x="2882" y="831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1" name="Shape 477"/>
              <p:cNvSpPr>
                <a:spLocks noChangeArrowheads="1"/>
              </p:cNvSpPr>
              <p:nvPr/>
            </p:nvSpPr>
            <p:spPr bwMode="auto">
              <a:xfrm>
                <a:off x="6730350" y="2315900"/>
                <a:ext cx="257700" cy="308375"/>
              </a:xfrm>
              <a:custGeom>
                <a:avLst/>
                <a:gdLst>
                  <a:gd name="T0" fmla="*/ 0 w 10308"/>
                  <a:gd name="T1" fmla="*/ 0 h 12335"/>
                  <a:gd name="T2" fmla="*/ 10308 w 10308"/>
                  <a:gd name="T3" fmla="*/ 12335 h 12335"/>
                </a:gdLst>
                <a:ahLst/>
                <a:cxnLst/>
                <a:rect l="T0" t="T1" r="T2" b="T3"/>
                <a:pathLst>
                  <a:path w="10308" h="12335" extrusionOk="0">
                    <a:moveTo>
                      <a:pt x="5154" y="1"/>
                    </a:moveTo>
                    <a:lnTo>
                      <a:pt x="4617" y="25"/>
                    </a:lnTo>
                    <a:lnTo>
                      <a:pt x="4128" y="98"/>
                    </a:lnTo>
                    <a:lnTo>
                      <a:pt x="3615" y="245"/>
                    </a:lnTo>
                    <a:lnTo>
                      <a:pt x="3151" y="416"/>
                    </a:lnTo>
                    <a:lnTo>
                      <a:pt x="2712" y="636"/>
                    </a:lnTo>
                    <a:lnTo>
                      <a:pt x="2272" y="880"/>
                    </a:lnTo>
                    <a:lnTo>
                      <a:pt x="1881" y="1173"/>
                    </a:lnTo>
                    <a:lnTo>
                      <a:pt x="1515" y="1515"/>
                    </a:lnTo>
                    <a:lnTo>
                      <a:pt x="1198" y="1881"/>
                    </a:lnTo>
                    <a:lnTo>
                      <a:pt x="880" y="2272"/>
                    </a:lnTo>
                    <a:lnTo>
                      <a:pt x="636" y="2687"/>
                    </a:lnTo>
                    <a:lnTo>
                      <a:pt x="416" y="3151"/>
                    </a:lnTo>
                    <a:lnTo>
                      <a:pt x="245" y="3615"/>
                    </a:lnTo>
                    <a:lnTo>
                      <a:pt x="123" y="4104"/>
                    </a:lnTo>
                    <a:lnTo>
                      <a:pt x="50" y="4617"/>
                    </a:lnTo>
                    <a:lnTo>
                      <a:pt x="1" y="5154"/>
                    </a:lnTo>
                    <a:lnTo>
                      <a:pt x="25" y="5423"/>
                    </a:lnTo>
                    <a:lnTo>
                      <a:pt x="50" y="5691"/>
                    </a:lnTo>
                    <a:lnTo>
                      <a:pt x="123" y="6204"/>
                    </a:lnTo>
                    <a:lnTo>
                      <a:pt x="245" y="6693"/>
                    </a:lnTo>
                    <a:lnTo>
                      <a:pt x="416" y="7132"/>
                    </a:lnTo>
                    <a:lnTo>
                      <a:pt x="636" y="7572"/>
                    </a:lnTo>
                    <a:lnTo>
                      <a:pt x="856" y="7963"/>
                    </a:lnTo>
                    <a:lnTo>
                      <a:pt x="1100" y="8353"/>
                    </a:lnTo>
                    <a:lnTo>
                      <a:pt x="1369" y="8744"/>
                    </a:lnTo>
                    <a:lnTo>
                      <a:pt x="1906" y="9526"/>
                    </a:lnTo>
                    <a:lnTo>
                      <a:pt x="2150" y="9941"/>
                    </a:lnTo>
                    <a:lnTo>
                      <a:pt x="2394" y="10356"/>
                    </a:lnTo>
                    <a:lnTo>
                      <a:pt x="2614" y="10796"/>
                    </a:lnTo>
                    <a:lnTo>
                      <a:pt x="2810" y="11284"/>
                    </a:lnTo>
                    <a:lnTo>
                      <a:pt x="2980" y="11797"/>
                    </a:lnTo>
                    <a:lnTo>
                      <a:pt x="3103" y="12334"/>
                    </a:lnTo>
                    <a:lnTo>
                      <a:pt x="4079" y="12334"/>
                    </a:lnTo>
                    <a:lnTo>
                      <a:pt x="3249" y="8500"/>
                    </a:lnTo>
                    <a:lnTo>
                      <a:pt x="2663" y="5642"/>
                    </a:lnTo>
                    <a:lnTo>
                      <a:pt x="2663" y="5520"/>
                    </a:lnTo>
                    <a:lnTo>
                      <a:pt x="2712" y="5423"/>
                    </a:lnTo>
                    <a:lnTo>
                      <a:pt x="2785" y="5374"/>
                    </a:lnTo>
                    <a:lnTo>
                      <a:pt x="2883" y="5349"/>
                    </a:lnTo>
                    <a:lnTo>
                      <a:pt x="2956" y="5349"/>
                    </a:lnTo>
                    <a:lnTo>
                      <a:pt x="3054" y="5398"/>
                    </a:lnTo>
                    <a:lnTo>
                      <a:pt x="4031" y="6253"/>
                    </a:lnTo>
                    <a:lnTo>
                      <a:pt x="4983" y="5398"/>
                    </a:lnTo>
                    <a:lnTo>
                      <a:pt x="5081" y="5349"/>
                    </a:lnTo>
                    <a:lnTo>
                      <a:pt x="5227" y="5349"/>
                    </a:lnTo>
                    <a:lnTo>
                      <a:pt x="5325" y="5398"/>
                    </a:lnTo>
                    <a:lnTo>
                      <a:pt x="6278" y="6253"/>
                    </a:lnTo>
                    <a:lnTo>
                      <a:pt x="7254" y="5398"/>
                    </a:lnTo>
                    <a:lnTo>
                      <a:pt x="7352" y="5349"/>
                    </a:lnTo>
                    <a:lnTo>
                      <a:pt x="7425" y="5349"/>
                    </a:lnTo>
                    <a:lnTo>
                      <a:pt x="7523" y="5374"/>
                    </a:lnTo>
                    <a:lnTo>
                      <a:pt x="7596" y="5423"/>
                    </a:lnTo>
                    <a:lnTo>
                      <a:pt x="7645" y="5520"/>
                    </a:lnTo>
                    <a:lnTo>
                      <a:pt x="7645" y="5642"/>
                    </a:lnTo>
                    <a:lnTo>
                      <a:pt x="7059" y="8500"/>
                    </a:lnTo>
                    <a:lnTo>
                      <a:pt x="6229" y="12334"/>
                    </a:lnTo>
                    <a:lnTo>
                      <a:pt x="7206" y="12334"/>
                    </a:lnTo>
                    <a:lnTo>
                      <a:pt x="7328" y="11797"/>
                    </a:lnTo>
                    <a:lnTo>
                      <a:pt x="7499" y="11284"/>
                    </a:lnTo>
                    <a:lnTo>
                      <a:pt x="7694" y="10796"/>
                    </a:lnTo>
                    <a:lnTo>
                      <a:pt x="7914" y="10356"/>
                    </a:lnTo>
                    <a:lnTo>
                      <a:pt x="8158" y="9941"/>
                    </a:lnTo>
                    <a:lnTo>
                      <a:pt x="8402" y="9526"/>
                    </a:lnTo>
                    <a:lnTo>
                      <a:pt x="8940" y="8744"/>
                    </a:lnTo>
                    <a:lnTo>
                      <a:pt x="9208" y="8353"/>
                    </a:lnTo>
                    <a:lnTo>
                      <a:pt x="9453" y="7963"/>
                    </a:lnTo>
                    <a:lnTo>
                      <a:pt x="9672" y="7572"/>
                    </a:lnTo>
                    <a:lnTo>
                      <a:pt x="9892" y="7132"/>
                    </a:lnTo>
                    <a:lnTo>
                      <a:pt x="10063" y="6693"/>
                    </a:lnTo>
                    <a:lnTo>
                      <a:pt x="10185" y="6204"/>
                    </a:lnTo>
                    <a:lnTo>
                      <a:pt x="10259" y="5691"/>
                    </a:lnTo>
                    <a:lnTo>
                      <a:pt x="10283" y="5423"/>
                    </a:lnTo>
                    <a:lnTo>
                      <a:pt x="10307" y="5154"/>
                    </a:lnTo>
                    <a:lnTo>
                      <a:pt x="10259" y="4617"/>
                    </a:lnTo>
                    <a:lnTo>
                      <a:pt x="10185" y="4104"/>
                    </a:lnTo>
                    <a:lnTo>
                      <a:pt x="10063" y="3615"/>
                    </a:lnTo>
                    <a:lnTo>
                      <a:pt x="9892" y="3151"/>
                    </a:lnTo>
                    <a:lnTo>
                      <a:pt x="9672" y="2687"/>
                    </a:lnTo>
                    <a:lnTo>
                      <a:pt x="9428" y="2272"/>
                    </a:lnTo>
                    <a:lnTo>
                      <a:pt x="9111" y="1881"/>
                    </a:lnTo>
                    <a:lnTo>
                      <a:pt x="8793" y="1515"/>
                    </a:lnTo>
                    <a:lnTo>
                      <a:pt x="8427" y="1173"/>
                    </a:lnTo>
                    <a:lnTo>
                      <a:pt x="8036" y="880"/>
                    </a:lnTo>
                    <a:lnTo>
                      <a:pt x="7596" y="636"/>
                    </a:lnTo>
                    <a:lnTo>
                      <a:pt x="7157" y="416"/>
                    </a:lnTo>
                    <a:lnTo>
                      <a:pt x="6693" y="245"/>
                    </a:lnTo>
                    <a:lnTo>
                      <a:pt x="6180" y="98"/>
                    </a:lnTo>
                    <a:lnTo>
                      <a:pt x="5691" y="25"/>
                    </a:lnTo>
                    <a:lnTo>
                      <a:pt x="5154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</p:grpSp>
      <p:sp>
        <p:nvSpPr>
          <p:cNvPr id="33" name="30 CuadroTexto"/>
          <p:cNvSpPr txBox="1">
            <a:spLocks noChangeArrowheads="1"/>
          </p:cNvSpPr>
          <p:nvPr/>
        </p:nvSpPr>
        <p:spPr bwMode="auto">
          <a:xfrm flipH="1">
            <a:off x="1653742" y="1421271"/>
            <a:ext cx="5237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419" sz="1600" dirty="0" smtClean="0">
                <a:latin typeface="Arial Narrow" panose="020B0606020202030204" pitchFamily="34" charset="0"/>
              </a:rPr>
              <a:t>85% de las </a:t>
            </a:r>
            <a:r>
              <a:rPr lang="es-419" sz="1600" dirty="0" err="1" smtClean="0">
                <a:latin typeface="Arial Narrow" panose="020B0606020202030204" pitchFamily="34" charset="0"/>
              </a:rPr>
              <a:t>mipymes</a:t>
            </a:r>
            <a:r>
              <a:rPr lang="es-419" sz="1600" dirty="0" smtClean="0">
                <a:latin typeface="Arial Narrow" panose="020B0606020202030204" pitchFamily="34" charset="0"/>
              </a:rPr>
              <a:t> del sector comercio-servicios no solicitan un crédito formal, 46% de estos dice que hay falta de oferta y un 25% se abstiene por el exceso de trámites (ANIF, 2017).</a:t>
            </a:r>
            <a:endParaRPr lang="es-419" sz="1600" dirty="0">
              <a:latin typeface="Arial Narrow" panose="020B0606020202030204" pitchFamily="34" charset="0"/>
            </a:endParaRPr>
          </a:p>
        </p:txBody>
      </p:sp>
      <p:grpSp>
        <p:nvGrpSpPr>
          <p:cNvPr id="35" name="Shape 518"/>
          <p:cNvGrpSpPr>
            <a:grpSpLocks/>
          </p:cNvGrpSpPr>
          <p:nvPr/>
        </p:nvGrpSpPr>
        <p:grpSpPr bwMode="auto">
          <a:xfrm>
            <a:off x="598210" y="1617043"/>
            <a:ext cx="433999" cy="406091"/>
            <a:chOff x="3936375" y="3703750"/>
            <a:chExt cx="453050" cy="332175"/>
          </a:xfrm>
          <a:solidFill>
            <a:schemeClr val="bg1"/>
          </a:solidFill>
        </p:grpSpPr>
        <p:sp>
          <p:nvSpPr>
            <p:cNvPr id="36" name="Shape 519"/>
            <p:cNvSpPr>
              <a:spLocks noChangeArrowheads="1"/>
            </p:cNvSpPr>
            <p:nvPr/>
          </p:nvSpPr>
          <p:spPr bwMode="auto">
            <a:xfrm>
              <a:off x="3936375" y="3703750"/>
              <a:ext cx="453050" cy="332175"/>
            </a:xfrm>
            <a:custGeom>
              <a:avLst/>
              <a:gdLst>
                <a:gd name="T0" fmla="*/ 2147483646 w 18122"/>
                <a:gd name="T1" fmla="*/ 0 h 13287"/>
                <a:gd name="T2" fmla="*/ 2147483646 w 18122"/>
                <a:gd name="T3" fmla="*/ 2147483646 h 13287"/>
                <a:gd name="T4" fmla="*/ 2147483646 w 18122"/>
                <a:gd name="T5" fmla="*/ 2147483646 h 13287"/>
                <a:gd name="T6" fmla="*/ 2147483646 w 18122"/>
                <a:gd name="T7" fmla="*/ 2147483646 h 13287"/>
                <a:gd name="T8" fmla="*/ 2147483646 w 18122"/>
                <a:gd name="T9" fmla="*/ 2147483646 h 13287"/>
                <a:gd name="T10" fmla="*/ 2147483646 w 18122"/>
                <a:gd name="T11" fmla="*/ 2147483646 h 13287"/>
                <a:gd name="T12" fmla="*/ 0 w 18122"/>
                <a:gd name="T13" fmla="*/ 2147483646 h 13287"/>
                <a:gd name="T14" fmla="*/ 0 w 18122"/>
                <a:gd name="T15" fmla="*/ 2147483646 h 13287"/>
                <a:gd name="T16" fmla="*/ 0 w 18122"/>
                <a:gd name="T17" fmla="*/ 2147483646 h 13287"/>
                <a:gd name="T18" fmla="*/ 0 w 18122"/>
                <a:gd name="T19" fmla="*/ 2147483646 h 13287"/>
                <a:gd name="T20" fmla="*/ 2147483646 w 18122"/>
                <a:gd name="T21" fmla="*/ 2147483646 h 13287"/>
                <a:gd name="T22" fmla="*/ 2147483646 w 18122"/>
                <a:gd name="T23" fmla="*/ 2147483646 h 13287"/>
                <a:gd name="T24" fmla="*/ 2147483646 w 18122"/>
                <a:gd name="T25" fmla="*/ 2147483646 h 13287"/>
                <a:gd name="T26" fmla="*/ 2147483646 w 18122"/>
                <a:gd name="T27" fmla="*/ 2147483646 h 13287"/>
                <a:gd name="T28" fmla="*/ 2147483646 w 18122"/>
                <a:gd name="T29" fmla="*/ 2147483646 h 13287"/>
                <a:gd name="T30" fmla="*/ 2147483646 w 18122"/>
                <a:gd name="T31" fmla="*/ 2147483646 h 13287"/>
                <a:gd name="T32" fmla="*/ 2147483646 w 18122"/>
                <a:gd name="T33" fmla="*/ 2147483646 h 13287"/>
                <a:gd name="T34" fmla="*/ 2147483646 w 18122"/>
                <a:gd name="T35" fmla="*/ 2147483646 h 13287"/>
                <a:gd name="T36" fmla="*/ 2147483646 w 18122"/>
                <a:gd name="T37" fmla="*/ 2147483646 h 13287"/>
                <a:gd name="T38" fmla="*/ 2147483646 w 18122"/>
                <a:gd name="T39" fmla="*/ 2147483646 h 13287"/>
                <a:gd name="T40" fmla="*/ 2147483646 w 18122"/>
                <a:gd name="T41" fmla="*/ 2147483646 h 13287"/>
                <a:gd name="T42" fmla="*/ 2147483646 w 18122"/>
                <a:gd name="T43" fmla="*/ 2147483646 h 13287"/>
                <a:gd name="T44" fmla="*/ 2147483646 w 18122"/>
                <a:gd name="T45" fmla="*/ 2147483646 h 13287"/>
                <a:gd name="T46" fmla="*/ 2147483646 w 18122"/>
                <a:gd name="T47" fmla="*/ 2147483646 h 13287"/>
                <a:gd name="T48" fmla="*/ 2147483646 w 18122"/>
                <a:gd name="T49" fmla="*/ 2147483646 h 13287"/>
                <a:gd name="T50" fmla="*/ 2147483646 w 18122"/>
                <a:gd name="T51" fmla="*/ 2147483646 h 13287"/>
                <a:gd name="T52" fmla="*/ 2147483646 w 18122"/>
                <a:gd name="T53" fmla="*/ 2147483646 h 13287"/>
                <a:gd name="T54" fmla="*/ 2147483646 w 18122"/>
                <a:gd name="T55" fmla="*/ 2147483646 h 13287"/>
                <a:gd name="T56" fmla="*/ 2147483646 w 18122"/>
                <a:gd name="T57" fmla="*/ 2147483646 h 13287"/>
                <a:gd name="T58" fmla="*/ 2147483646 w 18122"/>
                <a:gd name="T59" fmla="*/ 2147483646 h 13287"/>
                <a:gd name="T60" fmla="*/ 2147483646 w 18122"/>
                <a:gd name="T61" fmla="*/ 2147483646 h 13287"/>
                <a:gd name="T62" fmla="*/ 2147483646 w 18122"/>
                <a:gd name="T63" fmla="*/ 2147483646 h 13287"/>
                <a:gd name="T64" fmla="*/ 2147483646 w 18122"/>
                <a:gd name="T65" fmla="*/ 2147483646 h 13287"/>
                <a:gd name="T66" fmla="*/ 2147483646 w 18122"/>
                <a:gd name="T67" fmla="*/ 2147483646 h 13287"/>
                <a:gd name="T68" fmla="*/ 2147483646 w 18122"/>
                <a:gd name="T69" fmla="*/ 2147483646 h 13287"/>
                <a:gd name="T70" fmla="*/ 2147483646 w 18122"/>
                <a:gd name="T71" fmla="*/ 2147483646 h 13287"/>
                <a:gd name="T72" fmla="*/ 2147483646 w 18122"/>
                <a:gd name="T73" fmla="*/ 2147483646 h 13287"/>
                <a:gd name="T74" fmla="*/ 2147483646 w 18122"/>
                <a:gd name="T75" fmla="*/ 2147483646 h 13287"/>
                <a:gd name="T76" fmla="*/ 2147483646 w 18122"/>
                <a:gd name="T77" fmla="*/ 2147483646 h 13287"/>
                <a:gd name="T78" fmla="*/ 2147483646 w 18122"/>
                <a:gd name="T79" fmla="*/ 0 h 13287"/>
                <a:gd name="T80" fmla="*/ 2147483646 w 18122"/>
                <a:gd name="T81" fmla="*/ 0 h 13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22"/>
                <a:gd name="T124" fmla="*/ 0 h 13287"/>
                <a:gd name="T125" fmla="*/ 18122 w 18122"/>
                <a:gd name="T126" fmla="*/ 13287 h 13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lnTo>
                    <a:pt x="3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7" name="Shape 520"/>
            <p:cNvSpPr>
              <a:spLocks noChangeArrowheads="1"/>
            </p:cNvSpPr>
            <p:nvPr/>
          </p:nvSpPr>
          <p:spPr bwMode="auto">
            <a:xfrm>
              <a:off x="3988875" y="3864325"/>
              <a:ext cx="77575" cy="133125"/>
            </a:xfrm>
            <a:custGeom>
              <a:avLst/>
              <a:gdLst>
                <a:gd name="T0" fmla="*/ 2147483646 w 3103"/>
                <a:gd name="T1" fmla="*/ 2147483646 h 5325"/>
                <a:gd name="T2" fmla="*/ 2147483646 w 3103"/>
                <a:gd name="T3" fmla="*/ 2147483646 h 5325"/>
                <a:gd name="T4" fmla="*/ 2147483646 w 3103"/>
                <a:gd name="T5" fmla="*/ 2147483646 h 5325"/>
                <a:gd name="T6" fmla="*/ 2147483646 w 3103"/>
                <a:gd name="T7" fmla="*/ 2147483646 h 5325"/>
                <a:gd name="T8" fmla="*/ 2147483646 w 3103"/>
                <a:gd name="T9" fmla="*/ 2147483646 h 5325"/>
                <a:gd name="T10" fmla="*/ 2147483646 w 3103"/>
                <a:gd name="T11" fmla="*/ 2147483646 h 5325"/>
                <a:gd name="T12" fmla="*/ 2147483646 w 3103"/>
                <a:gd name="T13" fmla="*/ 2147483646 h 5325"/>
                <a:gd name="T14" fmla="*/ 0 w 3103"/>
                <a:gd name="T15" fmla="*/ 2147483646 h 5325"/>
                <a:gd name="T16" fmla="*/ 0 w 3103"/>
                <a:gd name="T17" fmla="*/ 2147483646 h 5325"/>
                <a:gd name="T18" fmla="*/ 0 w 3103"/>
                <a:gd name="T19" fmla="*/ 2147483646 h 5325"/>
                <a:gd name="T20" fmla="*/ 2147483646 w 3103"/>
                <a:gd name="T21" fmla="*/ 2147483646 h 5325"/>
                <a:gd name="T22" fmla="*/ 2147483646 w 3103"/>
                <a:gd name="T23" fmla="*/ 2147483646 h 5325"/>
                <a:gd name="T24" fmla="*/ 2147483646 w 3103"/>
                <a:gd name="T25" fmla="*/ 2147483646 h 5325"/>
                <a:gd name="T26" fmla="*/ 2147483646 w 3103"/>
                <a:gd name="T27" fmla="*/ 2147483646 h 5325"/>
                <a:gd name="T28" fmla="*/ 2147483646 w 3103"/>
                <a:gd name="T29" fmla="*/ 2147483646 h 5325"/>
                <a:gd name="T30" fmla="*/ 2147483646 w 3103"/>
                <a:gd name="T31" fmla="*/ 2147483646 h 5325"/>
                <a:gd name="T32" fmla="*/ 2147483646 w 3103"/>
                <a:gd name="T33" fmla="*/ 2147483646 h 5325"/>
                <a:gd name="T34" fmla="*/ 2147483646 w 3103"/>
                <a:gd name="T35" fmla="*/ 2147483646 h 5325"/>
                <a:gd name="T36" fmla="*/ 2147483646 w 3103"/>
                <a:gd name="T37" fmla="*/ 2147483646 h 5325"/>
                <a:gd name="T38" fmla="*/ 2147483646 w 3103"/>
                <a:gd name="T39" fmla="*/ 2147483646 h 5325"/>
                <a:gd name="T40" fmla="*/ 2147483646 w 3103"/>
                <a:gd name="T41" fmla="*/ 2147483646 h 5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5325"/>
                <a:gd name="T65" fmla="*/ 3103 w 3103"/>
                <a:gd name="T66" fmla="*/ 5325 h 5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8" name="Shape 521"/>
            <p:cNvSpPr>
              <a:spLocks noChangeArrowheads="1"/>
            </p:cNvSpPr>
            <p:nvPr/>
          </p:nvSpPr>
          <p:spPr bwMode="auto">
            <a:xfrm>
              <a:off x="4259350" y="3864325"/>
              <a:ext cx="77575" cy="133125"/>
            </a:xfrm>
            <a:custGeom>
              <a:avLst/>
              <a:gdLst>
                <a:gd name="T0" fmla="*/ 2147483646 w 3103"/>
                <a:gd name="T1" fmla="*/ 2147483646 h 5325"/>
                <a:gd name="T2" fmla="*/ 2147483646 w 3103"/>
                <a:gd name="T3" fmla="*/ 2147483646 h 5325"/>
                <a:gd name="T4" fmla="*/ 2147483646 w 3103"/>
                <a:gd name="T5" fmla="*/ 2147483646 h 5325"/>
                <a:gd name="T6" fmla="*/ 2147483646 w 3103"/>
                <a:gd name="T7" fmla="*/ 2147483646 h 5325"/>
                <a:gd name="T8" fmla="*/ 2147483646 w 3103"/>
                <a:gd name="T9" fmla="*/ 2147483646 h 5325"/>
                <a:gd name="T10" fmla="*/ 2147483646 w 3103"/>
                <a:gd name="T11" fmla="*/ 2147483646 h 5325"/>
                <a:gd name="T12" fmla="*/ 2147483646 w 3103"/>
                <a:gd name="T13" fmla="*/ 2147483646 h 5325"/>
                <a:gd name="T14" fmla="*/ 2147483646 w 3103"/>
                <a:gd name="T15" fmla="*/ 2147483646 h 5325"/>
                <a:gd name="T16" fmla="*/ 2147483646 w 3103"/>
                <a:gd name="T17" fmla="*/ 2147483646 h 5325"/>
                <a:gd name="T18" fmla="*/ 2147483646 w 3103"/>
                <a:gd name="T19" fmla="*/ 2147483646 h 5325"/>
                <a:gd name="T20" fmla="*/ 2147483646 w 3103"/>
                <a:gd name="T21" fmla="*/ 2147483646 h 5325"/>
                <a:gd name="T22" fmla="*/ 2147483646 w 3103"/>
                <a:gd name="T23" fmla="*/ 2147483646 h 5325"/>
                <a:gd name="T24" fmla="*/ 2147483646 w 3103"/>
                <a:gd name="T25" fmla="*/ 2147483646 h 5325"/>
                <a:gd name="T26" fmla="*/ 2147483646 w 3103"/>
                <a:gd name="T27" fmla="*/ 2147483646 h 5325"/>
                <a:gd name="T28" fmla="*/ 2147483646 w 3103"/>
                <a:gd name="T29" fmla="*/ 2147483646 h 5325"/>
                <a:gd name="T30" fmla="*/ 2147483646 w 3103"/>
                <a:gd name="T31" fmla="*/ 2147483646 h 5325"/>
                <a:gd name="T32" fmla="*/ 2147483646 w 3103"/>
                <a:gd name="T33" fmla="*/ 2147483646 h 5325"/>
                <a:gd name="T34" fmla="*/ 2147483646 w 3103"/>
                <a:gd name="T35" fmla="*/ 2147483646 h 5325"/>
                <a:gd name="T36" fmla="*/ 2147483646 w 3103"/>
                <a:gd name="T37" fmla="*/ 2147483646 h 5325"/>
                <a:gd name="T38" fmla="*/ 2147483646 w 3103"/>
                <a:gd name="T39" fmla="*/ 2147483646 h 5325"/>
                <a:gd name="T40" fmla="*/ 2147483646 w 3103"/>
                <a:gd name="T41" fmla="*/ 2147483646 h 5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5325"/>
                <a:gd name="T65" fmla="*/ 3103 w 3103"/>
                <a:gd name="T66" fmla="*/ 5325 h 5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9" name="Shape 522"/>
            <p:cNvSpPr>
              <a:spLocks noChangeArrowheads="1"/>
            </p:cNvSpPr>
            <p:nvPr/>
          </p:nvSpPr>
          <p:spPr bwMode="auto">
            <a:xfrm>
              <a:off x="4078625" y="3717800"/>
              <a:ext cx="77575" cy="279650"/>
            </a:xfrm>
            <a:custGeom>
              <a:avLst/>
              <a:gdLst>
                <a:gd name="T0" fmla="*/ 2147483646 w 3103"/>
                <a:gd name="T1" fmla="*/ 0 h 11186"/>
                <a:gd name="T2" fmla="*/ 2147483646 w 3103"/>
                <a:gd name="T3" fmla="*/ 2147483646 h 11186"/>
                <a:gd name="T4" fmla="*/ 2147483646 w 3103"/>
                <a:gd name="T5" fmla="*/ 2147483646 h 11186"/>
                <a:gd name="T6" fmla="*/ 2147483646 w 3103"/>
                <a:gd name="T7" fmla="*/ 2147483646 h 11186"/>
                <a:gd name="T8" fmla="*/ 2147483646 w 3103"/>
                <a:gd name="T9" fmla="*/ 2147483646 h 11186"/>
                <a:gd name="T10" fmla="*/ 2147483646 w 3103"/>
                <a:gd name="T11" fmla="*/ 2147483646 h 11186"/>
                <a:gd name="T12" fmla="*/ 2147483646 w 3103"/>
                <a:gd name="T13" fmla="*/ 2147483646 h 11186"/>
                <a:gd name="T14" fmla="*/ 2147483646 w 3103"/>
                <a:gd name="T15" fmla="*/ 2147483646 h 11186"/>
                <a:gd name="T16" fmla="*/ 2147483646 w 3103"/>
                <a:gd name="T17" fmla="*/ 2147483646 h 11186"/>
                <a:gd name="T18" fmla="*/ 2147483646 w 3103"/>
                <a:gd name="T19" fmla="*/ 2147483646 h 11186"/>
                <a:gd name="T20" fmla="*/ 2147483646 w 3103"/>
                <a:gd name="T21" fmla="*/ 2147483646 h 11186"/>
                <a:gd name="T22" fmla="*/ 2147483646 w 3103"/>
                <a:gd name="T23" fmla="*/ 2147483646 h 11186"/>
                <a:gd name="T24" fmla="*/ 2147483646 w 3103"/>
                <a:gd name="T25" fmla="*/ 2147483646 h 11186"/>
                <a:gd name="T26" fmla="*/ 2147483646 w 3103"/>
                <a:gd name="T27" fmla="*/ 2147483646 h 11186"/>
                <a:gd name="T28" fmla="*/ 2147483646 w 3103"/>
                <a:gd name="T29" fmla="*/ 2147483646 h 11186"/>
                <a:gd name="T30" fmla="*/ 2147483646 w 3103"/>
                <a:gd name="T31" fmla="*/ 2147483646 h 11186"/>
                <a:gd name="T32" fmla="*/ 2147483646 w 3103"/>
                <a:gd name="T33" fmla="*/ 2147483646 h 11186"/>
                <a:gd name="T34" fmla="*/ 2147483646 w 3103"/>
                <a:gd name="T35" fmla="*/ 2147483646 h 11186"/>
                <a:gd name="T36" fmla="*/ 2147483646 w 3103"/>
                <a:gd name="T37" fmla="*/ 2147483646 h 11186"/>
                <a:gd name="T38" fmla="*/ 2147483646 w 3103"/>
                <a:gd name="T39" fmla="*/ 0 h 11186"/>
                <a:gd name="T40" fmla="*/ 2147483646 w 3103"/>
                <a:gd name="T41" fmla="*/ 0 h 11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11186"/>
                <a:gd name="T65" fmla="*/ 3103 w 3103"/>
                <a:gd name="T66" fmla="*/ 11186 h 11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0" name="Shape 523"/>
            <p:cNvSpPr>
              <a:spLocks noChangeArrowheads="1"/>
            </p:cNvSpPr>
            <p:nvPr/>
          </p:nvSpPr>
          <p:spPr bwMode="auto">
            <a:xfrm>
              <a:off x="4168375" y="3788625"/>
              <a:ext cx="78175" cy="208825"/>
            </a:xfrm>
            <a:custGeom>
              <a:avLst/>
              <a:gdLst>
                <a:gd name="T0" fmla="*/ 2147483646 w 3127"/>
                <a:gd name="T1" fmla="*/ 0 h 8353"/>
                <a:gd name="T2" fmla="*/ 2147483646 w 3127"/>
                <a:gd name="T3" fmla="*/ 2147483646 h 8353"/>
                <a:gd name="T4" fmla="*/ 2147483646 w 3127"/>
                <a:gd name="T5" fmla="*/ 2147483646 h 8353"/>
                <a:gd name="T6" fmla="*/ 2147483646 w 3127"/>
                <a:gd name="T7" fmla="*/ 2147483646 h 8353"/>
                <a:gd name="T8" fmla="*/ 2147483646 w 3127"/>
                <a:gd name="T9" fmla="*/ 2147483646 h 8353"/>
                <a:gd name="T10" fmla="*/ 2147483646 w 3127"/>
                <a:gd name="T11" fmla="*/ 2147483646 h 8353"/>
                <a:gd name="T12" fmla="*/ 2147483646 w 3127"/>
                <a:gd name="T13" fmla="*/ 2147483646 h 8353"/>
                <a:gd name="T14" fmla="*/ 2147483646 w 3127"/>
                <a:gd name="T15" fmla="*/ 2147483646 h 8353"/>
                <a:gd name="T16" fmla="*/ 2147483646 w 3127"/>
                <a:gd name="T17" fmla="*/ 2147483646 h 8353"/>
                <a:gd name="T18" fmla="*/ 2147483646 w 3127"/>
                <a:gd name="T19" fmla="*/ 2147483646 h 8353"/>
                <a:gd name="T20" fmla="*/ 2147483646 w 3127"/>
                <a:gd name="T21" fmla="*/ 2147483646 h 8353"/>
                <a:gd name="T22" fmla="*/ 2147483646 w 3127"/>
                <a:gd name="T23" fmla="*/ 2147483646 h 8353"/>
                <a:gd name="T24" fmla="*/ 2147483646 w 3127"/>
                <a:gd name="T25" fmla="*/ 2147483646 h 8353"/>
                <a:gd name="T26" fmla="*/ 2147483646 w 3127"/>
                <a:gd name="T27" fmla="*/ 2147483646 h 8353"/>
                <a:gd name="T28" fmla="*/ 2147483646 w 3127"/>
                <a:gd name="T29" fmla="*/ 2147483646 h 8353"/>
                <a:gd name="T30" fmla="*/ 2147483646 w 3127"/>
                <a:gd name="T31" fmla="*/ 2147483646 h 8353"/>
                <a:gd name="T32" fmla="*/ 2147483646 w 3127"/>
                <a:gd name="T33" fmla="*/ 2147483646 h 8353"/>
                <a:gd name="T34" fmla="*/ 2147483646 w 3127"/>
                <a:gd name="T35" fmla="*/ 2147483646 h 8353"/>
                <a:gd name="T36" fmla="*/ 2147483646 w 3127"/>
                <a:gd name="T37" fmla="*/ 2147483646 h 8353"/>
                <a:gd name="T38" fmla="*/ 2147483646 w 3127"/>
                <a:gd name="T39" fmla="*/ 0 h 8353"/>
                <a:gd name="T40" fmla="*/ 2147483646 w 3127"/>
                <a:gd name="T41" fmla="*/ 0 h 83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27"/>
                <a:gd name="T64" fmla="*/ 0 h 8353"/>
                <a:gd name="T65" fmla="*/ 3127 w 3127"/>
                <a:gd name="T66" fmla="*/ 8353 h 83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020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034367"/>
            <a:ext cx="10160000" cy="680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3" name="18 Rectángulo"/>
          <p:cNvSpPr/>
          <p:nvPr/>
        </p:nvSpPr>
        <p:spPr>
          <a:xfrm>
            <a:off x="4838" y="0"/>
            <a:ext cx="2555989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500" dirty="0">
              <a:latin typeface="Roboto Thin"/>
            </a:endParaRPr>
          </a:p>
        </p:txBody>
      </p:sp>
      <p:graphicFrame>
        <p:nvGraphicFramePr>
          <p:cNvPr id="53" name="Diagrama 52"/>
          <p:cNvGraphicFramePr/>
          <p:nvPr>
            <p:extLst>
              <p:ext uri="{D42A27DB-BD31-4B8C-83A1-F6EECF244321}">
                <p14:modId xmlns:p14="http://schemas.microsoft.com/office/powerpoint/2010/main" val="275888859"/>
              </p:ext>
            </p:extLst>
          </p:nvPr>
        </p:nvGraphicFramePr>
        <p:xfrm>
          <a:off x="1768447" y="686107"/>
          <a:ext cx="4703876" cy="282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12 CuadroTexto"/>
          <p:cNvSpPr txBox="1"/>
          <p:nvPr/>
        </p:nvSpPr>
        <p:spPr>
          <a:xfrm>
            <a:off x="0" y="-23001"/>
            <a:ext cx="1016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Contexto </a:t>
            </a:r>
            <a:endParaRPr lang="es-CO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98690" y="1030116"/>
            <a:ext cx="2296110" cy="4185761"/>
          </a:xfrm>
          <a:custGeom>
            <a:avLst/>
            <a:gdLst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2834942 w 2834942"/>
              <a:gd name="connsiteY2" fmla="*/ 3970318 h 3970318"/>
              <a:gd name="connsiteX3" fmla="*/ 0 w 2834942"/>
              <a:gd name="connsiteY3" fmla="*/ 3970318 h 3970318"/>
              <a:gd name="connsiteX4" fmla="*/ 0 w 2834942"/>
              <a:gd name="connsiteY4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199072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201104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  <a:gd name="connsiteX0" fmla="*/ 0 w 2834942"/>
              <a:gd name="connsiteY0" fmla="*/ 0 h 3970318"/>
              <a:gd name="connsiteX1" fmla="*/ 2834942 w 2834942"/>
              <a:gd name="connsiteY1" fmla="*/ 0 h 3970318"/>
              <a:gd name="connsiteX2" fmla="*/ 1882575 w 2834942"/>
              <a:gd name="connsiteY2" fmla="*/ 2011047 h 3970318"/>
              <a:gd name="connsiteX3" fmla="*/ 2834942 w 2834942"/>
              <a:gd name="connsiteY3" fmla="*/ 3970318 h 3970318"/>
              <a:gd name="connsiteX4" fmla="*/ 0 w 2834942"/>
              <a:gd name="connsiteY4" fmla="*/ 3970318 h 3970318"/>
              <a:gd name="connsiteX5" fmla="*/ 0 w 2834942"/>
              <a:gd name="connsiteY5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942" h="3970318">
                <a:moveTo>
                  <a:pt x="0" y="0"/>
                </a:moveTo>
                <a:lnTo>
                  <a:pt x="2834942" y="0"/>
                </a:lnTo>
                <a:cubicBezTo>
                  <a:pt x="2832446" y="710989"/>
                  <a:pt x="2860431" y="30058"/>
                  <a:pt x="1882575" y="2011047"/>
                </a:cubicBezTo>
                <a:lnTo>
                  <a:pt x="2834942" y="3970318"/>
                </a:lnTo>
                <a:lnTo>
                  <a:pt x="0" y="397031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/>
            <a:endParaRPr lang="es-ES" sz="14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Tipología 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crowdfunding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de inversión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se adecua al marco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regulatorio.</a:t>
            </a:r>
            <a:endParaRPr lang="es-ES" sz="14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Engrana con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los objetivos de política de llevar recursos a las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MiPYMES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fomentar </a:t>
            </a:r>
            <a:r>
              <a:rPr lang="es-419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participación de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inversionistas </a:t>
            </a:r>
            <a:r>
              <a:rPr lang="es-CO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retail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419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en el mercado de valores. 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63" name="Conector recto de flecha 62"/>
          <p:cNvCxnSpPr/>
          <p:nvPr/>
        </p:nvCxnSpPr>
        <p:spPr>
          <a:xfrm flipH="1">
            <a:off x="5797503" y="2050978"/>
            <a:ext cx="1415106" cy="247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241184" y="1193375"/>
            <a:ext cx="18406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Donación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Recompensa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Préstamo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Inversión</a:t>
            </a:r>
            <a:endParaRPr lang="es-CO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672216" y="1756536"/>
            <a:ext cx="1019926" cy="732441"/>
            <a:chOff x="7113319" y="3349065"/>
            <a:chExt cx="2705698" cy="168309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7"/>
            <a:srcRect l="33877" t="3878" r="53150" b="75030"/>
            <a:stretch/>
          </p:blipFill>
          <p:spPr>
            <a:xfrm>
              <a:off x="8770842" y="3532967"/>
              <a:ext cx="405857" cy="65988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7"/>
            <a:srcRect l="30756" t="54269" r="49919" b="25160"/>
            <a:stretch/>
          </p:blipFill>
          <p:spPr>
            <a:xfrm>
              <a:off x="8266060" y="4328561"/>
              <a:ext cx="490848" cy="52251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7"/>
            <a:srcRect l="79379" t="54684" r="5244" b="25368"/>
            <a:stretch/>
          </p:blipFill>
          <p:spPr>
            <a:xfrm>
              <a:off x="7655932" y="3577440"/>
              <a:ext cx="523497" cy="67913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8"/>
            <a:srcRect l="30144" t="76753" r="51570" b="4545"/>
            <a:stretch/>
          </p:blipFill>
          <p:spPr>
            <a:xfrm>
              <a:off x="7661087" y="4373558"/>
              <a:ext cx="522516" cy="53439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8"/>
            <a:srcRect l="76759" t="6173" b="75125"/>
            <a:stretch/>
          </p:blipFill>
          <p:spPr>
            <a:xfrm>
              <a:off x="8179429" y="3595715"/>
              <a:ext cx="664111" cy="53439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8"/>
            <a:srcRect l="4863" t="5757" r="73942" b="75957"/>
            <a:stretch/>
          </p:blipFill>
          <p:spPr>
            <a:xfrm>
              <a:off x="8851241" y="4307406"/>
              <a:ext cx="605641" cy="522514"/>
            </a:xfrm>
            <a:prstGeom prst="rect">
              <a:avLst/>
            </a:prstGeom>
          </p:spPr>
        </p:pic>
        <p:sp>
          <p:nvSpPr>
            <p:cNvPr id="12" name="Anillo 11"/>
            <p:cNvSpPr/>
            <p:nvPr/>
          </p:nvSpPr>
          <p:spPr>
            <a:xfrm>
              <a:off x="7113319" y="3349065"/>
              <a:ext cx="2705698" cy="1683094"/>
            </a:xfrm>
            <a:prstGeom prst="donut">
              <a:avLst>
                <a:gd name="adj" fmla="val 2628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Conector recto de flecha 30"/>
          <p:cNvCxnSpPr/>
          <p:nvPr/>
        </p:nvCxnSpPr>
        <p:spPr>
          <a:xfrm>
            <a:off x="8066976" y="2161448"/>
            <a:ext cx="1" cy="67041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entágono 23"/>
          <p:cNvSpPr/>
          <p:nvPr/>
        </p:nvSpPr>
        <p:spPr>
          <a:xfrm>
            <a:off x="5453848" y="3340708"/>
            <a:ext cx="1184944" cy="39281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905103"/>
              </p:ext>
            </p:extLst>
          </p:nvPr>
        </p:nvGraphicFramePr>
        <p:xfrm>
          <a:off x="5679943" y="2745233"/>
          <a:ext cx="4411347" cy="292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Marcador de contenido 2"/>
          <p:cNvSpPr txBox="1">
            <a:spLocks/>
          </p:cNvSpPr>
          <p:nvPr/>
        </p:nvSpPr>
        <p:spPr>
          <a:xfrm>
            <a:off x="5944864" y="2773288"/>
            <a:ext cx="4146426" cy="412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400" b="1" dirty="0">
                <a:latin typeface="Arial Narrow" panose="020B0606020202030204" pitchFamily="34" charset="0"/>
              </a:rPr>
              <a:t>Frecuencia de montos de emisión deuda privada (13-17)</a:t>
            </a:r>
          </a:p>
        </p:txBody>
      </p:sp>
      <p:cxnSp>
        <p:nvCxnSpPr>
          <p:cNvPr id="29" name="Conector recto 28"/>
          <p:cNvCxnSpPr/>
          <p:nvPr/>
        </p:nvCxnSpPr>
        <p:spPr>
          <a:xfrm>
            <a:off x="5826078" y="4634946"/>
            <a:ext cx="6405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arcador de contenido 2"/>
          <p:cNvSpPr txBox="1">
            <a:spLocks/>
          </p:cNvSpPr>
          <p:nvPr/>
        </p:nvSpPr>
        <p:spPr>
          <a:xfrm>
            <a:off x="5432941" y="4898668"/>
            <a:ext cx="953770" cy="35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400" dirty="0">
                <a:solidFill>
                  <a:srgbClr val="347C7C"/>
                </a:solidFill>
                <a:latin typeface="Arial Narrow" panose="020B0606020202030204" pitchFamily="34" charset="0"/>
              </a:rPr>
              <a:t>y menor…?</a:t>
            </a: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5456152" y="3354641"/>
            <a:ext cx="1293764" cy="412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Crowdfunding</a:t>
            </a:r>
          </a:p>
        </p:txBody>
      </p:sp>
      <p:sp>
        <p:nvSpPr>
          <p:cNvPr id="33" name="Pentágono 32"/>
          <p:cNvSpPr/>
          <p:nvPr/>
        </p:nvSpPr>
        <p:spPr>
          <a:xfrm>
            <a:off x="5452916" y="3802334"/>
            <a:ext cx="1198258" cy="39281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34" name="Marcador de contenido 2"/>
          <p:cNvSpPr txBox="1">
            <a:spLocks/>
          </p:cNvSpPr>
          <p:nvPr/>
        </p:nvSpPr>
        <p:spPr>
          <a:xfrm>
            <a:off x="5431924" y="3851084"/>
            <a:ext cx="1498327" cy="412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400" dirty="0">
                <a:solidFill>
                  <a:schemeClr val="bg1"/>
                </a:solidFill>
                <a:latin typeface="Arial Narrow" panose="020B0606020202030204" pitchFamily="34" charset="0"/>
              </a:rPr>
              <a:t>VC semilla</a:t>
            </a:r>
          </a:p>
        </p:txBody>
      </p:sp>
      <p:sp>
        <p:nvSpPr>
          <p:cNvPr id="35" name="Pentágono 34"/>
          <p:cNvSpPr/>
          <p:nvPr/>
        </p:nvSpPr>
        <p:spPr>
          <a:xfrm>
            <a:off x="5452916" y="4289701"/>
            <a:ext cx="1198258" cy="39281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Marcador de contenido 2"/>
          <p:cNvSpPr txBox="1">
            <a:spLocks/>
          </p:cNvSpPr>
          <p:nvPr/>
        </p:nvSpPr>
        <p:spPr>
          <a:xfrm>
            <a:off x="5432941" y="4340942"/>
            <a:ext cx="1293764" cy="412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Capital de riesgo</a:t>
            </a:r>
          </a:p>
        </p:txBody>
      </p:sp>
    </p:spTree>
    <p:extLst>
      <p:ext uri="{BB962C8B-B14F-4D97-AF65-F5344CB8AC3E}">
        <p14:creationId xmlns:p14="http://schemas.microsoft.com/office/powerpoint/2010/main" val="39960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31818</TotalTime>
  <Words>1148</Words>
  <Application>Microsoft Office PowerPoint</Application>
  <PresentationFormat>Personalizado</PresentationFormat>
  <Paragraphs>235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MS Mincho</vt:lpstr>
      <vt:lpstr>Roboto Thin</vt:lpstr>
      <vt:lpstr>Times New Roman</vt:lpstr>
      <vt:lpstr>Verdana</vt:lpstr>
      <vt:lpstr>Wingdings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Institucionalidad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Blanca Estela Martinez Herrera</cp:lastModifiedBy>
  <cp:revision>667</cp:revision>
  <cp:lastPrinted>2017-09-15T06:49:14Z</cp:lastPrinted>
  <dcterms:created xsi:type="dcterms:W3CDTF">2017-06-01T20:55:53Z</dcterms:created>
  <dcterms:modified xsi:type="dcterms:W3CDTF">2018-07-25T17:10:02Z</dcterms:modified>
</cp:coreProperties>
</file>