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ppt/comments/comment1.xml" ContentType="application/vnd.openxmlformats-officedocument.presentationml.comments+xml"/>
  <Override PartName="/ppt/notesSlides/notesSlide29.xml" ContentType="application/vnd.openxmlformats-officedocument.presentationml.notesSlide+xml"/>
  <Override PartName="/ppt/charts/chart5.xml" ContentType="application/vnd.openxmlformats-officedocument.drawingml.chart+xml"/>
  <Override PartName="/ppt/notesSlides/notesSlide3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media/image70.jpg" ContentType="image/png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60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8" r:id="rId23"/>
    <p:sldId id="305" r:id="rId24"/>
    <p:sldId id="306" r:id="rId25"/>
    <p:sldId id="307" r:id="rId26"/>
    <p:sldId id="308" r:id="rId27"/>
    <p:sldId id="289" r:id="rId28"/>
    <p:sldId id="290" r:id="rId29"/>
    <p:sldId id="310" r:id="rId30"/>
    <p:sldId id="293" r:id="rId31"/>
    <p:sldId id="294" r:id="rId32"/>
    <p:sldId id="295" r:id="rId33"/>
    <p:sldId id="296" r:id="rId34"/>
    <p:sldId id="300" r:id="rId35"/>
    <p:sldId id="301" r:id="rId36"/>
    <p:sldId id="316" r:id="rId37"/>
    <p:sldId id="314" r:id="rId38"/>
    <p:sldId id="315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02" r:id="rId47"/>
    <p:sldId id="304" r:id="rId4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mily Zimmerman" initials="EZ [8]" lastIdx="1" clrIdx="6"/>
  <p:cmAuthor id="1" name="Emily Zimmerman" initials="EZ [5]" lastIdx="1" clrIdx="0"/>
  <p:cmAuthor id="8" name="Emily Zimmerman" initials="EZ [9]" lastIdx="1" clrIdx="7"/>
  <p:cmAuthor id="2" name="Emily Zimmerman" initials="EZ" lastIdx="1" clrIdx="1"/>
  <p:cmAuthor id="9" name="Emily Zimmerman" initials="EZ [10]" lastIdx="1" clrIdx="8"/>
  <p:cmAuthor id="3" name="Emily Zimmerman" initials="EZ [2]" lastIdx="1" clrIdx="2"/>
  <p:cmAuthor id="10" name="Emily Zimmerman" initials="EZ [11]" lastIdx="1" clrIdx="9"/>
  <p:cmAuthor id="4" name="Emily Zimmerman" initials="EZ [3]" lastIdx="1" clrIdx="3"/>
  <p:cmAuthor id="11" name="Emily Zimmerman" initials="EZ [12]" lastIdx="1" clrIdx="10"/>
  <p:cmAuthor id="5" name="Emily Zimmerman" initials="EZ [6]" lastIdx="1" clrIdx="4"/>
  <p:cmAuthor id="6" name="Emily Zimmerman" initials="EZ [7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FFFFF"/>
    <a:srgbClr val="7CAE3B"/>
    <a:srgbClr val="E4E4E4"/>
    <a:srgbClr val="393942"/>
    <a:srgbClr val="346974"/>
    <a:srgbClr val="4E4D4E"/>
    <a:srgbClr val="87C3CB"/>
    <a:srgbClr val="000000"/>
    <a:srgbClr val="3C6B7E"/>
    <a:srgbClr val="3C6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6" autoAdjust="0"/>
    <p:restoredTop sz="71795" autoAdjust="0"/>
  </p:normalViewPr>
  <p:slideViewPr>
    <p:cSldViewPr snapToGrid="0">
      <p:cViewPr varScale="1">
        <p:scale>
          <a:sx n="80" d="100"/>
          <a:sy n="80" d="100"/>
        </p:scale>
        <p:origin x="1736" y="19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448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54" d="100"/>
          <a:sy n="154" d="100"/>
        </p:scale>
        <p:origin x="-536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Percepci</a:t>
            </a:r>
            <a:r>
              <a:rPr lang="es-ES" dirty="0" err="1"/>
              <a:t>ón</a:t>
            </a:r>
            <a:r>
              <a:rPr lang="es-ES" dirty="0"/>
              <a:t> de la </a:t>
            </a:r>
            <a:r>
              <a:rPr lang="en-US" dirty="0" err="1"/>
              <a:t>Mayoría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Mayoría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80000"/>
                  <a:satMod val="1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A43-044F-A65F-23AF486C98B3}"/>
              </c:ext>
            </c:extLst>
          </c:dPt>
          <c:dPt>
            <c:idx val="1"/>
            <c:bubble3D val="0"/>
            <c:spPr>
              <a:solidFill>
                <a:schemeClr val="accent2">
                  <a:shade val="80000"/>
                  <a:satMod val="1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43-044F-A65F-23AF486C98B3}"/>
              </c:ext>
            </c:extLst>
          </c:dPt>
          <c:dLbls>
            <c:dLbl>
              <c:idx val="0"/>
              <c:layout>
                <c:manualLayout>
                  <c:x val="0.20447155593921473"/>
                  <c:y val="0.147942222915417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43-044F-A65F-23AF486C98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F79F04-DFA4-534A-9E31-49D1B40E2876}" type="CATEGORYNAME">
                      <a:rPr lang="en-US">
                        <a:ln>
                          <a:solidFill>
                            <a:schemeClr val="bg1"/>
                          </a:solidFill>
                        </a:ln>
                      </a:rPr>
                      <a:pPr/>
                      <a:t>[CATEGORY NAME]</a:t>
                    </a:fld>
                    <a:r>
                      <a:rPr lang="en-US" baseline="0" dirty="0">
                        <a:ln>
                          <a:solidFill>
                            <a:schemeClr val="bg1"/>
                          </a:solidFill>
                        </a:ln>
                      </a:rPr>
                      <a:t>
</a:t>
                    </a:r>
                    <a:fld id="{7C0F6774-1EB3-0342-A821-DED04EE57CA7}" type="PERCENTAGE">
                      <a:rPr lang="en-US" baseline="0">
                        <a:ln>
                          <a:solidFill>
                            <a:schemeClr val="bg1"/>
                          </a:solidFill>
                        </a:ln>
                      </a:rPr>
                      <a:pPr/>
                      <a:t>[PERCENTAGE]</a:t>
                    </a:fld>
                    <a:endParaRPr lang="en-US" baseline="0" dirty="0">
                      <a:ln>
                        <a:solidFill>
                          <a:schemeClr val="bg1"/>
                        </a:solidFill>
                      </a:ln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43-044F-A65F-23AF486C98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3-044F-A65F-23AF486C98B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Realidad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80000"/>
                  <a:satMod val="1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A43-044F-A65F-23AF486C98B3}"/>
              </c:ext>
            </c:extLst>
          </c:dPt>
          <c:dPt>
            <c:idx val="1"/>
            <c:bubble3D val="0"/>
            <c:spPr>
              <a:solidFill>
                <a:schemeClr val="accent2">
                  <a:shade val="80000"/>
                  <a:satMod val="1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43-044F-A65F-23AF486C98B3}"/>
              </c:ext>
            </c:extLst>
          </c:dPt>
          <c:dLbls>
            <c:dLbl>
              <c:idx val="0"/>
              <c:layout>
                <c:manualLayout>
                  <c:x val="0.18384489762202696"/>
                  <c:y val="4.57928398863242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43-044F-A65F-23AF486C98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F79F04-DFA4-534A-9E31-49D1B40E2876}" type="CATEGORYNAME">
                      <a:rPr lang="en-US">
                        <a:ln>
                          <a:solidFill>
                            <a:schemeClr val="bg1"/>
                          </a:solidFill>
                        </a:ln>
                      </a:rPr>
                      <a:pPr/>
                      <a:t>[CATEGORY NAME]</a:t>
                    </a:fld>
                    <a:r>
                      <a:rPr lang="en-US" baseline="0" dirty="0">
                        <a:ln>
                          <a:solidFill>
                            <a:schemeClr val="bg1"/>
                          </a:solidFill>
                        </a:ln>
                      </a:rPr>
                      <a:t>
</a:t>
                    </a:r>
                    <a:fld id="{7C0F6774-1EB3-0342-A821-DED04EE57CA7}" type="PERCENTAGE">
                      <a:rPr lang="en-US" baseline="0">
                        <a:ln>
                          <a:solidFill>
                            <a:schemeClr val="bg1"/>
                          </a:solidFill>
                        </a:ln>
                      </a:rPr>
                      <a:pPr/>
                      <a:t>[PERCENTAGE]</a:t>
                    </a:fld>
                    <a:endParaRPr lang="en-US" baseline="0" dirty="0">
                      <a:ln>
                        <a:solidFill>
                          <a:schemeClr val="bg1"/>
                        </a:solidFill>
                      </a:ln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43-044F-A65F-23AF486C98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3-044F-A65F-23AF486C98B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26669065437"/>
          <c:y val="0.24160813823375299"/>
          <c:w val="0.829735522599784"/>
          <c:h val="0.29724401845468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379-414F-9233-6FBC1669375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379-414F-9233-6FBC1669375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Sesgado</c:v>
                </c:pt>
                <c:pt idx="1">
                  <c:v>Partialmente desesgado</c:v>
                </c:pt>
                <c:pt idx="3">
                  <c:v>Cuasi-experimental</c:v>
                </c:pt>
                <c:pt idx="4">
                  <c:v>Aletorizado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0.15</c:v>
                </c:pt>
                <c:pt idx="1">
                  <c:v>7.0000000000000007E-2</c:v>
                </c:pt>
                <c:pt idx="3">
                  <c:v>3.4000000000000002E-2</c:v>
                </c:pt>
                <c:pt idx="4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79-414F-9233-6FBC16693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-1"/>
        <c:axId val="-738045488"/>
        <c:axId val="-1121578624"/>
      </c:barChart>
      <c:catAx>
        <c:axId val="-73804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-1121578624"/>
        <c:crosses val="autoZero"/>
        <c:auto val="1"/>
        <c:lblAlgn val="ctr"/>
        <c:lblOffset val="100"/>
        <c:noMultiLvlLbl val="0"/>
      </c:catAx>
      <c:valAx>
        <c:axId val="-112157862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-73804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528762029746"/>
          <c:y val="4.30209973753281E-2"/>
          <c:w val="0.61994872168756698"/>
          <c:h val="0.799498563558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 Accounting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E6F-44C0-9682-424205A7349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E6F-44C0-9682-424205A7349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E6F-44C0-9682-424205A7349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E6F-44C0-9682-424205A73494}"/>
              </c:ext>
            </c:extLst>
          </c:dPt>
          <c:cat>
            <c:strRef>
              <c:f>Sheet1!$A$2:$A$5</c:f>
              <c:strCache>
                <c:ptCount val="4"/>
                <c:pt idx="0">
                  <c:v>Sep. Cash</c:v>
                </c:pt>
                <c:pt idx="1">
                  <c:v>Keep Records</c:v>
                </c:pt>
                <c:pt idx="2">
                  <c:v>Sep. Accounts</c:v>
                </c:pt>
                <c:pt idx="3">
                  <c:v>Calc. Revenues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0.04</c:v>
                </c:pt>
                <c:pt idx="2">
                  <c:v>0.04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6F-44C0-9682-424205A734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Rule of Thumb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aseline="0" dirty="0"/>
                      <a:t>8%***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6F-44C0-9682-424205A7349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aseline="0" dirty="0"/>
                      <a:t>11%***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6F-44C0-9682-424205A7349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aseline="0" dirty="0"/>
                      <a:t>11%***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6F-44C0-9682-424205A734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 baseline="0" dirty="0"/>
                      <a:t>6%**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6F-44C0-9682-424205A7349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Sep. Cash</c:v>
                </c:pt>
                <c:pt idx="1">
                  <c:v>Keep Records</c:v>
                </c:pt>
                <c:pt idx="2">
                  <c:v>Sep. Accounts</c:v>
                </c:pt>
                <c:pt idx="3">
                  <c:v>Calc. Revenues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0.08</c:v>
                </c:pt>
                <c:pt idx="1">
                  <c:v>0.11</c:v>
                </c:pt>
                <c:pt idx="2">
                  <c:v>0.11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E6F-44C0-9682-424205A73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42059424"/>
        <c:axId val="-1142057648"/>
      </c:barChart>
      <c:catAx>
        <c:axId val="-114205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-1142057648"/>
        <c:crosses val="autoZero"/>
        <c:auto val="1"/>
        <c:lblAlgn val="ctr"/>
        <c:lblOffset val="100"/>
        <c:noMultiLvlLbl val="0"/>
      </c:catAx>
      <c:valAx>
        <c:axId val="-1142057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 baseline="0" dirty="0"/>
                  <a:t>% of Respondents Using Practice </a:t>
                </a:r>
                <a:endParaRPr lang="en-US" sz="1400" b="0" dirty="0"/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-11420594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 Accounting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                   Avg, Week</c:v>
                </c:pt>
                <c:pt idx="1">
                  <c:v>                   Last Week</c:v>
                </c:pt>
                <c:pt idx="2">
                  <c:v>                   Bad Week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-649</c:v>
                </c:pt>
                <c:pt idx="1">
                  <c:v>-1044</c:v>
                </c:pt>
                <c:pt idx="2">
                  <c:v>-672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9-4192-895D-FF23749991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Rule of Thumb</c:v>
                </c:pt>
              </c:strCache>
            </c:strRef>
          </c:tx>
          <c:spPr>
            <a:solidFill>
              <a:srgbClr val="8CBA43"/>
            </a:solidFill>
          </c:spPr>
          <c:invertIfNegative val="0"/>
          <c:dLbls>
            <c:dLbl>
              <c:idx val="2"/>
              <c:layout>
                <c:manualLayout>
                  <c:x val="4.3456297182392798E-3"/>
                  <c:y val="-2.8391320271012599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+RD$1168**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69-4192-895D-FF23749991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                   Avg, Week</c:v>
                </c:pt>
                <c:pt idx="1">
                  <c:v>                   Last Week</c:v>
                </c:pt>
                <c:pt idx="2">
                  <c:v>                   Bad Week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630</c:v>
                </c:pt>
                <c:pt idx="1">
                  <c:v>583</c:v>
                </c:pt>
                <c:pt idx="2">
                  <c:v>1168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69-4192-895D-FF2374999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75072160"/>
        <c:axId val="-875514640"/>
      </c:barChart>
      <c:catAx>
        <c:axId val="-87507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-875514640"/>
        <c:crosses val="autoZero"/>
        <c:auto val="1"/>
        <c:lblAlgn val="ctr"/>
        <c:lblOffset val="100"/>
        <c:noMultiLvlLbl val="0"/>
      </c:catAx>
      <c:valAx>
        <c:axId val="-875514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 dirty="0"/>
                  <a:t>Weekly</a:t>
                </a:r>
                <a:r>
                  <a:rPr lang="en-US" sz="1400" b="0" baseline="0" dirty="0"/>
                  <a:t> Revenues, RD$</a:t>
                </a:r>
                <a:endParaRPr lang="en-US" sz="1400" b="0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-8750721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105807086614203E-2"/>
          <c:y val="0.15639967770667401"/>
          <c:w val="0.66290491060172396"/>
          <c:h val="0.56052908977369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EDECEE">
                <a:lumMod val="90000"/>
              </a:srgbClr>
            </a:solidFill>
          </c:spPr>
          <c:invertIfNegative val="0"/>
          <c:cat>
            <c:numRef>
              <c:f>Sheet1!$A$2:$A$4</c:f>
              <c:numCache>
                <c:formatCode>"$"#,##0_);[Red]\("$"#,##0\)</c:formatCode>
                <c:ptCount val="3"/>
                <c:pt idx="0">
                  <c:v>100</c:v>
                </c:pt>
                <c:pt idx="1">
                  <c:v>500</c:v>
                </c:pt>
                <c:pt idx="2">
                  <c:v>1000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0.24</c:v>
                </c:pt>
                <c:pt idx="1">
                  <c:v>0.14000000000000001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9-4901-AAB7-982CD097AF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Tratamiento</c:v>
                </c:pt>
              </c:strCache>
            </c:strRef>
          </c:tx>
          <c:spPr>
            <a:solidFill>
              <a:srgbClr val="8CBA43"/>
            </a:solidFill>
          </c:spPr>
          <c:invertIfNegative val="0"/>
          <c:cat>
            <c:numRef>
              <c:f>Sheet1!$A$2:$A$4</c:f>
              <c:numCache>
                <c:formatCode>"$"#,##0_);[Red]\("$"#,##0\)</c:formatCode>
                <c:ptCount val="3"/>
                <c:pt idx="0">
                  <c:v>100</c:v>
                </c:pt>
                <c:pt idx="1">
                  <c:v>500</c:v>
                </c:pt>
                <c:pt idx="2">
                  <c:v>1000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0.3</c:v>
                </c:pt>
                <c:pt idx="1">
                  <c:v>0.22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B9-4901-AAB7-982CD097A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64836752"/>
        <c:axId val="-664856896"/>
      </c:barChart>
      <c:catAx>
        <c:axId val="-664836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err="1"/>
                  <a:t>Ahorros</a:t>
                </a:r>
                <a:r>
                  <a:rPr lang="en-US" sz="1400" dirty="0"/>
                  <a:t> al final</a:t>
                </a:r>
                <a:r>
                  <a:rPr lang="en-US" sz="1400" baseline="0" dirty="0"/>
                  <a:t> del </a:t>
                </a:r>
                <a:r>
                  <a:rPr lang="en-US" sz="1400" baseline="0" dirty="0" err="1"/>
                  <a:t>periodo</a:t>
                </a:r>
                <a:r>
                  <a:rPr lang="en-US" sz="1400" baseline="0" dirty="0"/>
                  <a:t> de </a:t>
                </a:r>
                <a:r>
                  <a:rPr lang="en-US" sz="1400" baseline="0" dirty="0" err="1"/>
                  <a:t>estudio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23321142422986599"/>
              <c:y val="0.82811542628156098"/>
            </c:manualLayout>
          </c:layout>
          <c:overlay val="0"/>
        </c:title>
        <c:numFmt formatCode="&quot;$&quot;#,##0_);[Red]\(&quot;$&quot;#,##0\)" sourceLinked="1"/>
        <c:majorTickMark val="out"/>
        <c:minorTickMark val="none"/>
        <c:tickLblPos val="nextTo"/>
        <c:crossAx val="-664856896"/>
        <c:crosses val="autoZero"/>
        <c:auto val="1"/>
        <c:lblAlgn val="ctr"/>
        <c:lblOffset val="100"/>
        <c:noMultiLvlLbl val="0"/>
      </c:catAx>
      <c:valAx>
        <c:axId val="-6648568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66483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35113448393399"/>
          <c:y val="0.14114478720340401"/>
          <c:w val="0.228605806488175"/>
          <c:h val="0.1338961118232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w Cen MT"/>
          <a:cs typeface="Tw Cen MT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8" dt="2018-01-17T09:31:52.293" idx="1">
    <p:pos x="10" y="10"/>
    <p:text>For this audience, you may want to keep the talking points on results very simple and short -though perhaps the graphs are still helpful to show that we did a fancy rigorous evaluation, even if you're not walking through them in detail?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9" dt="2018-01-17T09:33:39.259" idx="1">
    <p:pos x="10" y="10"/>
    <p:text>Maybe eliminate "los pobres" from the header? Something I find really interesting about this is how vulnerable many people are, even people that we would not traditionally think of as "poor"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1" dt="2018-01-17T09:37:49.009" idx="1">
    <p:pos x="4683" y="213"/>
    <p:text>It would be nice to end with some over-arching take-aways for how they can use these insights. I added two ideas from presentations I've done before (neither of which is quite right, but they might jog ideas)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CF555-474D-A247-B3D2-0176421B15AE}" type="doc">
      <dgm:prSet loTypeId="urn:microsoft.com/office/officeart/2008/layout/Hexagon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E1A19-78EA-4643-B5BB-2DE1D5947656}">
      <dgm:prSet phldrT="[Text]"/>
      <dgm:spPr/>
      <dgm:t>
        <a:bodyPr/>
        <a:lstStyle/>
        <a:p>
          <a:r>
            <a:rPr lang="en-US" dirty="0" err="1"/>
            <a:t>Contexto</a:t>
          </a:r>
          <a:endParaRPr lang="en-US" dirty="0"/>
        </a:p>
      </dgm:t>
    </dgm:pt>
    <dgm:pt modelId="{D0BAA94E-16B8-DF4E-A1EE-A4CA11B6261D}" type="parTrans" cxnId="{AA453A96-407C-7D4B-A2BC-D47142DCF578}">
      <dgm:prSet/>
      <dgm:spPr/>
      <dgm:t>
        <a:bodyPr/>
        <a:lstStyle/>
        <a:p>
          <a:endParaRPr lang="en-US"/>
        </a:p>
      </dgm:t>
    </dgm:pt>
    <dgm:pt modelId="{0FDE3B18-DD91-064D-95DF-30CDF46505E2}" type="sibTrans" cxnId="{AA453A96-407C-7D4B-A2BC-D47142DCF57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2080993-FA28-984D-A72F-67DF2A1B6D40}">
      <dgm:prSet phldrT="[Text]"/>
      <dgm:spPr/>
      <dgm:t>
        <a:bodyPr/>
        <a:lstStyle/>
        <a:p>
          <a:r>
            <a:rPr lang="en-US" dirty="0" err="1"/>
            <a:t>Psicolog</a:t>
          </a:r>
          <a:r>
            <a:rPr lang="es-ES" dirty="0" err="1"/>
            <a:t>ías</a:t>
          </a:r>
          <a:endParaRPr lang="en-US" dirty="0"/>
        </a:p>
      </dgm:t>
    </dgm:pt>
    <dgm:pt modelId="{4DFD6156-5B8B-3944-8D0F-B090EC3B907E}" type="parTrans" cxnId="{01127317-CFAB-5B4B-931C-688801493134}">
      <dgm:prSet/>
      <dgm:spPr/>
      <dgm:t>
        <a:bodyPr/>
        <a:lstStyle/>
        <a:p>
          <a:endParaRPr lang="en-US"/>
        </a:p>
      </dgm:t>
    </dgm:pt>
    <dgm:pt modelId="{1DD86B9A-4397-0E4B-A097-BA188773200F}" type="sibTrans" cxnId="{01127317-CFAB-5B4B-931C-688801493134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6E0F69C-C77E-4646-81DC-EB9D979631F7}" type="pres">
      <dgm:prSet presAssocID="{03DCF555-474D-A247-B3D2-0176421B15AE}" presName="Name0" presStyleCnt="0">
        <dgm:presLayoutVars>
          <dgm:chMax val="21"/>
          <dgm:chPref val="21"/>
        </dgm:presLayoutVars>
      </dgm:prSet>
      <dgm:spPr/>
    </dgm:pt>
    <dgm:pt modelId="{B61F8699-8419-FB4B-80B1-3228239FD267}" type="pres">
      <dgm:prSet presAssocID="{185E1A19-78EA-4643-B5BB-2DE1D5947656}" presName="text1" presStyleCnt="0"/>
      <dgm:spPr/>
    </dgm:pt>
    <dgm:pt modelId="{D73DB2E7-47E9-2342-9C06-3518A907DC33}" type="pres">
      <dgm:prSet presAssocID="{185E1A19-78EA-4643-B5BB-2DE1D5947656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2A646E1-8A0A-6C44-9629-E97F77EF460A}" type="pres">
      <dgm:prSet presAssocID="{185E1A19-78EA-4643-B5BB-2DE1D5947656}" presName="textaccent1" presStyleCnt="0"/>
      <dgm:spPr/>
    </dgm:pt>
    <dgm:pt modelId="{841EEBC1-1443-634C-B523-B909B2EBE4D2}" type="pres">
      <dgm:prSet presAssocID="{185E1A19-78EA-4643-B5BB-2DE1D5947656}" presName="accentRepeatNode" presStyleLbl="solidAlignAcc1" presStyleIdx="0" presStyleCnt="4"/>
      <dgm:spPr/>
    </dgm:pt>
    <dgm:pt modelId="{09754458-9EAE-1347-A423-6D08DB9606C1}" type="pres">
      <dgm:prSet presAssocID="{0FDE3B18-DD91-064D-95DF-30CDF46505E2}" presName="image1" presStyleCnt="0"/>
      <dgm:spPr/>
    </dgm:pt>
    <dgm:pt modelId="{E7089341-94B9-D041-9BC7-283F680DD30F}" type="pres">
      <dgm:prSet presAssocID="{0FDE3B18-DD91-064D-95DF-30CDF46505E2}" presName="imageRepeatNode" presStyleLbl="alignAcc1" presStyleIdx="0" presStyleCnt="2"/>
      <dgm:spPr/>
    </dgm:pt>
    <dgm:pt modelId="{0E66C67E-9B56-3C40-ADF1-926CFE0405C3}" type="pres">
      <dgm:prSet presAssocID="{0FDE3B18-DD91-064D-95DF-30CDF46505E2}" presName="imageaccent1" presStyleCnt="0"/>
      <dgm:spPr/>
    </dgm:pt>
    <dgm:pt modelId="{720F1239-FE4C-FD46-BE10-D9EA3B13BC1D}" type="pres">
      <dgm:prSet presAssocID="{0FDE3B18-DD91-064D-95DF-30CDF46505E2}" presName="accentRepeatNode" presStyleLbl="solidAlignAcc1" presStyleIdx="1" presStyleCnt="4"/>
      <dgm:spPr/>
    </dgm:pt>
    <dgm:pt modelId="{20531595-145D-B24B-BDB1-98897DF9C6CB}" type="pres">
      <dgm:prSet presAssocID="{B2080993-FA28-984D-A72F-67DF2A1B6D40}" presName="text2" presStyleCnt="0"/>
      <dgm:spPr/>
    </dgm:pt>
    <dgm:pt modelId="{61C674A3-CA4E-A749-84C1-62DC2A49C2A8}" type="pres">
      <dgm:prSet presAssocID="{B2080993-FA28-984D-A72F-67DF2A1B6D40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D44C0D4-08F0-5147-837E-1784A6353F06}" type="pres">
      <dgm:prSet presAssocID="{B2080993-FA28-984D-A72F-67DF2A1B6D40}" presName="textaccent2" presStyleCnt="0"/>
      <dgm:spPr/>
    </dgm:pt>
    <dgm:pt modelId="{A667389B-DF63-6243-A473-634F40BBA996}" type="pres">
      <dgm:prSet presAssocID="{B2080993-FA28-984D-A72F-67DF2A1B6D40}" presName="accentRepeatNode" presStyleLbl="solidAlignAcc1" presStyleIdx="2" presStyleCnt="4"/>
      <dgm:spPr/>
    </dgm:pt>
    <dgm:pt modelId="{E1BB924E-29DF-EB4E-946D-A1B629846C8B}" type="pres">
      <dgm:prSet presAssocID="{1DD86B9A-4397-0E4B-A097-BA188773200F}" presName="image2" presStyleCnt="0"/>
      <dgm:spPr/>
    </dgm:pt>
    <dgm:pt modelId="{F563F47B-F155-FE46-95C9-7C7325C5DD74}" type="pres">
      <dgm:prSet presAssocID="{1DD86B9A-4397-0E4B-A097-BA188773200F}" presName="imageRepeatNode" presStyleLbl="alignAcc1" presStyleIdx="1" presStyleCnt="2"/>
      <dgm:spPr/>
    </dgm:pt>
    <dgm:pt modelId="{FB167436-BC76-3947-B95A-A66FE42CF3E6}" type="pres">
      <dgm:prSet presAssocID="{1DD86B9A-4397-0E4B-A097-BA188773200F}" presName="imageaccent2" presStyleCnt="0"/>
      <dgm:spPr/>
    </dgm:pt>
    <dgm:pt modelId="{AC56AB75-890B-BB4C-8B8D-9B54DCEA55B2}" type="pres">
      <dgm:prSet presAssocID="{1DD86B9A-4397-0E4B-A097-BA188773200F}" presName="accentRepeatNode" presStyleLbl="solidAlignAcc1" presStyleIdx="3" presStyleCnt="4"/>
      <dgm:spPr/>
    </dgm:pt>
  </dgm:ptLst>
  <dgm:cxnLst>
    <dgm:cxn modelId="{01127317-CFAB-5B4B-931C-688801493134}" srcId="{03DCF555-474D-A247-B3D2-0176421B15AE}" destId="{B2080993-FA28-984D-A72F-67DF2A1B6D40}" srcOrd="1" destOrd="0" parTransId="{4DFD6156-5B8B-3944-8D0F-B090EC3B907E}" sibTransId="{1DD86B9A-4397-0E4B-A097-BA188773200F}"/>
    <dgm:cxn modelId="{AAD49F33-BCDA-6D48-A037-D81E60D309B0}" type="presOf" srcId="{1DD86B9A-4397-0E4B-A097-BA188773200F}" destId="{F563F47B-F155-FE46-95C9-7C7325C5DD74}" srcOrd="0" destOrd="0" presId="urn:microsoft.com/office/officeart/2008/layout/HexagonCluster"/>
    <dgm:cxn modelId="{66F9A17A-6A30-084C-B807-5B07982569AB}" type="presOf" srcId="{185E1A19-78EA-4643-B5BB-2DE1D5947656}" destId="{D73DB2E7-47E9-2342-9C06-3518A907DC33}" srcOrd="0" destOrd="0" presId="urn:microsoft.com/office/officeart/2008/layout/HexagonCluster"/>
    <dgm:cxn modelId="{035EDE90-82B0-A24B-8F50-98969F1D652F}" type="presOf" srcId="{03DCF555-474D-A247-B3D2-0176421B15AE}" destId="{D6E0F69C-C77E-4646-81DC-EB9D979631F7}" srcOrd="0" destOrd="0" presId="urn:microsoft.com/office/officeart/2008/layout/HexagonCluster"/>
    <dgm:cxn modelId="{0F326695-C397-4F4D-9E5C-D08FDAA6B5E0}" type="presOf" srcId="{0FDE3B18-DD91-064D-95DF-30CDF46505E2}" destId="{E7089341-94B9-D041-9BC7-283F680DD30F}" srcOrd="0" destOrd="0" presId="urn:microsoft.com/office/officeart/2008/layout/HexagonCluster"/>
    <dgm:cxn modelId="{AA453A96-407C-7D4B-A2BC-D47142DCF578}" srcId="{03DCF555-474D-A247-B3D2-0176421B15AE}" destId="{185E1A19-78EA-4643-B5BB-2DE1D5947656}" srcOrd="0" destOrd="0" parTransId="{D0BAA94E-16B8-DF4E-A1EE-A4CA11B6261D}" sibTransId="{0FDE3B18-DD91-064D-95DF-30CDF46505E2}"/>
    <dgm:cxn modelId="{5DF495A0-33C4-E04A-BF53-94F852CA8D1C}" type="presOf" srcId="{B2080993-FA28-984D-A72F-67DF2A1B6D40}" destId="{61C674A3-CA4E-A749-84C1-62DC2A49C2A8}" srcOrd="0" destOrd="0" presId="urn:microsoft.com/office/officeart/2008/layout/HexagonCluster"/>
    <dgm:cxn modelId="{269798CB-DAE7-6C4E-AFB6-8F5DECAB83B1}" type="presParOf" srcId="{D6E0F69C-C77E-4646-81DC-EB9D979631F7}" destId="{B61F8699-8419-FB4B-80B1-3228239FD267}" srcOrd="0" destOrd="0" presId="urn:microsoft.com/office/officeart/2008/layout/HexagonCluster"/>
    <dgm:cxn modelId="{0E970AF9-AE51-7A45-ABDD-147A483D76DE}" type="presParOf" srcId="{B61F8699-8419-FB4B-80B1-3228239FD267}" destId="{D73DB2E7-47E9-2342-9C06-3518A907DC33}" srcOrd="0" destOrd="0" presId="urn:microsoft.com/office/officeart/2008/layout/HexagonCluster"/>
    <dgm:cxn modelId="{8C756133-037D-AE49-8823-6F4813651F43}" type="presParOf" srcId="{D6E0F69C-C77E-4646-81DC-EB9D979631F7}" destId="{32A646E1-8A0A-6C44-9629-E97F77EF460A}" srcOrd="1" destOrd="0" presId="urn:microsoft.com/office/officeart/2008/layout/HexagonCluster"/>
    <dgm:cxn modelId="{4B7C8550-6B03-4D4A-B1A3-F3819AF5DFC7}" type="presParOf" srcId="{32A646E1-8A0A-6C44-9629-E97F77EF460A}" destId="{841EEBC1-1443-634C-B523-B909B2EBE4D2}" srcOrd="0" destOrd="0" presId="urn:microsoft.com/office/officeart/2008/layout/HexagonCluster"/>
    <dgm:cxn modelId="{C60DDA50-789A-2941-9C39-7EDB85C113F6}" type="presParOf" srcId="{D6E0F69C-C77E-4646-81DC-EB9D979631F7}" destId="{09754458-9EAE-1347-A423-6D08DB9606C1}" srcOrd="2" destOrd="0" presId="urn:microsoft.com/office/officeart/2008/layout/HexagonCluster"/>
    <dgm:cxn modelId="{F39E58E1-5484-4543-AAF2-7E8B2E5CECD1}" type="presParOf" srcId="{09754458-9EAE-1347-A423-6D08DB9606C1}" destId="{E7089341-94B9-D041-9BC7-283F680DD30F}" srcOrd="0" destOrd="0" presId="urn:microsoft.com/office/officeart/2008/layout/HexagonCluster"/>
    <dgm:cxn modelId="{A0D8B850-3CE7-8349-B995-352324616DE3}" type="presParOf" srcId="{D6E0F69C-C77E-4646-81DC-EB9D979631F7}" destId="{0E66C67E-9B56-3C40-ADF1-926CFE0405C3}" srcOrd="3" destOrd="0" presId="urn:microsoft.com/office/officeart/2008/layout/HexagonCluster"/>
    <dgm:cxn modelId="{52EF1E31-B9D0-E444-ADA6-5154558A8861}" type="presParOf" srcId="{0E66C67E-9B56-3C40-ADF1-926CFE0405C3}" destId="{720F1239-FE4C-FD46-BE10-D9EA3B13BC1D}" srcOrd="0" destOrd="0" presId="urn:microsoft.com/office/officeart/2008/layout/HexagonCluster"/>
    <dgm:cxn modelId="{9C20ADE1-A9D9-8942-BF89-F5A87781C27A}" type="presParOf" srcId="{D6E0F69C-C77E-4646-81DC-EB9D979631F7}" destId="{20531595-145D-B24B-BDB1-98897DF9C6CB}" srcOrd="4" destOrd="0" presId="urn:microsoft.com/office/officeart/2008/layout/HexagonCluster"/>
    <dgm:cxn modelId="{29FD20AF-F121-654B-85AE-D352292D4852}" type="presParOf" srcId="{20531595-145D-B24B-BDB1-98897DF9C6CB}" destId="{61C674A3-CA4E-A749-84C1-62DC2A49C2A8}" srcOrd="0" destOrd="0" presId="urn:microsoft.com/office/officeart/2008/layout/HexagonCluster"/>
    <dgm:cxn modelId="{B82F1765-BB8E-8F44-947B-7ED08EE1996F}" type="presParOf" srcId="{D6E0F69C-C77E-4646-81DC-EB9D979631F7}" destId="{2D44C0D4-08F0-5147-837E-1784A6353F06}" srcOrd="5" destOrd="0" presId="urn:microsoft.com/office/officeart/2008/layout/HexagonCluster"/>
    <dgm:cxn modelId="{A0348A2F-B109-BB4B-816E-DA5C0163BD59}" type="presParOf" srcId="{2D44C0D4-08F0-5147-837E-1784A6353F06}" destId="{A667389B-DF63-6243-A473-634F40BBA996}" srcOrd="0" destOrd="0" presId="urn:microsoft.com/office/officeart/2008/layout/HexagonCluster"/>
    <dgm:cxn modelId="{10CFBEAD-3CD2-6F4B-A19F-8D8DA2185433}" type="presParOf" srcId="{D6E0F69C-C77E-4646-81DC-EB9D979631F7}" destId="{E1BB924E-29DF-EB4E-946D-A1B629846C8B}" srcOrd="6" destOrd="0" presId="urn:microsoft.com/office/officeart/2008/layout/HexagonCluster"/>
    <dgm:cxn modelId="{D4FF6168-9EEC-5543-87D1-005A48305361}" type="presParOf" srcId="{E1BB924E-29DF-EB4E-946D-A1B629846C8B}" destId="{F563F47B-F155-FE46-95C9-7C7325C5DD74}" srcOrd="0" destOrd="0" presId="urn:microsoft.com/office/officeart/2008/layout/HexagonCluster"/>
    <dgm:cxn modelId="{59FA8530-BD82-B345-BC28-ADE6C1753C1A}" type="presParOf" srcId="{D6E0F69C-C77E-4646-81DC-EB9D979631F7}" destId="{FB167436-BC76-3947-B95A-A66FE42CF3E6}" srcOrd="7" destOrd="0" presId="urn:microsoft.com/office/officeart/2008/layout/HexagonCluster"/>
    <dgm:cxn modelId="{958042B6-5F6C-A241-8E1F-C19D111C8F20}" type="presParOf" srcId="{FB167436-BC76-3947-B95A-A66FE42CF3E6}" destId="{AC56AB75-890B-BB4C-8B8D-9B54DCEA55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5DEF08-5C45-214F-9E00-FF7CA3B356A2}" type="doc">
      <dgm:prSet loTypeId="urn:microsoft.com/office/officeart/2008/layout/BendingPictureCaption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61763B-C363-2741-B3CC-79AFE7966EB9}">
      <dgm:prSet phldrT="[Text]"/>
      <dgm:spPr/>
      <dgm:t>
        <a:bodyPr/>
        <a:lstStyle/>
        <a:p>
          <a:r>
            <a:rPr lang="en-US" dirty="0" err="1"/>
            <a:t>Cambiar</a:t>
          </a:r>
          <a:r>
            <a:rPr lang="en-US" dirty="0"/>
            <a:t> el </a:t>
          </a:r>
          <a:r>
            <a:rPr lang="en-US" dirty="0" err="1"/>
            <a:t>filtro</a:t>
          </a:r>
          <a:endParaRPr lang="en-US" dirty="0"/>
        </a:p>
      </dgm:t>
    </dgm:pt>
    <dgm:pt modelId="{2EDAC1DE-9CAA-B942-8E44-FD6E5F49E23F}" type="parTrans" cxnId="{EF67C2C7-DD31-F14A-BF5B-69409E5EB180}">
      <dgm:prSet/>
      <dgm:spPr/>
      <dgm:t>
        <a:bodyPr/>
        <a:lstStyle/>
        <a:p>
          <a:endParaRPr lang="en-US"/>
        </a:p>
      </dgm:t>
    </dgm:pt>
    <dgm:pt modelId="{541E00E9-5DCF-0142-8023-9E41E856F559}" type="sibTrans" cxnId="{EF67C2C7-DD31-F14A-BF5B-69409E5EB180}">
      <dgm:prSet/>
      <dgm:spPr/>
      <dgm:t>
        <a:bodyPr/>
        <a:lstStyle/>
        <a:p>
          <a:endParaRPr lang="en-US"/>
        </a:p>
      </dgm:t>
    </dgm:pt>
    <dgm:pt modelId="{F220A1D1-BE60-5947-B84C-62D358339E11}">
      <dgm:prSet phldrT="[Text]"/>
      <dgm:spPr/>
      <dgm:t>
        <a:bodyPr/>
        <a:lstStyle/>
        <a:p>
          <a:r>
            <a:rPr lang="en-US" dirty="0" err="1"/>
            <a:t>Vaciar</a:t>
          </a:r>
          <a:r>
            <a:rPr lang="en-US" dirty="0"/>
            <a:t> el </a:t>
          </a:r>
          <a:r>
            <a:rPr lang="en-US" dirty="0" err="1"/>
            <a:t>aceite</a:t>
          </a:r>
          <a:endParaRPr lang="en-US" dirty="0"/>
        </a:p>
      </dgm:t>
    </dgm:pt>
    <dgm:pt modelId="{87915F36-8318-6D4E-973B-11971CCCCBF4}" type="parTrans" cxnId="{3B724125-4005-1343-866E-BFB15D5828BA}">
      <dgm:prSet/>
      <dgm:spPr/>
      <dgm:t>
        <a:bodyPr/>
        <a:lstStyle/>
        <a:p>
          <a:endParaRPr lang="en-US"/>
        </a:p>
      </dgm:t>
    </dgm:pt>
    <dgm:pt modelId="{8582D713-E2E9-F84E-825D-F8069F4F7CA5}" type="sibTrans" cxnId="{3B724125-4005-1343-866E-BFB15D5828BA}">
      <dgm:prSet/>
      <dgm:spPr/>
      <dgm:t>
        <a:bodyPr/>
        <a:lstStyle/>
        <a:p>
          <a:endParaRPr lang="en-US"/>
        </a:p>
      </dgm:t>
    </dgm:pt>
    <dgm:pt modelId="{B1E9CECC-1745-FF4E-B72B-794FA202894E}">
      <dgm:prSet phldrT="[Text]"/>
      <dgm:spPr/>
      <dgm:t>
        <a:bodyPr/>
        <a:lstStyle/>
        <a:p>
          <a:r>
            <a:rPr lang="en-US" dirty="0" err="1"/>
            <a:t>Llenar</a:t>
          </a:r>
          <a:r>
            <a:rPr lang="en-US" dirty="0"/>
            <a:t> </a:t>
          </a:r>
          <a:r>
            <a:rPr lang="en-US" dirty="0" err="1"/>
            <a:t>aceite</a:t>
          </a:r>
          <a:endParaRPr lang="en-US" dirty="0"/>
        </a:p>
      </dgm:t>
    </dgm:pt>
    <dgm:pt modelId="{910325D3-6D3E-DC47-955C-F966ABA08C9B}" type="parTrans" cxnId="{078FA7FE-02FC-0B44-B4B4-6A5874E04B65}">
      <dgm:prSet/>
      <dgm:spPr/>
      <dgm:t>
        <a:bodyPr/>
        <a:lstStyle/>
        <a:p>
          <a:endParaRPr lang="en-US"/>
        </a:p>
      </dgm:t>
    </dgm:pt>
    <dgm:pt modelId="{92AE6BD9-2894-B648-BCBF-BD4D3F08703F}" type="sibTrans" cxnId="{078FA7FE-02FC-0B44-B4B4-6A5874E04B65}">
      <dgm:prSet/>
      <dgm:spPr/>
      <dgm:t>
        <a:bodyPr/>
        <a:lstStyle/>
        <a:p>
          <a:endParaRPr lang="en-US"/>
        </a:p>
      </dgm:t>
    </dgm:pt>
    <dgm:pt modelId="{97AAFCF4-FFD5-F749-8AE3-0B0B0770E4E2}" type="pres">
      <dgm:prSet presAssocID="{C55DEF08-5C45-214F-9E00-FF7CA3B356A2}" presName="Name0" presStyleCnt="0">
        <dgm:presLayoutVars>
          <dgm:dir/>
          <dgm:resizeHandles val="exact"/>
        </dgm:presLayoutVars>
      </dgm:prSet>
      <dgm:spPr/>
    </dgm:pt>
    <dgm:pt modelId="{A716FB36-6F10-0D42-98E1-50DE5FA802E9}" type="pres">
      <dgm:prSet presAssocID="{1761763B-C363-2741-B3CC-79AFE7966EB9}" presName="composite" presStyleCnt="0"/>
      <dgm:spPr/>
    </dgm:pt>
    <dgm:pt modelId="{883E1C40-699D-D244-ABC7-BA45C0D55C7E}" type="pres">
      <dgm:prSet presAssocID="{1761763B-C363-2741-B3CC-79AFE7966EB9}" presName="rect1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3BEA880-5839-804D-9CE2-7969E92024F0}" type="pres">
      <dgm:prSet presAssocID="{1761763B-C363-2741-B3CC-79AFE7966EB9}" presName="wedgeRectCallout1" presStyleLbl="node1" presStyleIdx="0" presStyleCnt="3">
        <dgm:presLayoutVars>
          <dgm:bulletEnabled val="1"/>
        </dgm:presLayoutVars>
      </dgm:prSet>
      <dgm:spPr/>
    </dgm:pt>
    <dgm:pt modelId="{B2D9E5BE-FFC9-0748-AAE1-593EF94BE751}" type="pres">
      <dgm:prSet presAssocID="{541E00E9-5DCF-0142-8023-9E41E856F559}" presName="sibTrans" presStyleCnt="0"/>
      <dgm:spPr/>
    </dgm:pt>
    <dgm:pt modelId="{8A9325B6-A1F8-C447-8E48-64196377E3F4}" type="pres">
      <dgm:prSet presAssocID="{F220A1D1-BE60-5947-B84C-62D358339E11}" presName="composite" presStyleCnt="0"/>
      <dgm:spPr/>
    </dgm:pt>
    <dgm:pt modelId="{FBAAFF6D-FA12-F448-981C-8F4FD4A5EA6A}" type="pres">
      <dgm:prSet presAssocID="{F220A1D1-BE60-5947-B84C-62D358339E11}" presName="rect1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83B09A-EDF3-F94A-B894-F5DE462AB2AB}" type="pres">
      <dgm:prSet presAssocID="{F220A1D1-BE60-5947-B84C-62D358339E11}" presName="wedgeRectCallout1" presStyleLbl="node1" presStyleIdx="1" presStyleCnt="3">
        <dgm:presLayoutVars>
          <dgm:bulletEnabled val="1"/>
        </dgm:presLayoutVars>
      </dgm:prSet>
      <dgm:spPr/>
    </dgm:pt>
    <dgm:pt modelId="{89CDA89D-7068-7E41-A38C-075FC6F86F66}" type="pres">
      <dgm:prSet presAssocID="{8582D713-E2E9-F84E-825D-F8069F4F7CA5}" presName="sibTrans" presStyleCnt="0"/>
      <dgm:spPr/>
    </dgm:pt>
    <dgm:pt modelId="{AE9DE8A9-CE6F-434E-B729-723475A7050E}" type="pres">
      <dgm:prSet presAssocID="{B1E9CECC-1745-FF4E-B72B-794FA202894E}" presName="composite" presStyleCnt="0"/>
      <dgm:spPr/>
    </dgm:pt>
    <dgm:pt modelId="{142042F9-0CDB-3944-A84D-CD8BC2FEC29E}" type="pres">
      <dgm:prSet presAssocID="{B1E9CECC-1745-FF4E-B72B-794FA202894E}" presName="rect1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975D382-2717-9947-BB73-04E934F0085F}" type="pres">
      <dgm:prSet presAssocID="{B1E9CECC-1745-FF4E-B72B-794FA202894E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3B724125-4005-1343-866E-BFB15D5828BA}" srcId="{C55DEF08-5C45-214F-9E00-FF7CA3B356A2}" destId="{F220A1D1-BE60-5947-B84C-62D358339E11}" srcOrd="1" destOrd="0" parTransId="{87915F36-8318-6D4E-973B-11971CCCCBF4}" sibTransId="{8582D713-E2E9-F84E-825D-F8069F4F7CA5}"/>
    <dgm:cxn modelId="{B5231497-C947-2C46-8058-B7AE7A23A1E5}" type="presOf" srcId="{B1E9CECC-1745-FF4E-B72B-794FA202894E}" destId="{6975D382-2717-9947-BB73-04E934F0085F}" srcOrd="0" destOrd="0" presId="urn:microsoft.com/office/officeart/2008/layout/BendingPictureCaptionList"/>
    <dgm:cxn modelId="{EF67C2C7-DD31-F14A-BF5B-69409E5EB180}" srcId="{C55DEF08-5C45-214F-9E00-FF7CA3B356A2}" destId="{1761763B-C363-2741-B3CC-79AFE7966EB9}" srcOrd="0" destOrd="0" parTransId="{2EDAC1DE-9CAA-B942-8E44-FD6E5F49E23F}" sibTransId="{541E00E9-5DCF-0142-8023-9E41E856F559}"/>
    <dgm:cxn modelId="{2AAB2AD5-6279-8A43-A2AB-9FF20C74C2F0}" type="presOf" srcId="{1761763B-C363-2741-B3CC-79AFE7966EB9}" destId="{23BEA880-5839-804D-9CE2-7969E92024F0}" srcOrd="0" destOrd="0" presId="urn:microsoft.com/office/officeart/2008/layout/BendingPictureCaptionList"/>
    <dgm:cxn modelId="{1DD82BD6-99F4-AF4F-8FC9-635BF039A953}" type="presOf" srcId="{C55DEF08-5C45-214F-9E00-FF7CA3B356A2}" destId="{97AAFCF4-FFD5-F749-8AE3-0B0B0770E4E2}" srcOrd="0" destOrd="0" presId="urn:microsoft.com/office/officeart/2008/layout/BendingPictureCaptionList"/>
    <dgm:cxn modelId="{9B6815E6-22BE-914A-8277-2ACC70598884}" type="presOf" srcId="{F220A1D1-BE60-5947-B84C-62D358339E11}" destId="{C383B09A-EDF3-F94A-B894-F5DE462AB2AB}" srcOrd="0" destOrd="0" presId="urn:microsoft.com/office/officeart/2008/layout/BendingPictureCaptionList"/>
    <dgm:cxn modelId="{078FA7FE-02FC-0B44-B4B4-6A5874E04B65}" srcId="{C55DEF08-5C45-214F-9E00-FF7CA3B356A2}" destId="{B1E9CECC-1745-FF4E-B72B-794FA202894E}" srcOrd="2" destOrd="0" parTransId="{910325D3-6D3E-DC47-955C-F966ABA08C9B}" sibTransId="{92AE6BD9-2894-B648-BCBF-BD4D3F08703F}"/>
    <dgm:cxn modelId="{9D051C55-8BA8-064F-8EE1-CE8F7ADB32DE}" type="presParOf" srcId="{97AAFCF4-FFD5-F749-8AE3-0B0B0770E4E2}" destId="{A716FB36-6F10-0D42-98E1-50DE5FA802E9}" srcOrd="0" destOrd="0" presId="urn:microsoft.com/office/officeart/2008/layout/BendingPictureCaptionList"/>
    <dgm:cxn modelId="{8BBC8397-E6E8-2443-8DA2-DB49B4C83AA1}" type="presParOf" srcId="{A716FB36-6F10-0D42-98E1-50DE5FA802E9}" destId="{883E1C40-699D-D244-ABC7-BA45C0D55C7E}" srcOrd="0" destOrd="0" presId="urn:microsoft.com/office/officeart/2008/layout/BendingPictureCaptionList"/>
    <dgm:cxn modelId="{3FE323DF-7AA1-2944-968E-B589CF4B42E6}" type="presParOf" srcId="{A716FB36-6F10-0D42-98E1-50DE5FA802E9}" destId="{23BEA880-5839-804D-9CE2-7969E92024F0}" srcOrd="1" destOrd="0" presId="urn:microsoft.com/office/officeart/2008/layout/BendingPictureCaptionList"/>
    <dgm:cxn modelId="{AFBC5FC3-6933-EE42-ADEF-529060E14AF0}" type="presParOf" srcId="{97AAFCF4-FFD5-F749-8AE3-0B0B0770E4E2}" destId="{B2D9E5BE-FFC9-0748-AAE1-593EF94BE751}" srcOrd="1" destOrd="0" presId="urn:microsoft.com/office/officeart/2008/layout/BendingPictureCaptionList"/>
    <dgm:cxn modelId="{94E66F69-140E-F14C-97C8-58558DF1D6E8}" type="presParOf" srcId="{97AAFCF4-FFD5-F749-8AE3-0B0B0770E4E2}" destId="{8A9325B6-A1F8-C447-8E48-64196377E3F4}" srcOrd="2" destOrd="0" presId="urn:microsoft.com/office/officeart/2008/layout/BendingPictureCaptionList"/>
    <dgm:cxn modelId="{6D3B71D4-EDC4-F143-A8BB-77FF069EF685}" type="presParOf" srcId="{8A9325B6-A1F8-C447-8E48-64196377E3F4}" destId="{FBAAFF6D-FA12-F448-981C-8F4FD4A5EA6A}" srcOrd="0" destOrd="0" presId="urn:microsoft.com/office/officeart/2008/layout/BendingPictureCaptionList"/>
    <dgm:cxn modelId="{F423DF35-E623-0845-83B0-D01B6FC9700E}" type="presParOf" srcId="{8A9325B6-A1F8-C447-8E48-64196377E3F4}" destId="{C383B09A-EDF3-F94A-B894-F5DE462AB2AB}" srcOrd="1" destOrd="0" presId="urn:microsoft.com/office/officeart/2008/layout/BendingPictureCaptionList"/>
    <dgm:cxn modelId="{CAD4805E-D307-694C-81D4-3C01209EC433}" type="presParOf" srcId="{97AAFCF4-FFD5-F749-8AE3-0B0B0770E4E2}" destId="{89CDA89D-7068-7E41-A38C-075FC6F86F66}" srcOrd="3" destOrd="0" presId="urn:microsoft.com/office/officeart/2008/layout/BendingPictureCaptionList"/>
    <dgm:cxn modelId="{602FCF5F-3C08-7640-B360-9A1869251B69}" type="presParOf" srcId="{97AAFCF4-FFD5-F749-8AE3-0B0B0770E4E2}" destId="{AE9DE8A9-CE6F-434E-B729-723475A7050E}" srcOrd="4" destOrd="0" presId="urn:microsoft.com/office/officeart/2008/layout/BendingPictureCaptionList"/>
    <dgm:cxn modelId="{724BDA2C-F480-8E43-B959-3EF8C93B47A2}" type="presParOf" srcId="{AE9DE8A9-CE6F-434E-B729-723475A7050E}" destId="{142042F9-0CDB-3944-A84D-CD8BC2FEC29E}" srcOrd="0" destOrd="0" presId="urn:microsoft.com/office/officeart/2008/layout/BendingPictureCaptionList"/>
    <dgm:cxn modelId="{91D3A937-A5C7-BB40-8047-F9F644AFB499}" type="presParOf" srcId="{AE9DE8A9-CE6F-434E-B729-723475A7050E}" destId="{6975D382-2717-9947-BB73-04E934F0085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6DBBFE-D199-A04F-9532-5DEF5C053923}" type="doc">
      <dgm:prSet loTypeId="urn:microsoft.com/office/officeart/2008/layout/BubblePicture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198365-0713-9D42-9572-D178CDD39297}">
      <dgm:prSet phldrT="[Text]" custT="1"/>
      <dgm:spPr/>
      <dgm:t>
        <a:bodyPr/>
        <a:lstStyle/>
        <a:p>
          <a:r>
            <a:rPr lang="en-US" sz="2000" dirty="0" err="1"/>
            <a:t>Empieza</a:t>
          </a:r>
          <a:r>
            <a:rPr lang="en-US" sz="2000" dirty="0"/>
            <a:t> a </a:t>
          </a:r>
          <a:r>
            <a:rPr lang="en-US" sz="2000" dirty="0" err="1"/>
            <a:t>ahorrar</a:t>
          </a:r>
          <a:endParaRPr lang="en-US" sz="2000" dirty="0"/>
        </a:p>
      </dgm:t>
    </dgm:pt>
    <dgm:pt modelId="{04B31FF2-8BE6-B747-92CA-4F29438FA715}" type="parTrans" cxnId="{DBE648EC-59A8-E247-A53C-5625A6A9EEB2}">
      <dgm:prSet/>
      <dgm:spPr/>
      <dgm:t>
        <a:bodyPr/>
        <a:lstStyle/>
        <a:p>
          <a:endParaRPr lang="en-US" sz="1400"/>
        </a:p>
      </dgm:t>
    </dgm:pt>
    <dgm:pt modelId="{0BAF4E3A-96BC-8644-AD99-E629A38D4185}" type="sibTrans" cxnId="{DBE648EC-59A8-E247-A53C-5625A6A9EEB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400"/>
        </a:p>
      </dgm:t>
    </dgm:pt>
    <dgm:pt modelId="{02183BAF-C023-944B-832D-E6D05E5B8F71}">
      <dgm:prSet phldrT="[Text]" custT="1"/>
      <dgm:spPr/>
      <dgm:t>
        <a:bodyPr/>
        <a:lstStyle/>
        <a:p>
          <a:r>
            <a:rPr lang="en-US" sz="2000" dirty="0" err="1"/>
            <a:t>Rebaja</a:t>
          </a:r>
          <a:r>
            <a:rPr lang="en-US" sz="2000" dirty="0"/>
            <a:t> </a:t>
          </a:r>
          <a:r>
            <a:rPr lang="en-US" sz="2000" dirty="0" err="1"/>
            <a:t>tu</a:t>
          </a:r>
          <a:r>
            <a:rPr lang="en-US" sz="2000" dirty="0"/>
            <a:t> </a:t>
          </a:r>
          <a:r>
            <a:rPr lang="en-US" sz="2000" dirty="0" err="1"/>
            <a:t>deuda</a:t>
          </a:r>
          <a:endParaRPr lang="en-US" sz="2000" dirty="0"/>
        </a:p>
      </dgm:t>
    </dgm:pt>
    <dgm:pt modelId="{86C17330-BEF1-3442-8CF0-F3B636964FF0}" type="parTrans" cxnId="{BC3856D4-4CDF-4847-893D-90DC4588C1F8}">
      <dgm:prSet/>
      <dgm:spPr/>
      <dgm:t>
        <a:bodyPr/>
        <a:lstStyle/>
        <a:p>
          <a:endParaRPr lang="en-US" sz="1400"/>
        </a:p>
      </dgm:t>
    </dgm:pt>
    <dgm:pt modelId="{DB80152F-A9EA-7E45-A256-06B566A0ABF6}" type="sibTrans" cxnId="{BC3856D4-4CDF-4847-893D-90DC4588C1F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 sz="1400"/>
        </a:p>
      </dgm:t>
    </dgm:pt>
    <dgm:pt modelId="{B23DDCD5-46D9-FC4A-8F69-06595A53EAD2}">
      <dgm:prSet phldrT="[Text]" custT="1"/>
      <dgm:spPr/>
      <dgm:t>
        <a:bodyPr/>
        <a:lstStyle/>
        <a:p>
          <a:r>
            <a:rPr lang="en-US" sz="2000" dirty="0" err="1"/>
            <a:t>Crea</a:t>
          </a:r>
          <a:r>
            <a:rPr lang="en-US" sz="2000" dirty="0"/>
            <a:t> </a:t>
          </a:r>
          <a:r>
            <a:rPr lang="en-US" sz="2000" dirty="0" err="1"/>
            <a:t>tu</a:t>
          </a:r>
          <a:r>
            <a:rPr lang="en-US" sz="2000" dirty="0"/>
            <a:t> </a:t>
          </a:r>
          <a:r>
            <a:rPr lang="en-US" sz="2000" dirty="0" err="1"/>
            <a:t>presupuesto</a:t>
          </a:r>
          <a:endParaRPr lang="en-US" sz="2000" dirty="0"/>
        </a:p>
      </dgm:t>
    </dgm:pt>
    <dgm:pt modelId="{32853201-4B2C-C344-9455-5BDCA0249171}" type="parTrans" cxnId="{B8D8881A-D7DC-6E42-A1BD-7FCF2280435A}">
      <dgm:prSet/>
      <dgm:spPr/>
      <dgm:t>
        <a:bodyPr/>
        <a:lstStyle/>
        <a:p>
          <a:endParaRPr lang="en-US" sz="1400"/>
        </a:p>
      </dgm:t>
    </dgm:pt>
    <dgm:pt modelId="{C2020FCE-0F5E-E14B-B581-2ADEFB1D9439}" type="sibTrans" cxnId="{B8D8881A-D7DC-6E42-A1BD-7FCF2280435A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400"/>
        </a:p>
      </dgm:t>
    </dgm:pt>
    <dgm:pt modelId="{2E181296-1D0D-5D4F-8430-2D6DB422C586}" type="pres">
      <dgm:prSet presAssocID="{E86DBBFE-D199-A04F-9532-5DEF5C053923}" presName="Name0" presStyleCnt="0">
        <dgm:presLayoutVars>
          <dgm:chMax val="8"/>
          <dgm:chPref val="8"/>
          <dgm:dir/>
        </dgm:presLayoutVars>
      </dgm:prSet>
      <dgm:spPr/>
    </dgm:pt>
    <dgm:pt modelId="{3DCC26EE-92DF-FE40-A9BB-B809FE9926EF}" type="pres">
      <dgm:prSet presAssocID="{02183BAF-C023-944B-832D-E6D05E5B8F71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BB55109-6033-E14F-A0A0-EF65BD92B2E5}" type="pres">
      <dgm:prSet presAssocID="{02183BAF-C023-944B-832D-E6D05E5B8F71}" presName="image_accent_1" presStyleCnt="0"/>
      <dgm:spPr/>
    </dgm:pt>
    <dgm:pt modelId="{B4C29C03-8DEC-854D-95E5-B06E3F2F3AF5}" type="pres">
      <dgm:prSet presAssocID="{02183BAF-C023-944B-832D-E6D05E5B8F71}" presName="imageAccentRepeatNode" presStyleLbl="alignNode1" presStyleIdx="0" presStyleCnt="6"/>
      <dgm:spPr/>
    </dgm:pt>
    <dgm:pt modelId="{996BE3B3-EA89-1A4A-B7D8-ACF622FEE647}" type="pres">
      <dgm:prSet presAssocID="{02183BAF-C023-944B-832D-E6D05E5B8F71}" presName="accent_1" presStyleLbl="alignNode1" presStyleIdx="1" presStyleCnt="6"/>
      <dgm:spPr/>
    </dgm:pt>
    <dgm:pt modelId="{528F02C6-3A37-E841-84B1-1B2FC25B775E}" type="pres">
      <dgm:prSet presAssocID="{DB80152F-A9EA-7E45-A256-06B566A0ABF6}" presName="image_1" presStyleCnt="0"/>
      <dgm:spPr/>
    </dgm:pt>
    <dgm:pt modelId="{1D0E420B-4F3E-A047-9D4B-F1FEFEB83BFB}" type="pres">
      <dgm:prSet presAssocID="{DB80152F-A9EA-7E45-A256-06B566A0ABF6}" presName="imageRepeatNode" presStyleLbl="fgImgPlace1" presStyleIdx="0" presStyleCnt="3"/>
      <dgm:spPr/>
    </dgm:pt>
    <dgm:pt modelId="{396E6C50-09B6-7B4F-B353-5CF3E026D8CF}" type="pres">
      <dgm:prSet presAssocID="{B23DDCD5-46D9-FC4A-8F69-06595A53EAD2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8D37D0E-2831-0442-BBE5-4A3EEB60F306}" type="pres">
      <dgm:prSet presAssocID="{B23DDCD5-46D9-FC4A-8F69-06595A53EAD2}" presName="image_accent_2" presStyleCnt="0"/>
      <dgm:spPr/>
    </dgm:pt>
    <dgm:pt modelId="{17D16F43-8DC7-B340-ACE8-240B72BF860E}" type="pres">
      <dgm:prSet presAssocID="{B23DDCD5-46D9-FC4A-8F69-06595A53EAD2}" presName="imageAccentRepeatNode" presStyleLbl="alignNode1" presStyleIdx="2" presStyleCnt="6"/>
      <dgm:spPr/>
    </dgm:pt>
    <dgm:pt modelId="{BDC0EE6D-9375-A34B-96E7-1A822F9F1545}" type="pres">
      <dgm:prSet presAssocID="{C2020FCE-0F5E-E14B-B581-2ADEFB1D9439}" presName="image_2" presStyleCnt="0"/>
      <dgm:spPr/>
    </dgm:pt>
    <dgm:pt modelId="{18774508-DF9F-F74B-AE45-5CDE368E5206}" type="pres">
      <dgm:prSet presAssocID="{C2020FCE-0F5E-E14B-B581-2ADEFB1D9439}" presName="imageRepeatNode" presStyleLbl="fgImgPlace1" presStyleIdx="1" presStyleCnt="3"/>
      <dgm:spPr/>
    </dgm:pt>
    <dgm:pt modelId="{F81D643E-2C79-0C4B-B245-8A3646E6A6D9}" type="pres">
      <dgm:prSet presAssocID="{02198365-0713-9D42-9572-D178CDD39297}" presName="image_accent_3" presStyleCnt="0"/>
      <dgm:spPr/>
    </dgm:pt>
    <dgm:pt modelId="{FE8A19C2-FE46-3D45-80A4-880975A39C10}" type="pres">
      <dgm:prSet presAssocID="{02198365-0713-9D42-9572-D178CDD39297}" presName="imageAccentRepeatNode" presStyleLbl="alignNode1" presStyleIdx="3" presStyleCnt="6"/>
      <dgm:spPr/>
    </dgm:pt>
    <dgm:pt modelId="{7F73DA50-BB60-5349-9AFB-EA16970098CC}" type="pres">
      <dgm:prSet presAssocID="{02198365-0713-9D42-9572-D178CDD39297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E212779-B151-A047-96B9-CBFA444D16E9}" type="pres">
      <dgm:prSet presAssocID="{02198365-0713-9D42-9572-D178CDD39297}" presName="accent_2" presStyleLbl="alignNode1" presStyleIdx="4" presStyleCnt="6"/>
      <dgm:spPr/>
    </dgm:pt>
    <dgm:pt modelId="{DE3755B3-5C20-1C40-869E-87362CB99317}" type="pres">
      <dgm:prSet presAssocID="{02198365-0713-9D42-9572-D178CDD39297}" presName="accent_3" presStyleLbl="alignNode1" presStyleIdx="5" presStyleCnt="6"/>
      <dgm:spPr/>
    </dgm:pt>
    <dgm:pt modelId="{5F4F66EE-417F-5548-95A5-5A252F6546C0}" type="pres">
      <dgm:prSet presAssocID="{0BAF4E3A-96BC-8644-AD99-E629A38D4185}" presName="image_3" presStyleCnt="0"/>
      <dgm:spPr/>
    </dgm:pt>
    <dgm:pt modelId="{5989F0BD-C47B-9848-8665-121F15F79132}" type="pres">
      <dgm:prSet presAssocID="{0BAF4E3A-96BC-8644-AD99-E629A38D4185}" presName="imageRepeatNode" presStyleLbl="fgImgPlace1" presStyleIdx="2" presStyleCnt="3"/>
      <dgm:spPr/>
    </dgm:pt>
  </dgm:ptLst>
  <dgm:cxnLst>
    <dgm:cxn modelId="{305C4B0E-9752-5C4E-B150-DBCBCA4F3819}" type="presOf" srcId="{02198365-0713-9D42-9572-D178CDD39297}" destId="{7F73DA50-BB60-5349-9AFB-EA16970098CC}" srcOrd="0" destOrd="0" presId="urn:microsoft.com/office/officeart/2008/layout/BubblePictureList"/>
    <dgm:cxn modelId="{B8D8881A-D7DC-6E42-A1BD-7FCF2280435A}" srcId="{E86DBBFE-D199-A04F-9532-5DEF5C053923}" destId="{B23DDCD5-46D9-FC4A-8F69-06595A53EAD2}" srcOrd="1" destOrd="0" parTransId="{32853201-4B2C-C344-9455-5BDCA0249171}" sibTransId="{C2020FCE-0F5E-E14B-B581-2ADEFB1D9439}"/>
    <dgm:cxn modelId="{20C8D528-F8CA-E945-9230-3B4A1A367550}" type="presOf" srcId="{02183BAF-C023-944B-832D-E6D05E5B8F71}" destId="{3DCC26EE-92DF-FE40-A9BB-B809FE9926EF}" srcOrd="0" destOrd="0" presId="urn:microsoft.com/office/officeart/2008/layout/BubblePictureList"/>
    <dgm:cxn modelId="{7F881264-484F-E142-BBD2-7ECF0209BA0A}" type="presOf" srcId="{DB80152F-A9EA-7E45-A256-06B566A0ABF6}" destId="{1D0E420B-4F3E-A047-9D4B-F1FEFEB83BFB}" srcOrd="0" destOrd="0" presId="urn:microsoft.com/office/officeart/2008/layout/BubblePictureList"/>
    <dgm:cxn modelId="{2F090B6B-7959-7B4F-AF7F-D40979C0F054}" type="presOf" srcId="{B23DDCD5-46D9-FC4A-8F69-06595A53EAD2}" destId="{396E6C50-09B6-7B4F-B353-5CF3E026D8CF}" srcOrd="0" destOrd="0" presId="urn:microsoft.com/office/officeart/2008/layout/BubblePictureList"/>
    <dgm:cxn modelId="{49ECF1BC-635F-F440-8EAD-8F916FAF6477}" type="presOf" srcId="{C2020FCE-0F5E-E14B-B581-2ADEFB1D9439}" destId="{18774508-DF9F-F74B-AE45-5CDE368E5206}" srcOrd="0" destOrd="0" presId="urn:microsoft.com/office/officeart/2008/layout/BubblePictureList"/>
    <dgm:cxn modelId="{CA28F3CE-CBB8-2F4D-991F-B532FDA42654}" type="presOf" srcId="{0BAF4E3A-96BC-8644-AD99-E629A38D4185}" destId="{5989F0BD-C47B-9848-8665-121F15F79132}" srcOrd="0" destOrd="0" presId="urn:microsoft.com/office/officeart/2008/layout/BubblePictureList"/>
    <dgm:cxn modelId="{BC3856D4-4CDF-4847-893D-90DC4588C1F8}" srcId="{E86DBBFE-D199-A04F-9532-5DEF5C053923}" destId="{02183BAF-C023-944B-832D-E6D05E5B8F71}" srcOrd="0" destOrd="0" parTransId="{86C17330-BEF1-3442-8CF0-F3B636964FF0}" sibTransId="{DB80152F-A9EA-7E45-A256-06B566A0ABF6}"/>
    <dgm:cxn modelId="{DBE648EC-59A8-E247-A53C-5625A6A9EEB2}" srcId="{E86DBBFE-D199-A04F-9532-5DEF5C053923}" destId="{02198365-0713-9D42-9572-D178CDD39297}" srcOrd="2" destOrd="0" parTransId="{04B31FF2-8BE6-B747-92CA-4F29438FA715}" sibTransId="{0BAF4E3A-96BC-8644-AD99-E629A38D4185}"/>
    <dgm:cxn modelId="{05AF25F1-E962-7644-A7BE-F01EC4B4F740}" type="presOf" srcId="{E86DBBFE-D199-A04F-9532-5DEF5C053923}" destId="{2E181296-1D0D-5D4F-8430-2D6DB422C586}" srcOrd="0" destOrd="0" presId="urn:microsoft.com/office/officeart/2008/layout/BubblePictureList"/>
    <dgm:cxn modelId="{3D87E69A-F17D-1B49-B2C6-F56C914DAED5}" type="presParOf" srcId="{2E181296-1D0D-5D4F-8430-2D6DB422C586}" destId="{3DCC26EE-92DF-FE40-A9BB-B809FE9926EF}" srcOrd="0" destOrd="0" presId="urn:microsoft.com/office/officeart/2008/layout/BubblePictureList"/>
    <dgm:cxn modelId="{11B56ACA-D3F6-9548-951B-74A5489DD068}" type="presParOf" srcId="{2E181296-1D0D-5D4F-8430-2D6DB422C586}" destId="{7BB55109-6033-E14F-A0A0-EF65BD92B2E5}" srcOrd="1" destOrd="0" presId="urn:microsoft.com/office/officeart/2008/layout/BubblePictureList"/>
    <dgm:cxn modelId="{E9274F0E-216C-6648-90CD-E131F8672ECD}" type="presParOf" srcId="{7BB55109-6033-E14F-A0A0-EF65BD92B2E5}" destId="{B4C29C03-8DEC-854D-95E5-B06E3F2F3AF5}" srcOrd="0" destOrd="0" presId="urn:microsoft.com/office/officeart/2008/layout/BubblePictureList"/>
    <dgm:cxn modelId="{A0A3D666-5EED-8F47-AA83-543B8B010EE6}" type="presParOf" srcId="{2E181296-1D0D-5D4F-8430-2D6DB422C586}" destId="{996BE3B3-EA89-1A4A-B7D8-ACF622FEE647}" srcOrd="2" destOrd="0" presId="urn:microsoft.com/office/officeart/2008/layout/BubblePictureList"/>
    <dgm:cxn modelId="{F4068C4F-ADB7-4246-A1A4-8B81B06A838D}" type="presParOf" srcId="{2E181296-1D0D-5D4F-8430-2D6DB422C586}" destId="{528F02C6-3A37-E841-84B1-1B2FC25B775E}" srcOrd="3" destOrd="0" presId="urn:microsoft.com/office/officeart/2008/layout/BubblePictureList"/>
    <dgm:cxn modelId="{1135066D-C419-4D40-8AD4-F29D071AE60E}" type="presParOf" srcId="{528F02C6-3A37-E841-84B1-1B2FC25B775E}" destId="{1D0E420B-4F3E-A047-9D4B-F1FEFEB83BFB}" srcOrd="0" destOrd="0" presId="urn:microsoft.com/office/officeart/2008/layout/BubblePictureList"/>
    <dgm:cxn modelId="{62582B47-10B0-5C47-B350-E525070D4C75}" type="presParOf" srcId="{2E181296-1D0D-5D4F-8430-2D6DB422C586}" destId="{396E6C50-09B6-7B4F-B353-5CF3E026D8CF}" srcOrd="4" destOrd="0" presId="urn:microsoft.com/office/officeart/2008/layout/BubblePictureList"/>
    <dgm:cxn modelId="{4A616733-CCBC-844D-A3F6-C10719C6899D}" type="presParOf" srcId="{2E181296-1D0D-5D4F-8430-2D6DB422C586}" destId="{78D37D0E-2831-0442-BBE5-4A3EEB60F306}" srcOrd="5" destOrd="0" presId="urn:microsoft.com/office/officeart/2008/layout/BubblePictureList"/>
    <dgm:cxn modelId="{AE3D1DCD-5326-FF41-A675-EA6B519BF45A}" type="presParOf" srcId="{78D37D0E-2831-0442-BBE5-4A3EEB60F306}" destId="{17D16F43-8DC7-B340-ACE8-240B72BF860E}" srcOrd="0" destOrd="0" presId="urn:microsoft.com/office/officeart/2008/layout/BubblePictureList"/>
    <dgm:cxn modelId="{645D9A40-60E2-F245-A536-1C3A378B74C8}" type="presParOf" srcId="{2E181296-1D0D-5D4F-8430-2D6DB422C586}" destId="{BDC0EE6D-9375-A34B-96E7-1A822F9F1545}" srcOrd="6" destOrd="0" presId="urn:microsoft.com/office/officeart/2008/layout/BubblePictureList"/>
    <dgm:cxn modelId="{4ABCCD5C-64C9-0C48-9543-233A3D3AF7DD}" type="presParOf" srcId="{BDC0EE6D-9375-A34B-96E7-1A822F9F1545}" destId="{18774508-DF9F-F74B-AE45-5CDE368E5206}" srcOrd="0" destOrd="0" presId="urn:microsoft.com/office/officeart/2008/layout/BubblePictureList"/>
    <dgm:cxn modelId="{E35A6A9F-472B-4E43-AD48-D0F7A09A4772}" type="presParOf" srcId="{2E181296-1D0D-5D4F-8430-2D6DB422C586}" destId="{F81D643E-2C79-0C4B-B245-8A3646E6A6D9}" srcOrd="7" destOrd="0" presId="urn:microsoft.com/office/officeart/2008/layout/BubblePictureList"/>
    <dgm:cxn modelId="{16CDC772-A166-3543-AA4C-310032DBB113}" type="presParOf" srcId="{F81D643E-2C79-0C4B-B245-8A3646E6A6D9}" destId="{FE8A19C2-FE46-3D45-80A4-880975A39C10}" srcOrd="0" destOrd="0" presId="urn:microsoft.com/office/officeart/2008/layout/BubblePictureList"/>
    <dgm:cxn modelId="{B53B20DD-B488-D44C-A1BA-7CB27FD0DFAB}" type="presParOf" srcId="{2E181296-1D0D-5D4F-8430-2D6DB422C586}" destId="{7F73DA50-BB60-5349-9AFB-EA16970098CC}" srcOrd="8" destOrd="0" presId="urn:microsoft.com/office/officeart/2008/layout/BubblePictureList"/>
    <dgm:cxn modelId="{2E4E20EB-892B-5043-92C7-6788DD48892E}" type="presParOf" srcId="{2E181296-1D0D-5D4F-8430-2D6DB422C586}" destId="{1E212779-B151-A047-96B9-CBFA444D16E9}" srcOrd="9" destOrd="0" presId="urn:microsoft.com/office/officeart/2008/layout/BubblePictureList"/>
    <dgm:cxn modelId="{E7A4FC2F-4511-4E4E-88C2-57D96EA7F749}" type="presParOf" srcId="{2E181296-1D0D-5D4F-8430-2D6DB422C586}" destId="{DE3755B3-5C20-1C40-869E-87362CB99317}" srcOrd="10" destOrd="0" presId="urn:microsoft.com/office/officeart/2008/layout/BubblePictureList"/>
    <dgm:cxn modelId="{59F32B9D-9FDD-BB4A-911F-5F457F209399}" type="presParOf" srcId="{2E181296-1D0D-5D4F-8430-2D6DB422C586}" destId="{5F4F66EE-417F-5548-95A5-5A252F6546C0}" srcOrd="11" destOrd="0" presId="urn:microsoft.com/office/officeart/2008/layout/BubblePictureList"/>
    <dgm:cxn modelId="{AC329FDB-D348-944E-88B7-0F8030A0E40C}" type="presParOf" srcId="{5F4F66EE-417F-5548-95A5-5A252F6546C0}" destId="{5989F0BD-C47B-9848-8665-121F15F79132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813D99-46C3-EF45-892A-6FD105BD9AAC}" type="doc">
      <dgm:prSet loTypeId="urn:microsoft.com/office/officeart/2005/8/layout/vList3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7434156-B756-9242-BA5A-EE63B7E78270}">
      <dgm:prSet phldrT="[Text]"/>
      <dgm:spPr/>
      <dgm:t>
        <a:bodyPr/>
        <a:lstStyle/>
        <a:p>
          <a:pPr algn="l"/>
          <a:r>
            <a:rPr lang="en-US" dirty="0" err="1"/>
            <a:t>Consumo</a:t>
          </a:r>
          <a:endParaRPr lang="en-US" dirty="0"/>
        </a:p>
      </dgm:t>
    </dgm:pt>
    <dgm:pt modelId="{FCD81A0B-7DB7-1F4B-94B2-048CF81A9E56}" type="parTrans" cxnId="{F7BFBA22-A194-0941-AA0C-0DE39E8CAEF3}">
      <dgm:prSet/>
      <dgm:spPr/>
      <dgm:t>
        <a:bodyPr/>
        <a:lstStyle/>
        <a:p>
          <a:pPr algn="l"/>
          <a:endParaRPr lang="en-US"/>
        </a:p>
      </dgm:t>
    </dgm:pt>
    <dgm:pt modelId="{91F66932-D595-8E45-9B34-CAA34648AEF2}" type="sibTrans" cxnId="{F7BFBA22-A194-0941-AA0C-0DE39E8CAEF3}">
      <dgm:prSet/>
      <dgm:spPr/>
      <dgm:t>
        <a:bodyPr/>
        <a:lstStyle/>
        <a:p>
          <a:pPr algn="l"/>
          <a:endParaRPr lang="en-US"/>
        </a:p>
      </dgm:t>
    </dgm:pt>
    <dgm:pt modelId="{7C2CD0BF-F1E8-B641-A71A-0CBB68E8F3F4}">
      <dgm:prSet phldrT="[Text]"/>
      <dgm:spPr/>
      <dgm:t>
        <a:bodyPr/>
        <a:lstStyle/>
        <a:p>
          <a:pPr algn="l"/>
          <a:r>
            <a:rPr lang="en-US" dirty="0"/>
            <a:t>C</a:t>
          </a:r>
          <a:r>
            <a:rPr lang="es-ES" dirty="0" err="1"/>
            <a:t>álculo</a:t>
          </a:r>
          <a:r>
            <a:rPr lang="es-ES" dirty="0"/>
            <a:t> de ganancias</a:t>
          </a:r>
          <a:endParaRPr lang="en-US" dirty="0"/>
        </a:p>
      </dgm:t>
    </dgm:pt>
    <dgm:pt modelId="{B4AA1A56-169B-BC4E-8A87-0511C78B4F7C}" type="parTrans" cxnId="{DB6BFEB7-5DBA-6643-BEBC-8D3933C3647E}">
      <dgm:prSet/>
      <dgm:spPr/>
      <dgm:t>
        <a:bodyPr/>
        <a:lstStyle/>
        <a:p>
          <a:pPr algn="l"/>
          <a:endParaRPr lang="en-US"/>
        </a:p>
      </dgm:t>
    </dgm:pt>
    <dgm:pt modelId="{6F00BEB7-D8A0-C941-8E9C-1DE457C79B13}" type="sibTrans" cxnId="{DB6BFEB7-5DBA-6643-BEBC-8D3933C3647E}">
      <dgm:prSet/>
      <dgm:spPr/>
      <dgm:t>
        <a:bodyPr/>
        <a:lstStyle/>
        <a:p>
          <a:pPr algn="l"/>
          <a:endParaRPr lang="en-US"/>
        </a:p>
      </dgm:t>
    </dgm:pt>
    <dgm:pt modelId="{7BE156D9-07C3-044C-AC47-890025D2121C}">
      <dgm:prSet phldrT="[Text]"/>
      <dgm:spPr/>
      <dgm:t>
        <a:bodyPr/>
        <a:lstStyle/>
        <a:p>
          <a:pPr algn="l"/>
          <a:r>
            <a:rPr lang="en-US" dirty="0" err="1"/>
            <a:t>Ahorro</a:t>
          </a:r>
          <a:endParaRPr lang="en-US" dirty="0"/>
        </a:p>
      </dgm:t>
    </dgm:pt>
    <dgm:pt modelId="{38CCA6E0-989D-164C-96F7-3702B393BF33}" type="parTrans" cxnId="{5BAC6031-702C-8C48-9014-98C1E295DA40}">
      <dgm:prSet/>
      <dgm:spPr/>
      <dgm:t>
        <a:bodyPr/>
        <a:lstStyle/>
        <a:p>
          <a:pPr algn="l"/>
          <a:endParaRPr lang="en-US"/>
        </a:p>
      </dgm:t>
    </dgm:pt>
    <dgm:pt modelId="{632A4924-EAF4-254E-A2B9-A64F1FE95DEB}" type="sibTrans" cxnId="{5BAC6031-702C-8C48-9014-98C1E295DA40}">
      <dgm:prSet/>
      <dgm:spPr/>
      <dgm:t>
        <a:bodyPr/>
        <a:lstStyle/>
        <a:p>
          <a:pPr algn="l"/>
          <a:endParaRPr lang="en-US"/>
        </a:p>
      </dgm:t>
    </dgm:pt>
    <dgm:pt modelId="{101E8C33-2E38-8540-B29F-DAE20538522E}">
      <dgm:prSet phldrT="[Text]"/>
      <dgm:spPr/>
      <dgm:t>
        <a:bodyPr/>
        <a:lstStyle/>
        <a:p>
          <a:pPr algn="l"/>
          <a:r>
            <a:rPr lang="en-US" dirty="0" err="1"/>
            <a:t>Contabilidad</a:t>
          </a:r>
          <a:r>
            <a:rPr lang="en-US" dirty="0"/>
            <a:t> b</a:t>
          </a:r>
          <a:r>
            <a:rPr lang="es-ES" dirty="0" err="1"/>
            <a:t>ásica</a:t>
          </a:r>
          <a:endParaRPr lang="en-US" dirty="0"/>
        </a:p>
      </dgm:t>
    </dgm:pt>
    <dgm:pt modelId="{BFDA1BC3-A53D-A045-A8EE-5E1E959E0F0D}" type="parTrans" cxnId="{B42979E3-0F88-404D-91F9-431DAF1607BE}">
      <dgm:prSet/>
      <dgm:spPr/>
      <dgm:t>
        <a:bodyPr/>
        <a:lstStyle/>
        <a:p>
          <a:pPr algn="l"/>
          <a:endParaRPr lang="en-US"/>
        </a:p>
      </dgm:t>
    </dgm:pt>
    <dgm:pt modelId="{9E2BB508-5C2A-2B4E-9D96-B501680A12B4}" type="sibTrans" cxnId="{B42979E3-0F88-404D-91F9-431DAF1607BE}">
      <dgm:prSet/>
      <dgm:spPr/>
      <dgm:t>
        <a:bodyPr/>
        <a:lstStyle/>
        <a:p>
          <a:pPr algn="l"/>
          <a:endParaRPr lang="en-US"/>
        </a:p>
      </dgm:t>
    </dgm:pt>
    <dgm:pt modelId="{E1027FDB-C413-B246-A1F8-E4917E499A70}" type="pres">
      <dgm:prSet presAssocID="{AA813D99-46C3-EF45-892A-6FD105BD9AAC}" presName="linearFlow" presStyleCnt="0">
        <dgm:presLayoutVars>
          <dgm:dir/>
          <dgm:resizeHandles val="exact"/>
        </dgm:presLayoutVars>
      </dgm:prSet>
      <dgm:spPr/>
    </dgm:pt>
    <dgm:pt modelId="{EA43EAEE-EA16-0745-BA6C-3510A1E5FD84}" type="pres">
      <dgm:prSet presAssocID="{B7434156-B756-9242-BA5A-EE63B7E78270}" presName="composite" presStyleCnt="0"/>
      <dgm:spPr/>
    </dgm:pt>
    <dgm:pt modelId="{C3C41314-7ECE-6E41-95E3-1BBCE90882C1}" type="pres">
      <dgm:prSet presAssocID="{B7434156-B756-9242-BA5A-EE63B7E78270}" presName="imgShp" presStyleLbl="fgImgPlace1" presStyleIdx="0" presStyleCnt="4"/>
      <dgm:spPr/>
    </dgm:pt>
    <dgm:pt modelId="{0A1B91B5-969F-9F42-BE72-F7C1A7A947EA}" type="pres">
      <dgm:prSet presAssocID="{B7434156-B756-9242-BA5A-EE63B7E78270}" presName="txShp" presStyleLbl="node1" presStyleIdx="0" presStyleCnt="4">
        <dgm:presLayoutVars>
          <dgm:bulletEnabled val="1"/>
        </dgm:presLayoutVars>
      </dgm:prSet>
      <dgm:spPr/>
    </dgm:pt>
    <dgm:pt modelId="{47E77517-9777-DF48-9D30-9153CA04F92C}" type="pres">
      <dgm:prSet presAssocID="{91F66932-D595-8E45-9B34-CAA34648AEF2}" presName="spacing" presStyleCnt="0"/>
      <dgm:spPr/>
    </dgm:pt>
    <dgm:pt modelId="{51196405-F6A9-8D4F-BA40-09A9909C00D6}" type="pres">
      <dgm:prSet presAssocID="{7BE156D9-07C3-044C-AC47-890025D2121C}" presName="composite" presStyleCnt="0"/>
      <dgm:spPr/>
    </dgm:pt>
    <dgm:pt modelId="{FCEA7A29-24DA-9C41-BD76-6A19D0D7D3F4}" type="pres">
      <dgm:prSet presAssocID="{7BE156D9-07C3-044C-AC47-890025D2121C}" presName="imgShp" presStyleLbl="fgImgPlace1" presStyleIdx="1" presStyleCnt="4"/>
      <dgm:spPr/>
    </dgm:pt>
    <dgm:pt modelId="{51FA55F7-7ADD-ED47-BA4C-FBFF903F004E}" type="pres">
      <dgm:prSet presAssocID="{7BE156D9-07C3-044C-AC47-890025D2121C}" presName="txShp" presStyleLbl="node1" presStyleIdx="1" presStyleCnt="4">
        <dgm:presLayoutVars>
          <dgm:bulletEnabled val="1"/>
        </dgm:presLayoutVars>
      </dgm:prSet>
      <dgm:spPr/>
    </dgm:pt>
    <dgm:pt modelId="{7A468B70-8229-5749-BFC5-AEF215F2335D}" type="pres">
      <dgm:prSet presAssocID="{632A4924-EAF4-254E-A2B9-A64F1FE95DEB}" presName="spacing" presStyleCnt="0"/>
      <dgm:spPr/>
    </dgm:pt>
    <dgm:pt modelId="{411BD364-AC90-964C-880E-39AAFB420350}" type="pres">
      <dgm:prSet presAssocID="{101E8C33-2E38-8540-B29F-DAE20538522E}" presName="composite" presStyleCnt="0"/>
      <dgm:spPr/>
    </dgm:pt>
    <dgm:pt modelId="{9EC6DBFF-EE27-6C48-9805-37E98C66B4FD}" type="pres">
      <dgm:prSet presAssocID="{101E8C33-2E38-8540-B29F-DAE20538522E}" presName="imgShp" presStyleLbl="fgImgPlace1" presStyleIdx="2" presStyleCnt="4"/>
      <dgm:spPr/>
    </dgm:pt>
    <dgm:pt modelId="{5C9C2891-0A81-D340-A13A-31A765D5A483}" type="pres">
      <dgm:prSet presAssocID="{101E8C33-2E38-8540-B29F-DAE20538522E}" presName="txShp" presStyleLbl="node1" presStyleIdx="2" presStyleCnt="4">
        <dgm:presLayoutVars>
          <dgm:bulletEnabled val="1"/>
        </dgm:presLayoutVars>
      </dgm:prSet>
      <dgm:spPr/>
    </dgm:pt>
    <dgm:pt modelId="{7D326004-9125-FC43-91D8-0C093CDF7A43}" type="pres">
      <dgm:prSet presAssocID="{9E2BB508-5C2A-2B4E-9D96-B501680A12B4}" presName="spacing" presStyleCnt="0"/>
      <dgm:spPr/>
    </dgm:pt>
    <dgm:pt modelId="{752EBFA3-FEB2-2A42-866F-695D42EC6508}" type="pres">
      <dgm:prSet presAssocID="{7C2CD0BF-F1E8-B641-A71A-0CBB68E8F3F4}" presName="composite" presStyleCnt="0"/>
      <dgm:spPr/>
    </dgm:pt>
    <dgm:pt modelId="{A3DA85B8-1C23-8041-8262-C5BC50DFF07D}" type="pres">
      <dgm:prSet presAssocID="{7C2CD0BF-F1E8-B641-A71A-0CBB68E8F3F4}" presName="imgShp" presStyleLbl="fgImgPlace1" presStyleIdx="3" presStyleCnt="4"/>
      <dgm:spPr/>
    </dgm:pt>
    <dgm:pt modelId="{473CE1A1-6B99-E142-A472-1A63DBD37D2E}" type="pres">
      <dgm:prSet presAssocID="{7C2CD0BF-F1E8-B641-A71A-0CBB68E8F3F4}" presName="txShp" presStyleLbl="node1" presStyleIdx="3" presStyleCnt="4">
        <dgm:presLayoutVars>
          <dgm:bulletEnabled val="1"/>
        </dgm:presLayoutVars>
      </dgm:prSet>
      <dgm:spPr/>
    </dgm:pt>
  </dgm:ptLst>
  <dgm:cxnLst>
    <dgm:cxn modelId="{777A581B-F53E-FA40-85BE-E4838E200305}" type="presOf" srcId="{7C2CD0BF-F1E8-B641-A71A-0CBB68E8F3F4}" destId="{473CE1A1-6B99-E142-A472-1A63DBD37D2E}" srcOrd="0" destOrd="0" presId="urn:microsoft.com/office/officeart/2005/8/layout/vList3"/>
    <dgm:cxn modelId="{F7BFBA22-A194-0941-AA0C-0DE39E8CAEF3}" srcId="{AA813D99-46C3-EF45-892A-6FD105BD9AAC}" destId="{B7434156-B756-9242-BA5A-EE63B7E78270}" srcOrd="0" destOrd="0" parTransId="{FCD81A0B-7DB7-1F4B-94B2-048CF81A9E56}" sibTransId="{91F66932-D595-8E45-9B34-CAA34648AEF2}"/>
    <dgm:cxn modelId="{5BAC6031-702C-8C48-9014-98C1E295DA40}" srcId="{AA813D99-46C3-EF45-892A-6FD105BD9AAC}" destId="{7BE156D9-07C3-044C-AC47-890025D2121C}" srcOrd="1" destOrd="0" parTransId="{38CCA6E0-989D-164C-96F7-3702B393BF33}" sibTransId="{632A4924-EAF4-254E-A2B9-A64F1FE95DEB}"/>
    <dgm:cxn modelId="{5D5D7838-5EC4-F247-8BD8-D05D292265EC}" type="presOf" srcId="{7BE156D9-07C3-044C-AC47-890025D2121C}" destId="{51FA55F7-7ADD-ED47-BA4C-FBFF903F004E}" srcOrd="0" destOrd="0" presId="urn:microsoft.com/office/officeart/2005/8/layout/vList3"/>
    <dgm:cxn modelId="{B025D861-FD79-664F-B11D-BD02605C7892}" type="presOf" srcId="{101E8C33-2E38-8540-B29F-DAE20538522E}" destId="{5C9C2891-0A81-D340-A13A-31A765D5A483}" srcOrd="0" destOrd="0" presId="urn:microsoft.com/office/officeart/2005/8/layout/vList3"/>
    <dgm:cxn modelId="{B47FA3AD-000F-1142-B7A0-6ADB963309FE}" type="presOf" srcId="{AA813D99-46C3-EF45-892A-6FD105BD9AAC}" destId="{E1027FDB-C413-B246-A1F8-E4917E499A70}" srcOrd="0" destOrd="0" presId="urn:microsoft.com/office/officeart/2005/8/layout/vList3"/>
    <dgm:cxn modelId="{DB6BFEB7-5DBA-6643-BEBC-8D3933C3647E}" srcId="{AA813D99-46C3-EF45-892A-6FD105BD9AAC}" destId="{7C2CD0BF-F1E8-B641-A71A-0CBB68E8F3F4}" srcOrd="3" destOrd="0" parTransId="{B4AA1A56-169B-BC4E-8A87-0511C78B4F7C}" sibTransId="{6F00BEB7-D8A0-C941-8E9C-1DE457C79B13}"/>
    <dgm:cxn modelId="{B42979E3-0F88-404D-91F9-431DAF1607BE}" srcId="{AA813D99-46C3-EF45-892A-6FD105BD9AAC}" destId="{101E8C33-2E38-8540-B29F-DAE20538522E}" srcOrd="2" destOrd="0" parTransId="{BFDA1BC3-A53D-A045-A8EE-5E1E959E0F0D}" sibTransId="{9E2BB508-5C2A-2B4E-9D96-B501680A12B4}"/>
    <dgm:cxn modelId="{5313EAE9-0B24-F249-9315-1FC05955E12C}" type="presOf" srcId="{B7434156-B756-9242-BA5A-EE63B7E78270}" destId="{0A1B91B5-969F-9F42-BE72-F7C1A7A947EA}" srcOrd="0" destOrd="0" presId="urn:microsoft.com/office/officeart/2005/8/layout/vList3"/>
    <dgm:cxn modelId="{2927CC4E-8567-874A-A51A-6ED36F97B2E3}" type="presParOf" srcId="{E1027FDB-C413-B246-A1F8-E4917E499A70}" destId="{EA43EAEE-EA16-0745-BA6C-3510A1E5FD84}" srcOrd="0" destOrd="0" presId="urn:microsoft.com/office/officeart/2005/8/layout/vList3"/>
    <dgm:cxn modelId="{C14CF3C9-7159-EC41-8DA0-CEA1BCF0EE3C}" type="presParOf" srcId="{EA43EAEE-EA16-0745-BA6C-3510A1E5FD84}" destId="{C3C41314-7ECE-6E41-95E3-1BBCE90882C1}" srcOrd="0" destOrd="0" presId="urn:microsoft.com/office/officeart/2005/8/layout/vList3"/>
    <dgm:cxn modelId="{235B2230-744D-0C43-9D81-310B4F144A7D}" type="presParOf" srcId="{EA43EAEE-EA16-0745-BA6C-3510A1E5FD84}" destId="{0A1B91B5-969F-9F42-BE72-F7C1A7A947EA}" srcOrd="1" destOrd="0" presId="urn:microsoft.com/office/officeart/2005/8/layout/vList3"/>
    <dgm:cxn modelId="{B8178122-E016-B24E-AA49-369538536BF9}" type="presParOf" srcId="{E1027FDB-C413-B246-A1F8-E4917E499A70}" destId="{47E77517-9777-DF48-9D30-9153CA04F92C}" srcOrd="1" destOrd="0" presId="urn:microsoft.com/office/officeart/2005/8/layout/vList3"/>
    <dgm:cxn modelId="{477BB1FC-302B-E847-A3F4-3A422A2CF968}" type="presParOf" srcId="{E1027FDB-C413-B246-A1F8-E4917E499A70}" destId="{51196405-F6A9-8D4F-BA40-09A9909C00D6}" srcOrd="2" destOrd="0" presId="urn:microsoft.com/office/officeart/2005/8/layout/vList3"/>
    <dgm:cxn modelId="{A5D3D669-797B-1B43-A7F6-4693DB6BEAA8}" type="presParOf" srcId="{51196405-F6A9-8D4F-BA40-09A9909C00D6}" destId="{FCEA7A29-24DA-9C41-BD76-6A19D0D7D3F4}" srcOrd="0" destOrd="0" presId="urn:microsoft.com/office/officeart/2005/8/layout/vList3"/>
    <dgm:cxn modelId="{F00A56D1-8393-0C4F-BAC2-A20750AC11A0}" type="presParOf" srcId="{51196405-F6A9-8D4F-BA40-09A9909C00D6}" destId="{51FA55F7-7ADD-ED47-BA4C-FBFF903F004E}" srcOrd="1" destOrd="0" presId="urn:microsoft.com/office/officeart/2005/8/layout/vList3"/>
    <dgm:cxn modelId="{B990D9D0-A79E-A343-B1FC-F3A368E296B7}" type="presParOf" srcId="{E1027FDB-C413-B246-A1F8-E4917E499A70}" destId="{7A468B70-8229-5749-BFC5-AEF215F2335D}" srcOrd="3" destOrd="0" presId="urn:microsoft.com/office/officeart/2005/8/layout/vList3"/>
    <dgm:cxn modelId="{76584201-4637-3A4A-AC67-5C2CB4F3C092}" type="presParOf" srcId="{E1027FDB-C413-B246-A1F8-E4917E499A70}" destId="{411BD364-AC90-964C-880E-39AAFB420350}" srcOrd="4" destOrd="0" presId="urn:microsoft.com/office/officeart/2005/8/layout/vList3"/>
    <dgm:cxn modelId="{05CB75C8-560B-9447-8500-C6B4377976D5}" type="presParOf" srcId="{411BD364-AC90-964C-880E-39AAFB420350}" destId="{9EC6DBFF-EE27-6C48-9805-37E98C66B4FD}" srcOrd="0" destOrd="0" presId="urn:microsoft.com/office/officeart/2005/8/layout/vList3"/>
    <dgm:cxn modelId="{DFB2EE4D-1D8C-1F4E-82A5-58066481B8F6}" type="presParOf" srcId="{411BD364-AC90-964C-880E-39AAFB420350}" destId="{5C9C2891-0A81-D340-A13A-31A765D5A483}" srcOrd="1" destOrd="0" presId="urn:microsoft.com/office/officeart/2005/8/layout/vList3"/>
    <dgm:cxn modelId="{0105C3B8-66EC-9247-B42A-EC6511170B2C}" type="presParOf" srcId="{E1027FDB-C413-B246-A1F8-E4917E499A70}" destId="{7D326004-9125-FC43-91D8-0C093CDF7A43}" srcOrd="5" destOrd="0" presId="urn:microsoft.com/office/officeart/2005/8/layout/vList3"/>
    <dgm:cxn modelId="{C5C7EB88-7255-F746-8952-8C6CFF1ECE04}" type="presParOf" srcId="{E1027FDB-C413-B246-A1F8-E4917E499A70}" destId="{752EBFA3-FEB2-2A42-866F-695D42EC6508}" srcOrd="6" destOrd="0" presId="urn:microsoft.com/office/officeart/2005/8/layout/vList3"/>
    <dgm:cxn modelId="{D0833E19-3BC1-3746-BCCF-4F570984D542}" type="presParOf" srcId="{752EBFA3-FEB2-2A42-866F-695D42EC6508}" destId="{A3DA85B8-1C23-8041-8262-C5BC50DFF07D}" srcOrd="0" destOrd="0" presId="urn:microsoft.com/office/officeart/2005/8/layout/vList3"/>
    <dgm:cxn modelId="{15B0E62D-2B6F-4F46-B520-BAA4A4541080}" type="presParOf" srcId="{752EBFA3-FEB2-2A42-866F-695D42EC6508}" destId="{473CE1A1-6B99-E142-A472-1A63DBD37D2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813D99-46C3-EF45-892A-6FD105BD9AAC}" type="doc">
      <dgm:prSet loTypeId="urn:microsoft.com/office/officeart/2005/8/layout/vList3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A5FF26F-B0E5-2D45-8824-E451660C9FE9}">
      <dgm:prSet/>
      <dgm:spPr>
        <a:xfrm>
          <a:off x="449679" y="325743"/>
          <a:ext cx="8027305" cy="651825"/>
        </a:xfrm>
      </dgm:spPr>
      <dgm:t>
        <a:bodyPr/>
        <a:lstStyle/>
        <a:p>
          <a:pPr rtl="0"/>
          <a:r>
            <a:rPr lang="es-ES_tradnl" noProof="0" dirty="0">
              <a:latin typeface="Arial"/>
              <a:ea typeface="+mn-ea"/>
              <a:cs typeface="+mn-cs"/>
            </a:rPr>
            <a:t>Mantener</a:t>
          </a:r>
          <a:r>
            <a:rPr lang="es-ES_tradnl" baseline="0" noProof="0" dirty="0">
              <a:latin typeface="Arial"/>
              <a:ea typeface="+mn-ea"/>
              <a:cs typeface="+mn-cs"/>
            </a:rPr>
            <a:t> dos</a:t>
          </a:r>
          <a:r>
            <a:rPr lang="es-ES_tradnl" noProof="0" dirty="0">
              <a:latin typeface="Arial"/>
              <a:ea typeface="+mn-ea"/>
              <a:cs typeface="+mn-cs"/>
            </a:rPr>
            <a:t> “cajones” – negocio y hogar</a:t>
          </a:r>
        </a:p>
      </dgm:t>
    </dgm:pt>
    <dgm:pt modelId="{27D01670-5033-2E43-BEA2-43C20CE15F49}" type="parTrans" cxnId="{3809B5CB-97C6-CC4E-B0E9-6D101DC4600B}">
      <dgm:prSet/>
      <dgm:spPr/>
      <dgm:t>
        <a:bodyPr/>
        <a:lstStyle/>
        <a:p>
          <a:endParaRPr lang="en-US"/>
        </a:p>
      </dgm:t>
    </dgm:pt>
    <dgm:pt modelId="{9B176537-F8B4-9F45-A3A8-20FB26FDB190}" type="sibTrans" cxnId="{3809B5CB-97C6-CC4E-B0E9-6D101DC4600B}">
      <dgm:prSet/>
      <dgm:spPr/>
      <dgm:t>
        <a:bodyPr/>
        <a:lstStyle/>
        <a:p>
          <a:endParaRPr lang="en-US"/>
        </a:p>
      </dgm:t>
    </dgm:pt>
    <dgm:pt modelId="{B6F0B144-3962-9640-BC83-A8903BCF6866}">
      <dgm:prSet/>
      <dgm:spPr>
        <a:xfrm>
          <a:off x="674064" y="1303945"/>
          <a:ext cx="7772229" cy="651239"/>
        </a:xfrm>
      </dgm:spPr>
      <dgm:t>
        <a:bodyPr/>
        <a:lstStyle/>
        <a:p>
          <a:pPr rtl="0"/>
          <a:r>
            <a:rPr lang="es-ES_tradnl" noProof="0" dirty="0">
              <a:latin typeface="Arial"/>
              <a:ea typeface="+mn-ea"/>
              <a:cs typeface="+mn-cs"/>
            </a:rPr>
            <a:t>  Pagarse</a:t>
          </a:r>
          <a:r>
            <a:rPr lang="es-ES_tradnl" baseline="0" noProof="0" dirty="0">
              <a:latin typeface="Arial"/>
              <a:ea typeface="+mn-ea"/>
              <a:cs typeface="+mn-cs"/>
            </a:rPr>
            <a:t> un salario semanal</a:t>
          </a:r>
          <a:endParaRPr lang="es-ES_tradnl" noProof="0" dirty="0">
            <a:latin typeface="Arial"/>
            <a:ea typeface="+mn-ea"/>
            <a:cs typeface="+mn-cs"/>
          </a:endParaRPr>
        </a:p>
      </dgm:t>
    </dgm:pt>
    <dgm:pt modelId="{926E1E2F-9B4F-354C-892C-1B775A3A71AC}" type="parTrans" cxnId="{41FDCEA4-6222-394A-8148-C0BF4E0BA290}">
      <dgm:prSet/>
      <dgm:spPr/>
      <dgm:t>
        <a:bodyPr/>
        <a:lstStyle/>
        <a:p>
          <a:endParaRPr lang="en-US"/>
        </a:p>
      </dgm:t>
    </dgm:pt>
    <dgm:pt modelId="{3050F306-F914-4E4B-B216-DD7C8CB7260B}" type="sibTrans" cxnId="{41FDCEA4-6222-394A-8148-C0BF4E0BA290}">
      <dgm:prSet/>
      <dgm:spPr/>
      <dgm:t>
        <a:bodyPr/>
        <a:lstStyle/>
        <a:p>
          <a:endParaRPr lang="en-US"/>
        </a:p>
      </dgm:t>
    </dgm:pt>
    <dgm:pt modelId="{C1B9E2E5-BA02-E247-9D0C-E432D9E0F983}">
      <dgm:prSet/>
      <dgm:spPr>
        <a:xfrm>
          <a:off x="823385" y="2281560"/>
          <a:ext cx="7653598" cy="651825"/>
        </a:xfrm>
      </dgm:spPr>
      <dgm:t>
        <a:bodyPr/>
        <a:lstStyle/>
        <a:p>
          <a:pPr rtl="0"/>
          <a:r>
            <a:rPr lang="es-ES_tradnl" noProof="0" dirty="0">
              <a:latin typeface="Arial"/>
              <a:ea typeface="+mn-ea"/>
              <a:cs typeface="+mn-cs"/>
            </a:rPr>
            <a:t>Pagar dinero</a:t>
          </a:r>
          <a:r>
            <a:rPr lang="es-ES_tradnl" baseline="0" noProof="0" dirty="0">
              <a:latin typeface="Arial"/>
              <a:ea typeface="+mn-ea"/>
              <a:cs typeface="+mn-cs"/>
            </a:rPr>
            <a:t> “prestado” del negocio</a:t>
          </a:r>
          <a:endParaRPr lang="es-ES_tradnl" noProof="0" dirty="0">
            <a:latin typeface="Arial"/>
            <a:ea typeface="+mn-ea"/>
            <a:cs typeface="+mn-cs"/>
          </a:endParaRPr>
        </a:p>
      </dgm:t>
    </dgm:pt>
    <dgm:pt modelId="{4E54E4A4-1B4A-814D-A096-B0BD56AA0FFB}" type="parTrans" cxnId="{4A09A401-17D8-7843-9E45-CEE33CA5CFDE}">
      <dgm:prSet/>
      <dgm:spPr/>
      <dgm:t>
        <a:bodyPr/>
        <a:lstStyle/>
        <a:p>
          <a:endParaRPr lang="en-US"/>
        </a:p>
      </dgm:t>
    </dgm:pt>
    <dgm:pt modelId="{93A392EC-2C4A-B240-9C6B-EF5E46C48431}" type="sibTrans" cxnId="{4A09A401-17D8-7843-9E45-CEE33CA5CFDE}">
      <dgm:prSet/>
      <dgm:spPr/>
      <dgm:t>
        <a:bodyPr/>
        <a:lstStyle/>
        <a:p>
          <a:endParaRPr lang="en-US"/>
        </a:p>
      </dgm:t>
    </dgm:pt>
    <dgm:pt modelId="{E359A4DD-F8BB-3946-B081-AADB862A961D}">
      <dgm:prSet/>
      <dgm:spPr>
        <a:xfrm>
          <a:off x="449679" y="3259468"/>
          <a:ext cx="8027305" cy="651825"/>
        </a:xfrm>
      </dgm:spPr>
      <dgm:t>
        <a:bodyPr/>
        <a:lstStyle/>
        <a:p>
          <a:pPr rtl="0"/>
          <a:r>
            <a:rPr lang="es-ES_tradnl" noProof="0" dirty="0">
              <a:latin typeface="Arial"/>
              <a:ea typeface="+mn-ea"/>
              <a:cs typeface="+mn-cs"/>
            </a:rPr>
            <a:t>Sólo otorgar</a:t>
          </a:r>
          <a:r>
            <a:rPr lang="es-ES_tradnl" baseline="0" noProof="0" dirty="0">
              <a:latin typeface="Arial"/>
              <a:ea typeface="+mn-ea"/>
              <a:cs typeface="+mn-cs"/>
            </a:rPr>
            <a:t> crédito a clientes sin deudas</a:t>
          </a:r>
          <a:endParaRPr lang="es-ES_tradnl" noProof="0" dirty="0">
            <a:latin typeface="Arial"/>
            <a:ea typeface="+mn-ea"/>
            <a:cs typeface="+mn-cs"/>
          </a:endParaRPr>
        </a:p>
      </dgm:t>
    </dgm:pt>
    <dgm:pt modelId="{30DDC9CE-F9FB-E44C-BB80-F72217687579}" type="parTrans" cxnId="{F0314E1E-4EEA-434D-AAD6-E904200F9FEA}">
      <dgm:prSet/>
      <dgm:spPr/>
      <dgm:t>
        <a:bodyPr/>
        <a:lstStyle/>
        <a:p>
          <a:endParaRPr lang="en-US"/>
        </a:p>
      </dgm:t>
    </dgm:pt>
    <dgm:pt modelId="{E88101B6-845B-2B4F-B243-B9708C9D5EB4}" type="sibTrans" cxnId="{F0314E1E-4EEA-434D-AAD6-E904200F9FEA}">
      <dgm:prSet/>
      <dgm:spPr/>
      <dgm:t>
        <a:bodyPr/>
        <a:lstStyle/>
        <a:p>
          <a:endParaRPr lang="en-US"/>
        </a:p>
      </dgm:t>
    </dgm:pt>
    <dgm:pt modelId="{E1027FDB-C413-B246-A1F8-E4917E499A70}" type="pres">
      <dgm:prSet presAssocID="{AA813D99-46C3-EF45-892A-6FD105BD9AAC}" presName="linearFlow" presStyleCnt="0">
        <dgm:presLayoutVars>
          <dgm:dir/>
          <dgm:resizeHandles val="exact"/>
        </dgm:presLayoutVars>
      </dgm:prSet>
      <dgm:spPr/>
    </dgm:pt>
    <dgm:pt modelId="{B2C427A6-E4D2-1D45-A61B-6CC59C3340C1}" type="pres">
      <dgm:prSet presAssocID="{EA5FF26F-B0E5-2D45-8824-E451660C9FE9}" presName="composite" presStyleCnt="0"/>
      <dgm:spPr/>
    </dgm:pt>
    <dgm:pt modelId="{0190C758-7D6C-4B40-8DCD-93AA248A880E}" type="pres">
      <dgm:prSet presAssocID="{EA5FF26F-B0E5-2D45-8824-E451660C9FE9}" presName="imgShp" presStyleLbl="fgImgPlace1" presStyleIdx="0" presStyleCnt="4"/>
      <dgm:spPr/>
    </dgm:pt>
    <dgm:pt modelId="{0F6DB021-6463-CE4E-9C93-9A39A77CDC93}" type="pres">
      <dgm:prSet presAssocID="{EA5FF26F-B0E5-2D45-8824-E451660C9FE9}" presName="txShp" presStyleLbl="node1" presStyleIdx="0" presStyleCnt="4" custLinFactNeighborX="788">
        <dgm:presLayoutVars>
          <dgm:bulletEnabled val="1"/>
        </dgm:presLayoutVars>
      </dgm:prSet>
      <dgm:spPr/>
    </dgm:pt>
    <dgm:pt modelId="{296E773A-F202-3344-A8EE-6DF82154621F}" type="pres">
      <dgm:prSet presAssocID="{9B176537-F8B4-9F45-A3A8-20FB26FDB190}" presName="spacing" presStyleCnt="0"/>
      <dgm:spPr/>
    </dgm:pt>
    <dgm:pt modelId="{67E0AD99-139D-0043-8460-6748F66442A4}" type="pres">
      <dgm:prSet presAssocID="{B6F0B144-3962-9640-BC83-A8903BCF6866}" presName="composite" presStyleCnt="0"/>
      <dgm:spPr/>
    </dgm:pt>
    <dgm:pt modelId="{F459ED5C-D501-2D49-B1E3-C88A08FFF66C}" type="pres">
      <dgm:prSet presAssocID="{B6F0B144-3962-9640-BC83-A8903BCF6866}" presName="imgShp" presStyleLbl="fgImgPlace1" presStyleIdx="1" presStyleCnt="4"/>
      <dgm:spPr/>
    </dgm:pt>
    <dgm:pt modelId="{E435B673-024A-5142-9216-D4FBFC643F6A}" type="pres">
      <dgm:prSet presAssocID="{B6F0B144-3962-9640-BC83-A8903BCF6866}" presName="txShp" presStyleLbl="node1" presStyleIdx="1" presStyleCnt="4">
        <dgm:presLayoutVars>
          <dgm:bulletEnabled val="1"/>
        </dgm:presLayoutVars>
      </dgm:prSet>
      <dgm:spPr/>
    </dgm:pt>
    <dgm:pt modelId="{10917132-9161-A84B-90FB-AC21E8F0C033}" type="pres">
      <dgm:prSet presAssocID="{3050F306-F914-4E4B-B216-DD7C8CB7260B}" presName="spacing" presStyleCnt="0"/>
      <dgm:spPr/>
    </dgm:pt>
    <dgm:pt modelId="{3DD1A0FA-C134-034A-96E6-C18CE2BF7BCA}" type="pres">
      <dgm:prSet presAssocID="{C1B9E2E5-BA02-E247-9D0C-E432D9E0F983}" presName="composite" presStyleCnt="0"/>
      <dgm:spPr/>
    </dgm:pt>
    <dgm:pt modelId="{3B472CDB-E41E-DD42-917C-E8361C48E94F}" type="pres">
      <dgm:prSet presAssocID="{C1B9E2E5-BA02-E247-9D0C-E432D9E0F983}" presName="imgShp" presStyleLbl="fgImgPlace1" presStyleIdx="2" presStyleCnt="4"/>
      <dgm:spPr/>
    </dgm:pt>
    <dgm:pt modelId="{A95D7E60-05E4-9C4A-8543-317528879061}" type="pres">
      <dgm:prSet presAssocID="{C1B9E2E5-BA02-E247-9D0C-E432D9E0F983}" presName="txShp" presStyleLbl="node1" presStyleIdx="2" presStyleCnt="4">
        <dgm:presLayoutVars>
          <dgm:bulletEnabled val="1"/>
        </dgm:presLayoutVars>
      </dgm:prSet>
      <dgm:spPr/>
    </dgm:pt>
    <dgm:pt modelId="{C6621166-D4BF-B441-ABF4-72D995F3E4AB}" type="pres">
      <dgm:prSet presAssocID="{93A392EC-2C4A-B240-9C6B-EF5E46C48431}" presName="spacing" presStyleCnt="0"/>
      <dgm:spPr/>
    </dgm:pt>
    <dgm:pt modelId="{E6125D60-8822-3249-A94B-5AF757FF0B8D}" type="pres">
      <dgm:prSet presAssocID="{E359A4DD-F8BB-3946-B081-AADB862A961D}" presName="composite" presStyleCnt="0"/>
      <dgm:spPr/>
    </dgm:pt>
    <dgm:pt modelId="{3971BF28-537E-7047-9F09-EC9131A88B4C}" type="pres">
      <dgm:prSet presAssocID="{E359A4DD-F8BB-3946-B081-AADB862A961D}" presName="imgShp" presStyleLbl="fgImgPlace1" presStyleIdx="3" presStyleCnt="4"/>
      <dgm:spPr/>
    </dgm:pt>
    <dgm:pt modelId="{38AD0747-B9A2-3045-9FDC-CC2EEC400C37}" type="pres">
      <dgm:prSet presAssocID="{E359A4DD-F8BB-3946-B081-AADB862A961D}" presName="txShp" presStyleLbl="node1" presStyleIdx="3" presStyleCnt="4">
        <dgm:presLayoutVars>
          <dgm:bulletEnabled val="1"/>
        </dgm:presLayoutVars>
      </dgm:prSet>
      <dgm:spPr/>
    </dgm:pt>
  </dgm:ptLst>
  <dgm:cxnLst>
    <dgm:cxn modelId="{4A09A401-17D8-7843-9E45-CEE33CA5CFDE}" srcId="{AA813D99-46C3-EF45-892A-6FD105BD9AAC}" destId="{C1B9E2E5-BA02-E247-9D0C-E432D9E0F983}" srcOrd="2" destOrd="0" parTransId="{4E54E4A4-1B4A-814D-A096-B0BD56AA0FFB}" sibTransId="{93A392EC-2C4A-B240-9C6B-EF5E46C48431}"/>
    <dgm:cxn modelId="{F2A44019-FBFB-8642-90CE-EE1DB40ACDFA}" type="presOf" srcId="{E359A4DD-F8BB-3946-B081-AADB862A961D}" destId="{38AD0747-B9A2-3045-9FDC-CC2EEC400C37}" srcOrd="0" destOrd="0" presId="urn:microsoft.com/office/officeart/2005/8/layout/vList3"/>
    <dgm:cxn modelId="{F0314E1E-4EEA-434D-AAD6-E904200F9FEA}" srcId="{AA813D99-46C3-EF45-892A-6FD105BD9AAC}" destId="{E359A4DD-F8BB-3946-B081-AADB862A961D}" srcOrd="3" destOrd="0" parTransId="{30DDC9CE-F9FB-E44C-BB80-F72217687579}" sibTransId="{E88101B6-845B-2B4F-B243-B9708C9D5EB4}"/>
    <dgm:cxn modelId="{083A1376-0197-1946-A455-A84F80321D87}" type="presOf" srcId="{EA5FF26F-B0E5-2D45-8824-E451660C9FE9}" destId="{0F6DB021-6463-CE4E-9C93-9A39A77CDC93}" srcOrd="0" destOrd="0" presId="urn:microsoft.com/office/officeart/2005/8/layout/vList3"/>
    <dgm:cxn modelId="{15793B9D-3D57-E645-B5FD-B2347F24CDB5}" type="presOf" srcId="{B6F0B144-3962-9640-BC83-A8903BCF6866}" destId="{E435B673-024A-5142-9216-D4FBFC643F6A}" srcOrd="0" destOrd="0" presId="urn:microsoft.com/office/officeart/2005/8/layout/vList3"/>
    <dgm:cxn modelId="{41FDCEA4-6222-394A-8148-C0BF4E0BA290}" srcId="{AA813D99-46C3-EF45-892A-6FD105BD9AAC}" destId="{B6F0B144-3962-9640-BC83-A8903BCF6866}" srcOrd="1" destOrd="0" parTransId="{926E1E2F-9B4F-354C-892C-1B775A3A71AC}" sibTransId="{3050F306-F914-4E4B-B216-DD7C8CB7260B}"/>
    <dgm:cxn modelId="{B47FA3AD-000F-1142-B7A0-6ADB963309FE}" type="presOf" srcId="{AA813D99-46C3-EF45-892A-6FD105BD9AAC}" destId="{E1027FDB-C413-B246-A1F8-E4917E499A70}" srcOrd="0" destOrd="0" presId="urn:microsoft.com/office/officeart/2005/8/layout/vList3"/>
    <dgm:cxn modelId="{3809B5CB-97C6-CC4E-B0E9-6D101DC4600B}" srcId="{AA813D99-46C3-EF45-892A-6FD105BD9AAC}" destId="{EA5FF26F-B0E5-2D45-8824-E451660C9FE9}" srcOrd="0" destOrd="0" parTransId="{27D01670-5033-2E43-BEA2-43C20CE15F49}" sibTransId="{9B176537-F8B4-9F45-A3A8-20FB26FDB190}"/>
    <dgm:cxn modelId="{7E5685D2-85DC-2F45-8ADB-2EEEEF559984}" type="presOf" srcId="{C1B9E2E5-BA02-E247-9D0C-E432D9E0F983}" destId="{A95D7E60-05E4-9C4A-8543-317528879061}" srcOrd="0" destOrd="0" presId="urn:microsoft.com/office/officeart/2005/8/layout/vList3"/>
    <dgm:cxn modelId="{81ECE339-6326-B84F-8638-86A5F7FE0D99}" type="presParOf" srcId="{E1027FDB-C413-B246-A1F8-E4917E499A70}" destId="{B2C427A6-E4D2-1D45-A61B-6CC59C3340C1}" srcOrd="0" destOrd="0" presId="urn:microsoft.com/office/officeart/2005/8/layout/vList3"/>
    <dgm:cxn modelId="{1B9DA41D-6123-2D44-8549-1D26C1699A77}" type="presParOf" srcId="{B2C427A6-E4D2-1D45-A61B-6CC59C3340C1}" destId="{0190C758-7D6C-4B40-8DCD-93AA248A880E}" srcOrd="0" destOrd="0" presId="urn:microsoft.com/office/officeart/2005/8/layout/vList3"/>
    <dgm:cxn modelId="{8F743323-C9FA-EA41-A5AA-75C29715247E}" type="presParOf" srcId="{B2C427A6-E4D2-1D45-A61B-6CC59C3340C1}" destId="{0F6DB021-6463-CE4E-9C93-9A39A77CDC93}" srcOrd="1" destOrd="0" presId="urn:microsoft.com/office/officeart/2005/8/layout/vList3"/>
    <dgm:cxn modelId="{30CF8471-653E-E640-B1D0-9BCE1FCB5CD2}" type="presParOf" srcId="{E1027FDB-C413-B246-A1F8-E4917E499A70}" destId="{296E773A-F202-3344-A8EE-6DF82154621F}" srcOrd="1" destOrd="0" presId="urn:microsoft.com/office/officeart/2005/8/layout/vList3"/>
    <dgm:cxn modelId="{880C69F7-98A2-F24F-8AF2-C2B00E434139}" type="presParOf" srcId="{E1027FDB-C413-B246-A1F8-E4917E499A70}" destId="{67E0AD99-139D-0043-8460-6748F66442A4}" srcOrd="2" destOrd="0" presId="urn:microsoft.com/office/officeart/2005/8/layout/vList3"/>
    <dgm:cxn modelId="{F03EA1A3-6807-4F46-8103-1B6897364A34}" type="presParOf" srcId="{67E0AD99-139D-0043-8460-6748F66442A4}" destId="{F459ED5C-D501-2D49-B1E3-C88A08FFF66C}" srcOrd="0" destOrd="0" presId="urn:microsoft.com/office/officeart/2005/8/layout/vList3"/>
    <dgm:cxn modelId="{7268B9AB-44BE-5149-8CA6-BB5B8A7BE3B6}" type="presParOf" srcId="{67E0AD99-139D-0043-8460-6748F66442A4}" destId="{E435B673-024A-5142-9216-D4FBFC643F6A}" srcOrd="1" destOrd="0" presId="urn:microsoft.com/office/officeart/2005/8/layout/vList3"/>
    <dgm:cxn modelId="{70CA12EE-6FFF-6E44-95DF-DED83F242344}" type="presParOf" srcId="{E1027FDB-C413-B246-A1F8-E4917E499A70}" destId="{10917132-9161-A84B-90FB-AC21E8F0C033}" srcOrd="3" destOrd="0" presId="urn:microsoft.com/office/officeart/2005/8/layout/vList3"/>
    <dgm:cxn modelId="{2BB7F3E8-88DE-5442-B125-8F4F848302B1}" type="presParOf" srcId="{E1027FDB-C413-B246-A1F8-E4917E499A70}" destId="{3DD1A0FA-C134-034A-96E6-C18CE2BF7BCA}" srcOrd="4" destOrd="0" presId="urn:microsoft.com/office/officeart/2005/8/layout/vList3"/>
    <dgm:cxn modelId="{904A505D-2E7C-CA47-A411-F7F72A23FDE9}" type="presParOf" srcId="{3DD1A0FA-C134-034A-96E6-C18CE2BF7BCA}" destId="{3B472CDB-E41E-DD42-917C-E8361C48E94F}" srcOrd="0" destOrd="0" presId="urn:microsoft.com/office/officeart/2005/8/layout/vList3"/>
    <dgm:cxn modelId="{B4CFD71E-BC68-B848-9B62-57CCA71098C0}" type="presParOf" srcId="{3DD1A0FA-C134-034A-96E6-C18CE2BF7BCA}" destId="{A95D7E60-05E4-9C4A-8543-317528879061}" srcOrd="1" destOrd="0" presId="urn:microsoft.com/office/officeart/2005/8/layout/vList3"/>
    <dgm:cxn modelId="{841797B2-BED3-E54C-A237-A4605188CC7A}" type="presParOf" srcId="{E1027FDB-C413-B246-A1F8-E4917E499A70}" destId="{C6621166-D4BF-B441-ABF4-72D995F3E4AB}" srcOrd="5" destOrd="0" presId="urn:microsoft.com/office/officeart/2005/8/layout/vList3"/>
    <dgm:cxn modelId="{0A664D00-B028-C14D-9642-21F0D06F1121}" type="presParOf" srcId="{E1027FDB-C413-B246-A1F8-E4917E499A70}" destId="{E6125D60-8822-3249-A94B-5AF757FF0B8D}" srcOrd="6" destOrd="0" presId="urn:microsoft.com/office/officeart/2005/8/layout/vList3"/>
    <dgm:cxn modelId="{8CADFECF-6F18-0B46-8FDE-03562AE8B940}" type="presParOf" srcId="{E6125D60-8822-3249-A94B-5AF757FF0B8D}" destId="{3971BF28-537E-7047-9F09-EC9131A88B4C}" srcOrd="0" destOrd="0" presId="urn:microsoft.com/office/officeart/2005/8/layout/vList3"/>
    <dgm:cxn modelId="{3112F221-7A8F-114C-8F5F-BFB2349BDB1C}" type="presParOf" srcId="{E6125D60-8822-3249-A94B-5AF757FF0B8D}" destId="{38AD0747-B9A2-3045-9FDC-CC2EEC400C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DB2E7-47E9-2342-9C06-3518A907DC33}">
      <dsp:nvSpPr>
        <dsp:cNvPr id="0" name=""/>
        <dsp:cNvSpPr/>
      </dsp:nvSpPr>
      <dsp:spPr>
        <a:xfrm>
          <a:off x="1777878" y="2007002"/>
          <a:ext cx="2126291" cy="183363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Contexto</a:t>
          </a:r>
          <a:endParaRPr lang="en-US" sz="2600" kern="1200" dirty="0"/>
        </a:p>
      </dsp:txBody>
      <dsp:txXfrm>
        <a:off x="2107872" y="2291577"/>
        <a:ext cx="1466303" cy="1264488"/>
      </dsp:txXfrm>
    </dsp:sp>
    <dsp:sp modelId="{841EEBC1-1443-634C-B523-B909B2EBE4D2}">
      <dsp:nvSpPr>
        <dsp:cNvPr id="0" name=""/>
        <dsp:cNvSpPr/>
      </dsp:nvSpPr>
      <dsp:spPr>
        <a:xfrm>
          <a:off x="1844278" y="2816749"/>
          <a:ext cx="248440" cy="2144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89341-94B9-D041-9BC7-283F680DD30F}">
      <dsp:nvSpPr>
        <dsp:cNvPr id="0" name=""/>
        <dsp:cNvSpPr/>
      </dsp:nvSpPr>
      <dsp:spPr>
        <a:xfrm>
          <a:off x="0" y="1019224"/>
          <a:ext cx="2126291" cy="183363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F1239-FE4C-FD46-BE10-D9EA3B13BC1D}">
      <dsp:nvSpPr>
        <dsp:cNvPr id="0" name=""/>
        <dsp:cNvSpPr/>
      </dsp:nvSpPr>
      <dsp:spPr>
        <a:xfrm>
          <a:off x="1448862" y="2599782"/>
          <a:ext cx="248440" cy="2144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674A3-CA4E-A749-84C1-62DC2A49C2A8}">
      <dsp:nvSpPr>
        <dsp:cNvPr id="0" name=""/>
        <dsp:cNvSpPr/>
      </dsp:nvSpPr>
      <dsp:spPr>
        <a:xfrm>
          <a:off x="3556502" y="1019224"/>
          <a:ext cx="2126291" cy="183363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3020" rIns="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Psicolog</a:t>
          </a:r>
          <a:r>
            <a:rPr lang="es-ES" sz="2600" kern="1200" dirty="0" err="1"/>
            <a:t>ías</a:t>
          </a:r>
          <a:endParaRPr lang="en-US" sz="2600" kern="1200" dirty="0"/>
        </a:p>
      </dsp:txBody>
      <dsp:txXfrm>
        <a:off x="3886496" y="1303799"/>
        <a:ext cx="1466303" cy="1264488"/>
      </dsp:txXfrm>
    </dsp:sp>
    <dsp:sp modelId="{A667389B-DF63-6243-A473-634F40BBA996}">
      <dsp:nvSpPr>
        <dsp:cNvPr id="0" name=""/>
        <dsp:cNvSpPr/>
      </dsp:nvSpPr>
      <dsp:spPr>
        <a:xfrm>
          <a:off x="5005364" y="2599782"/>
          <a:ext cx="248440" cy="2144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3F47B-F155-FE46-95C9-7C7325C5DD74}">
      <dsp:nvSpPr>
        <dsp:cNvPr id="0" name=""/>
        <dsp:cNvSpPr/>
      </dsp:nvSpPr>
      <dsp:spPr>
        <a:xfrm>
          <a:off x="5334380" y="2007002"/>
          <a:ext cx="2126291" cy="183363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6AB75-890B-BB4C-8B8D-9B54DCEA55B2}">
      <dsp:nvSpPr>
        <dsp:cNvPr id="0" name=""/>
        <dsp:cNvSpPr/>
      </dsp:nvSpPr>
      <dsp:spPr>
        <a:xfrm>
          <a:off x="5400780" y="2816749"/>
          <a:ext cx="248440" cy="21442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E1C40-699D-D244-ABC7-BA45C0D55C7E}">
      <dsp:nvSpPr>
        <dsp:cNvPr id="0" name=""/>
        <dsp:cNvSpPr/>
      </dsp:nvSpPr>
      <dsp:spPr>
        <a:xfrm>
          <a:off x="170415" y="334"/>
          <a:ext cx="1375360" cy="110028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EA880-5839-804D-9CE2-7969E92024F0}">
      <dsp:nvSpPr>
        <dsp:cNvPr id="0" name=""/>
        <dsp:cNvSpPr/>
      </dsp:nvSpPr>
      <dsp:spPr>
        <a:xfrm>
          <a:off x="294197" y="990594"/>
          <a:ext cx="1224070" cy="38510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Cambiar</a:t>
          </a:r>
          <a:r>
            <a:rPr lang="en-US" sz="1300" kern="1200" dirty="0"/>
            <a:t> el </a:t>
          </a:r>
          <a:r>
            <a:rPr lang="en-US" sz="1300" kern="1200" dirty="0" err="1"/>
            <a:t>filtro</a:t>
          </a:r>
          <a:endParaRPr lang="en-US" sz="1300" kern="1200" dirty="0"/>
        </a:p>
      </dsp:txBody>
      <dsp:txXfrm>
        <a:off x="294197" y="990594"/>
        <a:ext cx="1224070" cy="385100"/>
      </dsp:txXfrm>
    </dsp:sp>
    <dsp:sp modelId="{FBAAFF6D-FA12-F448-981C-8F4FD4A5EA6A}">
      <dsp:nvSpPr>
        <dsp:cNvPr id="0" name=""/>
        <dsp:cNvSpPr/>
      </dsp:nvSpPr>
      <dsp:spPr>
        <a:xfrm>
          <a:off x="1683311" y="334"/>
          <a:ext cx="1375360" cy="110028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3B09A-EDF3-F94A-B894-F5DE462AB2AB}">
      <dsp:nvSpPr>
        <dsp:cNvPr id="0" name=""/>
        <dsp:cNvSpPr/>
      </dsp:nvSpPr>
      <dsp:spPr>
        <a:xfrm>
          <a:off x="1807093" y="990594"/>
          <a:ext cx="1224070" cy="38510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Vaciar</a:t>
          </a:r>
          <a:r>
            <a:rPr lang="en-US" sz="1300" kern="1200" dirty="0"/>
            <a:t> el </a:t>
          </a:r>
          <a:r>
            <a:rPr lang="en-US" sz="1300" kern="1200" dirty="0" err="1"/>
            <a:t>aceite</a:t>
          </a:r>
          <a:endParaRPr lang="en-US" sz="1300" kern="1200" dirty="0"/>
        </a:p>
      </dsp:txBody>
      <dsp:txXfrm>
        <a:off x="1807093" y="990594"/>
        <a:ext cx="1224070" cy="385100"/>
      </dsp:txXfrm>
    </dsp:sp>
    <dsp:sp modelId="{142042F9-0CDB-3944-A84D-CD8BC2FEC29E}">
      <dsp:nvSpPr>
        <dsp:cNvPr id="0" name=""/>
        <dsp:cNvSpPr/>
      </dsp:nvSpPr>
      <dsp:spPr>
        <a:xfrm>
          <a:off x="3196207" y="334"/>
          <a:ext cx="1375360" cy="110028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5D382-2717-9947-BB73-04E934F0085F}">
      <dsp:nvSpPr>
        <dsp:cNvPr id="0" name=""/>
        <dsp:cNvSpPr/>
      </dsp:nvSpPr>
      <dsp:spPr>
        <a:xfrm>
          <a:off x="3319990" y="990594"/>
          <a:ext cx="1224070" cy="38510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Llenar</a:t>
          </a:r>
          <a:r>
            <a:rPr lang="en-US" sz="1300" kern="1200" dirty="0"/>
            <a:t> </a:t>
          </a:r>
          <a:r>
            <a:rPr lang="en-US" sz="1300" kern="1200" dirty="0" err="1"/>
            <a:t>aceite</a:t>
          </a:r>
          <a:endParaRPr lang="en-US" sz="1300" kern="1200" dirty="0"/>
        </a:p>
      </dsp:txBody>
      <dsp:txXfrm>
        <a:off x="3319990" y="990594"/>
        <a:ext cx="1224070" cy="385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29C03-8DEC-854D-95E5-B06E3F2F3AF5}">
      <dsp:nvSpPr>
        <dsp:cNvPr id="0" name=""/>
        <dsp:cNvSpPr/>
      </dsp:nvSpPr>
      <dsp:spPr>
        <a:xfrm>
          <a:off x="1109345" y="1759748"/>
          <a:ext cx="1121525" cy="1121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BE3B3-EA89-1A4A-B7D8-ACF622FEE647}">
      <dsp:nvSpPr>
        <dsp:cNvPr id="0" name=""/>
        <dsp:cNvSpPr/>
      </dsp:nvSpPr>
      <dsp:spPr>
        <a:xfrm>
          <a:off x="1824703" y="933706"/>
          <a:ext cx="333084" cy="332870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E420B-4F3E-A047-9D4B-F1FEFEB83BFB}">
      <dsp:nvSpPr>
        <dsp:cNvPr id="0" name=""/>
        <dsp:cNvSpPr/>
      </dsp:nvSpPr>
      <dsp:spPr>
        <a:xfrm>
          <a:off x="1152444" y="1802793"/>
          <a:ext cx="1035794" cy="103561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16F43-8DC7-B340-ACE8-240B72BF860E}">
      <dsp:nvSpPr>
        <dsp:cNvPr id="0" name=""/>
        <dsp:cNvSpPr/>
      </dsp:nvSpPr>
      <dsp:spPr>
        <a:xfrm>
          <a:off x="2312384" y="1971663"/>
          <a:ext cx="586997" cy="586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74508-DF9F-F74B-AE45-5CDE368E5206}">
      <dsp:nvSpPr>
        <dsp:cNvPr id="0" name=""/>
        <dsp:cNvSpPr/>
      </dsp:nvSpPr>
      <dsp:spPr>
        <a:xfrm>
          <a:off x="2347051" y="2006333"/>
          <a:ext cx="517663" cy="51771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A19C2-FE46-3D45-80A4-880975A39C10}">
      <dsp:nvSpPr>
        <dsp:cNvPr id="0" name=""/>
        <dsp:cNvSpPr/>
      </dsp:nvSpPr>
      <dsp:spPr>
        <a:xfrm>
          <a:off x="2082832" y="1143284"/>
          <a:ext cx="752368" cy="752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12779-B151-A047-96B9-CBFA444D16E9}">
      <dsp:nvSpPr>
        <dsp:cNvPr id="0" name=""/>
        <dsp:cNvSpPr/>
      </dsp:nvSpPr>
      <dsp:spPr>
        <a:xfrm>
          <a:off x="2711992" y="958442"/>
          <a:ext cx="246417" cy="246585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755B3-5C20-1C40-869E-87362CB99317}">
      <dsp:nvSpPr>
        <dsp:cNvPr id="0" name=""/>
        <dsp:cNvSpPr/>
      </dsp:nvSpPr>
      <dsp:spPr>
        <a:xfrm>
          <a:off x="2958877" y="2561053"/>
          <a:ext cx="185046" cy="184841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89F0BD-C47B-9848-8665-121F15F79132}">
      <dsp:nvSpPr>
        <dsp:cNvPr id="0" name=""/>
        <dsp:cNvSpPr/>
      </dsp:nvSpPr>
      <dsp:spPr>
        <a:xfrm>
          <a:off x="2122652" y="1183018"/>
          <a:ext cx="673196" cy="67314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C26EE-92DF-FE40-A9BB-B809FE9926EF}">
      <dsp:nvSpPr>
        <dsp:cNvPr id="0" name=""/>
        <dsp:cNvSpPr/>
      </dsp:nvSpPr>
      <dsp:spPr>
        <a:xfrm>
          <a:off x="0" y="1183018"/>
          <a:ext cx="1664485" cy="54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Rebaja</a:t>
          </a:r>
          <a:r>
            <a:rPr lang="en-US" sz="2000" kern="1200" dirty="0"/>
            <a:t> </a:t>
          </a:r>
          <a:r>
            <a:rPr lang="en-US" sz="2000" kern="1200" dirty="0" err="1"/>
            <a:t>tu</a:t>
          </a:r>
          <a:r>
            <a:rPr lang="en-US" sz="2000" kern="1200" dirty="0"/>
            <a:t> </a:t>
          </a:r>
          <a:r>
            <a:rPr lang="en-US" sz="2000" kern="1200" dirty="0" err="1"/>
            <a:t>deuda</a:t>
          </a:r>
          <a:endParaRPr lang="en-US" sz="2000" kern="1200" dirty="0"/>
        </a:p>
      </dsp:txBody>
      <dsp:txXfrm>
        <a:off x="0" y="1183018"/>
        <a:ext cx="1664485" cy="540501"/>
      </dsp:txXfrm>
    </dsp:sp>
    <dsp:sp modelId="{396E6C50-09B6-7B4F-B353-5CF3E026D8CF}">
      <dsp:nvSpPr>
        <dsp:cNvPr id="0" name=""/>
        <dsp:cNvSpPr/>
      </dsp:nvSpPr>
      <dsp:spPr>
        <a:xfrm>
          <a:off x="3020248" y="2006333"/>
          <a:ext cx="1664485" cy="51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Crea</a:t>
          </a:r>
          <a:r>
            <a:rPr lang="en-US" sz="2000" kern="1200" dirty="0"/>
            <a:t> </a:t>
          </a:r>
          <a:r>
            <a:rPr lang="en-US" sz="2000" kern="1200" dirty="0" err="1"/>
            <a:t>tu</a:t>
          </a:r>
          <a:r>
            <a:rPr lang="en-US" sz="2000" kern="1200" dirty="0"/>
            <a:t> </a:t>
          </a:r>
          <a:r>
            <a:rPr lang="en-US" sz="2000" kern="1200" dirty="0" err="1"/>
            <a:t>presupuesto</a:t>
          </a:r>
          <a:endParaRPr lang="en-US" sz="2000" kern="1200" dirty="0"/>
        </a:p>
      </dsp:txBody>
      <dsp:txXfrm>
        <a:off x="3020248" y="2006333"/>
        <a:ext cx="1664485" cy="517712"/>
      </dsp:txXfrm>
    </dsp:sp>
    <dsp:sp modelId="{7F73DA50-BB60-5349-9AFB-EA16970098CC}">
      <dsp:nvSpPr>
        <dsp:cNvPr id="0" name=""/>
        <dsp:cNvSpPr/>
      </dsp:nvSpPr>
      <dsp:spPr>
        <a:xfrm>
          <a:off x="2958877" y="1183018"/>
          <a:ext cx="1664485" cy="673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Empieza</a:t>
          </a:r>
          <a:r>
            <a:rPr lang="en-US" sz="2000" kern="1200" dirty="0"/>
            <a:t> a </a:t>
          </a:r>
          <a:r>
            <a:rPr lang="en-US" sz="2000" kern="1200" dirty="0" err="1"/>
            <a:t>ahorrar</a:t>
          </a:r>
          <a:endParaRPr lang="en-US" sz="2000" kern="1200" dirty="0"/>
        </a:p>
      </dsp:txBody>
      <dsp:txXfrm>
        <a:off x="2958877" y="1183018"/>
        <a:ext cx="1664485" cy="673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B91B5-969F-9F42-BE72-F7C1A7A947EA}">
      <dsp:nvSpPr>
        <dsp:cNvPr id="0" name=""/>
        <dsp:cNvSpPr/>
      </dsp:nvSpPr>
      <dsp:spPr>
        <a:xfrm rot="10800000">
          <a:off x="1083934" y="1299"/>
          <a:ext cx="3665347" cy="6428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71" tIns="102870" rIns="192024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Consumo</a:t>
          </a:r>
          <a:endParaRPr lang="en-US" sz="2700" kern="1200" dirty="0"/>
        </a:p>
      </dsp:txBody>
      <dsp:txXfrm rot="10800000">
        <a:off x="1244642" y="1299"/>
        <a:ext cx="3504639" cy="642832"/>
      </dsp:txXfrm>
    </dsp:sp>
    <dsp:sp modelId="{C3C41314-7ECE-6E41-95E3-1BBCE90882C1}">
      <dsp:nvSpPr>
        <dsp:cNvPr id="0" name=""/>
        <dsp:cNvSpPr/>
      </dsp:nvSpPr>
      <dsp:spPr>
        <a:xfrm>
          <a:off x="762518" y="1299"/>
          <a:ext cx="642832" cy="64283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A55F7-7ADD-ED47-BA4C-FBFF903F004E}">
      <dsp:nvSpPr>
        <dsp:cNvPr id="0" name=""/>
        <dsp:cNvSpPr/>
      </dsp:nvSpPr>
      <dsp:spPr>
        <a:xfrm rot="10800000">
          <a:off x="1083934" y="836021"/>
          <a:ext cx="3665347" cy="6428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71" tIns="102870" rIns="192024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Ahorro</a:t>
          </a:r>
          <a:endParaRPr lang="en-US" sz="2700" kern="1200" dirty="0"/>
        </a:p>
      </dsp:txBody>
      <dsp:txXfrm rot="10800000">
        <a:off x="1244642" y="836021"/>
        <a:ext cx="3504639" cy="642832"/>
      </dsp:txXfrm>
    </dsp:sp>
    <dsp:sp modelId="{FCEA7A29-24DA-9C41-BD76-6A19D0D7D3F4}">
      <dsp:nvSpPr>
        <dsp:cNvPr id="0" name=""/>
        <dsp:cNvSpPr/>
      </dsp:nvSpPr>
      <dsp:spPr>
        <a:xfrm>
          <a:off x="762518" y="836021"/>
          <a:ext cx="642832" cy="64283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C2891-0A81-D340-A13A-31A765D5A483}">
      <dsp:nvSpPr>
        <dsp:cNvPr id="0" name=""/>
        <dsp:cNvSpPr/>
      </dsp:nvSpPr>
      <dsp:spPr>
        <a:xfrm rot="10800000">
          <a:off x="1083934" y="1670744"/>
          <a:ext cx="3665347" cy="6428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71" tIns="102870" rIns="192024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Contabilidad</a:t>
          </a:r>
          <a:r>
            <a:rPr lang="en-US" sz="2700" kern="1200" dirty="0"/>
            <a:t> b</a:t>
          </a:r>
          <a:r>
            <a:rPr lang="es-ES" sz="2700" kern="1200" dirty="0" err="1"/>
            <a:t>ásica</a:t>
          </a:r>
          <a:endParaRPr lang="en-US" sz="2700" kern="1200" dirty="0"/>
        </a:p>
      </dsp:txBody>
      <dsp:txXfrm rot="10800000">
        <a:off x="1244642" y="1670744"/>
        <a:ext cx="3504639" cy="642832"/>
      </dsp:txXfrm>
    </dsp:sp>
    <dsp:sp modelId="{9EC6DBFF-EE27-6C48-9805-37E98C66B4FD}">
      <dsp:nvSpPr>
        <dsp:cNvPr id="0" name=""/>
        <dsp:cNvSpPr/>
      </dsp:nvSpPr>
      <dsp:spPr>
        <a:xfrm>
          <a:off x="762518" y="1670744"/>
          <a:ext cx="642832" cy="64283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CE1A1-6B99-E142-A472-1A63DBD37D2E}">
      <dsp:nvSpPr>
        <dsp:cNvPr id="0" name=""/>
        <dsp:cNvSpPr/>
      </dsp:nvSpPr>
      <dsp:spPr>
        <a:xfrm rot="10800000">
          <a:off x="1083934" y="2505467"/>
          <a:ext cx="3665347" cy="6428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71" tIns="102870" rIns="192024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</a:t>
          </a:r>
          <a:r>
            <a:rPr lang="es-ES" sz="2700" kern="1200" dirty="0" err="1"/>
            <a:t>álculo</a:t>
          </a:r>
          <a:r>
            <a:rPr lang="es-ES" sz="2700" kern="1200" dirty="0"/>
            <a:t> de ganancias</a:t>
          </a:r>
          <a:endParaRPr lang="en-US" sz="2700" kern="1200" dirty="0"/>
        </a:p>
      </dsp:txBody>
      <dsp:txXfrm rot="10800000">
        <a:off x="1244642" y="2505467"/>
        <a:ext cx="3504639" cy="642832"/>
      </dsp:txXfrm>
    </dsp:sp>
    <dsp:sp modelId="{A3DA85B8-1C23-8041-8262-C5BC50DFF07D}">
      <dsp:nvSpPr>
        <dsp:cNvPr id="0" name=""/>
        <dsp:cNvSpPr/>
      </dsp:nvSpPr>
      <dsp:spPr>
        <a:xfrm>
          <a:off x="762518" y="2505467"/>
          <a:ext cx="642832" cy="64283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DB021-6463-CE4E-9C93-9A39A77CDC93}">
      <dsp:nvSpPr>
        <dsp:cNvPr id="0" name=""/>
        <dsp:cNvSpPr/>
      </dsp:nvSpPr>
      <dsp:spPr>
        <a:xfrm rot="10800000">
          <a:off x="1112817" y="1299"/>
          <a:ext cx="3665347" cy="6428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71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>
              <a:latin typeface="Arial"/>
              <a:ea typeface="+mn-ea"/>
              <a:cs typeface="+mn-cs"/>
            </a:rPr>
            <a:t>Mantener</a:t>
          </a:r>
          <a:r>
            <a:rPr lang="es-ES_tradnl" sz="1800" kern="1200" baseline="0" noProof="0" dirty="0">
              <a:latin typeface="Arial"/>
              <a:ea typeface="+mn-ea"/>
              <a:cs typeface="+mn-cs"/>
            </a:rPr>
            <a:t> dos</a:t>
          </a:r>
          <a:r>
            <a:rPr lang="es-ES_tradnl" sz="1800" kern="1200" noProof="0" dirty="0">
              <a:latin typeface="Arial"/>
              <a:ea typeface="+mn-ea"/>
              <a:cs typeface="+mn-cs"/>
            </a:rPr>
            <a:t> “cajones” – negocio y hogar</a:t>
          </a:r>
        </a:p>
      </dsp:txBody>
      <dsp:txXfrm rot="10800000">
        <a:off x="1273525" y="1299"/>
        <a:ext cx="3504639" cy="642832"/>
      </dsp:txXfrm>
    </dsp:sp>
    <dsp:sp modelId="{0190C758-7D6C-4B40-8DCD-93AA248A880E}">
      <dsp:nvSpPr>
        <dsp:cNvPr id="0" name=""/>
        <dsp:cNvSpPr/>
      </dsp:nvSpPr>
      <dsp:spPr>
        <a:xfrm>
          <a:off x="762518" y="1299"/>
          <a:ext cx="642832" cy="64283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5B673-024A-5142-9216-D4FBFC643F6A}">
      <dsp:nvSpPr>
        <dsp:cNvPr id="0" name=""/>
        <dsp:cNvSpPr/>
      </dsp:nvSpPr>
      <dsp:spPr>
        <a:xfrm rot="10800000">
          <a:off x="1083934" y="836021"/>
          <a:ext cx="3665347" cy="6428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71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>
              <a:latin typeface="Arial"/>
              <a:ea typeface="+mn-ea"/>
              <a:cs typeface="+mn-cs"/>
            </a:rPr>
            <a:t>  Pagarse</a:t>
          </a:r>
          <a:r>
            <a:rPr lang="es-ES_tradnl" sz="1800" kern="1200" baseline="0" noProof="0" dirty="0">
              <a:latin typeface="Arial"/>
              <a:ea typeface="+mn-ea"/>
              <a:cs typeface="+mn-cs"/>
            </a:rPr>
            <a:t> un salario semanal</a:t>
          </a:r>
          <a:endParaRPr lang="es-ES_tradnl" sz="1800" kern="1200" noProof="0" dirty="0">
            <a:latin typeface="Arial"/>
            <a:ea typeface="+mn-ea"/>
            <a:cs typeface="+mn-cs"/>
          </a:endParaRPr>
        </a:p>
      </dsp:txBody>
      <dsp:txXfrm rot="10800000">
        <a:off x="1244642" y="836021"/>
        <a:ext cx="3504639" cy="642832"/>
      </dsp:txXfrm>
    </dsp:sp>
    <dsp:sp modelId="{F459ED5C-D501-2D49-B1E3-C88A08FFF66C}">
      <dsp:nvSpPr>
        <dsp:cNvPr id="0" name=""/>
        <dsp:cNvSpPr/>
      </dsp:nvSpPr>
      <dsp:spPr>
        <a:xfrm>
          <a:off x="762518" y="836021"/>
          <a:ext cx="642832" cy="64283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D7E60-05E4-9C4A-8543-317528879061}">
      <dsp:nvSpPr>
        <dsp:cNvPr id="0" name=""/>
        <dsp:cNvSpPr/>
      </dsp:nvSpPr>
      <dsp:spPr>
        <a:xfrm rot="10800000">
          <a:off x="1083934" y="1670744"/>
          <a:ext cx="3665347" cy="6428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71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>
              <a:latin typeface="Arial"/>
              <a:ea typeface="+mn-ea"/>
              <a:cs typeface="+mn-cs"/>
            </a:rPr>
            <a:t>Pagar dinero</a:t>
          </a:r>
          <a:r>
            <a:rPr lang="es-ES_tradnl" sz="1800" kern="1200" baseline="0" noProof="0" dirty="0">
              <a:latin typeface="Arial"/>
              <a:ea typeface="+mn-ea"/>
              <a:cs typeface="+mn-cs"/>
            </a:rPr>
            <a:t> “prestado” del negocio</a:t>
          </a:r>
          <a:endParaRPr lang="es-ES_tradnl" sz="1800" kern="1200" noProof="0" dirty="0">
            <a:latin typeface="Arial"/>
            <a:ea typeface="+mn-ea"/>
            <a:cs typeface="+mn-cs"/>
          </a:endParaRPr>
        </a:p>
      </dsp:txBody>
      <dsp:txXfrm rot="10800000">
        <a:off x="1244642" y="1670744"/>
        <a:ext cx="3504639" cy="642832"/>
      </dsp:txXfrm>
    </dsp:sp>
    <dsp:sp modelId="{3B472CDB-E41E-DD42-917C-E8361C48E94F}">
      <dsp:nvSpPr>
        <dsp:cNvPr id="0" name=""/>
        <dsp:cNvSpPr/>
      </dsp:nvSpPr>
      <dsp:spPr>
        <a:xfrm>
          <a:off x="762518" y="1670744"/>
          <a:ext cx="642832" cy="64283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D0747-B9A2-3045-9FDC-CC2EEC400C37}">
      <dsp:nvSpPr>
        <dsp:cNvPr id="0" name=""/>
        <dsp:cNvSpPr/>
      </dsp:nvSpPr>
      <dsp:spPr>
        <a:xfrm rot="10800000">
          <a:off x="1083934" y="2505467"/>
          <a:ext cx="3665347" cy="64283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71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>
              <a:latin typeface="Arial"/>
              <a:ea typeface="+mn-ea"/>
              <a:cs typeface="+mn-cs"/>
            </a:rPr>
            <a:t>Sólo otorgar</a:t>
          </a:r>
          <a:r>
            <a:rPr lang="es-ES_tradnl" sz="1800" kern="1200" baseline="0" noProof="0" dirty="0">
              <a:latin typeface="Arial"/>
              <a:ea typeface="+mn-ea"/>
              <a:cs typeface="+mn-cs"/>
            </a:rPr>
            <a:t> crédito a clientes sin deudas</a:t>
          </a:r>
          <a:endParaRPr lang="es-ES_tradnl" sz="1800" kern="1200" noProof="0" dirty="0">
            <a:latin typeface="Arial"/>
            <a:ea typeface="+mn-ea"/>
            <a:cs typeface="+mn-cs"/>
          </a:endParaRPr>
        </a:p>
      </dsp:txBody>
      <dsp:txXfrm rot="10800000">
        <a:off x="1244642" y="2505467"/>
        <a:ext cx="3504639" cy="642832"/>
      </dsp:txXfrm>
    </dsp:sp>
    <dsp:sp modelId="{3971BF28-537E-7047-9F09-EC9131A88B4C}">
      <dsp:nvSpPr>
        <dsp:cNvPr id="0" name=""/>
        <dsp:cNvSpPr/>
      </dsp:nvSpPr>
      <dsp:spPr>
        <a:xfrm>
          <a:off x="762518" y="2505467"/>
          <a:ext cx="642832" cy="64283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7729" y="57729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346974"/>
              </a:solidFill>
              <a:latin typeface="+mj-lt"/>
              <a:cs typeface="Corbe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729" y="356290"/>
            <a:ext cx="2897633" cy="2869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37297242-1309-1F45-AEF0-080F357AF517}" type="datetimeFigureOut">
              <a:rPr lang="en-US" sz="1000" smtClean="0">
                <a:solidFill>
                  <a:srgbClr val="4E4D4E"/>
                </a:solidFill>
                <a:cs typeface="Corbel"/>
              </a:rPr>
              <a:pPr algn="l"/>
              <a:t>2/21/18</a:t>
            </a:fld>
            <a:endParaRPr lang="en-US" sz="1000" dirty="0">
              <a:solidFill>
                <a:srgbClr val="4E4D4E"/>
              </a:solidFill>
              <a:cs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14259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800" dirty="0">
              <a:solidFill>
                <a:srgbClr val="4E4D4E"/>
              </a:solidFill>
              <a:cs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514259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5194F-F9CC-7A42-9A5F-446FC0DDE713}" type="slidenum">
              <a:rPr lang="en-US" sz="800" smtClean="0">
                <a:solidFill>
                  <a:srgbClr val="4E4D4E"/>
                </a:solidFill>
                <a:cs typeface="Corbel"/>
              </a:rPr>
              <a:t>‹#›</a:t>
            </a:fld>
            <a:endParaRPr lang="en-US" sz="800">
              <a:solidFill>
                <a:srgbClr val="4E4D4E"/>
              </a:solidFill>
              <a:cs typeface="Corbel"/>
            </a:endParaRPr>
          </a:p>
        </p:txBody>
      </p:sp>
      <p:sp>
        <p:nvSpPr>
          <p:cNvPr id="7" name="Rectangle 6"/>
          <p:cNvSpPr/>
          <p:nvPr/>
        </p:nvSpPr>
        <p:spPr bwMode="black">
          <a:xfrm flipV="1">
            <a:off x="93578" y="9016014"/>
            <a:ext cx="6670843" cy="47774"/>
          </a:xfrm>
          <a:prstGeom prst="rect">
            <a:avLst/>
          </a:prstGeom>
          <a:solidFill>
            <a:srgbClr val="7CA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10" name="Rectangle 9"/>
          <p:cNvSpPr/>
          <p:nvPr/>
        </p:nvSpPr>
        <p:spPr bwMode="black">
          <a:xfrm flipV="1">
            <a:off x="6283870" y="9016016"/>
            <a:ext cx="480551" cy="49607"/>
          </a:xfrm>
          <a:prstGeom prst="rect">
            <a:avLst/>
          </a:prstGeom>
          <a:solidFill>
            <a:srgbClr val="4E4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11" name="Rectangle 10"/>
          <p:cNvSpPr/>
          <p:nvPr/>
        </p:nvSpPr>
        <p:spPr bwMode="black">
          <a:xfrm flipV="1">
            <a:off x="93579" y="9016014"/>
            <a:ext cx="150590" cy="45719"/>
          </a:xfrm>
          <a:prstGeom prst="rect">
            <a:avLst/>
          </a:prstGeom>
          <a:solidFill>
            <a:srgbClr val="346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gray">
          <a:xfrm>
            <a:off x="6107892" y="192165"/>
            <a:ext cx="549564" cy="265176"/>
            <a:chOff x="-794" y="-76"/>
            <a:chExt cx="9268" cy="4472"/>
          </a:xfrm>
        </p:grpSpPr>
        <p:sp>
          <p:nvSpPr>
            <p:cNvPr id="13" name="Oval 5"/>
            <p:cNvSpPr>
              <a:spLocks noChangeArrowheads="1"/>
            </p:cNvSpPr>
            <p:nvPr userDrawn="1"/>
          </p:nvSpPr>
          <p:spPr bwMode="gray">
            <a:xfrm>
              <a:off x="4687" y="-76"/>
              <a:ext cx="3787" cy="3791"/>
            </a:xfrm>
            <a:prstGeom prst="ellipse">
              <a:avLst/>
            </a:prstGeom>
            <a:solidFill>
              <a:srgbClr val="8CBA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gray">
            <a:xfrm>
              <a:off x="-794" y="2132"/>
              <a:ext cx="431" cy="2210"/>
            </a:xfrm>
            <a:custGeom>
              <a:avLst/>
              <a:gdLst>
                <a:gd name="T0" fmla="*/ 431 w 431"/>
                <a:gd name="T1" fmla="*/ 392 h 2210"/>
                <a:gd name="T2" fmla="*/ 0 w 431"/>
                <a:gd name="T3" fmla="*/ 392 h 2210"/>
                <a:gd name="T4" fmla="*/ 0 w 431"/>
                <a:gd name="T5" fmla="*/ 0 h 2210"/>
                <a:gd name="T6" fmla="*/ 431 w 431"/>
                <a:gd name="T7" fmla="*/ 0 h 2210"/>
                <a:gd name="T8" fmla="*/ 431 w 431"/>
                <a:gd name="T9" fmla="*/ 392 h 2210"/>
                <a:gd name="T10" fmla="*/ 0 w 431"/>
                <a:gd name="T11" fmla="*/ 587 h 2210"/>
                <a:gd name="T12" fmla="*/ 431 w 431"/>
                <a:gd name="T13" fmla="*/ 587 h 2210"/>
                <a:gd name="T14" fmla="*/ 431 w 431"/>
                <a:gd name="T15" fmla="*/ 2210 h 2210"/>
                <a:gd name="T16" fmla="*/ 0 w 431"/>
                <a:gd name="T17" fmla="*/ 2210 h 2210"/>
                <a:gd name="T18" fmla="*/ 0 w 431"/>
                <a:gd name="T19" fmla="*/ 58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2210">
                  <a:moveTo>
                    <a:pt x="431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392"/>
                  </a:lnTo>
                  <a:close/>
                  <a:moveTo>
                    <a:pt x="0" y="587"/>
                  </a:moveTo>
                  <a:lnTo>
                    <a:pt x="431" y="587"/>
                  </a:lnTo>
                  <a:lnTo>
                    <a:pt x="431" y="2210"/>
                  </a:lnTo>
                  <a:lnTo>
                    <a:pt x="0" y="2210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gray">
            <a:xfrm>
              <a:off x="-297" y="2148"/>
              <a:ext cx="1582" cy="2246"/>
            </a:xfrm>
            <a:custGeom>
              <a:avLst/>
              <a:gdLst>
                <a:gd name="T0" fmla="*/ 408 w 669"/>
                <a:gd name="T1" fmla="*/ 252 h 949"/>
                <a:gd name="T2" fmla="*/ 487 w 669"/>
                <a:gd name="T3" fmla="*/ 328 h 949"/>
                <a:gd name="T4" fmla="*/ 487 w 669"/>
                <a:gd name="T5" fmla="*/ 0 h 949"/>
                <a:gd name="T6" fmla="*/ 669 w 669"/>
                <a:gd name="T7" fmla="*/ 0 h 949"/>
                <a:gd name="T8" fmla="*/ 669 w 669"/>
                <a:gd name="T9" fmla="*/ 927 h 949"/>
                <a:gd name="T10" fmla="*/ 495 w 669"/>
                <a:gd name="T11" fmla="*/ 927 h 949"/>
                <a:gd name="T12" fmla="*/ 495 w 669"/>
                <a:gd name="T13" fmla="*/ 832 h 949"/>
                <a:gd name="T14" fmla="*/ 407 w 669"/>
                <a:gd name="T15" fmla="*/ 921 h 949"/>
                <a:gd name="T16" fmla="*/ 285 w 669"/>
                <a:gd name="T17" fmla="*/ 949 h 949"/>
                <a:gd name="T18" fmla="*/ 83 w 669"/>
                <a:gd name="T19" fmla="*/ 851 h 949"/>
                <a:gd name="T20" fmla="*/ 0 w 669"/>
                <a:gd name="T21" fmla="*/ 602 h 949"/>
                <a:gd name="T22" fmla="*/ 81 w 669"/>
                <a:gd name="T23" fmla="*/ 325 h 949"/>
                <a:gd name="T24" fmla="*/ 298 w 669"/>
                <a:gd name="T25" fmla="*/ 224 h 949"/>
                <a:gd name="T26" fmla="*/ 408 w 669"/>
                <a:gd name="T27" fmla="*/ 252 h 949"/>
                <a:gd name="T28" fmla="*/ 453 w 669"/>
                <a:gd name="T29" fmla="*/ 741 h 949"/>
                <a:gd name="T30" fmla="*/ 492 w 669"/>
                <a:gd name="T31" fmla="*/ 594 h 949"/>
                <a:gd name="T32" fmla="*/ 429 w 669"/>
                <a:gd name="T33" fmla="*/ 414 h 949"/>
                <a:gd name="T34" fmla="*/ 338 w 669"/>
                <a:gd name="T35" fmla="*/ 381 h 949"/>
                <a:gd name="T36" fmla="*/ 222 w 669"/>
                <a:gd name="T37" fmla="*/ 441 h 949"/>
                <a:gd name="T38" fmla="*/ 185 w 669"/>
                <a:gd name="T39" fmla="*/ 588 h 949"/>
                <a:gd name="T40" fmla="*/ 223 w 669"/>
                <a:gd name="T41" fmla="*/ 740 h 949"/>
                <a:gd name="T42" fmla="*/ 337 w 669"/>
                <a:gd name="T43" fmla="*/ 797 h 949"/>
                <a:gd name="T44" fmla="*/ 453 w 669"/>
                <a:gd name="T45" fmla="*/ 74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9" h="949">
                  <a:moveTo>
                    <a:pt x="408" y="252"/>
                  </a:moveTo>
                  <a:cubicBezTo>
                    <a:pt x="441" y="270"/>
                    <a:pt x="467" y="295"/>
                    <a:pt x="487" y="328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927"/>
                    <a:pt x="669" y="927"/>
                    <a:pt x="669" y="927"/>
                  </a:cubicBezTo>
                  <a:cubicBezTo>
                    <a:pt x="495" y="927"/>
                    <a:pt x="495" y="927"/>
                    <a:pt x="495" y="927"/>
                  </a:cubicBezTo>
                  <a:cubicBezTo>
                    <a:pt x="495" y="832"/>
                    <a:pt x="495" y="832"/>
                    <a:pt x="495" y="832"/>
                  </a:cubicBezTo>
                  <a:cubicBezTo>
                    <a:pt x="469" y="873"/>
                    <a:pt x="440" y="902"/>
                    <a:pt x="407" y="921"/>
                  </a:cubicBezTo>
                  <a:cubicBezTo>
                    <a:pt x="374" y="939"/>
                    <a:pt x="334" y="949"/>
                    <a:pt x="285" y="949"/>
                  </a:cubicBezTo>
                  <a:cubicBezTo>
                    <a:pt x="205" y="949"/>
                    <a:pt x="137" y="916"/>
                    <a:pt x="83" y="851"/>
                  </a:cubicBezTo>
                  <a:cubicBezTo>
                    <a:pt x="28" y="786"/>
                    <a:pt x="0" y="703"/>
                    <a:pt x="0" y="602"/>
                  </a:cubicBezTo>
                  <a:cubicBezTo>
                    <a:pt x="0" y="484"/>
                    <a:pt x="27" y="392"/>
                    <a:pt x="81" y="325"/>
                  </a:cubicBezTo>
                  <a:cubicBezTo>
                    <a:pt x="135" y="258"/>
                    <a:pt x="207" y="224"/>
                    <a:pt x="298" y="224"/>
                  </a:cubicBezTo>
                  <a:cubicBezTo>
                    <a:pt x="339" y="224"/>
                    <a:pt x="376" y="233"/>
                    <a:pt x="408" y="252"/>
                  </a:cubicBezTo>
                  <a:close/>
                  <a:moveTo>
                    <a:pt x="453" y="741"/>
                  </a:moveTo>
                  <a:cubicBezTo>
                    <a:pt x="479" y="703"/>
                    <a:pt x="492" y="654"/>
                    <a:pt x="492" y="594"/>
                  </a:cubicBezTo>
                  <a:cubicBezTo>
                    <a:pt x="492" y="510"/>
                    <a:pt x="471" y="450"/>
                    <a:pt x="429" y="414"/>
                  </a:cubicBezTo>
                  <a:cubicBezTo>
                    <a:pt x="403" y="392"/>
                    <a:pt x="372" y="381"/>
                    <a:pt x="338" y="381"/>
                  </a:cubicBezTo>
                  <a:cubicBezTo>
                    <a:pt x="285" y="381"/>
                    <a:pt x="247" y="401"/>
                    <a:pt x="222" y="441"/>
                  </a:cubicBezTo>
                  <a:cubicBezTo>
                    <a:pt x="198" y="480"/>
                    <a:pt x="185" y="530"/>
                    <a:pt x="185" y="588"/>
                  </a:cubicBezTo>
                  <a:cubicBezTo>
                    <a:pt x="185" y="652"/>
                    <a:pt x="198" y="702"/>
                    <a:pt x="223" y="740"/>
                  </a:cubicBezTo>
                  <a:cubicBezTo>
                    <a:pt x="248" y="778"/>
                    <a:pt x="286" y="797"/>
                    <a:pt x="337" y="797"/>
                  </a:cubicBezTo>
                  <a:cubicBezTo>
                    <a:pt x="387" y="797"/>
                    <a:pt x="426" y="779"/>
                    <a:pt x="453" y="74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1296" y="2674"/>
              <a:ext cx="1613" cy="1722"/>
            </a:xfrm>
            <a:custGeom>
              <a:avLst/>
              <a:gdLst>
                <a:gd name="T0" fmla="*/ 502 w 682"/>
                <a:gd name="T1" fmla="*/ 33 h 728"/>
                <a:gd name="T2" fmla="*/ 620 w 682"/>
                <a:gd name="T3" fmla="*/ 134 h 728"/>
                <a:gd name="T4" fmla="*/ 675 w 682"/>
                <a:gd name="T5" fmla="*/ 276 h 728"/>
                <a:gd name="T6" fmla="*/ 681 w 682"/>
                <a:gd name="T7" fmla="*/ 412 h 728"/>
                <a:gd name="T8" fmla="*/ 181 w 682"/>
                <a:gd name="T9" fmla="*/ 412 h 728"/>
                <a:gd name="T10" fmla="*/ 253 w 682"/>
                <a:gd name="T11" fmla="*/ 557 h 728"/>
                <a:gd name="T12" fmla="*/ 352 w 682"/>
                <a:gd name="T13" fmla="*/ 583 h 728"/>
                <a:gd name="T14" fmla="*/ 451 w 682"/>
                <a:gd name="T15" fmla="*/ 551 h 728"/>
                <a:gd name="T16" fmla="*/ 488 w 682"/>
                <a:gd name="T17" fmla="*/ 504 h 728"/>
                <a:gd name="T18" fmla="*/ 671 w 682"/>
                <a:gd name="T19" fmla="*/ 504 h 728"/>
                <a:gd name="T20" fmla="*/ 605 w 682"/>
                <a:gd name="T21" fmla="*/ 628 h 728"/>
                <a:gd name="T22" fmla="*/ 347 w 682"/>
                <a:gd name="T23" fmla="*/ 728 h 728"/>
                <a:gd name="T24" fmla="*/ 105 w 682"/>
                <a:gd name="T25" fmla="*/ 644 h 728"/>
                <a:gd name="T26" fmla="*/ 0 w 682"/>
                <a:gd name="T27" fmla="*/ 369 h 728"/>
                <a:gd name="T28" fmla="*/ 95 w 682"/>
                <a:gd name="T29" fmla="*/ 96 h 728"/>
                <a:gd name="T30" fmla="*/ 340 w 682"/>
                <a:gd name="T31" fmla="*/ 0 h 728"/>
                <a:gd name="T32" fmla="*/ 502 w 682"/>
                <a:gd name="T33" fmla="*/ 33 h 728"/>
                <a:gd name="T34" fmla="*/ 233 w 682"/>
                <a:gd name="T35" fmla="*/ 188 h 728"/>
                <a:gd name="T36" fmla="*/ 185 w 682"/>
                <a:gd name="T37" fmla="*/ 294 h 728"/>
                <a:gd name="T38" fmla="*/ 494 w 682"/>
                <a:gd name="T39" fmla="*/ 294 h 728"/>
                <a:gd name="T40" fmla="*/ 447 w 682"/>
                <a:gd name="T41" fmla="*/ 185 h 728"/>
                <a:gd name="T42" fmla="*/ 340 w 682"/>
                <a:gd name="T43" fmla="*/ 148 h 728"/>
                <a:gd name="T44" fmla="*/ 233 w 682"/>
                <a:gd name="T45" fmla="*/ 18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2" h="728">
                  <a:moveTo>
                    <a:pt x="502" y="33"/>
                  </a:moveTo>
                  <a:cubicBezTo>
                    <a:pt x="549" y="54"/>
                    <a:pt x="589" y="88"/>
                    <a:pt x="620" y="134"/>
                  </a:cubicBezTo>
                  <a:cubicBezTo>
                    <a:pt x="648" y="175"/>
                    <a:pt x="667" y="222"/>
                    <a:pt x="675" y="276"/>
                  </a:cubicBezTo>
                  <a:cubicBezTo>
                    <a:pt x="680" y="308"/>
                    <a:pt x="682" y="353"/>
                    <a:pt x="681" y="412"/>
                  </a:cubicBezTo>
                  <a:cubicBezTo>
                    <a:pt x="181" y="412"/>
                    <a:pt x="181" y="412"/>
                    <a:pt x="181" y="412"/>
                  </a:cubicBezTo>
                  <a:cubicBezTo>
                    <a:pt x="184" y="481"/>
                    <a:pt x="208" y="529"/>
                    <a:pt x="253" y="557"/>
                  </a:cubicBezTo>
                  <a:cubicBezTo>
                    <a:pt x="280" y="574"/>
                    <a:pt x="313" y="583"/>
                    <a:pt x="352" y="583"/>
                  </a:cubicBezTo>
                  <a:cubicBezTo>
                    <a:pt x="392" y="583"/>
                    <a:pt x="426" y="572"/>
                    <a:pt x="451" y="551"/>
                  </a:cubicBezTo>
                  <a:cubicBezTo>
                    <a:pt x="465" y="540"/>
                    <a:pt x="477" y="524"/>
                    <a:pt x="488" y="504"/>
                  </a:cubicBezTo>
                  <a:cubicBezTo>
                    <a:pt x="671" y="504"/>
                    <a:pt x="671" y="504"/>
                    <a:pt x="671" y="504"/>
                  </a:cubicBezTo>
                  <a:cubicBezTo>
                    <a:pt x="667" y="545"/>
                    <a:pt x="644" y="586"/>
                    <a:pt x="605" y="628"/>
                  </a:cubicBezTo>
                  <a:cubicBezTo>
                    <a:pt x="543" y="695"/>
                    <a:pt x="457" y="728"/>
                    <a:pt x="347" y="728"/>
                  </a:cubicBezTo>
                  <a:cubicBezTo>
                    <a:pt x="255" y="728"/>
                    <a:pt x="175" y="700"/>
                    <a:pt x="105" y="644"/>
                  </a:cubicBezTo>
                  <a:cubicBezTo>
                    <a:pt x="35" y="588"/>
                    <a:pt x="0" y="496"/>
                    <a:pt x="0" y="369"/>
                  </a:cubicBezTo>
                  <a:cubicBezTo>
                    <a:pt x="0" y="250"/>
                    <a:pt x="32" y="159"/>
                    <a:pt x="95" y="96"/>
                  </a:cubicBezTo>
                  <a:cubicBezTo>
                    <a:pt x="158" y="32"/>
                    <a:pt x="239" y="0"/>
                    <a:pt x="340" y="0"/>
                  </a:cubicBezTo>
                  <a:cubicBezTo>
                    <a:pt x="400" y="0"/>
                    <a:pt x="454" y="11"/>
                    <a:pt x="502" y="33"/>
                  </a:cubicBezTo>
                  <a:close/>
                  <a:moveTo>
                    <a:pt x="233" y="188"/>
                  </a:moveTo>
                  <a:cubicBezTo>
                    <a:pt x="208" y="214"/>
                    <a:pt x="192" y="249"/>
                    <a:pt x="185" y="294"/>
                  </a:cubicBezTo>
                  <a:cubicBezTo>
                    <a:pt x="494" y="294"/>
                    <a:pt x="494" y="294"/>
                    <a:pt x="494" y="294"/>
                  </a:cubicBezTo>
                  <a:cubicBezTo>
                    <a:pt x="491" y="246"/>
                    <a:pt x="475" y="210"/>
                    <a:pt x="447" y="185"/>
                  </a:cubicBezTo>
                  <a:cubicBezTo>
                    <a:pt x="418" y="161"/>
                    <a:pt x="383" y="148"/>
                    <a:pt x="340" y="148"/>
                  </a:cubicBezTo>
                  <a:cubicBezTo>
                    <a:pt x="294" y="148"/>
                    <a:pt x="258" y="161"/>
                    <a:pt x="233" y="188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2779" y="2678"/>
              <a:ext cx="1525" cy="1716"/>
            </a:xfrm>
            <a:custGeom>
              <a:avLst/>
              <a:gdLst>
                <a:gd name="T0" fmla="*/ 318 w 645"/>
                <a:gd name="T1" fmla="*/ 286 h 725"/>
                <a:gd name="T2" fmla="*/ 390 w 645"/>
                <a:gd name="T3" fmla="*/ 270 h 725"/>
                <a:gd name="T4" fmla="*/ 429 w 645"/>
                <a:gd name="T5" fmla="*/ 219 h 725"/>
                <a:gd name="T6" fmla="*/ 399 w 645"/>
                <a:gd name="T7" fmla="*/ 161 h 725"/>
                <a:gd name="T8" fmla="*/ 312 w 645"/>
                <a:gd name="T9" fmla="*/ 145 h 725"/>
                <a:gd name="T10" fmla="*/ 221 w 645"/>
                <a:gd name="T11" fmla="*/ 176 h 725"/>
                <a:gd name="T12" fmla="*/ 195 w 645"/>
                <a:gd name="T13" fmla="*/ 239 h 725"/>
                <a:gd name="T14" fmla="*/ 22 w 645"/>
                <a:gd name="T15" fmla="*/ 239 h 725"/>
                <a:gd name="T16" fmla="*/ 72 w 645"/>
                <a:gd name="T17" fmla="*/ 91 h 725"/>
                <a:gd name="T18" fmla="*/ 318 w 645"/>
                <a:gd name="T19" fmla="*/ 0 h 725"/>
                <a:gd name="T20" fmla="*/ 519 w 645"/>
                <a:gd name="T21" fmla="*/ 45 h 725"/>
                <a:gd name="T22" fmla="*/ 607 w 645"/>
                <a:gd name="T23" fmla="*/ 214 h 725"/>
                <a:gd name="T24" fmla="*/ 607 w 645"/>
                <a:gd name="T25" fmla="*/ 529 h 725"/>
                <a:gd name="T26" fmla="*/ 608 w 645"/>
                <a:gd name="T27" fmla="*/ 608 h 725"/>
                <a:gd name="T28" fmla="*/ 619 w 645"/>
                <a:gd name="T29" fmla="*/ 656 h 725"/>
                <a:gd name="T30" fmla="*/ 645 w 645"/>
                <a:gd name="T31" fmla="*/ 677 h 725"/>
                <a:gd name="T32" fmla="*/ 645 w 645"/>
                <a:gd name="T33" fmla="*/ 703 h 725"/>
                <a:gd name="T34" fmla="*/ 450 w 645"/>
                <a:gd name="T35" fmla="*/ 703 h 725"/>
                <a:gd name="T36" fmla="*/ 439 w 645"/>
                <a:gd name="T37" fmla="*/ 664 h 725"/>
                <a:gd name="T38" fmla="*/ 434 w 645"/>
                <a:gd name="T39" fmla="*/ 623 h 725"/>
                <a:gd name="T40" fmla="*/ 348 w 645"/>
                <a:gd name="T41" fmla="*/ 691 h 725"/>
                <a:gd name="T42" fmla="*/ 216 w 645"/>
                <a:gd name="T43" fmla="*/ 725 h 725"/>
                <a:gd name="T44" fmla="*/ 61 w 645"/>
                <a:gd name="T45" fmla="*/ 671 h 725"/>
                <a:gd name="T46" fmla="*/ 0 w 645"/>
                <a:gd name="T47" fmla="*/ 520 h 725"/>
                <a:gd name="T48" fmla="*/ 98 w 645"/>
                <a:gd name="T49" fmla="*/ 337 h 725"/>
                <a:gd name="T50" fmla="*/ 257 w 645"/>
                <a:gd name="T51" fmla="*/ 293 h 725"/>
                <a:gd name="T52" fmla="*/ 318 w 645"/>
                <a:gd name="T53" fmla="*/ 286 h 725"/>
                <a:gd name="T54" fmla="*/ 428 w 645"/>
                <a:gd name="T55" fmla="*/ 369 h 725"/>
                <a:gd name="T56" fmla="*/ 393 w 645"/>
                <a:gd name="T57" fmla="*/ 387 h 725"/>
                <a:gd name="T58" fmla="*/ 345 w 645"/>
                <a:gd name="T59" fmla="*/ 399 h 725"/>
                <a:gd name="T60" fmla="*/ 304 w 645"/>
                <a:gd name="T61" fmla="*/ 407 h 725"/>
                <a:gd name="T62" fmla="*/ 222 w 645"/>
                <a:gd name="T63" fmla="*/ 431 h 725"/>
                <a:gd name="T64" fmla="*/ 179 w 645"/>
                <a:gd name="T65" fmla="*/ 507 h 725"/>
                <a:gd name="T66" fmla="*/ 205 w 645"/>
                <a:gd name="T67" fmla="*/ 574 h 725"/>
                <a:gd name="T68" fmla="*/ 268 w 645"/>
                <a:gd name="T69" fmla="*/ 594 h 725"/>
                <a:gd name="T70" fmla="*/ 377 w 645"/>
                <a:gd name="T71" fmla="*/ 560 h 725"/>
                <a:gd name="T72" fmla="*/ 428 w 645"/>
                <a:gd name="T73" fmla="*/ 436 h 725"/>
                <a:gd name="T74" fmla="*/ 428 w 645"/>
                <a:gd name="T75" fmla="*/ 36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725">
                  <a:moveTo>
                    <a:pt x="318" y="286"/>
                  </a:moveTo>
                  <a:cubicBezTo>
                    <a:pt x="352" y="281"/>
                    <a:pt x="376" y="276"/>
                    <a:pt x="390" y="270"/>
                  </a:cubicBezTo>
                  <a:cubicBezTo>
                    <a:pt x="416" y="259"/>
                    <a:pt x="429" y="242"/>
                    <a:pt x="429" y="219"/>
                  </a:cubicBezTo>
                  <a:cubicBezTo>
                    <a:pt x="429" y="191"/>
                    <a:pt x="419" y="171"/>
                    <a:pt x="399" y="161"/>
                  </a:cubicBezTo>
                  <a:cubicBezTo>
                    <a:pt x="379" y="150"/>
                    <a:pt x="350" y="145"/>
                    <a:pt x="312" y="145"/>
                  </a:cubicBezTo>
                  <a:cubicBezTo>
                    <a:pt x="269" y="145"/>
                    <a:pt x="238" y="155"/>
                    <a:pt x="221" y="176"/>
                  </a:cubicBezTo>
                  <a:cubicBezTo>
                    <a:pt x="208" y="192"/>
                    <a:pt x="199" y="213"/>
                    <a:pt x="195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6" y="179"/>
                    <a:pt x="42" y="130"/>
                    <a:pt x="72" y="91"/>
                  </a:cubicBezTo>
                  <a:cubicBezTo>
                    <a:pt x="120" y="31"/>
                    <a:pt x="202" y="0"/>
                    <a:pt x="318" y="0"/>
                  </a:cubicBezTo>
                  <a:cubicBezTo>
                    <a:pt x="393" y="0"/>
                    <a:pt x="460" y="15"/>
                    <a:pt x="519" y="45"/>
                  </a:cubicBezTo>
                  <a:cubicBezTo>
                    <a:pt x="578" y="75"/>
                    <a:pt x="607" y="131"/>
                    <a:pt x="607" y="214"/>
                  </a:cubicBezTo>
                  <a:cubicBezTo>
                    <a:pt x="607" y="529"/>
                    <a:pt x="607" y="529"/>
                    <a:pt x="607" y="529"/>
                  </a:cubicBezTo>
                  <a:cubicBezTo>
                    <a:pt x="607" y="551"/>
                    <a:pt x="607" y="577"/>
                    <a:pt x="608" y="608"/>
                  </a:cubicBezTo>
                  <a:cubicBezTo>
                    <a:pt x="609" y="632"/>
                    <a:pt x="613" y="648"/>
                    <a:pt x="619" y="656"/>
                  </a:cubicBezTo>
                  <a:cubicBezTo>
                    <a:pt x="625" y="664"/>
                    <a:pt x="634" y="671"/>
                    <a:pt x="645" y="677"/>
                  </a:cubicBezTo>
                  <a:cubicBezTo>
                    <a:pt x="645" y="703"/>
                    <a:pt x="645" y="703"/>
                    <a:pt x="645" y="703"/>
                  </a:cubicBezTo>
                  <a:cubicBezTo>
                    <a:pt x="450" y="703"/>
                    <a:pt x="450" y="703"/>
                    <a:pt x="450" y="703"/>
                  </a:cubicBezTo>
                  <a:cubicBezTo>
                    <a:pt x="445" y="689"/>
                    <a:pt x="441" y="676"/>
                    <a:pt x="439" y="664"/>
                  </a:cubicBezTo>
                  <a:cubicBezTo>
                    <a:pt x="437" y="652"/>
                    <a:pt x="435" y="638"/>
                    <a:pt x="434" y="623"/>
                  </a:cubicBezTo>
                  <a:cubicBezTo>
                    <a:pt x="409" y="649"/>
                    <a:pt x="380" y="672"/>
                    <a:pt x="348" y="691"/>
                  </a:cubicBezTo>
                  <a:cubicBezTo>
                    <a:pt x="309" y="713"/>
                    <a:pt x="265" y="725"/>
                    <a:pt x="216" y="725"/>
                  </a:cubicBezTo>
                  <a:cubicBezTo>
                    <a:pt x="153" y="725"/>
                    <a:pt x="102" y="707"/>
                    <a:pt x="61" y="671"/>
                  </a:cubicBezTo>
                  <a:cubicBezTo>
                    <a:pt x="20" y="636"/>
                    <a:pt x="0" y="586"/>
                    <a:pt x="0" y="520"/>
                  </a:cubicBezTo>
                  <a:cubicBezTo>
                    <a:pt x="0" y="436"/>
                    <a:pt x="33" y="375"/>
                    <a:pt x="98" y="337"/>
                  </a:cubicBezTo>
                  <a:cubicBezTo>
                    <a:pt x="134" y="317"/>
                    <a:pt x="187" y="302"/>
                    <a:pt x="257" y="293"/>
                  </a:cubicBezTo>
                  <a:lnTo>
                    <a:pt x="318" y="286"/>
                  </a:lnTo>
                  <a:close/>
                  <a:moveTo>
                    <a:pt x="428" y="369"/>
                  </a:moveTo>
                  <a:cubicBezTo>
                    <a:pt x="417" y="376"/>
                    <a:pt x="405" y="382"/>
                    <a:pt x="393" y="387"/>
                  </a:cubicBezTo>
                  <a:cubicBezTo>
                    <a:pt x="381" y="391"/>
                    <a:pt x="365" y="395"/>
                    <a:pt x="345" y="399"/>
                  </a:cubicBezTo>
                  <a:cubicBezTo>
                    <a:pt x="304" y="407"/>
                    <a:pt x="304" y="407"/>
                    <a:pt x="304" y="407"/>
                  </a:cubicBezTo>
                  <a:cubicBezTo>
                    <a:pt x="266" y="413"/>
                    <a:pt x="238" y="421"/>
                    <a:pt x="222" y="431"/>
                  </a:cubicBezTo>
                  <a:cubicBezTo>
                    <a:pt x="193" y="447"/>
                    <a:pt x="179" y="473"/>
                    <a:pt x="179" y="507"/>
                  </a:cubicBezTo>
                  <a:cubicBezTo>
                    <a:pt x="179" y="538"/>
                    <a:pt x="188" y="560"/>
                    <a:pt x="205" y="574"/>
                  </a:cubicBezTo>
                  <a:cubicBezTo>
                    <a:pt x="222" y="587"/>
                    <a:pt x="243" y="594"/>
                    <a:pt x="268" y="594"/>
                  </a:cubicBezTo>
                  <a:cubicBezTo>
                    <a:pt x="307" y="594"/>
                    <a:pt x="343" y="583"/>
                    <a:pt x="377" y="560"/>
                  </a:cubicBezTo>
                  <a:cubicBezTo>
                    <a:pt x="410" y="538"/>
                    <a:pt x="427" y="496"/>
                    <a:pt x="428" y="436"/>
                  </a:cubicBezTo>
                  <a:lnTo>
                    <a:pt x="428" y="36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gray">
            <a:xfrm>
              <a:off x="4211" y="2671"/>
              <a:ext cx="1485" cy="1725"/>
            </a:xfrm>
            <a:custGeom>
              <a:avLst/>
              <a:gdLst>
                <a:gd name="T0" fmla="*/ 182 w 628"/>
                <a:gd name="T1" fmla="*/ 487 h 729"/>
                <a:gd name="T2" fmla="*/ 207 w 628"/>
                <a:gd name="T3" fmla="*/ 555 h 729"/>
                <a:gd name="T4" fmla="*/ 331 w 628"/>
                <a:gd name="T5" fmla="*/ 591 h 729"/>
                <a:gd name="T6" fmla="*/ 415 w 628"/>
                <a:gd name="T7" fmla="*/ 575 h 729"/>
                <a:gd name="T8" fmla="*/ 447 w 628"/>
                <a:gd name="T9" fmla="*/ 528 h 729"/>
                <a:gd name="T10" fmla="*/ 421 w 628"/>
                <a:gd name="T11" fmla="*/ 482 h 729"/>
                <a:gd name="T12" fmla="*/ 234 w 628"/>
                <a:gd name="T13" fmla="*/ 428 h 729"/>
                <a:gd name="T14" fmla="*/ 69 w 628"/>
                <a:gd name="T15" fmla="*/ 355 h 729"/>
                <a:gd name="T16" fmla="*/ 21 w 628"/>
                <a:gd name="T17" fmla="*/ 232 h 729"/>
                <a:gd name="T18" fmla="*/ 96 w 628"/>
                <a:gd name="T19" fmla="*/ 68 h 729"/>
                <a:gd name="T20" fmla="*/ 306 w 628"/>
                <a:gd name="T21" fmla="*/ 0 h 729"/>
                <a:gd name="T22" fmla="*/ 516 w 628"/>
                <a:gd name="T23" fmla="*/ 51 h 729"/>
                <a:gd name="T24" fmla="*/ 609 w 628"/>
                <a:gd name="T25" fmla="*/ 229 h 729"/>
                <a:gd name="T26" fmla="*/ 430 w 628"/>
                <a:gd name="T27" fmla="*/ 229 h 729"/>
                <a:gd name="T28" fmla="*/ 410 w 628"/>
                <a:gd name="T29" fmla="*/ 174 h 729"/>
                <a:gd name="T30" fmla="*/ 309 w 628"/>
                <a:gd name="T31" fmla="*/ 137 h 729"/>
                <a:gd name="T32" fmla="*/ 225 w 628"/>
                <a:gd name="T33" fmla="*/ 156 h 729"/>
                <a:gd name="T34" fmla="*/ 200 w 628"/>
                <a:gd name="T35" fmla="*/ 199 h 729"/>
                <a:gd name="T36" fmla="*/ 227 w 628"/>
                <a:gd name="T37" fmla="*/ 243 h 729"/>
                <a:gd name="T38" fmla="*/ 414 w 628"/>
                <a:gd name="T39" fmla="*/ 293 h 729"/>
                <a:gd name="T40" fmla="*/ 575 w 628"/>
                <a:gd name="T41" fmla="*/ 369 h 729"/>
                <a:gd name="T42" fmla="*/ 628 w 628"/>
                <a:gd name="T43" fmla="*/ 498 h 729"/>
                <a:gd name="T44" fmla="*/ 552 w 628"/>
                <a:gd name="T45" fmla="*/ 665 h 729"/>
                <a:gd name="T46" fmla="*/ 317 w 628"/>
                <a:gd name="T47" fmla="*/ 729 h 729"/>
                <a:gd name="T48" fmla="*/ 77 w 628"/>
                <a:gd name="T49" fmla="*/ 661 h 729"/>
                <a:gd name="T50" fmla="*/ 0 w 628"/>
                <a:gd name="T51" fmla="*/ 487 h 729"/>
                <a:gd name="T52" fmla="*/ 182 w 628"/>
                <a:gd name="T53" fmla="*/ 48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8" h="729">
                  <a:moveTo>
                    <a:pt x="182" y="487"/>
                  </a:moveTo>
                  <a:cubicBezTo>
                    <a:pt x="186" y="519"/>
                    <a:pt x="194" y="542"/>
                    <a:pt x="207" y="555"/>
                  </a:cubicBezTo>
                  <a:cubicBezTo>
                    <a:pt x="229" y="579"/>
                    <a:pt x="270" y="591"/>
                    <a:pt x="331" y="591"/>
                  </a:cubicBezTo>
                  <a:cubicBezTo>
                    <a:pt x="366" y="591"/>
                    <a:pt x="394" y="586"/>
                    <a:pt x="415" y="575"/>
                  </a:cubicBezTo>
                  <a:cubicBezTo>
                    <a:pt x="436" y="565"/>
                    <a:pt x="447" y="549"/>
                    <a:pt x="447" y="528"/>
                  </a:cubicBezTo>
                  <a:cubicBezTo>
                    <a:pt x="447" y="508"/>
                    <a:pt x="438" y="492"/>
                    <a:pt x="421" y="482"/>
                  </a:cubicBezTo>
                  <a:cubicBezTo>
                    <a:pt x="405" y="471"/>
                    <a:pt x="342" y="453"/>
                    <a:pt x="234" y="428"/>
                  </a:cubicBezTo>
                  <a:cubicBezTo>
                    <a:pt x="156" y="408"/>
                    <a:pt x="101" y="384"/>
                    <a:pt x="69" y="355"/>
                  </a:cubicBezTo>
                  <a:cubicBezTo>
                    <a:pt x="37" y="327"/>
                    <a:pt x="21" y="286"/>
                    <a:pt x="21" y="232"/>
                  </a:cubicBezTo>
                  <a:cubicBezTo>
                    <a:pt x="21" y="169"/>
                    <a:pt x="46" y="114"/>
                    <a:pt x="96" y="68"/>
                  </a:cubicBezTo>
                  <a:cubicBezTo>
                    <a:pt x="145" y="23"/>
                    <a:pt x="216" y="0"/>
                    <a:pt x="306" y="0"/>
                  </a:cubicBezTo>
                  <a:cubicBezTo>
                    <a:pt x="392" y="0"/>
                    <a:pt x="462" y="17"/>
                    <a:pt x="516" y="51"/>
                  </a:cubicBezTo>
                  <a:cubicBezTo>
                    <a:pt x="570" y="86"/>
                    <a:pt x="601" y="145"/>
                    <a:pt x="609" y="229"/>
                  </a:cubicBezTo>
                  <a:cubicBezTo>
                    <a:pt x="430" y="229"/>
                    <a:pt x="430" y="229"/>
                    <a:pt x="430" y="229"/>
                  </a:cubicBezTo>
                  <a:cubicBezTo>
                    <a:pt x="427" y="206"/>
                    <a:pt x="421" y="187"/>
                    <a:pt x="410" y="174"/>
                  </a:cubicBezTo>
                  <a:cubicBezTo>
                    <a:pt x="390" y="150"/>
                    <a:pt x="357" y="137"/>
                    <a:pt x="309" y="137"/>
                  </a:cubicBezTo>
                  <a:cubicBezTo>
                    <a:pt x="270" y="137"/>
                    <a:pt x="242" y="144"/>
                    <a:pt x="225" y="156"/>
                  </a:cubicBezTo>
                  <a:cubicBezTo>
                    <a:pt x="209" y="168"/>
                    <a:pt x="200" y="182"/>
                    <a:pt x="200" y="199"/>
                  </a:cubicBezTo>
                  <a:cubicBezTo>
                    <a:pt x="200" y="219"/>
                    <a:pt x="209" y="234"/>
                    <a:pt x="227" y="243"/>
                  </a:cubicBezTo>
                  <a:cubicBezTo>
                    <a:pt x="245" y="253"/>
                    <a:pt x="307" y="269"/>
                    <a:pt x="414" y="293"/>
                  </a:cubicBezTo>
                  <a:cubicBezTo>
                    <a:pt x="486" y="310"/>
                    <a:pt x="539" y="335"/>
                    <a:pt x="575" y="369"/>
                  </a:cubicBezTo>
                  <a:cubicBezTo>
                    <a:pt x="610" y="404"/>
                    <a:pt x="628" y="447"/>
                    <a:pt x="628" y="498"/>
                  </a:cubicBezTo>
                  <a:cubicBezTo>
                    <a:pt x="628" y="566"/>
                    <a:pt x="603" y="622"/>
                    <a:pt x="552" y="665"/>
                  </a:cubicBezTo>
                  <a:cubicBezTo>
                    <a:pt x="501" y="708"/>
                    <a:pt x="423" y="729"/>
                    <a:pt x="317" y="729"/>
                  </a:cubicBezTo>
                  <a:cubicBezTo>
                    <a:pt x="209" y="729"/>
                    <a:pt x="129" y="707"/>
                    <a:pt x="77" y="661"/>
                  </a:cubicBezTo>
                  <a:cubicBezTo>
                    <a:pt x="26" y="616"/>
                    <a:pt x="0" y="558"/>
                    <a:pt x="0" y="487"/>
                  </a:cubicBezTo>
                  <a:lnTo>
                    <a:pt x="182" y="4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gray">
            <a:xfrm>
              <a:off x="5571" y="1067"/>
              <a:ext cx="1007" cy="1427"/>
            </a:xfrm>
            <a:custGeom>
              <a:avLst/>
              <a:gdLst>
                <a:gd name="T0" fmla="*/ 1007 w 1007"/>
                <a:gd name="T1" fmla="*/ 1119 h 1427"/>
                <a:gd name="T2" fmla="*/ 844 w 1007"/>
                <a:gd name="T3" fmla="*/ 1119 h 1427"/>
                <a:gd name="T4" fmla="*/ 844 w 1007"/>
                <a:gd name="T5" fmla="*/ 1427 h 1427"/>
                <a:gd name="T6" fmla="*/ 570 w 1007"/>
                <a:gd name="T7" fmla="*/ 1427 h 1427"/>
                <a:gd name="T8" fmla="*/ 570 w 1007"/>
                <a:gd name="T9" fmla="*/ 1119 h 1427"/>
                <a:gd name="T10" fmla="*/ 0 w 1007"/>
                <a:gd name="T11" fmla="*/ 1119 h 1427"/>
                <a:gd name="T12" fmla="*/ 0 w 1007"/>
                <a:gd name="T13" fmla="*/ 873 h 1427"/>
                <a:gd name="T14" fmla="*/ 527 w 1007"/>
                <a:gd name="T15" fmla="*/ 0 h 1427"/>
                <a:gd name="T16" fmla="*/ 844 w 1007"/>
                <a:gd name="T17" fmla="*/ 0 h 1427"/>
                <a:gd name="T18" fmla="*/ 844 w 1007"/>
                <a:gd name="T19" fmla="*/ 899 h 1427"/>
                <a:gd name="T20" fmla="*/ 1007 w 1007"/>
                <a:gd name="T21" fmla="*/ 899 h 1427"/>
                <a:gd name="T22" fmla="*/ 1007 w 1007"/>
                <a:gd name="T23" fmla="*/ 1119 h 1427"/>
                <a:gd name="T24" fmla="*/ 570 w 1007"/>
                <a:gd name="T25" fmla="*/ 899 h 1427"/>
                <a:gd name="T26" fmla="*/ 570 w 1007"/>
                <a:gd name="T27" fmla="*/ 279 h 1427"/>
                <a:gd name="T28" fmla="*/ 210 w 1007"/>
                <a:gd name="T29" fmla="*/ 899 h 1427"/>
                <a:gd name="T30" fmla="*/ 570 w 1007"/>
                <a:gd name="T31" fmla="*/ 899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7" h="1427">
                  <a:moveTo>
                    <a:pt x="1007" y="1119"/>
                  </a:moveTo>
                  <a:lnTo>
                    <a:pt x="844" y="1119"/>
                  </a:lnTo>
                  <a:lnTo>
                    <a:pt x="844" y="1427"/>
                  </a:lnTo>
                  <a:lnTo>
                    <a:pt x="570" y="1427"/>
                  </a:lnTo>
                  <a:lnTo>
                    <a:pt x="570" y="1119"/>
                  </a:lnTo>
                  <a:lnTo>
                    <a:pt x="0" y="1119"/>
                  </a:lnTo>
                  <a:lnTo>
                    <a:pt x="0" y="873"/>
                  </a:lnTo>
                  <a:lnTo>
                    <a:pt x="527" y="0"/>
                  </a:lnTo>
                  <a:lnTo>
                    <a:pt x="844" y="0"/>
                  </a:lnTo>
                  <a:lnTo>
                    <a:pt x="844" y="899"/>
                  </a:lnTo>
                  <a:lnTo>
                    <a:pt x="1007" y="899"/>
                  </a:lnTo>
                  <a:lnTo>
                    <a:pt x="1007" y="1119"/>
                  </a:lnTo>
                  <a:close/>
                  <a:moveTo>
                    <a:pt x="570" y="899"/>
                  </a:moveTo>
                  <a:lnTo>
                    <a:pt x="570" y="279"/>
                  </a:lnTo>
                  <a:lnTo>
                    <a:pt x="210" y="899"/>
                  </a:lnTo>
                  <a:lnTo>
                    <a:pt x="570" y="8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gray">
            <a:xfrm>
              <a:off x="6557" y="1053"/>
              <a:ext cx="983" cy="1441"/>
            </a:xfrm>
            <a:custGeom>
              <a:avLst/>
              <a:gdLst>
                <a:gd name="T0" fmla="*/ 28 w 416"/>
                <a:gd name="T1" fmla="*/ 490 h 609"/>
                <a:gd name="T2" fmla="*/ 148 w 416"/>
                <a:gd name="T3" fmla="*/ 362 h 609"/>
                <a:gd name="T4" fmla="*/ 255 w 416"/>
                <a:gd name="T5" fmla="*/ 277 h 609"/>
                <a:gd name="T6" fmla="*/ 292 w 416"/>
                <a:gd name="T7" fmla="*/ 190 h 609"/>
                <a:gd name="T8" fmla="*/ 271 w 416"/>
                <a:gd name="T9" fmla="*/ 126 h 609"/>
                <a:gd name="T10" fmla="*/ 210 w 416"/>
                <a:gd name="T11" fmla="*/ 101 h 609"/>
                <a:gd name="T12" fmla="*/ 136 w 416"/>
                <a:gd name="T13" fmla="*/ 141 h 609"/>
                <a:gd name="T14" fmla="*/ 123 w 416"/>
                <a:gd name="T15" fmla="*/ 216 h 609"/>
                <a:gd name="T16" fmla="*/ 7 w 416"/>
                <a:gd name="T17" fmla="*/ 216 h 609"/>
                <a:gd name="T18" fmla="*/ 35 w 416"/>
                <a:gd name="T19" fmla="*/ 91 h 609"/>
                <a:gd name="T20" fmla="*/ 204 w 416"/>
                <a:gd name="T21" fmla="*/ 0 h 609"/>
                <a:gd name="T22" fmla="*/ 358 w 416"/>
                <a:gd name="T23" fmla="*/ 53 h 609"/>
                <a:gd name="T24" fmla="*/ 415 w 416"/>
                <a:gd name="T25" fmla="*/ 194 h 609"/>
                <a:gd name="T26" fmla="*/ 374 w 416"/>
                <a:gd name="T27" fmla="*/ 314 h 609"/>
                <a:gd name="T28" fmla="*/ 288 w 416"/>
                <a:gd name="T29" fmla="*/ 391 h 609"/>
                <a:gd name="T30" fmla="*/ 240 w 416"/>
                <a:gd name="T31" fmla="*/ 425 h 609"/>
                <a:gd name="T32" fmla="*/ 178 w 416"/>
                <a:gd name="T33" fmla="*/ 471 h 609"/>
                <a:gd name="T34" fmla="*/ 151 w 416"/>
                <a:gd name="T35" fmla="*/ 504 h 609"/>
                <a:gd name="T36" fmla="*/ 416 w 416"/>
                <a:gd name="T37" fmla="*/ 504 h 609"/>
                <a:gd name="T38" fmla="*/ 416 w 416"/>
                <a:gd name="T39" fmla="*/ 609 h 609"/>
                <a:gd name="T40" fmla="*/ 0 w 416"/>
                <a:gd name="T41" fmla="*/ 609 h 609"/>
                <a:gd name="T42" fmla="*/ 28 w 416"/>
                <a:gd name="T43" fmla="*/ 49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6" h="609">
                  <a:moveTo>
                    <a:pt x="28" y="490"/>
                  </a:moveTo>
                  <a:cubicBezTo>
                    <a:pt x="45" y="450"/>
                    <a:pt x="85" y="407"/>
                    <a:pt x="148" y="362"/>
                  </a:cubicBezTo>
                  <a:cubicBezTo>
                    <a:pt x="203" y="322"/>
                    <a:pt x="239" y="294"/>
                    <a:pt x="255" y="277"/>
                  </a:cubicBezTo>
                  <a:cubicBezTo>
                    <a:pt x="280" y="251"/>
                    <a:pt x="292" y="222"/>
                    <a:pt x="292" y="190"/>
                  </a:cubicBezTo>
                  <a:cubicBezTo>
                    <a:pt x="292" y="164"/>
                    <a:pt x="285" y="143"/>
                    <a:pt x="271" y="126"/>
                  </a:cubicBezTo>
                  <a:cubicBezTo>
                    <a:pt x="257" y="109"/>
                    <a:pt x="237" y="101"/>
                    <a:pt x="210" y="101"/>
                  </a:cubicBezTo>
                  <a:cubicBezTo>
                    <a:pt x="174" y="101"/>
                    <a:pt x="149" y="114"/>
                    <a:pt x="136" y="141"/>
                  </a:cubicBezTo>
                  <a:cubicBezTo>
                    <a:pt x="128" y="157"/>
                    <a:pt x="124" y="182"/>
                    <a:pt x="123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9" y="164"/>
                    <a:pt x="18" y="122"/>
                    <a:pt x="35" y="91"/>
                  </a:cubicBezTo>
                  <a:cubicBezTo>
                    <a:pt x="66" y="30"/>
                    <a:pt x="123" y="0"/>
                    <a:pt x="204" y="0"/>
                  </a:cubicBezTo>
                  <a:cubicBezTo>
                    <a:pt x="269" y="0"/>
                    <a:pt x="320" y="17"/>
                    <a:pt x="358" y="53"/>
                  </a:cubicBezTo>
                  <a:cubicBezTo>
                    <a:pt x="396" y="89"/>
                    <a:pt x="415" y="136"/>
                    <a:pt x="415" y="194"/>
                  </a:cubicBezTo>
                  <a:cubicBezTo>
                    <a:pt x="415" y="239"/>
                    <a:pt x="401" y="279"/>
                    <a:pt x="374" y="314"/>
                  </a:cubicBezTo>
                  <a:cubicBezTo>
                    <a:pt x="357" y="337"/>
                    <a:pt x="328" y="363"/>
                    <a:pt x="288" y="391"/>
                  </a:cubicBezTo>
                  <a:cubicBezTo>
                    <a:pt x="240" y="425"/>
                    <a:pt x="240" y="425"/>
                    <a:pt x="240" y="425"/>
                  </a:cubicBezTo>
                  <a:cubicBezTo>
                    <a:pt x="210" y="447"/>
                    <a:pt x="189" y="462"/>
                    <a:pt x="178" y="471"/>
                  </a:cubicBezTo>
                  <a:cubicBezTo>
                    <a:pt x="167" y="481"/>
                    <a:pt x="158" y="492"/>
                    <a:pt x="151" y="504"/>
                  </a:cubicBezTo>
                  <a:cubicBezTo>
                    <a:pt x="416" y="504"/>
                    <a:pt x="416" y="504"/>
                    <a:pt x="416" y="504"/>
                  </a:cubicBezTo>
                  <a:cubicBezTo>
                    <a:pt x="416" y="609"/>
                    <a:pt x="416" y="609"/>
                    <a:pt x="416" y="609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" y="566"/>
                    <a:pt x="10" y="526"/>
                    <a:pt x="28" y="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6672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57729" y="57729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lt"/>
              </a:defRPr>
            </a:lvl1pPr>
          </a:lstStyle>
          <a:p>
            <a:endParaRPr lang="en-US" b="1" dirty="0">
              <a:solidFill>
                <a:srgbClr val="346974"/>
              </a:solidFill>
              <a:cs typeface="Corbel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729" y="356290"/>
            <a:ext cx="2897633" cy="2869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pPr algn="l"/>
            <a:fld id="{37297242-1309-1F45-AEF0-080F357AF517}" type="datetimeFigureOut">
              <a:rPr lang="en-US" sz="1000" smtClean="0">
                <a:solidFill>
                  <a:srgbClr val="4E4D4E"/>
                </a:solidFill>
                <a:cs typeface="Corbel"/>
              </a:rPr>
              <a:pPr algn="l"/>
              <a:t>2/21/18</a:t>
            </a:fld>
            <a:endParaRPr lang="en-US" sz="1000" dirty="0">
              <a:solidFill>
                <a:srgbClr val="4E4D4E"/>
              </a:solidFill>
              <a:cs typeface="Corbel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514259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endParaRPr lang="en-US" sz="800" dirty="0">
              <a:solidFill>
                <a:srgbClr val="4E4D4E"/>
              </a:solidFill>
              <a:cs typeface="Corbel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884613" y="8514259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1E35194F-F9CC-7A42-9A5F-446FC0DDE713}" type="slidenum">
              <a:rPr lang="en-US" sz="800" smtClean="0">
                <a:solidFill>
                  <a:srgbClr val="4E4D4E"/>
                </a:solidFill>
                <a:cs typeface="Corbel"/>
              </a:rPr>
              <a:pPr/>
              <a:t>‹#›</a:t>
            </a:fld>
            <a:endParaRPr lang="en-US" sz="800" dirty="0">
              <a:solidFill>
                <a:srgbClr val="4E4D4E"/>
              </a:solidFill>
              <a:cs typeface="Corbel"/>
            </a:endParaRPr>
          </a:p>
        </p:txBody>
      </p:sp>
      <p:sp>
        <p:nvSpPr>
          <p:cNvPr id="12" name="Rectangle 11"/>
          <p:cNvSpPr/>
          <p:nvPr/>
        </p:nvSpPr>
        <p:spPr bwMode="black">
          <a:xfrm flipV="1">
            <a:off x="93578" y="9016014"/>
            <a:ext cx="6670843" cy="47774"/>
          </a:xfrm>
          <a:prstGeom prst="rect">
            <a:avLst/>
          </a:prstGeom>
          <a:solidFill>
            <a:srgbClr val="7CA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13" name="Rectangle 12"/>
          <p:cNvSpPr/>
          <p:nvPr/>
        </p:nvSpPr>
        <p:spPr bwMode="black">
          <a:xfrm flipV="1">
            <a:off x="6283870" y="9016016"/>
            <a:ext cx="480551" cy="49607"/>
          </a:xfrm>
          <a:prstGeom prst="rect">
            <a:avLst/>
          </a:prstGeom>
          <a:solidFill>
            <a:srgbClr val="4E4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14" name="Rectangle 13"/>
          <p:cNvSpPr/>
          <p:nvPr/>
        </p:nvSpPr>
        <p:spPr bwMode="black">
          <a:xfrm flipV="1">
            <a:off x="93579" y="9016014"/>
            <a:ext cx="150590" cy="45719"/>
          </a:xfrm>
          <a:prstGeom prst="rect">
            <a:avLst/>
          </a:prstGeom>
          <a:solidFill>
            <a:srgbClr val="346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gray">
          <a:xfrm>
            <a:off x="6107892" y="192165"/>
            <a:ext cx="549564" cy="265176"/>
            <a:chOff x="-794" y="-76"/>
            <a:chExt cx="9268" cy="4472"/>
          </a:xfrm>
        </p:grpSpPr>
        <p:sp>
          <p:nvSpPr>
            <p:cNvPr id="16" name="Oval 5"/>
            <p:cNvSpPr>
              <a:spLocks noChangeArrowheads="1"/>
            </p:cNvSpPr>
            <p:nvPr userDrawn="1"/>
          </p:nvSpPr>
          <p:spPr bwMode="gray">
            <a:xfrm>
              <a:off x="4687" y="-76"/>
              <a:ext cx="3787" cy="3791"/>
            </a:xfrm>
            <a:prstGeom prst="ellipse">
              <a:avLst/>
            </a:prstGeom>
            <a:solidFill>
              <a:srgbClr val="8CBA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/>
            <p:cNvSpPr>
              <a:spLocks noEditPoints="1"/>
            </p:cNvSpPr>
            <p:nvPr userDrawn="1"/>
          </p:nvSpPr>
          <p:spPr bwMode="gray">
            <a:xfrm>
              <a:off x="-794" y="2132"/>
              <a:ext cx="431" cy="2210"/>
            </a:xfrm>
            <a:custGeom>
              <a:avLst/>
              <a:gdLst>
                <a:gd name="T0" fmla="*/ 431 w 431"/>
                <a:gd name="T1" fmla="*/ 392 h 2210"/>
                <a:gd name="T2" fmla="*/ 0 w 431"/>
                <a:gd name="T3" fmla="*/ 392 h 2210"/>
                <a:gd name="T4" fmla="*/ 0 w 431"/>
                <a:gd name="T5" fmla="*/ 0 h 2210"/>
                <a:gd name="T6" fmla="*/ 431 w 431"/>
                <a:gd name="T7" fmla="*/ 0 h 2210"/>
                <a:gd name="T8" fmla="*/ 431 w 431"/>
                <a:gd name="T9" fmla="*/ 392 h 2210"/>
                <a:gd name="T10" fmla="*/ 0 w 431"/>
                <a:gd name="T11" fmla="*/ 587 h 2210"/>
                <a:gd name="T12" fmla="*/ 431 w 431"/>
                <a:gd name="T13" fmla="*/ 587 h 2210"/>
                <a:gd name="T14" fmla="*/ 431 w 431"/>
                <a:gd name="T15" fmla="*/ 2210 h 2210"/>
                <a:gd name="T16" fmla="*/ 0 w 431"/>
                <a:gd name="T17" fmla="*/ 2210 h 2210"/>
                <a:gd name="T18" fmla="*/ 0 w 431"/>
                <a:gd name="T19" fmla="*/ 58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2210">
                  <a:moveTo>
                    <a:pt x="431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392"/>
                  </a:lnTo>
                  <a:close/>
                  <a:moveTo>
                    <a:pt x="0" y="587"/>
                  </a:moveTo>
                  <a:lnTo>
                    <a:pt x="431" y="587"/>
                  </a:lnTo>
                  <a:lnTo>
                    <a:pt x="431" y="2210"/>
                  </a:lnTo>
                  <a:lnTo>
                    <a:pt x="0" y="2210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gray">
            <a:xfrm>
              <a:off x="-297" y="2148"/>
              <a:ext cx="1582" cy="2246"/>
            </a:xfrm>
            <a:custGeom>
              <a:avLst/>
              <a:gdLst>
                <a:gd name="T0" fmla="*/ 408 w 669"/>
                <a:gd name="T1" fmla="*/ 252 h 949"/>
                <a:gd name="T2" fmla="*/ 487 w 669"/>
                <a:gd name="T3" fmla="*/ 328 h 949"/>
                <a:gd name="T4" fmla="*/ 487 w 669"/>
                <a:gd name="T5" fmla="*/ 0 h 949"/>
                <a:gd name="T6" fmla="*/ 669 w 669"/>
                <a:gd name="T7" fmla="*/ 0 h 949"/>
                <a:gd name="T8" fmla="*/ 669 w 669"/>
                <a:gd name="T9" fmla="*/ 927 h 949"/>
                <a:gd name="T10" fmla="*/ 495 w 669"/>
                <a:gd name="T11" fmla="*/ 927 h 949"/>
                <a:gd name="T12" fmla="*/ 495 w 669"/>
                <a:gd name="T13" fmla="*/ 832 h 949"/>
                <a:gd name="T14" fmla="*/ 407 w 669"/>
                <a:gd name="T15" fmla="*/ 921 h 949"/>
                <a:gd name="T16" fmla="*/ 285 w 669"/>
                <a:gd name="T17" fmla="*/ 949 h 949"/>
                <a:gd name="T18" fmla="*/ 83 w 669"/>
                <a:gd name="T19" fmla="*/ 851 h 949"/>
                <a:gd name="T20" fmla="*/ 0 w 669"/>
                <a:gd name="T21" fmla="*/ 602 h 949"/>
                <a:gd name="T22" fmla="*/ 81 w 669"/>
                <a:gd name="T23" fmla="*/ 325 h 949"/>
                <a:gd name="T24" fmla="*/ 298 w 669"/>
                <a:gd name="T25" fmla="*/ 224 h 949"/>
                <a:gd name="T26" fmla="*/ 408 w 669"/>
                <a:gd name="T27" fmla="*/ 252 h 949"/>
                <a:gd name="T28" fmla="*/ 453 w 669"/>
                <a:gd name="T29" fmla="*/ 741 h 949"/>
                <a:gd name="T30" fmla="*/ 492 w 669"/>
                <a:gd name="T31" fmla="*/ 594 h 949"/>
                <a:gd name="T32" fmla="*/ 429 w 669"/>
                <a:gd name="T33" fmla="*/ 414 h 949"/>
                <a:gd name="T34" fmla="*/ 338 w 669"/>
                <a:gd name="T35" fmla="*/ 381 h 949"/>
                <a:gd name="T36" fmla="*/ 222 w 669"/>
                <a:gd name="T37" fmla="*/ 441 h 949"/>
                <a:gd name="T38" fmla="*/ 185 w 669"/>
                <a:gd name="T39" fmla="*/ 588 h 949"/>
                <a:gd name="T40" fmla="*/ 223 w 669"/>
                <a:gd name="T41" fmla="*/ 740 h 949"/>
                <a:gd name="T42" fmla="*/ 337 w 669"/>
                <a:gd name="T43" fmla="*/ 797 h 949"/>
                <a:gd name="T44" fmla="*/ 453 w 669"/>
                <a:gd name="T45" fmla="*/ 74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9" h="949">
                  <a:moveTo>
                    <a:pt x="408" y="252"/>
                  </a:moveTo>
                  <a:cubicBezTo>
                    <a:pt x="441" y="270"/>
                    <a:pt x="467" y="295"/>
                    <a:pt x="487" y="328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927"/>
                    <a:pt x="669" y="927"/>
                    <a:pt x="669" y="927"/>
                  </a:cubicBezTo>
                  <a:cubicBezTo>
                    <a:pt x="495" y="927"/>
                    <a:pt x="495" y="927"/>
                    <a:pt x="495" y="927"/>
                  </a:cubicBezTo>
                  <a:cubicBezTo>
                    <a:pt x="495" y="832"/>
                    <a:pt x="495" y="832"/>
                    <a:pt x="495" y="832"/>
                  </a:cubicBezTo>
                  <a:cubicBezTo>
                    <a:pt x="469" y="873"/>
                    <a:pt x="440" y="902"/>
                    <a:pt x="407" y="921"/>
                  </a:cubicBezTo>
                  <a:cubicBezTo>
                    <a:pt x="374" y="939"/>
                    <a:pt x="334" y="949"/>
                    <a:pt x="285" y="949"/>
                  </a:cubicBezTo>
                  <a:cubicBezTo>
                    <a:pt x="205" y="949"/>
                    <a:pt x="137" y="916"/>
                    <a:pt x="83" y="851"/>
                  </a:cubicBezTo>
                  <a:cubicBezTo>
                    <a:pt x="28" y="786"/>
                    <a:pt x="0" y="703"/>
                    <a:pt x="0" y="602"/>
                  </a:cubicBezTo>
                  <a:cubicBezTo>
                    <a:pt x="0" y="484"/>
                    <a:pt x="27" y="392"/>
                    <a:pt x="81" y="325"/>
                  </a:cubicBezTo>
                  <a:cubicBezTo>
                    <a:pt x="135" y="258"/>
                    <a:pt x="207" y="224"/>
                    <a:pt x="298" y="224"/>
                  </a:cubicBezTo>
                  <a:cubicBezTo>
                    <a:pt x="339" y="224"/>
                    <a:pt x="376" y="233"/>
                    <a:pt x="408" y="252"/>
                  </a:cubicBezTo>
                  <a:close/>
                  <a:moveTo>
                    <a:pt x="453" y="741"/>
                  </a:moveTo>
                  <a:cubicBezTo>
                    <a:pt x="479" y="703"/>
                    <a:pt x="492" y="654"/>
                    <a:pt x="492" y="594"/>
                  </a:cubicBezTo>
                  <a:cubicBezTo>
                    <a:pt x="492" y="510"/>
                    <a:pt x="471" y="450"/>
                    <a:pt x="429" y="414"/>
                  </a:cubicBezTo>
                  <a:cubicBezTo>
                    <a:pt x="403" y="392"/>
                    <a:pt x="372" y="381"/>
                    <a:pt x="338" y="381"/>
                  </a:cubicBezTo>
                  <a:cubicBezTo>
                    <a:pt x="285" y="381"/>
                    <a:pt x="247" y="401"/>
                    <a:pt x="222" y="441"/>
                  </a:cubicBezTo>
                  <a:cubicBezTo>
                    <a:pt x="198" y="480"/>
                    <a:pt x="185" y="530"/>
                    <a:pt x="185" y="588"/>
                  </a:cubicBezTo>
                  <a:cubicBezTo>
                    <a:pt x="185" y="652"/>
                    <a:pt x="198" y="702"/>
                    <a:pt x="223" y="740"/>
                  </a:cubicBezTo>
                  <a:cubicBezTo>
                    <a:pt x="248" y="778"/>
                    <a:pt x="286" y="797"/>
                    <a:pt x="337" y="797"/>
                  </a:cubicBezTo>
                  <a:cubicBezTo>
                    <a:pt x="387" y="797"/>
                    <a:pt x="426" y="779"/>
                    <a:pt x="453" y="74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gray">
            <a:xfrm>
              <a:off x="1296" y="2674"/>
              <a:ext cx="1613" cy="1722"/>
            </a:xfrm>
            <a:custGeom>
              <a:avLst/>
              <a:gdLst>
                <a:gd name="T0" fmla="*/ 502 w 682"/>
                <a:gd name="T1" fmla="*/ 33 h 728"/>
                <a:gd name="T2" fmla="*/ 620 w 682"/>
                <a:gd name="T3" fmla="*/ 134 h 728"/>
                <a:gd name="T4" fmla="*/ 675 w 682"/>
                <a:gd name="T5" fmla="*/ 276 h 728"/>
                <a:gd name="T6" fmla="*/ 681 w 682"/>
                <a:gd name="T7" fmla="*/ 412 h 728"/>
                <a:gd name="T8" fmla="*/ 181 w 682"/>
                <a:gd name="T9" fmla="*/ 412 h 728"/>
                <a:gd name="T10" fmla="*/ 253 w 682"/>
                <a:gd name="T11" fmla="*/ 557 h 728"/>
                <a:gd name="T12" fmla="*/ 352 w 682"/>
                <a:gd name="T13" fmla="*/ 583 h 728"/>
                <a:gd name="T14" fmla="*/ 451 w 682"/>
                <a:gd name="T15" fmla="*/ 551 h 728"/>
                <a:gd name="T16" fmla="*/ 488 w 682"/>
                <a:gd name="T17" fmla="*/ 504 h 728"/>
                <a:gd name="T18" fmla="*/ 671 w 682"/>
                <a:gd name="T19" fmla="*/ 504 h 728"/>
                <a:gd name="T20" fmla="*/ 605 w 682"/>
                <a:gd name="T21" fmla="*/ 628 h 728"/>
                <a:gd name="T22" fmla="*/ 347 w 682"/>
                <a:gd name="T23" fmla="*/ 728 h 728"/>
                <a:gd name="T24" fmla="*/ 105 w 682"/>
                <a:gd name="T25" fmla="*/ 644 h 728"/>
                <a:gd name="T26" fmla="*/ 0 w 682"/>
                <a:gd name="T27" fmla="*/ 369 h 728"/>
                <a:gd name="T28" fmla="*/ 95 w 682"/>
                <a:gd name="T29" fmla="*/ 96 h 728"/>
                <a:gd name="T30" fmla="*/ 340 w 682"/>
                <a:gd name="T31" fmla="*/ 0 h 728"/>
                <a:gd name="T32" fmla="*/ 502 w 682"/>
                <a:gd name="T33" fmla="*/ 33 h 728"/>
                <a:gd name="T34" fmla="*/ 233 w 682"/>
                <a:gd name="T35" fmla="*/ 188 h 728"/>
                <a:gd name="T36" fmla="*/ 185 w 682"/>
                <a:gd name="T37" fmla="*/ 294 h 728"/>
                <a:gd name="T38" fmla="*/ 494 w 682"/>
                <a:gd name="T39" fmla="*/ 294 h 728"/>
                <a:gd name="T40" fmla="*/ 447 w 682"/>
                <a:gd name="T41" fmla="*/ 185 h 728"/>
                <a:gd name="T42" fmla="*/ 340 w 682"/>
                <a:gd name="T43" fmla="*/ 148 h 728"/>
                <a:gd name="T44" fmla="*/ 233 w 682"/>
                <a:gd name="T45" fmla="*/ 18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2" h="728">
                  <a:moveTo>
                    <a:pt x="502" y="33"/>
                  </a:moveTo>
                  <a:cubicBezTo>
                    <a:pt x="549" y="54"/>
                    <a:pt x="589" y="88"/>
                    <a:pt x="620" y="134"/>
                  </a:cubicBezTo>
                  <a:cubicBezTo>
                    <a:pt x="648" y="175"/>
                    <a:pt x="667" y="222"/>
                    <a:pt x="675" y="276"/>
                  </a:cubicBezTo>
                  <a:cubicBezTo>
                    <a:pt x="680" y="308"/>
                    <a:pt x="682" y="353"/>
                    <a:pt x="681" y="412"/>
                  </a:cubicBezTo>
                  <a:cubicBezTo>
                    <a:pt x="181" y="412"/>
                    <a:pt x="181" y="412"/>
                    <a:pt x="181" y="412"/>
                  </a:cubicBezTo>
                  <a:cubicBezTo>
                    <a:pt x="184" y="481"/>
                    <a:pt x="208" y="529"/>
                    <a:pt x="253" y="557"/>
                  </a:cubicBezTo>
                  <a:cubicBezTo>
                    <a:pt x="280" y="574"/>
                    <a:pt x="313" y="583"/>
                    <a:pt x="352" y="583"/>
                  </a:cubicBezTo>
                  <a:cubicBezTo>
                    <a:pt x="392" y="583"/>
                    <a:pt x="426" y="572"/>
                    <a:pt x="451" y="551"/>
                  </a:cubicBezTo>
                  <a:cubicBezTo>
                    <a:pt x="465" y="540"/>
                    <a:pt x="477" y="524"/>
                    <a:pt x="488" y="504"/>
                  </a:cubicBezTo>
                  <a:cubicBezTo>
                    <a:pt x="671" y="504"/>
                    <a:pt x="671" y="504"/>
                    <a:pt x="671" y="504"/>
                  </a:cubicBezTo>
                  <a:cubicBezTo>
                    <a:pt x="667" y="545"/>
                    <a:pt x="644" y="586"/>
                    <a:pt x="605" y="628"/>
                  </a:cubicBezTo>
                  <a:cubicBezTo>
                    <a:pt x="543" y="695"/>
                    <a:pt x="457" y="728"/>
                    <a:pt x="347" y="728"/>
                  </a:cubicBezTo>
                  <a:cubicBezTo>
                    <a:pt x="255" y="728"/>
                    <a:pt x="175" y="700"/>
                    <a:pt x="105" y="644"/>
                  </a:cubicBezTo>
                  <a:cubicBezTo>
                    <a:pt x="35" y="588"/>
                    <a:pt x="0" y="496"/>
                    <a:pt x="0" y="369"/>
                  </a:cubicBezTo>
                  <a:cubicBezTo>
                    <a:pt x="0" y="250"/>
                    <a:pt x="32" y="159"/>
                    <a:pt x="95" y="96"/>
                  </a:cubicBezTo>
                  <a:cubicBezTo>
                    <a:pt x="158" y="32"/>
                    <a:pt x="239" y="0"/>
                    <a:pt x="340" y="0"/>
                  </a:cubicBezTo>
                  <a:cubicBezTo>
                    <a:pt x="400" y="0"/>
                    <a:pt x="454" y="11"/>
                    <a:pt x="502" y="33"/>
                  </a:cubicBezTo>
                  <a:close/>
                  <a:moveTo>
                    <a:pt x="233" y="188"/>
                  </a:moveTo>
                  <a:cubicBezTo>
                    <a:pt x="208" y="214"/>
                    <a:pt x="192" y="249"/>
                    <a:pt x="185" y="294"/>
                  </a:cubicBezTo>
                  <a:cubicBezTo>
                    <a:pt x="494" y="294"/>
                    <a:pt x="494" y="294"/>
                    <a:pt x="494" y="294"/>
                  </a:cubicBezTo>
                  <a:cubicBezTo>
                    <a:pt x="491" y="246"/>
                    <a:pt x="475" y="210"/>
                    <a:pt x="447" y="185"/>
                  </a:cubicBezTo>
                  <a:cubicBezTo>
                    <a:pt x="418" y="161"/>
                    <a:pt x="383" y="148"/>
                    <a:pt x="340" y="148"/>
                  </a:cubicBezTo>
                  <a:cubicBezTo>
                    <a:pt x="294" y="148"/>
                    <a:pt x="258" y="161"/>
                    <a:pt x="233" y="188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gray">
            <a:xfrm>
              <a:off x="2779" y="2678"/>
              <a:ext cx="1525" cy="1716"/>
            </a:xfrm>
            <a:custGeom>
              <a:avLst/>
              <a:gdLst>
                <a:gd name="T0" fmla="*/ 318 w 645"/>
                <a:gd name="T1" fmla="*/ 286 h 725"/>
                <a:gd name="T2" fmla="*/ 390 w 645"/>
                <a:gd name="T3" fmla="*/ 270 h 725"/>
                <a:gd name="T4" fmla="*/ 429 w 645"/>
                <a:gd name="T5" fmla="*/ 219 h 725"/>
                <a:gd name="T6" fmla="*/ 399 w 645"/>
                <a:gd name="T7" fmla="*/ 161 h 725"/>
                <a:gd name="T8" fmla="*/ 312 w 645"/>
                <a:gd name="T9" fmla="*/ 145 h 725"/>
                <a:gd name="T10" fmla="*/ 221 w 645"/>
                <a:gd name="T11" fmla="*/ 176 h 725"/>
                <a:gd name="T12" fmla="*/ 195 w 645"/>
                <a:gd name="T13" fmla="*/ 239 h 725"/>
                <a:gd name="T14" fmla="*/ 22 w 645"/>
                <a:gd name="T15" fmla="*/ 239 h 725"/>
                <a:gd name="T16" fmla="*/ 72 w 645"/>
                <a:gd name="T17" fmla="*/ 91 h 725"/>
                <a:gd name="T18" fmla="*/ 318 w 645"/>
                <a:gd name="T19" fmla="*/ 0 h 725"/>
                <a:gd name="T20" fmla="*/ 519 w 645"/>
                <a:gd name="T21" fmla="*/ 45 h 725"/>
                <a:gd name="T22" fmla="*/ 607 w 645"/>
                <a:gd name="T23" fmla="*/ 214 h 725"/>
                <a:gd name="T24" fmla="*/ 607 w 645"/>
                <a:gd name="T25" fmla="*/ 529 h 725"/>
                <a:gd name="T26" fmla="*/ 608 w 645"/>
                <a:gd name="T27" fmla="*/ 608 h 725"/>
                <a:gd name="T28" fmla="*/ 619 w 645"/>
                <a:gd name="T29" fmla="*/ 656 h 725"/>
                <a:gd name="T30" fmla="*/ 645 w 645"/>
                <a:gd name="T31" fmla="*/ 677 h 725"/>
                <a:gd name="T32" fmla="*/ 645 w 645"/>
                <a:gd name="T33" fmla="*/ 703 h 725"/>
                <a:gd name="T34" fmla="*/ 450 w 645"/>
                <a:gd name="T35" fmla="*/ 703 h 725"/>
                <a:gd name="T36" fmla="*/ 439 w 645"/>
                <a:gd name="T37" fmla="*/ 664 h 725"/>
                <a:gd name="T38" fmla="*/ 434 w 645"/>
                <a:gd name="T39" fmla="*/ 623 h 725"/>
                <a:gd name="T40" fmla="*/ 348 w 645"/>
                <a:gd name="T41" fmla="*/ 691 h 725"/>
                <a:gd name="T42" fmla="*/ 216 w 645"/>
                <a:gd name="T43" fmla="*/ 725 h 725"/>
                <a:gd name="T44" fmla="*/ 61 w 645"/>
                <a:gd name="T45" fmla="*/ 671 h 725"/>
                <a:gd name="T46" fmla="*/ 0 w 645"/>
                <a:gd name="T47" fmla="*/ 520 h 725"/>
                <a:gd name="T48" fmla="*/ 98 w 645"/>
                <a:gd name="T49" fmla="*/ 337 h 725"/>
                <a:gd name="T50" fmla="*/ 257 w 645"/>
                <a:gd name="T51" fmla="*/ 293 h 725"/>
                <a:gd name="T52" fmla="*/ 318 w 645"/>
                <a:gd name="T53" fmla="*/ 286 h 725"/>
                <a:gd name="T54" fmla="*/ 428 w 645"/>
                <a:gd name="T55" fmla="*/ 369 h 725"/>
                <a:gd name="T56" fmla="*/ 393 w 645"/>
                <a:gd name="T57" fmla="*/ 387 h 725"/>
                <a:gd name="T58" fmla="*/ 345 w 645"/>
                <a:gd name="T59" fmla="*/ 399 h 725"/>
                <a:gd name="T60" fmla="*/ 304 w 645"/>
                <a:gd name="T61" fmla="*/ 407 h 725"/>
                <a:gd name="T62" fmla="*/ 222 w 645"/>
                <a:gd name="T63" fmla="*/ 431 h 725"/>
                <a:gd name="T64" fmla="*/ 179 w 645"/>
                <a:gd name="T65" fmla="*/ 507 h 725"/>
                <a:gd name="T66" fmla="*/ 205 w 645"/>
                <a:gd name="T67" fmla="*/ 574 h 725"/>
                <a:gd name="T68" fmla="*/ 268 w 645"/>
                <a:gd name="T69" fmla="*/ 594 h 725"/>
                <a:gd name="T70" fmla="*/ 377 w 645"/>
                <a:gd name="T71" fmla="*/ 560 h 725"/>
                <a:gd name="T72" fmla="*/ 428 w 645"/>
                <a:gd name="T73" fmla="*/ 436 h 725"/>
                <a:gd name="T74" fmla="*/ 428 w 645"/>
                <a:gd name="T75" fmla="*/ 36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725">
                  <a:moveTo>
                    <a:pt x="318" y="286"/>
                  </a:moveTo>
                  <a:cubicBezTo>
                    <a:pt x="352" y="281"/>
                    <a:pt x="376" y="276"/>
                    <a:pt x="390" y="270"/>
                  </a:cubicBezTo>
                  <a:cubicBezTo>
                    <a:pt x="416" y="259"/>
                    <a:pt x="429" y="242"/>
                    <a:pt x="429" y="219"/>
                  </a:cubicBezTo>
                  <a:cubicBezTo>
                    <a:pt x="429" y="191"/>
                    <a:pt x="419" y="171"/>
                    <a:pt x="399" y="161"/>
                  </a:cubicBezTo>
                  <a:cubicBezTo>
                    <a:pt x="379" y="150"/>
                    <a:pt x="350" y="145"/>
                    <a:pt x="312" y="145"/>
                  </a:cubicBezTo>
                  <a:cubicBezTo>
                    <a:pt x="269" y="145"/>
                    <a:pt x="238" y="155"/>
                    <a:pt x="221" y="176"/>
                  </a:cubicBezTo>
                  <a:cubicBezTo>
                    <a:pt x="208" y="192"/>
                    <a:pt x="199" y="213"/>
                    <a:pt x="195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6" y="179"/>
                    <a:pt x="42" y="130"/>
                    <a:pt x="72" y="91"/>
                  </a:cubicBezTo>
                  <a:cubicBezTo>
                    <a:pt x="120" y="31"/>
                    <a:pt x="202" y="0"/>
                    <a:pt x="318" y="0"/>
                  </a:cubicBezTo>
                  <a:cubicBezTo>
                    <a:pt x="393" y="0"/>
                    <a:pt x="460" y="15"/>
                    <a:pt x="519" y="45"/>
                  </a:cubicBezTo>
                  <a:cubicBezTo>
                    <a:pt x="578" y="75"/>
                    <a:pt x="607" y="131"/>
                    <a:pt x="607" y="214"/>
                  </a:cubicBezTo>
                  <a:cubicBezTo>
                    <a:pt x="607" y="529"/>
                    <a:pt x="607" y="529"/>
                    <a:pt x="607" y="529"/>
                  </a:cubicBezTo>
                  <a:cubicBezTo>
                    <a:pt x="607" y="551"/>
                    <a:pt x="607" y="577"/>
                    <a:pt x="608" y="608"/>
                  </a:cubicBezTo>
                  <a:cubicBezTo>
                    <a:pt x="609" y="632"/>
                    <a:pt x="613" y="648"/>
                    <a:pt x="619" y="656"/>
                  </a:cubicBezTo>
                  <a:cubicBezTo>
                    <a:pt x="625" y="664"/>
                    <a:pt x="634" y="671"/>
                    <a:pt x="645" y="677"/>
                  </a:cubicBezTo>
                  <a:cubicBezTo>
                    <a:pt x="645" y="703"/>
                    <a:pt x="645" y="703"/>
                    <a:pt x="645" y="703"/>
                  </a:cubicBezTo>
                  <a:cubicBezTo>
                    <a:pt x="450" y="703"/>
                    <a:pt x="450" y="703"/>
                    <a:pt x="450" y="703"/>
                  </a:cubicBezTo>
                  <a:cubicBezTo>
                    <a:pt x="445" y="689"/>
                    <a:pt x="441" y="676"/>
                    <a:pt x="439" y="664"/>
                  </a:cubicBezTo>
                  <a:cubicBezTo>
                    <a:pt x="437" y="652"/>
                    <a:pt x="435" y="638"/>
                    <a:pt x="434" y="623"/>
                  </a:cubicBezTo>
                  <a:cubicBezTo>
                    <a:pt x="409" y="649"/>
                    <a:pt x="380" y="672"/>
                    <a:pt x="348" y="691"/>
                  </a:cubicBezTo>
                  <a:cubicBezTo>
                    <a:pt x="309" y="713"/>
                    <a:pt x="265" y="725"/>
                    <a:pt x="216" y="725"/>
                  </a:cubicBezTo>
                  <a:cubicBezTo>
                    <a:pt x="153" y="725"/>
                    <a:pt x="102" y="707"/>
                    <a:pt x="61" y="671"/>
                  </a:cubicBezTo>
                  <a:cubicBezTo>
                    <a:pt x="20" y="636"/>
                    <a:pt x="0" y="586"/>
                    <a:pt x="0" y="520"/>
                  </a:cubicBezTo>
                  <a:cubicBezTo>
                    <a:pt x="0" y="436"/>
                    <a:pt x="33" y="375"/>
                    <a:pt x="98" y="337"/>
                  </a:cubicBezTo>
                  <a:cubicBezTo>
                    <a:pt x="134" y="317"/>
                    <a:pt x="187" y="302"/>
                    <a:pt x="257" y="293"/>
                  </a:cubicBezTo>
                  <a:lnTo>
                    <a:pt x="318" y="286"/>
                  </a:lnTo>
                  <a:close/>
                  <a:moveTo>
                    <a:pt x="428" y="369"/>
                  </a:moveTo>
                  <a:cubicBezTo>
                    <a:pt x="417" y="376"/>
                    <a:pt x="405" y="382"/>
                    <a:pt x="393" y="387"/>
                  </a:cubicBezTo>
                  <a:cubicBezTo>
                    <a:pt x="381" y="391"/>
                    <a:pt x="365" y="395"/>
                    <a:pt x="345" y="399"/>
                  </a:cubicBezTo>
                  <a:cubicBezTo>
                    <a:pt x="304" y="407"/>
                    <a:pt x="304" y="407"/>
                    <a:pt x="304" y="407"/>
                  </a:cubicBezTo>
                  <a:cubicBezTo>
                    <a:pt x="266" y="413"/>
                    <a:pt x="238" y="421"/>
                    <a:pt x="222" y="431"/>
                  </a:cubicBezTo>
                  <a:cubicBezTo>
                    <a:pt x="193" y="447"/>
                    <a:pt x="179" y="473"/>
                    <a:pt x="179" y="507"/>
                  </a:cubicBezTo>
                  <a:cubicBezTo>
                    <a:pt x="179" y="538"/>
                    <a:pt x="188" y="560"/>
                    <a:pt x="205" y="574"/>
                  </a:cubicBezTo>
                  <a:cubicBezTo>
                    <a:pt x="222" y="587"/>
                    <a:pt x="243" y="594"/>
                    <a:pt x="268" y="594"/>
                  </a:cubicBezTo>
                  <a:cubicBezTo>
                    <a:pt x="307" y="594"/>
                    <a:pt x="343" y="583"/>
                    <a:pt x="377" y="560"/>
                  </a:cubicBezTo>
                  <a:cubicBezTo>
                    <a:pt x="410" y="538"/>
                    <a:pt x="427" y="496"/>
                    <a:pt x="428" y="436"/>
                  </a:cubicBezTo>
                  <a:lnTo>
                    <a:pt x="428" y="36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gray">
            <a:xfrm>
              <a:off x="4211" y="2671"/>
              <a:ext cx="1485" cy="1725"/>
            </a:xfrm>
            <a:custGeom>
              <a:avLst/>
              <a:gdLst>
                <a:gd name="T0" fmla="*/ 182 w 628"/>
                <a:gd name="T1" fmla="*/ 487 h 729"/>
                <a:gd name="T2" fmla="*/ 207 w 628"/>
                <a:gd name="T3" fmla="*/ 555 h 729"/>
                <a:gd name="T4" fmla="*/ 331 w 628"/>
                <a:gd name="T5" fmla="*/ 591 h 729"/>
                <a:gd name="T6" fmla="*/ 415 w 628"/>
                <a:gd name="T7" fmla="*/ 575 h 729"/>
                <a:gd name="T8" fmla="*/ 447 w 628"/>
                <a:gd name="T9" fmla="*/ 528 h 729"/>
                <a:gd name="T10" fmla="*/ 421 w 628"/>
                <a:gd name="T11" fmla="*/ 482 h 729"/>
                <a:gd name="T12" fmla="*/ 234 w 628"/>
                <a:gd name="T13" fmla="*/ 428 h 729"/>
                <a:gd name="T14" fmla="*/ 69 w 628"/>
                <a:gd name="T15" fmla="*/ 355 h 729"/>
                <a:gd name="T16" fmla="*/ 21 w 628"/>
                <a:gd name="T17" fmla="*/ 232 h 729"/>
                <a:gd name="T18" fmla="*/ 96 w 628"/>
                <a:gd name="T19" fmla="*/ 68 h 729"/>
                <a:gd name="T20" fmla="*/ 306 w 628"/>
                <a:gd name="T21" fmla="*/ 0 h 729"/>
                <a:gd name="T22" fmla="*/ 516 w 628"/>
                <a:gd name="T23" fmla="*/ 51 h 729"/>
                <a:gd name="T24" fmla="*/ 609 w 628"/>
                <a:gd name="T25" fmla="*/ 229 h 729"/>
                <a:gd name="T26" fmla="*/ 430 w 628"/>
                <a:gd name="T27" fmla="*/ 229 h 729"/>
                <a:gd name="T28" fmla="*/ 410 w 628"/>
                <a:gd name="T29" fmla="*/ 174 h 729"/>
                <a:gd name="T30" fmla="*/ 309 w 628"/>
                <a:gd name="T31" fmla="*/ 137 h 729"/>
                <a:gd name="T32" fmla="*/ 225 w 628"/>
                <a:gd name="T33" fmla="*/ 156 h 729"/>
                <a:gd name="T34" fmla="*/ 200 w 628"/>
                <a:gd name="T35" fmla="*/ 199 h 729"/>
                <a:gd name="T36" fmla="*/ 227 w 628"/>
                <a:gd name="T37" fmla="*/ 243 h 729"/>
                <a:gd name="T38" fmla="*/ 414 w 628"/>
                <a:gd name="T39" fmla="*/ 293 h 729"/>
                <a:gd name="T40" fmla="*/ 575 w 628"/>
                <a:gd name="T41" fmla="*/ 369 h 729"/>
                <a:gd name="T42" fmla="*/ 628 w 628"/>
                <a:gd name="T43" fmla="*/ 498 h 729"/>
                <a:gd name="T44" fmla="*/ 552 w 628"/>
                <a:gd name="T45" fmla="*/ 665 h 729"/>
                <a:gd name="T46" fmla="*/ 317 w 628"/>
                <a:gd name="T47" fmla="*/ 729 h 729"/>
                <a:gd name="T48" fmla="*/ 77 w 628"/>
                <a:gd name="T49" fmla="*/ 661 h 729"/>
                <a:gd name="T50" fmla="*/ 0 w 628"/>
                <a:gd name="T51" fmla="*/ 487 h 729"/>
                <a:gd name="T52" fmla="*/ 182 w 628"/>
                <a:gd name="T53" fmla="*/ 48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8" h="729">
                  <a:moveTo>
                    <a:pt x="182" y="487"/>
                  </a:moveTo>
                  <a:cubicBezTo>
                    <a:pt x="186" y="519"/>
                    <a:pt x="194" y="542"/>
                    <a:pt x="207" y="555"/>
                  </a:cubicBezTo>
                  <a:cubicBezTo>
                    <a:pt x="229" y="579"/>
                    <a:pt x="270" y="591"/>
                    <a:pt x="331" y="591"/>
                  </a:cubicBezTo>
                  <a:cubicBezTo>
                    <a:pt x="366" y="591"/>
                    <a:pt x="394" y="586"/>
                    <a:pt x="415" y="575"/>
                  </a:cubicBezTo>
                  <a:cubicBezTo>
                    <a:pt x="436" y="565"/>
                    <a:pt x="447" y="549"/>
                    <a:pt x="447" y="528"/>
                  </a:cubicBezTo>
                  <a:cubicBezTo>
                    <a:pt x="447" y="508"/>
                    <a:pt x="438" y="492"/>
                    <a:pt x="421" y="482"/>
                  </a:cubicBezTo>
                  <a:cubicBezTo>
                    <a:pt x="405" y="471"/>
                    <a:pt x="342" y="453"/>
                    <a:pt x="234" y="428"/>
                  </a:cubicBezTo>
                  <a:cubicBezTo>
                    <a:pt x="156" y="408"/>
                    <a:pt x="101" y="384"/>
                    <a:pt x="69" y="355"/>
                  </a:cubicBezTo>
                  <a:cubicBezTo>
                    <a:pt x="37" y="327"/>
                    <a:pt x="21" y="286"/>
                    <a:pt x="21" y="232"/>
                  </a:cubicBezTo>
                  <a:cubicBezTo>
                    <a:pt x="21" y="169"/>
                    <a:pt x="46" y="114"/>
                    <a:pt x="96" y="68"/>
                  </a:cubicBezTo>
                  <a:cubicBezTo>
                    <a:pt x="145" y="23"/>
                    <a:pt x="216" y="0"/>
                    <a:pt x="306" y="0"/>
                  </a:cubicBezTo>
                  <a:cubicBezTo>
                    <a:pt x="392" y="0"/>
                    <a:pt x="462" y="17"/>
                    <a:pt x="516" y="51"/>
                  </a:cubicBezTo>
                  <a:cubicBezTo>
                    <a:pt x="570" y="86"/>
                    <a:pt x="601" y="145"/>
                    <a:pt x="609" y="229"/>
                  </a:cubicBezTo>
                  <a:cubicBezTo>
                    <a:pt x="430" y="229"/>
                    <a:pt x="430" y="229"/>
                    <a:pt x="430" y="229"/>
                  </a:cubicBezTo>
                  <a:cubicBezTo>
                    <a:pt x="427" y="206"/>
                    <a:pt x="421" y="187"/>
                    <a:pt x="410" y="174"/>
                  </a:cubicBezTo>
                  <a:cubicBezTo>
                    <a:pt x="390" y="150"/>
                    <a:pt x="357" y="137"/>
                    <a:pt x="309" y="137"/>
                  </a:cubicBezTo>
                  <a:cubicBezTo>
                    <a:pt x="270" y="137"/>
                    <a:pt x="242" y="144"/>
                    <a:pt x="225" y="156"/>
                  </a:cubicBezTo>
                  <a:cubicBezTo>
                    <a:pt x="209" y="168"/>
                    <a:pt x="200" y="182"/>
                    <a:pt x="200" y="199"/>
                  </a:cubicBezTo>
                  <a:cubicBezTo>
                    <a:pt x="200" y="219"/>
                    <a:pt x="209" y="234"/>
                    <a:pt x="227" y="243"/>
                  </a:cubicBezTo>
                  <a:cubicBezTo>
                    <a:pt x="245" y="253"/>
                    <a:pt x="307" y="269"/>
                    <a:pt x="414" y="293"/>
                  </a:cubicBezTo>
                  <a:cubicBezTo>
                    <a:pt x="486" y="310"/>
                    <a:pt x="539" y="335"/>
                    <a:pt x="575" y="369"/>
                  </a:cubicBezTo>
                  <a:cubicBezTo>
                    <a:pt x="610" y="404"/>
                    <a:pt x="628" y="447"/>
                    <a:pt x="628" y="498"/>
                  </a:cubicBezTo>
                  <a:cubicBezTo>
                    <a:pt x="628" y="566"/>
                    <a:pt x="603" y="622"/>
                    <a:pt x="552" y="665"/>
                  </a:cubicBezTo>
                  <a:cubicBezTo>
                    <a:pt x="501" y="708"/>
                    <a:pt x="423" y="729"/>
                    <a:pt x="317" y="729"/>
                  </a:cubicBezTo>
                  <a:cubicBezTo>
                    <a:pt x="209" y="729"/>
                    <a:pt x="129" y="707"/>
                    <a:pt x="77" y="661"/>
                  </a:cubicBezTo>
                  <a:cubicBezTo>
                    <a:pt x="26" y="616"/>
                    <a:pt x="0" y="558"/>
                    <a:pt x="0" y="487"/>
                  </a:cubicBezTo>
                  <a:lnTo>
                    <a:pt x="182" y="4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gray">
            <a:xfrm>
              <a:off x="5571" y="1067"/>
              <a:ext cx="1007" cy="1427"/>
            </a:xfrm>
            <a:custGeom>
              <a:avLst/>
              <a:gdLst>
                <a:gd name="T0" fmla="*/ 1007 w 1007"/>
                <a:gd name="T1" fmla="*/ 1119 h 1427"/>
                <a:gd name="T2" fmla="*/ 844 w 1007"/>
                <a:gd name="T3" fmla="*/ 1119 h 1427"/>
                <a:gd name="T4" fmla="*/ 844 w 1007"/>
                <a:gd name="T5" fmla="*/ 1427 h 1427"/>
                <a:gd name="T6" fmla="*/ 570 w 1007"/>
                <a:gd name="T7" fmla="*/ 1427 h 1427"/>
                <a:gd name="T8" fmla="*/ 570 w 1007"/>
                <a:gd name="T9" fmla="*/ 1119 h 1427"/>
                <a:gd name="T10" fmla="*/ 0 w 1007"/>
                <a:gd name="T11" fmla="*/ 1119 h 1427"/>
                <a:gd name="T12" fmla="*/ 0 w 1007"/>
                <a:gd name="T13" fmla="*/ 873 h 1427"/>
                <a:gd name="T14" fmla="*/ 527 w 1007"/>
                <a:gd name="T15" fmla="*/ 0 h 1427"/>
                <a:gd name="T16" fmla="*/ 844 w 1007"/>
                <a:gd name="T17" fmla="*/ 0 h 1427"/>
                <a:gd name="T18" fmla="*/ 844 w 1007"/>
                <a:gd name="T19" fmla="*/ 899 h 1427"/>
                <a:gd name="T20" fmla="*/ 1007 w 1007"/>
                <a:gd name="T21" fmla="*/ 899 h 1427"/>
                <a:gd name="T22" fmla="*/ 1007 w 1007"/>
                <a:gd name="T23" fmla="*/ 1119 h 1427"/>
                <a:gd name="T24" fmla="*/ 570 w 1007"/>
                <a:gd name="T25" fmla="*/ 899 h 1427"/>
                <a:gd name="T26" fmla="*/ 570 w 1007"/>
                <a:gd name="T27" fmla="*/ 279 h 1427"/>
                <a:gd name="T28" fmla="*/ 210 w 1007"/>
                <a:gd name="T29" fmla="*/ 899 h 1427"/>
                <a:gd name="T30" fmla="*/ 570 w 1007"/>
                <a:gd name="T31" fmla="*/ 899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7" h="1427">
                  <a:moveTo>
                    <a:pt x="1007" y="1119"/>
                  </a:moveTo>
                  <a:lnTo>
                    <a:pt x="844" y="1119"/>
                  </a:lnTo>
                  <a:lnTo>
                    <a:pt x="844" y="1427"/>
                  </a:lnTo>
                  <a:lnTo>
                    <a:pt x="570" y="1427"/>
                  </a:lnTo>
                  <a:lnTo>
                    <a:pt x="570" y="1119"/>
                  </a:lnTo>
                  <a:lnTo>
                    <a:pt x="0" y="1119"/>
                  </a:lnTo>
                  <a:lnTo>
                    <a:pt x="0" y="873"/>
                  </a:lnTo>
                  <a:lnTo>
                    <a:pt x="527" y="0"/>
                  </a:lnTo>
                  <a:lnTo>
                    <a:pt x="844" y="0"/>
                  </a:lnTo>
                  <a:lnTo>
                    <a:pt x="844" y="899"/>
                  </a:lnTo>
                  <a:lnTo>
                    <a:pt x="1007" y="899"/>
                  </a:lnTo>
                  <a:lnTo>
                    <a:pt x="1007" y="1119"/>
                  </a:lnTo>
                  <a:close/>
                  <a:moveTo>
                    <a:pt x="570" y="899"/>
                  </a:moveTo>
                  <a:lnTo>
                    <a:pt x="570" y="279"/>
                  </a:lnTo>
                  <a:lnTo>
                    <a:pt x="210" y="899"/>
                  </a:lnTo>
                  <a:lnTo>
                    <a:pt x="570" y="8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/>
            <p:cNvSpPr>
              <a:spLocks/>
            </p:cNvSpPr>
            <p:nvPr userDrawn="1"/>
          </p:nvSpPr>
          <p:spPr bwMode="gray">
            <a:xfrm>
              <a:off x="6557" y="1053"/>
              <a:ext cx="983" cy="1441"/>
            </a:xfrm>
            <a:custGeom>
              <a:avLst/>
              <a:gdLst>
                <a:gd name="T0" fmla="*/ 28 w 416"/>
                <a:gd name="T1" fmla="*/ 490 h 609"/>
                <a:gd name="T2" fmla="*/ 148 w 416"/>
                <a:gd name="T3" fmla="*/ 362 h 609"/>
                <a:gd name="T4" fmla="*/ 255 w 416"/>
                <a:gd name="T5" fmla="*/ 277 h 609"/>
                <a:gd name="T6" fmla="*/ 292 w 416"/>
                <a:gd name="T7" fmla="*/ 190 h 609"/>
                <a:gd name="T8" fmla="*/ 271 w 416"/>
                <a:gd name="T9" fmla="*/ 126 h 609"/>
                <a:gd name="T10" fmla="*/ 210 w 416"/>
                <a:gd name="T11" fmla="*/ 101 h 609"/>
                <a:gd name="T12" fmla="*/ 136 w 416"/>
                <a:gd name="T13" fmla="*/ 141 h 609"/>
                <a:gd name="T14" fmla="*/ 123 w 416"/>
                <a:gd name="T15" fmla="*/ 216 h 609"/>
                <a:gd name="T16" fmla="*/ 7 w 416"/>
                <a:gd name="T17" fmla="*/ 216 h 609"/>
                <a:gd name="T18" fmla="*/ 35 w 416"/>
                <a:gd name="T19" fmla="*/ 91 h 609"/>
                <a:gd name="T20" fmla="*/ 204 w 416"/>
                <a:gd name="T21" fmla="*/ 0 h 609"/>
                <a:gd name="T22" fmla="*/ 358 w 416"/>
                <a:gd name="T23" fmla="*/ 53 h 609"/>
                <a:gd name="T24" fmla="*/ 415 w 416"/>
                <a:gd name="T25" fmla="*/ 194 h 609"/>
                <a:gd name="T26" fmla="*/ 374 w 416"/>
                <a:gd name="T27" fmla="*/ 314 h 609"/>
                <a:gd name="T28" fmla="*/ 288 w 416"/>
                <a:gd name="T29" fmla="*/ 391 h 609"/>
                <a:gd name="T30" fmla="*/ 240 w 416"/>
                <a:gd name="T31" fmla="*/ 425 h 609"/>
                <a:gd name="T32" fmla="*/ 178 w 416"/>
                <a:gd name="T33" fmla="*/ 471 h 609"/>
                <a:gd name="T34" fmla="*/ 151 w 416"/>
                <a:gd name="T35" fmla="*/ 504 h 609"/>
                <a:gd name="T36" fmla="*/ 416 w 416"/>
                <a:gd name="T37" fmla="*/ 504 h 609"/>
                <a:gd name="T38" fmla="*/ 416 w 416"/>
                <a:gd name="T39" fmla="*/ 609 h 609"/>
                <a:gd name="T40" fmla="*/ 0 w 416"/>
                <a:gd name="T41" fmla="*/ 609 h 609"/>
                <a:gd name="T42" fmla="*/ 28 w 416"/>
                <a:gd name="T43" fmla="*/ 49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6" h="609">
                  <a:moveTo>
                    <a:pt x="28" y="490"/>
                  </a:moveTo>
                  <a:cubicBezTo>
                    <a:pt x="45" y="450"/>
                    <a:pt x="85" y="407"/>
                    <a:pt x="148" y="362"/>
                  </a:cubicBezTo>
                  <a:cubicBezTo>
                    <a:pt x="203" y="322"/>
                    <a:pt x="239" y="294"/>
                    <a:pt x="255" y="277"/>
                  </a:cubicBezTo>
                  <a:cubicBezTo>
                    <a:pt x="280" y="251"/>
                    <a:pt x="292" y="222"/>
                    <a:pt x="292" y="190"/>
                  </a:cubicBezTo>
                  <a:cubicBezTo>
                    <a:pt x="292" y="164"/>
                    <a:pt x="285" y="143"/>
                    <a:pt x="271" y="126"/>
                  </a:cubicBezTo>
                  <a:cubicBezTo>
                    <a:pt x="257" y="109"/>
                    <a:pt x="237" y="101"/>
                    <a:pt x="210" y="101"/>
                  </a:cubicBezTo>
                  <a:cubicBezTo>
                    <a:pt x="174" y="101"/>
                    <a:pt x="149" y="114"/>
                    <a:pt x="136" y="141"/>
                  </a:cubicBezTo>
                  <a:cubicBezTo>
                    <a:pt x="128" y="157"/>
                    <a:pt x="124" y="182"/>
                    <a:pt x="123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9" y="164"/>
                    <a:pt x="18" y="122"/>
                    <a:pt x="35" y="91"/>
                  </a:cubicBezTo>
                  <a:cubicBezTo>
                    <a:pt x="66" y="30"/>
                    <a:pt x="123" y="0"/>
                    <a:pt x="204" y="0"/>
                  </a:cubicBezTo>
                  <a:cubicBezTo>
                    <a:pt x="269" y="0"/>
                    <a:pt x="320" y="17"/>
                    <a:pt x="358" y="53"/>
                  </a:cubicBezTo>
                  <a:cubicBezTo>
                    <a:pt x="396" y="89"/>
                    <a:pt x="415" y="136"/>
                    <a:pt x="415" y="194"/>
                  </a:cubicBezTo>
                  <a:cubicBezTo>
                    <a:pt x="415" y="239"/>
                    <a:pt x="401" y="279"/>
                    <a:pt x="374" y="314"/>
                  </a:cubicBezTo>
                  <a:cubicBezTo>
                    <a:pt x="357" y="337"/>
                    <a:pt x="328" y="363"/>
                    <a:pt x="288" y="391"/>
                  </a:cubicBezTo>
                  <a:cubicBezTo>
                    <a:pt x="240" y="425"/>
                    <a:pt x="240" y="425"/>
                    <a:pt x="240" y="425"/>
                  </a:cubicBezTo>
                  <a:cubicBezTo>
                    <a:pt x="210" y="447"/>
                    <a:pt x="189" y="462"/>
                    <a:pt x="178" y="471"/>
                  </a:cubicBezTo>
                  <a:cubicBezTo>
                    <a:pt x="167" y="481"/>
                    <a:pt x="158" y="492"/>
                    <a:pt x="151" y="504"/>
                  </a:cubicBezTo>
                  <a:cubicBezTo>
                    <a:pt x="416" y="504"/>
                    <a:pt x="416" y="504"/>
                    <a:pt x="416" y="504"/>
                  </a:cubicBezTo>
                  <a:cubicBezTo>
                    <a:pt x="416" y="609"/>
                    <a:pt x="416" y="609"/>
                    <a:pt x="416" y="609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" y="566"/>
                    <a:pt x="10" y="526"/>
                    <a:pt x="28" y="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628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orbel"/>
      </a:defRPr>
    </a:lvl1pPr>
    <a:lvl2pPr marL="396875" indent="-171450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Corbel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orbel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orbel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orbe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8A29-F95A-BD48-B98E-527D9B6FC6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2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037C-0F7E-43B7-9188-6663A8A5D12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87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037C-0F7E-43B7-9188-6663A8A5D12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695008" y="4444864"/>
            <a:ext cx="5560060" cy="3636705"/>
          </a:xfrm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00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5194F-F9CC-7A42-9A5F-446FC0DDE713}" type="slidenum">
              <a:rPr lang="en-US" sz="800" smtClean="0">
                <a:solidFill>
                  <a:srgbClr val="4E4D4E"/>
                </a:solidFill>
                <a:cs typeface="Corbel"/>
              </a:rPr>
              <a:pPr/>
              <a:t>13</a:t>
            </a:fld>
            <a:endParaRPr lang="en-US" sz="800" dirty="0">
              <a:solidFill>
                <a:srgbClr val="4E4D4E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96051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8A29-F95A-BD48-B98E-527D9B6FC6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10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8A29-F95A-BD48-B98E-527D9B6FC6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68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>
              <a:buFont typeface="Arial" charset="0"/>
              <a:buChar char="•"/>
            </a:pPr>
            <a:r>
              <a:rPr lang="es-ES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5194F-F9CC-7A42-9A5F-446FC0DDE713}" type="slidenum">
              <a:rPr lang="en-US" sz="800" smtClean="0">
                <a:solidFill>
                  <a:srgbClr val="4E4D4E"/>
                </a:solidFill>
                <a:cs typeface="Corbel"/>
              </a:rPr>
              <a:pPr/>
              <a:t>16</a:t>
            </a:fld>
            <a:endParaRPr lang="en-US" sz="800" dirty="0">
              <a:solidFill>
                <a:srgbClr val="4E4D4E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91171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5194F-F9CC-7A42-9A5F-446FC0DDE713}" type="slidenum">
              <a:rPr lang="en-US" sz="800" smtClean="0">
                <a:solidFill>
                  <a:srgbClr val="4E4D4E"/>
                </a:solidFill>
                <a:cs typeface="Corbel"/>
              </a:rPr>
              <a:pPr/>
              <a:t>17</a:t>
            </a:fld>
            <a:endParaRPr lang="en-US" sz="800" dirty="0">
              <a:solidFill>
                <a:srgbClr val="4E4D4E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1596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5194F-F9CC-7A42-9A5F-446FC0DDE713}" type="slidenum">
              <a:rPr lang="en-US" sz="800" smtClean="0">
                <a:solidFill>
                  <a:srgbClr val="4E4D4E"/>
                </a:solidFill>
                <a:cs typeface="Corbel"/>
              </a:rPr>
              <a:pPr/>
              <a:t>18</a:t>
            </a:fld>
            <a:endParaRPr lang="en-US" sz="800" dirty="0">
              <a:solidFill>
                <a:srgbClr val="4E4D4E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30468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8A29-F95A-BD48-B98E-527D9B6FC6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10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8A29-F95A-BD48-B98E-527D9B6FC6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latin typeface="Arial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037C-0F7E-43B7-9188-6663A8A5D1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8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037C-0F7E-43B7-9188-6663A8A5D1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9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3952A-BA3E-DA41-AA4A-E25F5B7485F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80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3952A-BA3E-DA41-AA4A-E25F5B7485F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8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3952A-BA3E-DA41-AA4A-E25F5B7485F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9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3952A-BA3E-DA41-AA4A-E25F5B7485F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15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5194F-F9CC-7A42-9A5F-446FC0DDE713}" type="slidenum">
              <a:rPr lang="en-US" sz="800" smtClean="0">
                <a:solidFill>
                  <a:srgbClr val="4E4D4E"/>
                </a:solidFill>
                <a:cs typeface="Corbel"/>
              </a:rPr>
              <a:pPr/>
              <a:t>26</a:t>
            </a:fld>
            <a:endParaRPr lang="en-US" sz="800" dirty="0">
              <a:solidFill>
                <a:srgbClr val="4E4D4E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22541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5194F-F9CC-7A42-9A5F-446FC0DDE713}" type="slidenum">
              <a:rPr lang="en-US" sz="800" smtClean="0">
                <a:solidFill>
                  <a:srgbClr val="4E4D4E"/>
                </a:solidFill>
                <a:cs typeface="Corbel"/>
              </a:rPr>
              <a:pPr/>
              <a:t>28</a:t>
            </a:fld>
            <a:endParaRPr lang="en-US" sz="800" dirty="0">
              <a:solidFill>
                <a:srgbClr val="4E4D4E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21738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5194F-F9CC-7A42-9A5F-446FC0DDE713}" type="slidenum">
              <a:rPr lang="en-US" sz="800" smtClean="0">
                <a:solidFill>
                  <a:srgbClr val="4E4D4E"/>
                </a:solidFill>
                <a:cs typeface="Corbel"/>
              </a:rPr>
              <a:pPr/>
              <a:t>29</a:t>
            </a:fld>
            <a:endParaRPr lang="en-US" sz="800" dirty="0">
              <a:solidFill>
                <a:srgbClr val="4E4D4E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51498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5194F-F9CC-7A42-9A5F-446FC0DDE713}" type="slidenum">
              <a:rPr lang="en-US" sz="800" smtClean="0">
                <a:solidFill>
                  <a:srgbClr val="4E4D4E"/>
                </a:solidFill>
                <a:cs typeface="Corbel"/>
              </a:rPr>
              <a:pPr/>
              <a:t>30</a:t>
            </a:fld>
            <a:endParaRPr lang="en-US" sz="800" dirty="0">
              <a:solidFill>
                <a:srgbClr val="4E4D4E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944581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5194F-F9CC-7A42-9A5F-446FC0DDE713}" type="slidenum">
              <a:rPr lang="en-US" sz="800" smtClean="0">
                <a:solidFill>
                  <a:srgbClr val="4E4D4E"/>
                </a:solidFill>
                <a:cs typeface="Corbel"/>
              </a:rPr>
              <a:pPr/>
              <a:t>31</a:t>
            </a:fld>
            <a:endParaRPr lang="en-US" sz="800" dirty="0">
              <a:solidFill>
                <a:srgbClr val="4E4D4E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5950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0982-45F5-024D-A024-A15D73E246A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338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0982-45F5-024D-A024-A15D73E246A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808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0982-45F5-024D-A024-A15D73E246A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46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0982-45F5-024D-A024-A15D73E246A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01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5194F-F9CC-7A42-9A5F-446FC0DDE713}" type="slidenum">
              <a:rPr lang="en-US" sz="800" smtClean="0">
                <a:solidFill>
                  <a:srgbClr val="4E4D4E"/>
                </a:solidFill>
                <a:cs typeface="Corbel"/>
              </a:rPr>
              <a:pPr/>
              <a:t>37</a:t>
            </a:fld>
            <a:endParaRPr lang="en-US" sz="800">
              <a:solidFill>
                <a:srgbClr val="4E4D4E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740050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s-MX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262C-3F2F-EA45-8B62-F702ACA5F34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187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262C-3F2F-EA45-8B62-F702ACA5F3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76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s-MX" b="0" baseline="0" noProof="0" dirty="0"/>
          </a:p>
          <a:p>
            <a:pPr marL="171450" indent="-171450">
              <a:buFont typeface="Arial"/>
              <a:buChar char="•"/>
            </a:pPr>
            <a:endParaRPr lang="es-MX" b="0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7262C-3F2F-EA45-8B62-F702ACA5F3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270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0982-45F5-024D-A024-A15D73E246A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77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 algn="l">
              <a:buFont typeface="Arial"/>
              <a:buChar char="•"/>
            </a:pPr>
            <a:endParaRPr lang="es-MX" noProof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AF36-27E0-674D-8109-85624890586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615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5194F-F9CC-7A42-9A5F-446FC0DDE713}" type="slidenum">
              <a:rPr lang="en-US" sz="800" smtClean="0">
                <a:solidFill>
                  <a:srgbClr val="4E4D4E"/>
                </a:solidFill>
                <a:cs typeface="Corbel"/>
              </a:rPr>
              <a:pPr/>
              <a:t>44</a:t>
            </a:fld>
            <a:endParaRPr lang="en-US" sz="800">
              <a:solidFill>
                <a:srgbClr val="4E4D4E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14459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0982-45F5-024D-A024-A15D73E246A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095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BDABF-8D5E-48A3-ABD7-2DF2ADA1FDF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867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3952A-BA3E-DA41-AA4A-E25F5B7485F6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63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5194F-F9CC-7A42-9A5F-446FC0DDE713}" type="slidenum">
              <a:rPr lang="en-US" sz="800" smtClean="0">
                <a:solidFill>
                  <a:srgbClr val="4E4D4E"/>
                </a:solidFill>
                <a:cs typeface="Corbel"/>
              </a:rPr>
              <a:pPr/>
              <a:t>47</a:t>
            </a:fld>
            <a:endParaRPr lang="en-US" sz="800" dirty="0">
              <a:solidFill>
                <a:srgbClr val="4E4D4E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6685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8A29-F95A-BD48-B98E-527D9B6FC6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40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D3145-A0FF-9E4F-887E-986F5E07DC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70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D1B3-9D3F-2846-957E-1754AC3B8D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28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dirty="0" err="1"/>
              <a:t>Sharot</a:t>
            </a:r>
            <a:r>
              <a:rPr lang="en-US" dirty="0"/>
              <a:t>, </a:t>
            </a:r>
            <a:r>
              <a:rPr lang="en-US" dirty="0" err="1"/>
              <a:t>Korn</a:t>
            </a:r>
            <a:r>
              <a:rPr lang="en-US" dirty="0"/>
              <a:t>, Dolan 2011 and Images Noun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0D1B3-9D3F-2846-957E-1754AC3B8D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52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9037C-0F7E-43B7-9188-6663A8A5D12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9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pic>
          <p:nvPicPr>
            <p:cNvPr id="33" name="Picture 3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249"/>
            <a:stretch/>
          </p:blipFill>
          <p:spPr>
            <a:xfrm flipH="1">
              <a:off x="-1" y="0"/>
              <a:ext cx="1872525" cy="51435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2334" y="0"/>
              <a:ext cx="7271665" cy="5143500"/>
            </a:xfrm>
            <a:prstGeom prst="rect">
              <a:avLst/>
            </a:prstGeom>
          </p:spPr>
        </p:pic>
      </p:grpSp>
      <p:sp>
        <p:nvSpPr>
          <p:cNvPr id="69" name="Rectangle 68"/>
          <p:cNvSpPr/>
          <p:nvPr userDrawn="1"/>
        </p:nvSpPr>
        <p:spPr>
          <a:xfrm>
            <a:off x="-23813" y="485775"/>
            <a:ext cx="9167813" cy="449342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20000">
                <a:srgbClr val="FFFFFF">
                  <a:alpha val="20000"/>
                </a:srgbClr>
              </a:gs>
              <a:gs pos="80000">
                <a:srgbClr val="FFFFFF">
                  <a:alpha val="2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9376"/>
            <a:ext cx="7772400" cy="484748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292608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-23814" y="4950998"/>
            <a:ext cx="3217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</a:t>
            </a:r>
            <a:r>
              <a:rPr lang="is-IS" sz="8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2018</a:t>
            </a:r>
            <a:r>
              <a:rPr lang="en-US" sz="8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ideas42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623296" y="4950998"/>
            <a:ext cx="457200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B5C6D-BE6B-4CBE-9986-4BE2BFC0B849}" type="slidenum">
              <a:rPr lang="en-US" sz="8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kern="1200" noProof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33953" y="3078648"/>
            <a:ext cx="7046264" cy="521160"/>
          </a:xfrm>
          <a:prstGeom prst="rect">
            <a:avLst/>
          </a:prstGeom>
          <a:solidFill>
            <a:srgbClr val="FFFFFF">
              <a:alpha val="48000"/>
            </a:srgbClr>
          </a:solidFill>
        </p:spPr>
        <p:txBody>
          <a:bodyPr lIns="0" anchor="t"/>
          <a:lstStyle>
            <a:lvl1pPr marL="0" indent="0" algn="l">
              <a:buNone/>
              <a:defRPr sz="1800" b="0" i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33225" y="3606549"/>
            <a:ext cx="4879975" cy="43576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i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  <a:lvl3pPr marL="457200" indent="0">
              <a:buNone/>
              <a:defRPr/>
            </a:lvl3pPr>
            <a:lvl4pPr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grpSp>
        <p:nvGrpSpPr>
          <p:cNvPr id="24" name="Group 4"/>
          <p:cNvGrpSpPr>
            <a:grpSpLocks noChangeAspect="1"/>
          </p:cNvGrpSpPr>
          <p:nvPr userDrawn="1"/>
        </p:nvGrpSpPr>
        <p:grpSpPr bwMode="gray">
          <a:xfrm>
            <a:off x="8636000" y="47628"/>
            <a:ext cx="444496" cy="198882"/>
            <a:chOff x="-794" y="-76"/>
            <a:chExt cx="9268" cy="4472"/>
          </a:xfrm>
        </p:grpSpPr>
        <p:sp>
          <p:nvSpPr>
            <p:cNvPr id="25" name="Oval 5"/>
            <p:cNvSpPr>
              <a:spLocks noChangeArrowheads="1"/>
            </p:cNvSpPr>
            <p:nvPr userDrawn="1"/>
          </p:nvSpPr>
          <p:spPr bwMode="gray">
            <a:xfrm>
              <a:off x="4687" y="-76"/>
              <a:ext cx="3787" cy="3791"/>
            </a:xfrm>
            <a:prstGeom prst="ellipse">
              <a:avLst/>
            </a:prstGeom>
            <a:solidFill>
              <a:srgbClr val="8CBA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gray">
            <a:xfrm>
              <a:off x="-794" y="2132"/>
              <a:ext cx="431" cy="2210"/>
            </a:xfrm>
            <a:custGeom>
              <a:avLst/>
              <a:gdLst>
                <a:gd name="T0" fmla="*/ 431 w 431"/>
                <a:gd name="T1" fmla="*/ 392 h 2210"/>
                <a:gd name="T2" fmla="*/ 0 w 431"/>
                <a:gd name="T3" fmla="*/ 392 h 2210"/>
                <a:gd name="T4" fmla="*/ 0 w 431"/>
                <a:gd name="T5" fmla="*/ 0 h 2210"/>
                <a:gd name="T6" fmla="*/ 431 w 431"/>
                <a:gd name="T7" fmla="*/ 0 h 2210"/>
                <a:gd name="T8" fmla="*/ 431 w 431"/>
                <a:gd name="T9" fmla="*/ 392 h 2210"/>
                <a:gd name="T10" fmla="*/ 0 w 431"/>
                <a:gd name="T11" fmla="*/ 587 h 2210"/>
                <a:gd name="T12" fmla="*/ 431 w 431"/>
                <a:gd name="T13" fmla="*/ 587 h 2210"/>
                <a:gd name="T14" fmla="*/ 431 w 431"/>
                <a:gd name="T15" fmla="*/ 2210 h 2210"/>
                <a:gd name="T16" fmla="*/ 0 w 431"/>
                <a:gd name="T17" fmla="*/ 2210 h 2210"/>
                <a:gd name="T18" fmla="*/ 0 w 431"/>
                <a:gd name="T19" fmla="*/ 58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2210">
                  <a:moveTo>
                    <a:pt x="431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392"/>
                  </a:lnTo>
                  <a:close/>
                  <a:moveTo>
                    <a:pt x="0" y="587"/>
                  </a:moveTo>
                  <a:lnTo>
                    <a:pt x="431" y="587"/>
                  </a:lnTo>
                  <a:lnTo>
                    <a:pt x="431" y="2210"/>
                  </a:lnTo>
                  <a:lnTo>
                    <a:pt x="0" y="2210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EditPoints="1"/>
            </p:cNvSpPr>
            <p:nvPr userDrawn="1"/>
          </p:nvSpPr>
          <p:spPr bwMode="gray">
            <a:xfrm>
              <a:off x="-297" y="2148"/>
              <a:ext cx="1582" cy="2246"/>
            </a:xfrm>
            <a:custGeom>
              <a:avLst/>
              <a:gdLst>
                <a:gd name="T0" fmla="*/ 408 w 669"/>
                <a:gd name="T1" fmla="*/ 252 h 949"/>
                <a:gd name="T2" fmla="*/ 487 w 669"/>
                <a:gd name="T3" fmla="*/ 328 h 949"/>
                <a:gd name="T4" fmla="*/ 487 w 669"/>
                <a:gd name="T5" fmla="*/ 0 h 949"/>
                <a:gd name="T6" fmla="*/ 669 w 669"/>
                <a:gd name="T7" fmla="*/ 0 h 949"/>
                <a:gd name="T8" fmla="*/ 669 w 669"/>
                <a:gd name="T9" fmla="*/ 927 h 949"/>
                <a:gd name="T10" fmla="*/ 495 w 669"/>
                <a:gd name="T11" fmla="*/ 927 h 949"/>
                <a:gd name="T12" fmla="*/ 495 w 669"/>
                <a:gd name="T13" fmla="*/ 832 h 949"/>
                <a:gd name="T14" fmla="*/ 407 w 669"/>
                <a:gd name="T15" fmla="*/ 921 h 949"/>
                <a:gd name="T16" fmla="*/ 285 w 669"/>
                <a:gd name="T17" fmla="*/ 949 h 949"/>
                <a:gd name="T18" fmla="*/ 83 w 669"/>
                <a:gd name="T19" fmla="*/ 851 h 949"/>
                <a:gd name="T20" fmla="*/ 0 w 669"/>
                <a:gd name="T21" fmla="*/ 602 h 949"/>
                <a:gd name="T22" fmla="*/ 81 w 669"/>
                <a:gd name="T23" fmla="*/ 325 h 949"/>
                <a:gd name="T24" fmla="*/ 298 w 669"/>
                <a:gd name="T25" fmla="*/ 224 h 949"/>
                <a:gd name="T26" fmla="*/ 408 w 669"/>
                <a:gd name="T27" fmla="*/ 252 h 949"/>
                <a:gd name="T28" fmla="*/ 453 w 669"/>
                <a:gd name="T29" fmla="*/ 741 h 949"/>
                <a:gd name="T30" fmla="*/ 492 w 669"/>
                <a:gd name="T31" fmla="*/ 594 h 949"/>
                <a:gd name="T32" fmla="*/ 429 w 669"/>
                <a:gd name="T33" fmla="*/ 414 h 949"/>
                <a:gd name="T34" fmla="*/ 338 w 669"/>
                <a:gd name="T35" fmla="*/ 381 h 949"/>
                <a:gd name="T36" fmla="*/ 222 w 669"/>
                <a:gd name="T37" fmla="*/ 441 h 949"/>
                <a:gd name="T38" fmla="*/ 185 w 669"/>
                <a:gd name="T39" fmla="*/ 588 h 949"/>
                <a:gd name="T40" fmla="*/ 223 w 669"/>
                <a:gd name="T41" fmla="*/ 740 h 949"/>
                <a:gd name="T42" fmla="*/ 337 w 669"/>
                <a:gd name="T43" fmla="*/ 797 h 949"/>
                <a:gd name="T44" fmla="*/ 453 w 669"/>
                <a:gd name="T45" fmla="*/ 74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9" h="949">
                  <a:moveTo>
                    <a:pt x="408" y="252"/>
                  </a:moveTo>
                  <a:cubicBezTo>
                    <a:pt x="441" y="270"/>
                    <a:pt x="467" y="295"/>
                    <a:pt x="487" y="328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927"/>
                    <a:pt x="669" y="927"/>
                    <a:pt x="669" y="927"/>
                  </a:cubicBezTo>
                  <a:cubicBezTo>
                    <a:pt x="495" y="927"/>
                    <a:pt x="495" y="927"/>
                    <a:pt x="495" y="927"/>
                  </a:cubicBezTo>
                  <a:cubicBezTo>
                    <a:pt x="495" y="832"/>
                    <a:pt x="495" y="832"/>
                    <a:pt x="495" y="832"/>
                  </a:cubicBezTo>
                  <a:cubicBezTo>
                    <a:pt x="469" y="873"/>
                    <a:pt x="440" y="902"/>
                    <a:pt x="407" y="921"/>
                  </a:cubicBezTo>
                  <a:cubicBezTo>
                    <a:pt x="374" y="939"/>
                    <a:pt x="334" y="949"/>
                    <a:pt x="285" y="949"/>
                  </a:cubicBezTo>
                  <a:cubicBezTo>
                    <a:pt x="205" y="949"/>
                    <a:pt x="137" y="916"/>
                    <a:pt x="83" y="851"/>
                  </a:cubicBezTo>
                  <a:cubicBezTo>
                    <a:pt x="28" y="786"/>
                    <a:pt x="0" y="703"/>
                    <a:pt x="0" y="602"/>
                  </a:cubicBezTo>
                  <a:cubicBezTo>
                    <a:pt x="0" y="484"/>
                    <a:pt x="27" y="392"/>
                    <a:pt x="81" y="325"/>
                  </a:cubicBezTo>
                  <a:cubicBezTo>
                    <a:pt x="135" y="258"/>
                    <a:pt x="207" y="224"/>
                    <a:pt x="298" y="224"/>
                  </a:cubicBezTo>
                  <a:cubicBezTo>
                    <a:pt x="339" y="224"/>
                    <a:pt x="376" y="233"/>
                    <a:pt x="408" y="252"/>
                  </a:cubicBezTo>
                  <a:close/>
                  <a:moveTo>
                    <a:pt x="453" y="741"/>
                  </a:moveTo>
                  <a:cubicBezTo>
                    <a:pt x="479" y="703"/>
                    <a:pt x="492" y="654"/>
                    <a:pt x="492" y="594"/>
                  </a:cubicBezTo>
                  <a:cubicBezTo>
                    <a:pt x="492" y="510"/>
                    <a:pt x="471" y="450"/>
                    <a:pt x="429" y="414"/>
                  </a:cubicBezTo>
                  <a:cubicBezTo>
                    <a:pt x="403" y="392"/>
                    <a:pt x="372" y="381"/>
                    <a:pt x="338" y="381"/>
                  </a:cubicBezTo>
                  <a:cubicBezTo>
                    <a:pt x="285" y="381"/>
                    <a:pt x="247" y="401"/>
                    <a:pt x="222" y="441"/>
                  </a:cubicBezTo>
                  <a:cubicBezTo>
                    <a:pt x="198" y="480"/>
                    <a:pt x="185" y="530"/>
                    <a:pt x="185" y="588"/>
                  </a:cubicBezTo>
                  <a:cubicBezTo>
                    <a:pt x="185" y="652"/>
                    <a:pt x="198" y="702"/>
                    <a:pt x="223" y="740"/>
                  </a:cubicBezTo>
                  <a:cubicBezTo>
                    <a:pt x="248" y="778"/>
                    <a:pt x="286" y="797"/>
                    <a:pt x="337" y="797"/>
                  </a:cubicBezTo>
                  <a:cubicBezTo>
                    <a:pt x="387" y="797"/>
                    <a:pt x="426" y="779"/>
                    <a:pt x="453" y="74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"/>
            <p:cNvSpPr>
              <a:spLocks noEditPoints="1"/>
            </p:cNvSpPr>
            <p:nvPr userDrawn="1"/>
          </p:nvSpPr>
          <p:spPr bwMode="gray">
            <a:xfrm>
              <a:off x="1296" y="2674"/>
              <a:ext cx="1613" cy="1722"/>
            </a:xfrm>
            <a:custGeom>
              <a:avLst/>
              <a:gdLst>
                <a:gd name="T0" fmla="*/ 502 w 682"/>
                <a:gd name="T1" fmla="*/ 33 h 728"/>
                <a:gd name="T2" fmla="*/ 620 w 682"/>
                <a:gd name="T3" fmla="*/ 134 h 728"/>
                <a:gd name="T4" fmla="*/ 675 w 682"/>
                <a:gd name="T5" fmla="*/ 276 h 728"/>
                <a:gd name="T6" fmla="*/ 681 w 682"/>
                <a:gd name="T7" fmla="*/ 412 h 728"/>
                <a:gd name="T8" fmla="*/ 181 w 682"/>
                <a:gd name="T9" fmla="*/ 412 h 728"/>
                <a:gd name="T10" fmla="*/ 253 w 682"/>
                <a:gd name="T11" fmla="*/ 557 h 728"/>
                <a:gd name="T12" fmla="*/ 352 w 682"/>
                <a:gd name="T13" fmla="*/ 583 h 728"/>
                <a:gd name="T14" fmla="*/ 451 w 682"/>
                <a:gd name="T15" fmla="*/ 551 h 728"/>
                <a:gd name="T16" fmla="*/ 488 w 682"/>
                <a:gd name="T17" fmla="*/ 504 h 728"/>
                <a:gd name="T18" fmla="*/ 671 w 682"/>
                <a:gd name="T19" fmla="*/ 504 h 728"/>
                <a:gd name="T20" fmla="*/ 605 w 682"/>
                <a:gd name="T21" fmla="*/ 628 h 728"/>
                <a:gd name="T22" fmla="*/ 347 w 682"/>
                <a:gd name="T23" fmla="*/ 728 h 728"/>
                <a:gd name="T24" fmla="*/ 105 w 682"/>
                <a:gd name="T25" fmla="*/ 644 h 728"/>
                <a:gd name="T26" fmla="*/ 0 w 682"/>
                <a:gd name="T27" fmla="*/ 369 h 728"/>
                <a:gd name="T28" fmla="*/ 95 w 682"/>
                <a:gd name="T29" fmla="*/ 96 h 728"/>
                <a:gd name="T30" fmla="*/ 340 w 682"/>
                <a:gd name="T31" fmla="*/ 0 h 728"/>
                <a:gd name="T32" fmla="*/ 502 w 682"/>
                <a:gd name="T33" fmla="*/ 33 h 728"/>
                <a:gd name="T34" fmla="*/ 233 w 682"/>
                <a:gd name="T35" fmla="*/ 188 h 728"/>
                <a:gd name="T36" fmla="*/ 185 w 682"/>
                <a:gd name="T37" fmla="*/ 294 h 728"/>
                <a:gd name="T38" fmla="*/ 494 w 682"/>
                <a:gd name="T39" fmla="*/ 294 h 728"/>
                <a:gd name="T40" fmla="*/ 447 w 682"/>
                <a:gd name="T41" fmla="*/ 185 h 728"/>
                <a:gd name="T42" fmla="*/ 340 w 682"/>
                <a:gd name="T43" fmla="*/ 148 h 728"/>
                <a:gd name="T44" fmla="*/ 233 w 682"/>
                <a:gd name="T45" fmla="*/ 18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2" h="728">
                  <a:moveTo>
                    <a:pt x="502" y="33"/>
                  </a:moveTo>
                  <a:cubicBezTo>
                    <a:pt x="549" y="54"/>
                    <a:pt x="589" y="88"/>
                    <a:pt x="620" y="134"/>
                  </a:cubicBezTo>
                  <a:cubicBezTo>
                    <a:pt x="648" y="175"/>
                    <a:pt x="667" y="222"/>
                    <a:pt x="675" y="276"/>
                  </a:cubicBezTo>
                  <a:cubicBezTo>
                    <a:pt x="680" y="308"/>
                    <a:pt x="682" y="353"/>
                    <a:pt x="681" y="412"/>
                  </a:cubicBezTo>
                  <a:cubicBezTo>
                    <a:pt x="181" y="412"/>
                    <a:pt x="181" y="412"/>
                    <a:pt x="181" y="412"/>
                  </a:cubicBezTo>
                  <a:cubicBezTo>
                    <a:pt x="184" y="481"/>
                    <a:pt x="208" y="529"/>
                    <a:pt x="253" y="557"/>
                  </a:cubicBezTo>
                  <a:cubicBezTo>
                    <a:pt x="280" y="574"/>
                    <a:pt x="313" y="583"/>
                    <a:pt x="352" y="583"/>
                  </a:cubicBezTo>
                  <a:cubicBezTo>
                    <a:pt x="392" y="583"/>
                    <a:pt x="426" y="572"/>
                    <a:pt x="451" y="551"/>
                  </a:cubicBezTo>
                  <a:cubicBezTo>
                    <a:pt x="465" y="540"/>
                    <a:pt x="477" y="524"/>
                    <a:pt x="488" y="504"/>
                  </a:cubicBezTo>
                  <a:cubicBezTo>
                    <a:pt x="671" y="504"/>
                    <a:pt x="671" y="504"/>
                    <a:pt x="671" y="504"/>
                  </a:cubicBezTo>
                  <a:cubicBezTo>
                    <a:pt x="667" y="545"/>
                    <a:pt x="644" y="586"/>
                    <a:pt x="605" y="628"/>
                  </a:cubicBezTo>
                  <a:cubicBezTo>
                    <a:pt x="543" y="695"/>
                    <a:pt x="457" y="728"/>
                    <a:pt x="347" y="728"/>
                  </a:cubicBezTo>
                  <a:cubicBezTo>
                    <a:pt x="255" y="728"/>
                    <a:pt x="175" y="700"/>
                    <a:pt x="105" y="644"/>
                  </a:cubicBezTo>
                  <a:cubicBezTo>
                    <a:pt x="35" y="588"/>
                    <a:pt x="0" y="496"/>
                    <a:pt x="0" y="369"/>
                  </a:cubicBezTo>
                  <a:cubicBezTo>
                    <a:pt x="0" y="250"/>
                    <a:pt x="32" y="159"/>
                    <a:pt x="95" y="96"/>
                  </a:cubicBezTo>
                  <a:cubicBezTo>
                    <a:pt x="158" y="32"/>
                    <a:pt x="239" y="0"/>
                    <a:pt x="340" y="0"/>
                  </a:cubicBezTo>
                  <a:cubicBezTo>
                    <a:pt x="400" y="0"/>
                    <a:pt x="454" y="11"/>
                    <a:pt x="502" y="33"/>
                  </a:cubicBezTo>
                  <a:close/>
                  <a:moveTo>
                    <a:pt x="233" y="188"/>
                  </a:moveTo>
                  <a:cubicBezTo>
                    <a:pt x="208" y="214"/>
                    <a:pt x="192" y="249"/>
                    <a:pt x="185" y="294"/>
                  </a:cubicBezTo>
                  <a:cubicBezTo>
                    <a:pt x="494" y="294"/>
                    <a:pt x="494" y="294"/>
                    <a:pt x="494" y="294"/>
                  </a:cubicBezTo>
                  <a:cubicBezTo>
                    <a:pt x="491" y="246"/>
                    <a:pt x="475" y="210"/>
                    <a:pt x="447" y="185"/>
                  </a:cubicBezTo>
                  <a:cubicBezTo>
                    <a:pt x="418" y="161"/>
                    <a:pt x="383" y="148"/>
                    <a:pt x="340" y="148"/>
                  </a:cubicBezTo>
                  <a:cubicBezTo>
                    <a:pt x="294" y="148"/>
                    <a:pt x="258" y="161"/>
                    <a:pt x="233" y="188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 noEditPoints="1"/>
            </p:cNvSpPr>
            <p:nvPr userDrawn="1"/>
          </p:nvSpPr>
          <p:spPr bwMode="gray">
            <a:xfrm>
              <a:off x="2779" y="2678"/>
              <a:ext cx="1525" cy="1716"/>
            </a:xfrm>
            <a:custGeom>
              <a:avLst/>
              <a:gdLst>
                <a:gd name="T0" fmla="*/ 318 w 645"/>
                <a:gd name="T1" fmla="*/ 286 h 725"/>
                <a:gd name="T2" fmla="*/ 390 w 645"/>
                <a:gd name="T3" fmla="*/ 270 h 725"/>
                <a:gd name="T4" fmla="*/ 429 w 645"/>
                <a:gd name="T5" fmla="*/ 219 h 725"/>
                <a:gd name="T6" fmla="*/ 399 w 645"/>
                <a:gd name="T7" fmla="*/ 161 h 725"/>
                <a:gd name="T8" fmla="*/ 312 w 645"/>
                <a:gd name="T9" fmla="*/ 145 h 725"/>
                <a:gd name="T10" fmla="*/ 221 w 645"/>
                <a:gd name="T11" fmla="*/ 176 h 725"/>
                <a:gd name="T12" fmla="*/ 195 w 645"/>
                <a:gd name="T13" fmla="*/ 239 h 725"/>
                <a:gd name="T14" fmla="*/ 22 w 645"/>
                <a:gd name="T15" fmla="*/ 239 h 725"/>
                <a:gd name="T16" fmla="*/ 72 w 645"/>
                <a:gd name="T17" fmla="*/ 91 h 725"/>
                <a:gd name="T18" fmla="*/ 318 w 645"/>
                <a:gd name="T19" fmla="*/ 0 h 725"/>
                <a:gd name="T20" fmla="*/ 519 w 645"/>
                <a:gd name="T21" fmla="*/ 45 h 725"/>
                <a:gd name="T22" fmla="*/ 607 w 645"/>
                <a:gd name="T23" fmla="*/ 214 h 725"/>
                <a:gd name="T24" fmla="*/ 607 w 645"/>
                <a:gd name="T25" fmla="*/ 529 h 725"/>
                <a:gd name="T26" fmla="*/ 608 w 645"/>
                <a:gd name="T27" fmla="*/ 608 h 725"/>
                <a:gd name="T28" fmla="*/ 619 w 645"/>
                <a:gd name="T29" fmla="*/ 656 h 725"/>
                <a:gd name="T30" fmla="*/ 645 w 645"/>
                <a:gd name="T31" fmla="*/ 677 h 725"/>
                <a:gd name="T32" fmla="*/ 645 w 645"/>
                <a:gd name="T33" fmla="*/ 703 h 725"/>
                <a:gd name="T34" fmla="*/ 450 w 645"/>
                <a:gd name="T35" fmla="*/ 703 h 725"/>
                <a:gd name="T36" fmla="*/ 439 w 645"/>
                <a:gd name="T37" fmla="*/ 664 h 725"/>
                <a:gd name="T38" fmla="*/ 434 w 645"/>
                <a:gd name="T39" fmla="*/ 623 h 725"/>
                <a:gd name="T40" fmla="*/ 348 w 645"/>
                <a:gd name="T41" fmla="*/ 691 h 725"/>
                <a:gd name="T42" fmla="*/ 216 w 645"/>
                <a:gd name="T43" fmla="*/ 725 h 725"/>
                <a:gd name="T44" fmla="*/ 61 w 645"/>
                <a:gd name="T45" fmla="*/ 671 h 725"/>
                <a:gd name="T46" fmla="*/ 0 w 645"/>
                <a:gd name="T47" fmla="*/ 520 h 725"/>
                <a:gd name="T48" fmla="*/ 98 w 645"/>
                <a:gd name="T49" fmla="*/ 337 h 725"/>
                <a:gd name="T50" fmla="*/ 257 w 645"/>
                <a:gd name="T51" fmla="*/ 293 h 725"/>
                <a:gd name="T52" fmla="*/ 318 w 645"/>
                <a:gd name="T53" fmla="*/ 286 h 725"/>
                <a:gd name="T54" fmla="*/ 428 w 645"/>
                <a:gd name="T55" fmla="*/ 369 h 725"/>
                <a:gd name="T56" fmla="*/ 393 w 645"/>
                <a:gd name="T57" fmla="*/ 387 h 725"/>
                <a:gd name="T58" fmla="*/ 345 w 645"/>
                <a:gd name="T59" fmla="*/ 399 h 725"/>
                <a:gd name="T60" fmla="*/ 304 w 645"/>
                <a:gd name="T61" fmla="*/ 407 h 725"/>
                <a:gd name="T62" fmla="*/ 222 w 645"/>
                <a:gd name="T63" fmla="*/ 431 h 725"/>
                <a:gd name="T64" fmla="*/ 179 w 645"/>
                <a:gd name="T65" fmla="*/ 507 h 725"/>
                <a:gd name="T66" fmla="*/ 205 w 645"/>
                <a:gd name="T67" fmla="*/ 574 h 725"/>
                <a:gd name="T68" fmla="*/ 268 w 645"/>
                <a:gd name="T69" fmla="*/ 594 h 725"/>
                <a:gd name="T70" fmla="*/ 377 w 645"/>
                <a:gd name="T71" fmla="*/ 560 h 725"/>
                <a:gd name="T72" fmla="*/ 428 w 645"/>
                <a:gd name="T73" fmla="*/ 436 h 725"/>
                <a:gd name="T74" fmla="*/ 428 w 645"/>
                <a:gd name="T75" fmla="*/ 36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725">
                  <a:moveTo>
                    <a:pt x="318" y="286"/>
                  </a:moveTo>
                  <a:cubicBezTo>
                    <a:pt x="352" y="281"/>
                    <a:pt x="376" y="276"/>
                    <a:pt x="390" y="270"/>
                  </a:cubicBezTo>
                  <a:cubicBezTo>
                    <a:pt x="416" y="259"/>
                    <a:pt x="429" y="242"/>
                    <a:pt x="429" y="219"/>
                  </a:cubicBezTo>
                  <a:cubicBezTo>
                    <a:pt x="429" y="191"/>
                    <a:pt x="419" y="171"/>
                    <a:pt x="399" y="161"/>
                  </a:cubicBezTo>
                  <a:cubicBezTo>
                    <a:pt x="379" y="150"/>
                    <a:pt x="350" y="145"/>
                    <a:pt x="312" y="145"/>
                  </a:cubicBezTo>
                  <a:cubicBezTo>
                    <a:pt x="269" y="145"/>
                    <a:pt x="238" y="155"/>
                    <a:pt x="221" y="176"/>
                  </a:cubicBezTo>
                  <a:cubicBezTo>
                    <a:pt x="208" y="192"/>
                    <a:pt x="199" y="213"/>
                    <a:pt x="195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6" y="179"/>
                    <a:pt x="42" y="130"/>
                    <a:pt x="72" y="91"/>
                  </a:cubicBezTo>
                  <a:cubicBezTo>
                    <a:pt x="120" y="31"/>
                    <a:pt x="202" y="0"/>
                    <a:pt x="318" y="0"/>
                  </a:cubicBezTo>
                  <a:cubicBezTo>
                    <a:pt x="393" y="0"/>
                    <a:pt x="460" y="15"/>
                    <a:pt x="519" y="45"/>
                  </a:cubicBezTo>
                  <a:cubicBezTo>
                    <a:pt x="578" y="75"/>
                    <a:pt x="607" y="131"/>
                    <a:pt x="607" y="214"/>
                  </a:cubicBezTo>
                  <a:cubicBezTo>
                    <a:pt x="607" y="529"/>
                    <a:pt x="607" y="529"/>
                    <a:pt x="607" y="529"/>
                  </a:cubicBezTo>
                  <a:cubicBezTo>
                    <a:pt x="607" y="551"/>
                    <a:pt x="607" y="577"/>
                    <a:pt x="608" y="608"/>
                  </a:cubicBezTo>
                  <a:cubicBezTo>
                    <a:pt x="609" y="632"/>
                    <a:pt x="613" y="648"/>
                    <a:pt x="619" y="656"/>
                  </a:cubicBezTo>
                  <a:cubicBezTo>
                    <a:pt x="625" y="664"/>
                    <a:pt x="634" y="671"/>
                    <a:pt x="645" y="677"/>
                  </a:cubicBezTo>
                  <a:cubicBezTo>
                    <a:pt x="645" y="703"/>
                    <a:pt x="645" y="703"/>
                    <a:pt x="645" y="703"/>
                  </a:cubicBezTo>
                  <a:cubicBezTo>
                    <a:pt x="450" y="703"/>
                    <a:pt x="450" y="703"/>
                    <a:pt x="450" y="703"/>
                  </a:cubicBezTo>
                  <a:cubicBezTo>
                    <a:pt x="445" y="689"/>
                    <a:pt x="441" y="676"/>
                    <a:pt x="439" y="664"/>
                  </a:cubicBezTo>
                  <a:cubicBezTo>
                    <a:pt x="437" y="652"/>
                    <a:pt x="435" y="638"/>
                    <a:pt x="434" y="623"/>
                  </a:cubicBezTo>
                  <a:cubicBezTo>
                    <a:pt x="409" y="649"/>
                    <a:pt x="380" y="672"/>
                    <a:pt x="348" y="691"/>
                  </a:cubicBezTo>
                  <a:cubicBezTo>
                    <a:pt x="309" y="713"/>
                    <a:pt x="265" y="725"/>
                    <a:pt x="216" y="725"/>
                  </a:cubicBezTo>
                  <a:cubicBezTo>
                    <a:pt x="153" y="725"/>
                    <a:pt x="102" y="707"/>
                    <a:pt x="61" y="671"/>
                  </a:cubicBezTo>
                  <a:cubicBezTo>
                    <a:pt x="20" y="636"/>
                    <a:pt x="0" y="586"/>
                    <a:pt x="0" y="520"/>
                  </a:cubicBezTo>
                  <a:cubicBezTo>
                    <a:pt x="0" y="436"/>
                    <a:pt x="33" y="375"/>
                    <a:pt x="98" y="337"/>
                  </a:cubicBezTo>
                  <a:cubicBezTo>
                    <a:pt x="134" y="317"/>
                    <a:pt x="187" y="302"/>
                    <a:pt x="257" y="293"/>
                  </a:cubicBezTo>
                  <a:lnTo>
                    <a:pt x="318" y="286"/>
                  </a:lnTo>
                  <a:close/>
                  <a:moveTo>
                    <a:pt x="428" y="369"/>
                  </a:moveTo>
                  <a:cubicBezTo>
                    <a:pt x="417" y="376"/>
                    <a:pt x="405" y="382"/>
                    <a:pt x="393" y="387"/>
                  </a:cubicBezTo>
                  <a:cubicBezTo>
                    <a:pt x="381" y="391"/>
                    <a:pt x="365" y="395"/>
                    <a:pt x="345" y="399"/>
                  </a:cubicBezTo>
                  <a:cubicBezTo>
                    <a:pt x="304" y="407"/>
                    <a:pt x="304" y="407"/>
                    <a:pt x="304" y="407"/>
                  </a:cubicBezTo>
                  <a:cubicBezTo>
                    <a:pt x="266" y="413"/>
                    <a:pt x="238" y="421"/>
                    <a:pt x="222" y="431"/>
                  </a:cubicBezTo>
                  <a:cubicBezTo>
                    <a:pt x="193" y="447"/>
                    <a:pt x="179" y="473"/>
                    <a:pt x="179" y="507"/>
                  </a:cubicBezTo>
                  <a:cubicBezTo>
                    <a:pt x="179" y="538"/>
                    <a:pt x="188" y="560"/>
                    <a:pt x="205" y="574"/>
                  </a:cubicBezTo>
                  <a:cubicBezTo>
                    <a:pt x="222" y="587"/>
                    <a:pt x="243" y="594"/>
                    <a:pt x="268" y="594"/>
                  </a:cubicBezTo>
                  <a:cubicBezTo>
                    <a:pt x="307" y="594"/>
                    <a:pt x="343" y="583"/>
                    <a:pt x="377" y="560"/>
                  </a:cubicBezTo>
                  <a:cubicBezTo>
                    <a:pt x="410" y="538"/>
                    <a:pt x="427" y="496"/>
                    <a:pt x="428" y="436"/>
                  </a:cubicBezTo>
                  <a:lnTo>
                    <a:pt x="428" y="36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"/>
            <p:cNvSpPr>
              <a:spLocks/>
            </p:cNvSpPr>
            <p:nvPr userDrawn="1"/>
          </p:nvSpPr>
          <p:spPr bwMode="gray">
            <a:xfrm>
              <a:off x="4211" y="2671"/>
              <a:ext cx="1485" cy="1725"/>
            </a:xfrm>
            <a:custGeom>
              <a:avLst/>
              <a:gdLst>
                <a:gd name="T0" fmla="*/ 182 w 628"/>
                <a:gd name="T1" fmla="*/ 487 h 729"/>
                <a:gd name="T2" fmla="*/ 207 w 628"/>
                <a:gd name="T3" fmla="*/ 555 h 729"/>
                <a:gd name="T4" fmla="*/ 331 w 628"/>
                <a:gd name="T5" fmla="*/ 591 h 729"/>
                <a:gd name="T6" fmla="*/ 415 w 628"/>
                <a:gd name="T7" fmla="*/ 575 h 729"/>
                <a:gd name="T8" fmla="*/ 447 w 628"/>
                <a:gd name="T9" fmla="*/ 528 h 729"/>
                <a:gd name="T10" fmla="*/ 421 w 628"/>
                <a:gd name="T11" fmla="*/ 482 h 729"/>
                <a:gd name="T12" fmla="*/ 234 w 628"/>
                <a:gd name="T13" fmla="*/ 428 h 729"/>
                <a:gd name="T14" fmla="*/ 69 w 628"/>
                <a:gd name="T15" fmla="*/ 355 h 729"/>
                <a:gd name="T16" fmla="*/ 21 w 628"/>
                <a:gd name="T17" fmla="*/ 232 h 729"/>
                <a:gd name="T18" fmla="*/ 96 w 628"/>
                <a:gd name="T19" fmla="*/ 68 h 729"/>
                <a:gd name="T20" fmla="*/ 306 w 628"/>
                <a:gd name="T21" fmla="*/ 0 h 729"/>
                <a:gd name="T22" fmla="*/ 516 w 628"/>
                <a:gd name="T23" fmla="*/ 51 h 729"/>
                <a:gd name="T24" fmla="*/ 609 w 628"/>
                <a:gd name="T25" fmla="*/ 229 h 729"/>
                <a:gd name="T26" fmla="*/ 430 w 628"/>
                <a:gd name="T27" fmla="*/ 229 h 729"/>
                <a:gd name="T28" fmla="*/ 410 w 628"/>
                <a:gd name="T29" fmla="*/ 174 h 729"/>
                <a:gd name="T30" fmla="*/ 309 w 628"/>
                <a:gd name="T31" fmla="*/ 137 h 729"/>
                <a:gd name="T32" fmla="*/ 225 w 628"/>
                <a:gd name="T33" fmla="*/ 156 h 729"/>
                <a:gd name="T34" fmla="*/ 200 w 628"/>
                <a:gd name="T35" fmla="*/ 199 h 729"/>
                <a:gd name="T36" fmla="*/ 227 w 628"/>
                <a:gd name="T37" fmla="*/ 243 h 729"/>
                <a:gd name="T38" fmla="*/ 414 w 628"/>
                <a:gd name="T39" fmla="*/ 293 h 729"/>
                <a:gd name="T40" fmla="*/ 575 w 628"/>
                <a:gd name="T41" fmla="*/ 369 h 729"/>
                <a:gd name="T42" fmla="*/ 628 w 628"/>
                <a:gd name="T43" fmla="*/ 498 h 729"/>
                <a:gd name="T44" fmla="*/ 552 w 628"/>
                <a:gd name="T45" fmla="*/ 665 h 729"/>
                <a:gd name="T46" fmla="*/ 317 w 628"/>
                <a:gd name="T47" fmla="*/ 729 h 729"/>
                <a:gd name="T48" fmla="*/ 77 w 628"/>
                <a:gd name="T49" fmla="*/ 661 h 729"/>
                <a:gd name="T50" fmla="*/ 0 w 628"/>
                <a:gd name="T51" fmla="*/ 487 h 729"/>
                <a:gd name="T52" fmla="*/ 182 w 628"/>
                <a:gd name="T53" fmla="*/ 48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8" h="729">
                  <a:moveTo>
                    <a:pt x="182" y="487"/>
                  </a:moveTo>
                  <a:cubicBezTo>
                    <a:pt x="186" y="519"/>
                    <a:pt x="194" y="542"/>
                    <a:pt x="207" y="555"/>
                  </a:cubicBezTo>
                  <a:cubicBezTo>
                    <a:pt x="229" y="579"/>
                    <a:pt x="270" y="591"/>
                    <a:pt x="331" y="591"/>
                  </a:cubicBezTo>
                  <a:cubicBezTo>
                    <a:pt x="366" y="591"/>
                    <a:pt x="394" y="586"/>
                    <a:pt x="415" y="575"/>
                  </a:cubicBezTo>
                  <a:cubicBezTo>
                    <a:pt x="436" y="565"/>
                    <a:pt x="447" y="549"/>
                    <a:pt x="447" y="528"/>
                  </a:cubicBezTo>
                  <a:cubicBezTo>
                    <a:pt x="447" y="508"/>
                    <a:pt x="438" y="492"/>
                    <a:pt x="421" y="482"/>
                  </a:cubicBezTo>
                  <a:cubicBezTo>
                    <a:pt x="405" y="471"/>
                    <a:pt x="342" y="453"/>
                    <a:pt x="234" y="428"/>
                  </a:cubicBezTo>
                  <a:cubicBezTo>
                    <a:pt x="156" y="408"/>
                    <a:pt x="101" y="384"/>
                    <a:pt x="69" y="355"/>
                  </a:cubicBezTo>
                  <a:cubicBezTo>
                    <a:pt x="37" y="327"/>
                    <a:pt x="21" y="286"/>
                    <a:pt x="21" y="232"/>
                  </a:cubicBezTo>
                  <a:cubicBezTo>
                    <a:pt x="21" y="169"/>
                    <a:pt x="46" y="114"/>
                    <a:pt x="96" y="68"/>
                  </a:cubicBezTo>
                  <a:cubicBezTo>
                    <a:pt x="145" y="23"/>
                    <a:pt x="216" y="0"/>
                    <a:pt x="306" y="0"/>
                  </a:cubicBezTo>
                  <a:cubicBezTo>
                    <a:pt x="392" y="0"/>
                    <a:pt x="462" y="17"/>
                    <a:pt x="516" y="51"/>
                  </a:cubicBezTo>
                  <a:cubicBezTo>
                    <a:pt x="570" y="86"/>
                    <a:pt x="601" y="145"/>
                    <a:pt x="609" y="229"/>
                  </a:cubicBezTo>
                  <a:cubicBezTo>
                    <a:pt x="430" y="229"/>
                    <a:pt x="430" y="229"/>
                    <a:pt x="430" y="229"/>
                  </a:cubicBezTo>
                  <a:cubicBezTo>
                    <a:pt x="427" y="206"/>
                    <a:pt x="421" y="187"/>
                    <a:pt x="410" y="174"/>
                  </a:cubicBezTo>
                  <a:cubicBezTo>
                    <a:pt x="390" y="150"/>
                    <a:pt x="357" y="137"/>
                    <a:pt x="309" y="137"/>
                  </a:cubicBezTo>
                  <a:cubicBezTo>
                    <a:pt x="270" y="137"/>
                    <a:pt x="242" y="144"/>
                    <a:pt x="225" y="156"/>
                  </a:cubicBezTo>
                  <a:cubicBezTo>
                    <a:pt x="209" y="168"/>
                    <a:pt x="200" y="182"/>
                    <a:pt x="200" y="199"/>
                  </a:cubicBezTo>
                  <a:cubicBezTo>
                    <a:pt x="200" y="219"/>
                    <a:pt x="209" y="234"/>
                    <a:pt x="227" y="243"/>
                  </a:cubicBezTo>
                  <a:cubicBezTo>
                    <a:pt x="245" y="253"/>
                    <a:pt x="307" y="269"/>
                    <a:pt x="414" y="293"/>
                  </a:cubicBezTo>
                  <a:cubicBezTo>
                    <a:pt x="486" y="310"/>
                    <a:pt x="539" y="335"/>
                    <a:pt x="575" y="369"/>
                  </a:cubicBezTo>
                  <a:cubicBezTo>
                    <a:pt x="610" y="404"/>
                    <a:pt x="628" y="447"/>
                    <a:pt x="628" y="498"/>
                  </a:cubicBezTo>
                  <a:cubicBezTo>
                    <a:pt x="628" y="566"/>
                    <a:pt x="603" y="622"/>
                    <a:pt x="552" y="665"/>
                  </a:cubicBezTo>
                  <a:cubicBezTo>
                    <a:pt x="501" y="708"/>
                    <a:pt x="423" y="729"/>
                    <a:pt x="317" y="729"/>
                  </a:cubicBezTo>
                  <a:cubicBezTo>
                    <a:pt x="209" y="729"/>
                    <a:pt x="129" y="707"/>
                    <a:pt x="77" y="661"/>
                  </a:cubicBezTo>
                  <a:cubicBezTo>
                    <a:pt x="26" y="616"/>
                    <a:pt x="0" y="558"/>
                    <a:pt x="0" y="487"/>
                  </a:cubicBezTo>
                  <a:lnTo>
                    <a:pt x="182" y="4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"/>
            <p:cNvSpPr>
              <a:spLocks noEditPoints="1"/>
            </p:cNvSpPr>
            <p:nvPr userDrawn="1"/>
          </p:nvSpPr>
          <p:spPr bwMode="gray">
            <a:xfrm>
              <a:off x="5571" y="1067"/>
              <a:ext cx="1007" cy="1427"/>
            </a:xfrm>
            <a:custGeom>
              <a:avLst/>
              <a:gdLst>
                <a:gd name="T0" fmla="*/ 1007 w 1007"/>
                <a:gd name="T1" fmla="*/ 1119 h 1427"/>
                <a:gd name="T2" fmla="*/ 844 w 1007"/>
                <a:gd name="T3" fmla="*/ 1119 h 1427"/>
                <a:gd name="T4" fmla="*/ 844 w 1007"/>
                <a:gd name="T5" fmla="*/ 1427 h 1427"/>
                <a:gd name="T6" fmla="*/ 570 w 1007"/>
                <a:gd name="T7" fmla="*/ 1427 h 1427"/>
                <a:gd name="T8" fmla="*/ 570 w 1007"/>
                <a:gd name="T9" fmla="*/ 1119 h 1427"/>
                <a:gd name="T10" fmla="*/ 0 w 1007"/>
                <a:gd name="T11" fmla="*/ 1119 h 1427"/>
                <a:gd name="T12" fmla="*/ 0 w 1007"/>
                <a:gd name="T13" fmla="*/ 873 h 1427"/>
                <a:gd name="T14" fmla="*/ 527 w 1007"/>
                <a:gd name="T15" fmla="*/ 0 h 1427"/>
                <a:gd name="T16" fmla="*/ 844 w 1007"/>
                <a:gd name="T17" fmla="*/ 0 h 1427"/>
                <a:gd name="T18" fmla="*/ 844 w 1007"/>
                <a:gd name="T19" fmla="*/ 899 h 1427"/>
                <a:gd name="T20" fmla="*/ 1007 w 1007"/>
                <a:gd name="T21" fmla="*/ 899 h 1427"/>
                <a:gd name="T22" fmla="*/ 1007 w 1007"/>
                <a:gd name="T23" fmla="*/ 1119 h 1427"/>
                <a:gd name="T24" fmla="*/ 570 w 1007"/>
                <a:gd name="T25" fmla="*/ 899 h 1427"/>
                <a:gd name="T26" fmla="*/ 570 w 1007"/>
                <a:gd name="T27" fmla="*/ 279 h 1427"/>
                <a:gd name="T28" fmla="*/ 210 w 1007"/>
                <a:gd name="T29" fmla="*/ 899 h 1427"/>
                <a:gd name="T30" fmla="*/ 570 w 1007"/>
                <a:gd name="T31" fmla="*/ 899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7" h="1427">
                  <a:moveTo>
                    <a:pt x="1007" y="1119"/>
                  </a:moveTo>
                  <a:lnTo>
                    <a:pt x="844" y="1119"/>
                  </a:lnTo>
                  <a:lnTo>
                    <a:pt x="844" y="1427"/>
                  </a:lnTo>
                  <a:lnTo>
                    <a:pt x="570" y="1427"/>
                  </a:lnTo>
                  <a:lnTo>
                    <a:pt x="570" y="1119"/>
                  </a:lnTo>
                  <a:lnTo>
                    <a:pt x="0" y="1119"/>
                  </a:lnTo>
                  <a:lnTo>
                    <a:pt x="0" y="873"/>
                  </a:lnTo>
                  <a:lnTo>
                    <a:pt x="527" y="0"/>
                  </a:lnTo>
                  <a:lnTo>
                    <a:pt x="844" y="0"/>
                  </a:lnTo>
                  <a:lnTo>
                    <a:pt x="844" y="899"/>
                  </a:lnTo>
                  <a:lnTo>
                    <a:pt x="1007" y="899"/>
                  </a:lnTo>
                  <a:lnTo>
                    <a:pt x="1007" y="1119"/>
                  </a:lnTo>
                  <a:close/>
                  <a:moveTo>
                    <a:pt x="570" y="899"/>
                  </a:moveTo>
                  <a:lnTo>
                    <a:pt x="570" y="279"/>
                  </a:lnTo>
                  <a:lnTo>
                    <a:pt x="210" y="899"/>
                  </a:lnTo>
                  <a:lnTo>
                    <a:pt x="570" y="8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/>
            </p:cNvSpPr>
            <p:nvPr userDrawn="1"/>
          </p:nvSpPr>
          <p:spPr bwMode="gray">
            <a:xfrm>
              <a:off x="6557" y="1053"/>
              <a:ext cx="983" cy="1441"/>
            </a:xfrm>
            <a:custGeom>
              <a:avLst/>
              <a:gdLst>
                <a:gd name="T0" fmla="*/ 28 w 416"/>
                <a:gd name="T1" fmla="*/ 490 h 609"/>
                <a:gd name="T2" fmla="*/ 148 w 416"/>
                <a:gd name="T3" fmla="*/ 362 h 609"/>
                <a:gd name="T4" fmla="*/ 255 w 416"/>
                <a:gd name="T5" fmla="*/ 277 h 609"/>
                <a:gd name="T6" fmla="*/ 292 w 416"/>
                <a:gd name="T7" fmla="*/ 190 h 609"/>
                <a:gd name="T8" fmla="*/ 271 w 416"/>
                <a:gd name="T9" fmla="*/ 126 h 609"/>
                <a:gd name="T10" fmla="*/ 210 w 416"/>
                <a:gd name="T11" fmla="*/ 101 h 609"/>
                <a:gd name="T12" fmla="*/ 136 w 416"/>
                <a:gd name="T13" fmla="*/ 141 h 609"/>
                <a:gd name="T14" fmla="*/ 123 w 416"/>
                <a:gd name="T15" fmla="*/ 216 h 609"/>
                <a:gd name="T16" fmla="*/ 7 w 416"/>
                <a:gd name="T17" fmla="*/ 216 h 609"/>
                <a:gd name="T18" fmla="*/ 35 w 416"/>
                <a:gd name="T19" fmla="*/ 91 h 609"/>
                <a:gd name="T20" fmla="*/ 204 w 416"/>
                <a:gd name="T21" fmla="*/ 0 h 609"/>
                <a:gd name="T22" fmla="*/ 358 w 416"/>
                <a:gd name="T23" fmla="*/ 53 h 609"/>
                <a:gd name="T24" fmla="*/ 415 w 416"/>
                <a:gd name="T25" fmla="*/ 194 h 609"/>
                <a:gd name="T26" fmla="*/ 374 w 416"/>
                <a:gd name="T27" fmla="*/ 314 h 609"/>
                <a:gd name="T28" fmla="*/ 288 w 416"/>
                <a:gd name="T29" fmla="*/ 391 h 609"/>
                <a:gd name="T30" fmla="*/ 240 w 416"/>
                <a:gd name="T31" fmla="*/ 425 h 609"/>
                <a:gd name="T32" fmla="*/ 178 w 416"/>
                <a:gd name="T33" fmla="*/ 471 h 609"/>
                <a:gd name="T34" fmla="*/ 151 w 416"/>
                <a:gd name="T35" fmla="*/ 504 h 609"/>
                <a:gd name="T36" fmla="*/ 416 w 416"/>
                <a:gd name="T37" fmla="*/ 504 h 609"/>
                <a:gd name="T38" fmla="*/ 416 w 416"/>
                <a:gd name="T39" fmla="*/ 609 h 609"/>
                <a:gd name="T40" fmla="*/ 0 w 416"/>
                <a:gd name="T41" fmla="*/ 609 h 609"/>
                <a:gd name="T42" fmla="*/ 28 w 416"/>
                <a:gd name="T43" fmla="*/ 49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6" h="609">
                  <a:moveTo>
                    <a:pt x="28" y="490"/>
                  </a:moveTo>
                  <a:cubicBezTo>
                    <a:pt x="45" y="450"/>
                    <a:pt x="85" y="407"/>
                    <a:pt x="148" y="362"/>
                  </a:cubicBezTo>
                  <a:cubicBezTo>
                    <a:pt x="203" y="322"/>
                    <a:pt x="239" y="294"/>
                    <a:pt x="255" y="277"/>
                  </a:cubicBezTo>
                  <a:cubicBezTo>
                    <a:pt x="280" y="251"/>
                    <a:pt x="292" y="222"/>
                    <a:pt x="292" y="190"/>
                  </a:cubicBezTo>
                  <a:cubicBezTo>
                    <a:pt x="292" y="164"/>
                    <a:pt x="285" y="143"/>
                    <a:pt x="271" y="126"/>
                  </a:cubicBezTo>
                  <a:cubicBezTo>
                    <a:pt x="257" y="109"/>
                    <a:pt x="237" y="101"/>
                    <a:pt x="210" y="101"/>
                  </a:cubicBezTo>
                  <a:cubicBezTo>
                    <a:pt x="174" y="101"/>
                    <a:pt x="149" y="114"/>
                    <a:pt x="136" y="141"/>
                  </a:cubicBezTo>
                  <a:cubicBezTo>
                    <a:pt x="128" y="157"/>
                    <a:pt x="124" y="182"/>
                    <a:pt x="123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9" y="164"/>
                    <a:pt x="18" y="122"/>
                    <a:pt x="35" y="91"/>
                  </a:cubicBezTo>
                  <a:cubicBezTo>
                    <a:pt x="66" y="30"/>
                    <a:pt x="123" y="0"/>
                    <a:pt x="204" y="0"/>
                  </a:cubicBezTo>
                  <a:cubicBezTo>
                    <a:pt x="269" y="0"/>
                    <a:pt x="320" y="17"/>
                    <a:pt x="358" y="53"/>
                  </a:cubicBezTo>
                  <a:cubicBezTo>
                    <a:pt x="396" y="89"/>
                    <a:pt x="415" y="136"/>
                    <a:pt x="415" y="194"/>
                  </a:cubicBezTo>
                  <a:cubicBezTo>
                    <a:pt x="415" y="239"/>
                    <a:pt x="401" y="279"/>
                    <a:pt x="374" y="314"/>
                  </a:cubicBezTo>
                  <a:cubicBezTo>
                    <a:pt x="357" y="337"/>
                    <a:pt x="328" y="363"/>
                    <a:pt x="288" y="391"/>
                  </a:cubicBezTo>
                  <a:cubicBezTo>
                    <a:pt x="240" y="425"/>
                    <a:pt x="240" y="425"/>
                    <a:pt x="240" y="425"/>
                  </a:cubicBezTo>
                  <a:cubicBezTo>
                    <a:pt x="210" y="447"/>
                    <a:pt x="189" y="462"/>
                    <a:pt x="178" y="471"/>
                  </a:cubicBezTo>
                  <a:cubicBezTo>
                    <a:pt x="167" y="481"/>
                    <a:pt x="158" y="492"/>
                    <a:pt x="151" y="504"/>
                  </a:cubicBezTo>
                  <a:cubicBezTo>
                    <a:pt x="416" y="504"/>
                    <a:pt x="416" y="504"/>
                    <a:pt x="416" y="504"/>
                  </a:cubicBezTo>
                  <a:cubicBezTo>
                    <a:pt x="416" y="609"/>
                    <a:pt x="416" y="609"/>
                    <a:pt x="416" y="609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" y="566"/>
                    <a:pt x="10" y="526"/>
                    <a:pt x="28" y="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60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988" y="2521345"/>
            <a:ext cx="4114800" cy="212481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>
            <a:noAutofit/>
          </a:bodyPr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200150" indent="-285750">
              <a:buFont typeface="Arial"/>
              <a:buChar char="•"/>
              <a:defRPr sz="1800"/>
            </a:lvl3pPr>
            <a:lvl4pPr marL="1657350" indent="-285750">
              <a:buFont typeface="Arial"/>
              <a:buChar char="•"/>
              <a:defRPr sz="1800"/>
            </a:lvl4pPr>
            <a:lvl5pPr>
              <a:defRPr sz="1600"/>
            </a:lvl5pPr>
            <a:lvl6pPr marL="2507742" indent="-285750">
              <a:buFont typeface="Arial"/>
              <a:buChar char="•"/>
              <a:defRPr sz="16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975" y="2521345"/>
            <a:ext cx="4114800" cy="212481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 marL="285750" indent="-285750">
              <a:buFont typeface="Arial"/>
              <a:buChar char="•"/>
              <a:defRPr lang="en-US" sz="2000" dirty="0" smtClean="0"/>
            </a:lvl1pPr>
            <a:lvl2pPr marL="742950" indent="-285750">
              <a:buFont typeface="Arial"/>
              <a:buChar char="•"/>
              <a:defRPr lang="en-US" sz="2000" dirty="0" smtClean="0"/>
            </a:lvl2pPr>
            <a:lvl3pPr marL="1200150" indent="-285750">
              <a:buFont typeface="Arial"/>
              <a:buChar char="•"/>
              <a:defRPr lang="en-US" sz="1800" dirty="0" smtClean="0"/>
            </a:lvl3pPr>
            <a:lvl4pPr marL="1657350" indent="-285750">
              <a:buFont typeface="Arial"/>
              <a:buChar char="•"/>
              <a:defRPr lang="en-US" sz="1800" dirty="0" smtClean="0"/>
            </a:lvl4pPr>
            <a:lvl5pPr>
              <a:defRPr lang="en-US" sz="1600" dirty="0" smtClean="0"/>
            </a:lvl5pPr>
            <a:lvl6pPr marL="2507742" indent="-285750">
              <a:buFont typeface="Arial"/>
              <a:buChar char="•"/>
              <a:defRPr lang="en-US" sz="1600" dirty="0" smtClean="0"/>
            </a:lvl6pPr>
            <a:lvl7pPr>
              <a:defRPr lang="en-US" sz="1100" dirty="0" smtClean="0"/>
            </a:lvl7pPr>
            <a:lvl8pPr>
              <a:defRPr lang="en-US" sz="1100" dirty="0" smtClean="0"/>
            </a:lvl8pPr>
            <a:lvl9pPr>
              <a:defRPr lang="en-US" sz="1100" dirty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9" name="Title 168"/>
          <p:cNvSpPr>
            <a:spLocks noGrp="1"/>
          </p:cNvSpPr>
          <p:nvPr>
            <p:ph type="title"/>
          </p:nvPr>
        </p:nvSpPr>
        <p:spPr>
          <a:xfrm>
            <a:off x="283987" y="337152"/>
            <a:ext cx="8580304" cy="8174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84164" y="1231553"/>
            <a:ext cx="4114625" cy="1137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752976" y="1231553"/>
            <a:ext cx="4114625" cy="1137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284163" y="2449958"/>
            <a:ext cx="4114800" cy="70906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>
            <a:noAutofit/>
          </a:bodyPr>
          <a:lstStyle>
            <a:lvl1pPr>
              <a:buNone/>
              <a:defRPr sz="100" baseline="0"/>
            </a:lvl1pPr>
            <a:lvl2pPr marL="112713" indent="0">
              <a:buNone/>
              <a:defRPr/>
            </a:lvl2pPr>
            <a:lvl3pPr marL="457200" indent="0">
              <a:buNone/>
              <a:defRPr/>
            </a:lvl3pPr>
            <a:lvl4pPr>
              <a:buNone/>
              <a:defRPr/>
            </a:lvl4pPr>
            <a:lvl5pPr marL="744537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752975" y="2449958"/>
            <a:ext cx="4114800" cy="70906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>
            <a:noAutofit/>
          </a:bodyPr>
          <a:lstStyle>
            <a:lvl1pPr>
              <a:buNone/>
              <a:defRPr sz="100" baseline="0"/>
            </a:lvl1pPr>
            <a:lvl2pPr marL="112713" indent="0">
              <a:buNone/>
              <a:defRPr/>
            </a:lvl2pPr>
            <a:lvl3pPr marL="457200" indent="0">
              <a:buNone/>
              <a:defRPr/>
            </a:lvl3pPr>
            <a:lvl4pPr>
              <a:buNone/>
              <a:defRPr/>
            </a:lvl4pPr>
            <a:lvl5pPr marL="744537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Source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6687" y="4663226"/>
            <a:ext cx="8549640" cy="20884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12713" indent="0">
              <a:buNone/>
              <a:defRPr sz="800"/>
            </a:lvl2pPr>
            <a:lvl3pPr marL="457200" indent="0">
              <a:buNone/>
              <a:defRPr sz="800"/>
            </a:lvl3pPr>
            <a:lvl4pPr>
              <a:buNone/>
              <a:defRPr sz="800"/>
            </a:lvl4pPr>
            <a:lvl5pPr marL="744537" indent="0">
              <a:buNone/>
              <a:defRPr sz="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78695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618" b="15495"/>
          <a:stretch/>
        </p:blipFill>
        <p:spPr>
          <a:xfrm>
            <a:off x="281504" y="0"/>
            <a:ext cx="2572825" cy="43465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5" r="68958" b="15370"/>
          <a:stretch/>
        </p:blipFill>
        <p:spPr>
          <a:xfrm>
            <a:off x="283989" y="0"/>
            <a:ext cx="2554462" cy="4352926"/>
          </a:xfrm>
          <a:prstGeom prst="rect">
            <a:avLst/>
          </a:prstGeom>
        </p:spPr>
      </p:pic>
      <p:sp>
        <p:nvSpPr>
          <p:cNvPr id="169" name="Title 168"/>
          <p:cNvSpPr>
            <a:spLocks noGrp="1"/>
          </p:cNvSpPr>
          <p:nvPr>
            <p:ph type="title"/>
          </p:nvPr>
        </p:nvSpPr>
        <p:spPr bwMode="gray">
          <a:xfrm>
            <a:off x="283990" y="0"/>
            <a:ext cx="2554462" cy="4352926"/>
          </a:xfrm>
          <a:solidFill>
            <a:schemeClr val="bg2">
              <a:alpha val="73000"/>
            </a:schemeClr>
          </a:solidFill>
        </p:spPr>
        <p:txBody>
          <a:bodyPr lIns="182880" tIns="182880" rIns="182880" bIns="36576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112176" y="312738"/>
            <a:ext cx="5859463" cy="4318000"/>
          </a:xfrm>
        </p:spPr>
        <p:txBody>
          <a:bodyPr/>
          <a:lstStyle>
            <a:lvl5pPr marL="2313432">
              <a:defRPr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4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-1" y="-1"/>
            <a:ext cx="9144001" cy="1280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4"/>
          <p:cNvGrpSpPr>
            <a:grpSpLocks noChangeAspect="1"/>
          </p:cNvGrpSpPr>
          <p:nvPr userDrawn="1"/>
        </p:nvGrpSpPr>
        <p:grpSpPr bwMode="invGray">
          <a:xfrm>
            <a:off x="8636000" y="47628"/>
            <a:ext cx="444497" cy="198882"/>
            <a:chOff x="-619" y="470"/>
            <a:chExt cx="6996" cy="3380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invGray">
            <a:xfrm>
              <a:off x="4344" y="1545"/>
              <a:ext cx="269" cy="468"/>
            </a:xfrm>
            <a:custGeom>
              <a:avLst/>
              <a:gdLst>
                <a:gd name="T0" fmla="*/ 269 w 269"/>
                <a:gd name="T1" fmla="*/ 468 h 468"/>
                <a:gd name="T2" fmla="*/ 269 w 269"/>
                <a:gd name="T3" fmla="*/ 0 h 468"/>
                <a:gd name="T4" fmla="*/ 0 w 269"/>
                <a:gd name="T5" fmla="*/ 468 h 468"/>
                <a:gd name="T6" fmla="*/ 269 w 269"/>
                <a:gd name="T7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468">
                  <a:moveTo>
                    <a:pt x="269" y="468"/>
                  </a:moveTo>
                  <a:lnTo>
                    <a:pt x="269" y="0"/>
                  </a:lnTo>
                  <a:lnTo>
                    <a:pt x="0" y="468"/>
                  </a:lnTo>
                  <a:lnTo>
                    <a:pt x="269" y="4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invGray">
            <a:xfrm>
              <a:off x="958" y="470"/>
              <a:ext cx="5419" cy="3380"/>
            </a:xfrm>
            <a:custGeom>
              <a:avLst/>
              <a:gdLst>
                <a:gd name="T0" fmla="*/ 1147 w 2292"/>
                <a:gd name="T1" fmla="*/ 878 h 1428"/>
                <a:gd name="T2" fmla="*/ 983 w 2292"/>
                <a:gd name="T3" fmla="*/ 1145 h 1428"/>
                <a:gd name="T4" fmla="*/ 1268 w 2292"/>
                <a:gd name="T5" fmla="*/ 1276 h 1428"/>
                <a:gd name="T6" fmla="*/ 1087 w 2292"/>
                <a:gd name="T7" fmla="*/ 1296 h 1428"/>
                <a:gd name="T8" fmla="*/ 931 w 2292"/>
                <a:gd name="T9" fmla="*/ 1041 h 1428"/>
                <a:gd name="T10" fmla="*/ 528 w 2292"/>
                <a:gd name="T11" fmla="*/ 948 h 1428"/>
                <a:gd name="T12" fmla="*/ 378 w 2292"/>
                <a:gd name="T13" fmla="*/ 902 h 1428"/>
                <a:gd name="T14" fmla="*/ 0 w 2292"/>
                <a:gd name="T15" fmla="*/ 1157 h 1428"/>
                <a:gd name="T16" fmla="*/ 456 w 2292"/>
                <a:gd name="T17" fmla="*/ 1352 h 1428"/>
                <a:gd name="T18" fmla="*/ 636 w 2292"/>
                <a:gd name="T19" fmla="*/ 1426 h 1428"/>
                <a:gd name="T20" fmla="*/ 804 w 2292"/>
                <a:gd name="T21" fmla="*/ 1381 h 1428"/>
                <a:gd name="T22" fmla="*/ 960 w 2292"/>
                <a:gd name="T23" fmla="*/ 1390 h 1428"/>
                <a:gd name="T24" fmla="*/ 931 w 2292"/>
                <a:gd name="T25" fmla="*/ 1279 h 1428"/>
                <a:gd name="T26" fmla="*/ 1170 w 2292"/>
                <a:gd name="T27" fmla="*/ 1428 h 1428"/>
                <a:gd name="T28" fmla="*/ 1365 w 2292"/>
                <a:gd name="T29" fmla="*/ 1156 h 1428"/>
                <a:gd name="T30" fmla="*/ 1082 w 2292"/>
                <a:gd name="T31" fmla="*/ 1027 h 1428"/>
                <a:gd name="T32" fmla="*/ 1225 w 2292"/>
                <a:gd name="T33" fmla="*/ 995 h 1428"/>
                <a:gd name="T34" fmla="*/ 1277 w 2292"/>
                <a:gd name="T35" fmla="*/ 1050 h 1428"/>
                <a:gd name="T36" fmla="*/ 1687 w 2292"/>
                <a:gd name="T37" fmla="*/ 0 h 1428"/>
                <a:gd name="T38" fmla="*/ 337 w 2292"/>
                <a:gd name="T39" fmla="*/ 1018 h 1428"/>
                <a:gd name="T40" fmla="*/ 176 w 2292"/>
                <a:gd name="T41" fmla="*/ 1020 h 1428"/>
                <a:gd name="T42" fmla="*/ 265 w 2292"/>
                <a:gd name="T43" fmla="*/ 1318 h 1428"/>
                <a:gd name="T44" fmla="*/ 492 w 2292"/>
                <a:gd name="T45" fmla="*/ 1189 h 1428"/>
                <a:gd name="T46" fmla="*/ 796 w 2292"/>
                <a:gd name="T47" fmla="*/ 1209 h 1428"/>
                <a:gd name="T48" fmla="*/ 628 w 2292"/>
                <a:gd name="T49" fmla="*/ 1313 h 1428"/>
                <a:gd name="T50" fmla="*/ 703 w 2292"/>
                <a:gd name="T51" fmla="*/ 1186 h 1428"/>
                <a:gd name="T52" fmla="*/ 796 w 2292"/>
                <a:gd name="T53" fmla="*/ 1158 h 1428"/>
                <a:gd name="T54" fmla="*/ 713 w 2292"/>
                <a:gd name="T55" fmla="*/ 1095 h 1428"/>
                <a:gd name="T56" fmla="*/ 514 w 2292"/>
                <a:gd name="T57" fmla="*/ 1160 h 1428"/>
                <a:gd name="T58" fmla="*/ 620 w 2292"/>
                <a:gd name="T59" fmla="*/ 1060 h 1428"/>
                <a:gd name="T60" fmla="*/ 774 w 2292"/>
                <a:gd name="T61" fmla="*/ 1001 h 1428"/>
                <a:gd name="T62" fmla="*/ 1635 w 2292"/>
                <a:gd name="T63" fmla="*/ 821 h 1428"/>
                <a:gd name="T64" fmla="*/ 1365 w 2292"/>
                <a:gd name="T65" fmla="*/ 722 h 1428"/>
                <a:gd name="T66" fmla="*/ 1635 w 2292"/>
                <a:gd name="T67" fmla="*/ 365 h 1428"/>
                <a:gd name="T68" fmla="*/ 1686 w 2292"/>
                <a:gd name="T69" fmla="*/ 722 h 1428"/>
                <a:gd name="T70" fmla="*/ 1993 w 2292"/>
                <a:gd name="T71" fmla="*/ 821 h 1428"/>
                <a:gd name="T72" fmla="*/ 1792 w 2292"/>
                <a:gd name="T73" fmla="*/ 634 h 1428"/>
                <a:gd name="T74" fmla="*/ 1884 w 2292"/>
                <a:gd name="T75" fmla="*/ 456 h 1428"/>
                <a:gd name="T76" fmla="*/ 1772 w 2292"/>
                <a:gd name="T77" fmla="*/ 523 h 1428"/>
                <a:gd name="T78" fmla="*/ 1834 w 2292"/>
                <a:gd name="T79" fmla="*/ 360 h 1428"/>
                <a:gd name="T80" fmla="*/ 1962 w 2292"/>
                <a:gd name="T81" fmla="*/ 598 h 1428"/>
                <a:gd name="T82" fmla="*/ 1814 w 2292"/>
                <a:gd name="T83" fmla="*/ 717 h 1428"/>
                <a:gd name="T84" fmla="*/ 1993 w 2292"/>
                <a:gd name="T85" fmla="*/ 821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92" h="1428">
                  <a:moveTo>
                    <a:pt x="1687" y="0"/>
                  </a:moveTo>
                  <a:cubicBezTo>
                    <a:pt x="1353" y="0"/>
                    <a:pt x="1082" y="271"/>
                    <a:pt x="1082" y="605"/>
                  </a:cubicBezTo>
                  <a:cubicBezTo>
                    <a:pt x="1082" y="703"/>
                    <a:pt x="1106" y="796"/>
                    <a:pt x="1147" y="878"/>
                  </a:cubicBezTo>
                  <a:cubicBezTo>
                    <a:pt x="1086" y="880"/>
                    <a:pt x="1038" y="897"/>
                    <a:pt x="1003" y="929"/>
                  </a:cubicBezTo>
                  <a:cubicBezTo>
                    <a:pt x="965" y="963"/>
                    <a:pt x="946" y="1004"/>
                    <a:pt x="946" y="1052"/>
                  </a:cubicBezTo>
                  <a:cubicBezTo>
                    <a:pt x="946" y="1093"/>
                    <a:pt x="958" y="1124"/>
                    <a:pt x="983" y="1145"/>
                  </a:cubicBezTo>
                  <a:cubicBezTo>
                    <a:pt x="1007" y="1167"/>
                    <a:pt x="1048" y="1186"/>
                    <a:pt x="1107" y="1200"/>
                  </a:cubicBezTo>
                  <a:cubicBezTo>
                    <a:pt x="1189" y="1219"/>
                    <a:pt x="1236" y="1233"/>
                    <a:pt x="1249" y="1241"/>
                  </a:cubicBezTo>
                  <a:cubicBezTo>
                    <a:pt x="1261" y="1249"/>
                    <a:pt x="1268" y="1261"/>
                    <a:pt x="1268" y="1276"/>
                  </a:cubicBezTo>
                  <a:cubicBezTo>
                    <a:pt x="1268" y="1292"/>
                    <a:pt x="1260" y="1303"/>
                    <a:pt x="1244" y="1311"/>
                  </a:cubicBezTo>
                  <a:cubicBezTo>
                    <a:pt x="1228" y="1319"/>
                    <a:pt x="1207" y="1323"/>
                    <a:pt x="1180" y="1323"/>
                  </a:cubicBezTo>
                  <a:cubicBezTo>
                    <a:pt x="1135" y="1323"/>
                    <a:pt x="1104" y="1314"/>
                    <a:pt x="1087" y="1296"/>
                  </a:cubicBezTo>
                  <a:cubicBezTo>
                    <a:pt x="1077" y="1286"/>
                    <a:pt x="1071" y="1269"/>
                    <a:pt x="1068" y="1245"/>
                  </a:cubicBezTo>
                  <a:cubicBezTo>
                    <a:pt x="931" y="1245"/>
                    <a:pt x="931" y="1245"/>
                    <a:pt x="931" y="1245"/>
                  </a:cubicBezTo>
                  <a:cubicBezTo>
                    <a:pt x="931" y="1041"/>
                    <a:pt x="931" y="1041"/>
                    <a:pt x="931" y="1041"/>
                  </a:cubicBezTo>
                  <a:cubicBezTo>
                    <a:pt x="931" y="978"/>
                    <a:pt x="909" y="936"/>
                    <a:pt x="865" y="913"/>
                  </a:cubicBezTo>
                  <a:cubicBezTo>
                    <a:pt x="821" y="891"/>
                    <a:pt x="770" y="880"/>
                    <a:pt x="713" y="880"/>
                  </a:cubicBezTo>
                  <a:cubicBezTo>
                    <a:pt x="625" y="880"/>
                    <a:pt x="564" y="902"/>
                    <a:pt x="528" y="948"/>
                  </a:cubicBezTo>
                  <a:cubicBezTo>
                    <a:pt x="511" y="970"/>
                    <a:pt x="499" y="996"/>
                    <a:pt x="493" y="1027"/>
                  </a:cubicBezTo>
                  <a:cubicBezTo>
                    <a:pt x="487" y="1010"/>
                    <a:pt x="478" y="994"/>
                    <a:pt x="468" y="979"/>
                  </a:cubicBezTo>
                  <a:cubicBezTo>
                    <a:pt x="444" y="944"/>
                    <a:pt x="415" y="919"/>
                    <a:pt x="378" y="902"/>
                  </a:cubicBezTo>
                  <a:cubicBezTo>
                    <a:pt x="342" y="886"/>
                    <a:pt x="302" y="878"/>
                    <a:pt x="256" y="878"/>
                  </a:cubicBezTo>
                  <a:cubicBezTo>
                    <a:pt x="180" y="878"/>
                    <a:pt x="119" y="902"/>
                    <a:pt x="71" y="950"/>
                  </a:cubicBezTo>
                  <a:cubicBezTo>
                    <a:pt x="23" y="998"/>
                    <a:pt x="0" y="1067"/>
                    <a:pt x="0" y="1157"/>
                  </a:cubicBezTo>
                  <a:cubicBezTo>
                    <a:pt x="0" y="1252"/>
                    <a:pt x="26" y="1322"/>
                    <a:pt x="79" y="1364"/>
                  </a:cubicBezTo>
                  <a:cubicBezTo>
                    <a:pt x="132" y="1407"/>
                    <a:pt x="192" y="1428"/>
                    <a:pt x="261" y="1428"/>
                  </a:cubicBezTo>
                  <a:cubicBezTo>
                    <a:pt x="345" y="1428"/>
                    <a:pt x="410" y="1403"/>
                    <a:pt x="456" y="1352"/>
                  </a:cubicBezTo>
                  <a:cubicBezTo>
                    <a:pt x="465" y="1343"/>
                    <a:pt x="473" y="1333"/>
                    <a:pt x="480" y="1324"/>
                  </a:cubicBezTo>
                  <a:cubicBezTo>
                    <a:pt x="487" y="1349"/>
                    <a:pt x="500" y="1370"/>
                    <a:pt x="519" y="1386"/>
                  </a:cubicBezTo>
                  <a:cubicBezTo>
                    <a:pt x="550" y="1413"/>
                    <a:pt x="589" y="1426"/>
                    <a:pt x="636" y="1426"/>
                  </a:cubicBezTo>
                  <a:cubicBezTo>
                    <a:pt x="673" y="1426"/>
                    <a:pt x="706" y="1418"/>
                    <a:pt x="735" y="1401"/>
                  </a:cubicBezTo>
                  <a:cubicBezTo>
                    <a:pt x="760" y="1387"/>
                    <a:pt x="782" y="1370"/>
                    <a:pt x="801" y="1349"/>
                  </a:cubicBezTo>
                  <a:cubicBezTo>
                    <a:pt x="801" y="1361"/>
                    <a:pt x="803" y="1372"/>
                    <a:pt x="804" y="1381"/>
                  </a:cubicBezTo>
                  <a:cubicBezTo>
                    <a:pt x="806" y="1390"/>
                    <a:pt x="809" y="1400"/>
                    <a:pt x="813" y="1410"/>
                  </a:cubicBezTo>
                  <a:cubicBezTo>
                    <a:pt x="960" y="1410"/>
                    <a:pt x="960" y="1410"/>
                    <a:pt x="960" y="1410"/>
                  </a:cubicBezTo>
                  <a:cubicBezTo>
                    <a:pt x="960" y="1390"/>
                    <a:pt x="960" y="1390"/>
                    <a:pt x="960" y="1390"/>
                  </a:cubicBezTo>
                  <a:cubicBezTo>
                    <a:pt x="951" y="1386"/>
                    <a:pt x="945" y="1381"/>
                    <a:pt x="940" y="1375"/>
                  </a:cubicBezTo>
                  <a:cubicBezTo>
                    <a:pt x="936" y="1368"/>
                    <a:pt x="933" y="1356"/>
                    <a:pt x="932" y="1339"/>
                  </a:cubicBezTo>
                  <a:cubicBezTo>
                    <a:pt x="932" y="1315"/>
                    <a:pt x="931" y="1295"/>
                    <a:pt x="931" y="1279"/>
                  </a:cubicBezTo>
                  <a:cubicBezTo>
                    <a:pt x="931" y="1260"/>
                    <a:pt x="931" y="1260"/>
                    <a:pt x="931" y="1260"/>
                  </a:cubicBezTo>
                  <a:cubicBezTo>
                    <a:pt x="935" y="1306"/>
                    <a:pt x="954" y="1345"/>
                    <a:pt x="989" y="1376"/>
                  </a:cubicBezTo>
                  <a:cubicBezTo>
                    <a:pt x="1028" y="1411"/>
                    <a:pt x="1088" y="1428"/>
                    <a:pt x="1170" y="1428"/>
                  </a:cubicBezTo>
                  <a:cubicBezTo>
                    <a:pt x="1250" y="1428"/>
                    <a:pt x="1309" y="1412"/>
                    <a:pt x="1347" y="1379"/>
                  </a:cubicBezTo>
                  <a:cubicBezTo>
                    <a:pt x="1386" y="1347"/>
                    <a:pt x="1405" y="1305"/>
                    <a:pt x="1405" y="1253"/>
                  </a:cubicBezTo>
                  <a:cubicBezTo>
                    <a:pt x="1405" y="1214"/>
                    <a:pt x="1391" y="1182"/>
                    <a:pt x="1365" y="1156"/>
                  </a:cubicBezTo>
                  <a:cubicBezTo>
                    <a:pt x="1338" y="1130"/>
                    <a:pt x="1297" y="1111"/>
                    <a:pt x="1243" y="1098"/>
                  </a:cubicBezTo>
                  <a:cubicBezTo>
                    <a:pt x="1162" y="1081"/>
                    <a:pt x="1115" y="1068"/>
                    <a:pt x="1102" y="1061"/>
                  </a:cubicBezTo>
                  <a:cubicBezTo>
                    <a:pt x="1089" y="1054"/>
                    <a:pt x="1082" y="1043"/>
                    <a:pt x="1082" y="1027"/>
                  </a:cubicBezTo>
                  <a:cubicBezTo>
                    <a:pt x="1082" y="1015"/>
                    <a:pt x="1088" y="1004"/>
                    <a:pt x="1101" y="995"/>
                  </a:cubicBezTo>
                  <a:cubicBezTo>
                    <a:pt x="1113" y="985"/>
                    <a:pt x="1134" y="981"/>
                    <a:pt x="1164" y="981"/>
                  </a:cubicBezTo>
                  <a:cubicBezTo>
                    <a:pt x="1190" y="981"/>
                    <a:pt x="1210" y="986"/>
                    <a:pt x="1225" y="995"/>
                  </a:cubicBezTo>
                  <a:cubicBezTo>
                    <a:pt x="1232" y="1004"/>
                    <a:pt x="1240" y="1012"/>
                    <a:pt x="1247" y="1020"/>
                  </a:cubicBezTo>
                  <a:cubicBezTo>
                    <a:pt x="1251" y="1028"/>
                    <a:pt x="1254" y="1038"/>
                    <a:pt x="1255" y="1050"/>
                  </a:cubicBezTo>
                  <a:cubicBezTo>
                    <a:pt x="1277" y="1050"/>
                    <a:pt x="1277" y="1050"/>
                    <a:pt x="1277" y="1050"/>
                  </a:cubicBezTo>
                  <a:cubicBezTo>
                    <a:pt x="1385" y="1149"/>
                    <a:pt x="1529" y="1210"/>
                    <a:pt x="1687" y="1210"/>
                  </a:cubicBezTo>
                  <a:cubicBezTo>
                    <a:pt x="2021" y="1210"/>
                    <a:pt x="2292" y="939"/>
                    <a:pt x="2292" y="605"/>
                  </a:cubicBezTo>
                  <a:cubicBezTo>
                    <a:pt x="2292" y="271"/>
                    <a:pt x="2021" y="0"/>
                    <a:pt x="1687" y="0"/>
                  </a:cubicBezTo>
                  <a:close/>
                  <a:moveTo>
                    <a:pt x="176" y="1020"/>
                  </a:moveTo>
                  <a:cubicBezTo>
                    <a:pt x="195" y="1000"/>
                    <a:pt x="222" y="990"/>
                    <a:pt x="256" y="990"/>
                  </a:cubicBezTo>
                  <a:cubicBezTo>
                    <a:pt x="288" y="990"/>
                    <a:pt x="315" y="999"/>
                    <a:pt x="337" y="1018"/>
                  </a:cubicBezTo>
                  <a:cubicBezTo>
                    <a:pt x="358" y="1036"/>
                    <a:pt x="371" y="1064"/>
                    <a:pt x="373" y="1100"/>
                  </a:cubicBezTo>
                  <a:cubicBezTo>
                    <a:pt x="139" y="1100"/>
                    <a:pt x="139" y="1100"/>
                    <a:pt x="139" y="1100"/>
                  </a:cubicBezTo>
                  <a:cubicBezTo>
                    <a:pt x="144" y="1066"/>
                    <a:pt x="156" y="1039"/>
                    <a:pt x="176" y="1020"/>
                  </a:cubicBezTo>
                  <a:close/>
                  <a:moveTo>
                    <a:pt x="368" y="1259"/>
                  </a:moveTo>
                  <a:cubicBezTo>
                    <a:pt x="360" y="1274"/>
                    <a:pt x="351" y="1286"/>
                    <a:pt x="340" y="1294"/>
                  </a:cubicBezTo>
                  <a:cubicBezTo>
                    <a:pt x="321" y="1310"/>
                    <a:pt x="296" y="1318"/>
                    <a:pt x="265" y="1318"/>
                  </a:cubicBezTo>
                  <a:cubicBezTo>
                    <a:pt x="236" y="1318"/>
                    <a:pt x="211" y="1312"/>
                    <a:pt x="190" y="1299"/>
                  </a:cubicBezTo>
                  <a:cubicBezTo>
                    <a:pt x="156" y="1278"/>
                    <a:pt x="138" y="1241"/>
                    <a:pt x="136" y="1189"/>
                  </a:cubicBezTo>
                  <a:cubicBezTo>
                    <a:pt x="492" y="1189"/>
                    <a:pt x="492" y="1189"/>
                    <a:pt x="492" y="1189"/>
                  </a:cubicBezTo>
                  <a:cubicBezTo>
                    <a:pt x="481" y="1209"/>
                    <a:pt x="475" y="1232"/>
                    <a:pt x="473" y="1259"/>
                  </a:cubicBezTo>
                  <a:lnTo>
                    <a:pt x="368" y="1259"/>
                  </a:lnTo>
                  <a:close/>
                  <a:moveTo>
                    <a:pt x="796" y="1209"/>
                  </a:moveTo>
                  <a:cubicBezTo>
                    <a:pt x="795" y="1254"/>
                    <a:pt x="782" y="1285"/>
                    <a:pt x="757" y="1302"/>
                  </a:cubicBezTo>
                  <a:cubicBezTo>
                    <a:pt x="732" y="1319"/>
                    <a:pt x="705" y="1328"/>
                    <a:pt x="676" y="1328"/>
                  </a:cubicBezTo>
                  <a:cubicBezTo>
                    <a:pt x="657" y="1328"/>
                    <a:pt x="641" y="1323"/>
                    <a:pt x="628" y="1313"/>
                  </a:cubicBezTo>
                  <a:cubicBezTo>
                    <a:pt x="615" y="1302"/>
                    <a:pt x="608" y="1286"/>
                    <a:pt x="608" y="1262"/>
                  </a:cubicBezTo>
                  <a:cubicBezTo>
                    <a:pt x="608" y="1236"/>
                    <a:pt x="619" y="1217"/>
                    <a:pt x="640" y="1205"/>
                  </a:cubicBezTo>
                  <a:cubicBezTo>
                    <a:pt x="653" y="1198"/>
                    <a:pt x="674" y="1191"/>
                    <a:pt x="703" y="1186"/>
                  </a:cubicBezTo>
                  <a:cubicBezTo>
                    <a:pt x="734" y="1181"/>
                    <a:pt x="734" y="1181"/>
                    <a:pt x="734" y="1181"/>
                  </a:cubicBezTo>
                  <a:cubicBezTo>
                    <a:pt x="749" y="1178"/>
                    <a:pt x="761" y="1175"/>
                    <a:pt x="770" y="1171"/>
                  </a:cubicBezTo>
                  <a:cubicBezTo>
                    <a:pt x="779" y="1168"/>
                    <a:pt x="788" y="1164"/>
                    <a:pt x="796" y="1158"/>
                  </a:cubicBezTo>
                  <a:lnTo>
                    <a:pt x="796" y="1209"/>
                  </a:lnTo>
                  <a:close/>
                  <a:moveTo>
                    <a:pt x="767" y="1083"/>
                  </a:moveTo>
                  <a:cubicBezTo>
                    <a:pt x="757" y="1088"/>
                    <a:pt x="739" y="1092"/>
                    <a:pt x="713" y="1095"/>
                  </a:cubicBezTo>
                  <a:cubicBezTo>
                    <a:pt x="667" y="1101"/>
                    <a:pt x="667" y="1101"/>
                    <a:pt x="667" y="1101"/>
                  </a:cubicBezTo>
                  <a:cubicBezTo>
                    <a:pt x="614" y="1107"/>
                    <a:pt x="574" y="1118"/>
                    <a:pt x="547" y="1134"/>
                  </a:cubicBezTo>
                  <a:cubicBezTo>
                    <a:pt x="534" y="1141"/>
                    <a:pt x="523" y="1150"/>
                    <a:pt x="514" y="1160"/>
                  </a:cubicBezTo>
                  <a:cubicBezTo>
                    <a:pt x="514" y="1129"/>
                    <a:pt x="512" y="1105"/>
                    <a:pt x="509" y="1086"/>
                  </a:cubicBezTo>
                  <a:cubicBezTo>
                    <a:pt x="508" y="1077"/>
                    <a:pt x="506" y="1068"/>
                    <a:pt x="504" y="1060"/>
                  </a:cubicBezTo>
                  <a:cubicBezTo>
                    <a:pt x="620" y="1060"/>
                    <a:pt x="620" y="1060"/>
                    <a:pt x="620" y="1060"/>
                  </a:cubicBezTo>
                  <a:cubicBezTo>
                    <a:pt x="623" y="1040"/>
                    <a:pt x="630" y="1024"/>
                    <a:pt x="640" y="1012"/>
                  </a:cubicBezTo>
                  <a:cubicBezTo>
                    <a:pt x="653" y="996"/>
                    <a:pt x="676" y="988"/>
                    <a:pt x="709" y="988"/>
                  </a:cubicBezTo>
                  <a:cubicBezTo>
                    <a:pt x="737" y="988"/>
                    <a:pt x="759" y="993"/>
                    <a:pt x="774" y="1001"/>
                  </a:cubicBezTo>
                  <a:cubicBezTo>
                    <a:pt x="789" y="1009"/>
                    <a:pt x="797" y="1023"/>
                    <a:pt x="797" y="1045"/>
                  </a:cubicBezTo>
                  <a:cubicBezTo>
                    <a:pt x="797" y="1062"/>
                    <a:pt x="787" y="1075"/>
                    <a:pt x="767" y="1083"/>
                  </a:cubicBezTo>
                  <a:close/>
                  <a:moveTo>
                    <a:pt x="1635" y="821"/>
                  </a:moveTo>
                  <a:cubicBezTo>
                    <a:pt x="1546" y="821"/>
                    <a:pt x="1546" y="821"/>
                    <a:pt x="1546" y="821"/>
                  </a:cubicBezTo>
                  <a:cubicBezTo>
                    <a:pt x="1546" y="722"/>
                    <a:pt x="1546" y="722"/>
                    <a:pt x="1546" y="722"/>
                  </a:cubicBezTo>
                  <a:cubicBezTo>
                    <a:pt x="1365" y="722"/>
                    <a:pt x="1365" y="722"/>
                    <a:pt x="1365" y="722"/>
                  </a:cubicBezTo>
                  <a:cubicBezTo>
                    <a:pt x="1365" y="644"/>
                    <a:pt x="1365" y="644"/>
                    <a:pt x="1365" y="644"/>
                  </a:cubicBezTo>
                  <a:cubicBezTo>
                    <a:pt x="1533" y="365"/>
                    <a:pt x="1533" y="365"/>
                    <a:pt x="1533" y="365"/>
                  </a:cubicBezTo>
                  <a:cubicBezTo>
                    <a:pt x="1635" y="365"/>
                    <a:pt x="1635" y="365"/>
                    <a:pt x="1635" y="365"/>
                  </a:cubicBezTo>
                  <a:cubicBezTo>
                    <a:pt x="1635" y="652"/>
                    <a:pt x="1635" y="652"/>
                    <a:pt x="1635" y="652"/>
                  </a:cubicBezTo>
                  <a:cubicBezTo>
                    <a:pt x="1686" y="652"/>
                    <a:pt x="1686" y="652"/>
                    <a:pt x="1686" y="652"/>
                  </a:cubicBezTo>
                  <a:cubicBezTo>
                    <a:pt x="1686" y="722"/>
                    <a:pt x="1686" y="722"/>
                    <a:pt x="1686" y="722"/>
                  </a:cubicBezTo>
                  <a:cubicBezTo>
                    <a:pt x="1635" y="722"/>
                    <a:pt x="1635" y="722"/>
                    <a:pt x="1635" y="722"/>
                  </a:cubicBezTo>
                  <a:lnTo>
                    <a:pt x="1635" y="821"/>
                  </a:lnTo>
                  <a:close/>
                  <a:moveTo>
                    <a:pt x="1993" y="821"/>
                  </a:moveTo>
                  <a:cubicBezTo>
                    <a:pt x="1680" y="821"/>
                    <a:pt x="1680" y="821"/>
                    <a:pt x="1680" y="821"/>
                  </a:cubicBezTo>
                  <a:cubicBezTo>
                    <a:pt x="1680" y="788"/>
                    <a:pt x="1687" y="758"/>
                    <a:pt x="1701" y="731"/>
                  </a:cubicBezTo>
                  <a:cubicBezTo>
                    <a:pt x="1714" y="700"/>
                    <a:pt x="1744" y="668"/>
                    <a:pt x="1792" y="634"/>
                  </a:cubicBezTo>
                  <a:cubicBezTo>
                    <a:pt x="1833" y="604"/>
                    <a:pt x="1860" y="583"/>
                    <a:pt x="1872" y="570"/>
                  </a:cubicBezTo>
                  <a:cubicBezTo>
                    <a:pt x="1891" y="550"/>
                    <a:pt x="1901" y="528"/>
                    <a:pt x="1901" y="504"/>
                  </a:cubicBezTo>
                  <a:cubicBezTo>
                    <a:pt x="1901" y="485"/>
                    <a:pt x="1895" y="469"/>
                    <a:pt x="1884" y="456"/>
                  </a:cubicBezTo>
                  <a:cubicBezTo>
                    <a:pt x="1874" y="443"/>
                    <a:pt x="1858" y="437"/>
                    <a:pt x="1838" y="437"/>
                  </a:cubicBezTo>
                  <a:cubicBezTo>
                    <a:pt x="1811" y="437"/>
                    <a:pt x="1792" y="447"/>
                    <a:pt x="1782" y="467"/>
                  </a:cubicBezTo>
                  <a:cubicBezTo>
                    <a:pt x="1777" y="479"/>
                    <a:pt x="1773" y="498"/>
                    <a:pt x="1772" y="523"/>
                  </a:cubicBezTo>
                  <a:cubicBezTo>
                    <a:pt x="1685" y="523"/>
                    <a:pt x="1685" y="523"/>
                    <a:pt x="1685" y="523"/>
                  </a:cubicBezTo>
                  <a:cubicBezTo>
                    <a:pt x="1686" y="485"/>
                    <a:pt x="1693" y="453"/>
                    <a:pt x="1706" y="429"/>
                  </a:cubicBezTo>
                  <a:cubicBezTo>
                    <a:pt x="1730" y="383"/>
                    <a:pt x="1773" y="360"/>
                    <a:pt x="1834" y="360"/>
                  </a:cubicBezTo>
                  <a:cubicBezTo>
                    <a:pt x="1882" y="360"/>
                    <a:pt x="1921" y="374"/>
                    <a:pt x="1950" y="401"/>
                  </a:cubicBezTo>
                  <a:cubicBezTo>
                    <a:pt x="1978" y="428"/>
                    <a:pt x="1993" y="463"/>
                    <a:pt x="1993" y="507"/>
                  </a:cubicBezTo>
                  <a:cubicBezTo>
                    <a:pt x="1993" y="541"/>
                    <a:pt x="1983" y="571"/>
                    <a:pt x="1962" y="598"/>
                  </a:cubicBezTo>
                  <a:cubicBezTo>
                    <a:pt x="1949" y="615"/>
                    <a:pt x="1927" y="635"/>
                    <a:pt x="1897" y="656"/>
                  </a:cubicBezTo>
                  <a:cubicBezTo>
                    <a:pt x="1861" y="682"/>
                    <a:pt x="1861" y="682"/>
                    <a:pt x="1861" y="682"/>
                  </a:cubicBezTo>
                  <a:cubicBezTo>
                    <a:pt x="1838" y="698"/>
                    <a:pt x="1823" y="709"/>
                    <a:pt x="1814" y="717"/>
                  </a:cubicBezTo>
                  <a:cubicBezTo>
                    <a:pt x="1806" y="724"/>
                    <a:pt x="1799" y="732"/>
                    <a:pt x="1793" y="742"/>
                  </a:cubicBezTo>
                  <a:cubicBezTo>
                    <a:pt x="1993" y="742"/>
                    <a:pt x="1993" y="742"/>
                    <a:pt x="1993" y="742"/>
                  </a:cubicBezTo>
                  <a:lnTo>
                    <a:pt x="1993" y="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invGray">
            <a:xfrm>
              <a:off x="-619" y="2581"/>
              <a:ext cx="324" cy="12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invGray">
            <a:xfrm>
              <a:off x="-619" y="2139"/>
              <a:ext cx="324" cy="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invGray">
            <a:xfrm>
              <a:off x="-246" y="2151"/>
              <a:ext cx="1194" cy="1694"/>
            </a:xfrm>
            <a:custGeom>
              <a:avLst/>
              <a:gdLst>
                <a:gd name="T0" fmla="*/ 368 w 505"/>
                <a:gd name="T1" fmla="*/ 248 h 716"/>
                <a:gd name="T2" fmla="*/ 308 w 505"/>
                <a:gd name="T3" fmla="*/ 190 h 716"/>
                <a:gd name="T4" fmla="*/ 224 w 505"/>
                <a:gd name="T5" fmla="*/ 170 h 716"/>
                <a:gd name="T6" fmla="*/ 61 w 505"/>
                <a:gd name="T7" fmla="*/ 246 h 716"/>
                <a:gd name="T8" fmla="*/ 0 w 505"/>
                <a:gd name="T9" fmla="*/ 454 h 716"/>
                <a:gd name="T10" fmla="*/ 62 w 505"/>
                <a:gd name="T11" fmla="*/ 643 h 716"/>
                <a:gd name="T12" fmla="*/ 215 w 505"/>
                <a:gd name="T13" fmla="*/ 716 h 716"/>
                <a:gd name="T14" fmla="*/ 307 w 505"/>
                <a:gd name="T15" fmla="*/ 696 h 716"/>
                <a:gd name="T16" fmla="*/ 373 w 505"/>
                <a:gd name="T17" fmla="*/ 629 h 716"/>
                <a:gd name="T18" fmla="*/ 373 w 505"/>
                <a:gd name="T19" fmla="*/ 700 h 716"/>
                <a:gd name="T20" fmla="*/ 505 w 505"/>
                <a:gd name="T21" fmla="*/ 700 h 716"/>
                <a:gd name="T22" fmla="*/ 505 w 505"/>
                <a:gd name="T23" fmla="*/ 0 h 716"/>
                <a:gd name="T24" fmla="*/ 368 w 505"/>
                <a:gd name="T25" fmla="*/ 0 h 716"/>
                <a:gd name="T26" fmla="*/ 368 w 505"/>
                <a:gd name="T27" fmla="*/ 248 h 716"/>
                <a:gd name="T28" fmla="*/ 341 w 505"/>
                <a:gd name="T29" fmla="*/ 560 h 716"/>
                <a:gd name="T30" fmla="*/ 254 w 505"/>
                <a:gd name="T31" fmla="*/ 602 h 716"/>
                <a:gd name="T32" fmla="*/ 168 w 505"/>
                <a:gd name="T33" fmla="*/ 559 h 716"/>
                <a:gd name="T34" fmla="*/ 140 w 505"/>
                <a:gd name="T35" fmla="*/ 444 h 716"/>
                <a:gd name="T36" fmla="*/ 168 w 505"/>
                <a:gd name="T37" fmla="*/ 333 h 716"/>
                <a:gd name="T38" fmla="*/ 255 w 505"/>
                <a:gd name="T39" fmla="*/ 288 h 716"/>
                <a:gd name="T40" fmla="*/ 323 w 505"/>
                <a:gd name="T41" fmla="*/ 313 h 716"/>
                <a:gd name="T42" fmla="*/ 371 w 505"/>
                <a:gd name="T43" fmla="*/ 449 h 716"/>
                <a:gd name="T44" fmla="*/ 341 w 505"/>
                <a:gd name="T45" fmla="*/ 56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5" h="716">
                  <a:moveTo>
                    <a:pt x="368" y="248"/>
                  </a:moveTo>
                  <a:cubicBezTo>
                    <a:pt x="352" y="223"/>
                    <a:pt x="333" y="204"/>
                    <a:pt x="308" y="190"/>
                  </a:cubicBezTo>
                  <a:cubicBezTo>
                    <a:pt x="284" y="176"/>
                    <a:pt x="256" y="170"/>
                    <a:pt x="224" y="170"/>
                  </a:cubicBezTo>
                  <a:cubicBezTo>
                    <a:pt x="156" y="170"/>
                    <a:pt x="102" y="195"/>
                    <a:pt x="61" y="246"/>
                  </a:cubicBezTo>
                  <a:cubicBezTo>
                    <a:pt x="20" y="296"/>
                    <a:pt x="0" y="366"/>
                    <a:pt x="0" y="454"/>
                  </a:cubicBezTo>
                  <a:cubicBezTo>
                    <a:pt x="0" y="531"/>
                    <a:pt x="21" y="594"/>
                    <a:pt x="62" y="643"/>
                  </a:cubicBezTo>
                  <a:cubicBezTo>
                    <a:pt x="103" y="692"/>
                    <a:pt x="154" y="716"/>
                    <a:pt x="215" y="716"/>
                  </a:cubicBezTo>
                  <a:cubicBezTo>
                    <a:pt x="252" y="716"/>
                    <a:pt x="282" y="709"/>
                    <a:pt x="307" y="696"/>
                  </a:cubicBezTo>
                  <a:cubicBezTo>
                    <a:pt x="332" y="682"/>
                    <a:pt x="354" y="659"/>
                    <a:pt x="373" y="629"/>
                  </a:cubicBezTo>
                  <a:cubicBezTo>
                    <a:pt x="373" y="700"/>
                    <a:pt x="373" y="700"/>
                    <a:pt x="373" y="700"/>
                  </a:cubicBezTo>
                  <a:cubicBezTo>
                    <a:pt x="505" y="700"/>
                    <a:pt x="505" y="700"/>
                    <a:pt x="505" y="70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368" y="0"/>
                    <a:pt x="368" y="0"/>
                    <a:pt x="368" y="0"/>
                  </a:cubicBezTo>
                  <a:lnTo>
                    <a:pt x="368" y="248"/>
                  </a:lnTo>
                  <a:close/>
                  <a:moveTo>
                    <a:pt x="341" y="560"/>
                  </a:moveTo>
                  <a:cubicBezTo>
                    <a:pt x="321" y="588"/>
                    <a:pt x="292" y="602"/>
                    <a:pt x="254" y="602"/>
                  </a:cubicBezTo>
                  <a:cubicBezTo>
                    <a:pt x="216" y="602"/>
                    <a:pt x="187" y="588"/>
                    <a:pt x="168" y="559"/>
                  </a:cubicBezTo>
                  <a:cubicBezTo>
                    <a:pt x="149" y="531"/>
                    <a:pt x="140" y="492"/>
                    <a:pt x="140" y="444"/>
                  </a:cubicBezTo>
                  <a:cubicBezTo>
                    <a:pt x="140" y="400"/>
                    <a:pt x="149" y="363"/>
                    <a:pt x="168" y="333"/>
                  </a:cubicBezTo>
                  <a:cubicBezTo>
                    <a:pt x="186" y="303"/>
                    <a:pt x="215" y="288"/>
                    <a:pt x="255" y="288"/>
                  </a:cubicBezTo>
                  <a:cubicBezTo>
                    <a:pt x="281" y="288"/>
                    <a:pt x="304" y="296"/>
                    <a:pt x="323" y="313"/>
                  </a:cubicBezTo>
                  <a:cubicBezTo>
                    <a:pt x="355" y="340"/>
                    <a:pt x="371" y="385"/>
                    <a:pt x="371" y="449"/>
                  </a:cubicBezTo>
                  <a:cubicBezTo>
                    <a:pt x="371" y="494"/>
                    <a:pt x="361" y="531"/>
                    <a:pt x="341" y="5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87" y="337153"/>
            <a:ext cx="8580304" cy="81742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86393" y="1362075"/>
            <a:ext cx="8576586" cy="345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82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pic>
          <p:nvPicPr>
            <p:cNvPr id="31" name="Picture 3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249"/>
            <a:stretch/>
          </p:blipFill>
          <p:spPr>
            <a:xfrm flipH="1">
              <a:off x="-1" y="0"/>
              <a:ext cx="1872525" cy="51435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2334" y="0"/>
              <a:ext cx="7271665" cy="51435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7988302" y="4234458"/>
            <a:ext cx="1154113" cy="909042"/>
          </a:xfrm>
          <a:prstGeom prst="rect">
            <a:avLst/>
          </a:prstGeom>
          <a:gradFill flip="none" rotWithShape="1">
            <a:gsLst>
              <a:gs pos="44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15" name="Oval 14"/>
          <p:cNvSpPr/>
          <p:nvPr/>
        </p:nvSpPr>
        <p:spPr bwMode="ltGray">
          <a:xfrm>
            <a:off x="1074825" y="1323188"/>
            <a:ext cx="2493084" cy="24971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ltGray">
          <a:xfrm>
            <a:off x="1859064" y="1860548"/>
            <a:ext cx="924128" cy="1422405"/>
          </a:xfrm>
          <a:custGeom>
            <a:avLst/>
            <a:gdLst>
              <a:gd name="T0" fmla="*/ 897 w 1462"/>
              <a:gd name="T1" fmla="*/ 1533 h 2059"/>
              <a:gd name="T2" fmla="*/ 542 w 1462"/>
              <a:gd name="T3" fmla="*/ 1533 h 2059"/>
              <a:gd name="T4" fmla="*/ 541 w 1462"/>
              <a:gd name="T5" fmla="*/ 1440 h 2059"/>
              <a:gd name="T6" fmla="*/ 598 w 1462"/>
              <a:gd name="T7" fmla="*/ 1156 h 2059"/>
              <a:gd name="T8" fmla="*/ 826 w 1462"/>
              <a:gd name="T9" fmla="*/ 906 h 2059"/>
              <a:gd name="T10" fmla="*/ 1030 w 1462"/>
              <a:gd name="T11" fmla="*/ 724 h 2059"/>
              <a:gd name="T12" fmla="*/ 1082 w 1462"/>
              <a:gd name="T13" fmla="*/ 574 h 2059"/>
              <a:gd name="T14" fmla="*/ 990 w 1462"/>
              <a:gd name="T15" fmla="*/ 378 h 2059"/>
              <a:gd name="T16" fmla="*/ 745 w 1462"/>
              <a:gd name="T17" fmla="*/ 297 h 2059"/>
              <a:gd name="T18" fmla="*/ 496 w 1462"/>
              <a:gd name="T19" fmla="*/ 382 h 2059"/>
              <a:gd name="T20" fmla="*/ 359 w 1462"/>
              <a:gd name="T21" fmla="*/ 641 h 2059"/>
              <a:gd name="T22" fmla="*/ 0 w 1462"/>
              <a:gd name="T23" fmla="*/ 596 h 2059"/>
              <a:gd name="T24" fmla="*/ 212 w 1462"/>
              <a:gd name="T25" fmla="*/ 173 h 2059"/>
              <a:gd name="T26" fmla="*/ 728 w 1462"/>
              <a:gd name="T27" fmla="*/ 0 h 2059"/>
              <a:gd name="T28" fmla="*/ 1264 w 1462"/>
              <a:gd name="T29" fmla="*/ 175 h 2059"/>
              <a:gd name="T30" fmla="*/ 1462 w 1462"/>
              <a:gd name="T31" fmla="*/ 585 h 2059"/>
              <a:gd name="T32" fmla="*/ 1389 w 1462"/>
              <a:gd name="T33" fmla="*/ 830 h 2059"/>
              <a:gd name="T34" fmla="*/ 1077 w 1462"/>
              <a:gd name="T35" fmla="*/ 1144 h 2059"/>
              <a:gd name="T36" fmla="*/ 924 w 1462"/>
              <a:gd name="T37" fmla="*/ 1309 h 2059"/>
              <a:gd name="T38" fmla="*/ 897 w 1462"/>
              <a:gd name="T39" fmla="*/ 1533 h 2059"/>
              <a:gd name="T40" fmla="*/ 542 w 1462"/>
              <a:gd name="T41" fmla="*/ 2059 h 2059"/>
              <a:gd name="T42" fmla="*/ 542 w 1462"/>
              <a:gd name="T43" fmla="*/ 1668 h 2059"/>
              <a:gd name="T44" fmla="*/ 933 w 1462"/>
              <a:gd name="T45" fmla="*/ 1668 h 2059"/>
              <a:gd name="T46" fmla="*/ 933 w 1462"/>
              <a:gd name="T47" fmla="*/ 2059 h 2059"/>
              <a:gd name="T48" fmla="*/ 542 w 1462"/>
              <a:gd name="T49" fmla="*/ 2059 h 2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62" h="2059">
                <a:moveTo>
                  <a:pt x="897" y="1533"/>
                </a:moveTo>
                <a:cubicBezTo>
                  <a:pt x="542" y="1533"/>
                  <a:pt x="542" y="1533"/>
                  <a:pt x="542" y="1533"/>
                </a:cubicBezTo>
                <a:cubicBezTo>
                  <a:pt x="541" y="1482"/>
                  <a:pt x="541" y="1451"/>
                  <a:pt x="541" y="1440"/>
                </a:cubicBezTo>
                <a:cubicBezTo>
                  <a:pt x="541" y="1325"/>
                  <a:pt x="560" y="1230"/>
                  <a:pt x="598" y="1156"/>
                </a:cubicBezTo>
                <a:cubicBezTo>
                  <a:pt x="636" y="1082"/>
                  <a:pt x="712" y="999"/>
                  <a:pt x="826" y="906"/>
                </a:cubicBezTo>
                <a:cubicBezTo>
                  <a:pt x="940" y="813"/>
                  <a:pt x="1008" y="753"/>
                  <a:pt x="1030" y="724"/>
                </a:cubicBezTo>
                <a:cubicBezTo>
                  <a:pt x="1064" y="679"/>
                  <a:pt x="1082" y="628"/>
                  <a:pt x="1082" y="574"/>
                </a:cubicBezTo>
                <a:cubicBezTo>
                  <a:pt x="1082" y="498"/>
                  <a:pt x="1051" y="433"/>
                  <a:pt x="990" y="378"/>
                </a:cubicBezTo>
                <a:cubicBezTo>
                  <a:pt x="930" y="324"/>
                  <a:pt x="848" y="297"/>
                  <a:pt x="745" y="297"/>
                </a:cubicBezTo>
                <a:cubicBezTo>
                  <a:pt x="646" y="297"/>
                  <a:pt x="563" y="325"/>
                  <a:pt x="496" y="382"/>
                </a:cubicBezTo>
                <a:cubicBezTo>
                  <a:pt x="429" y="438"/>
                  <a:pt x="384" y="525"/>
                  <a:pt x="359" y="641"/>
                </a:cubicBezTo>
                <a:cubicBezTo>
                  <a:pt x="0" y="596"/>
                  <a:pt x="0" y="596"/>
                  <a:pt x="0" y="596"/>
                </a:cubicBezTo>
                <a:cubicBezTo>
                  <a:pt x="10" y="430"/>
                  <a:pt x="81" y="289"/>
                  <a:pt x="212" y="173"/>
                </a:cubicBezTo>
                <a:cubicBezTo>
                  <a:pt x="343" y="58"/>
                  <a:pt x="515" y="0"/>
                  <a:pt x="728" y="0"/>
                </a:cubicBezTo>
                <a:cubicBezTo>
                  <a:pt x="953" y="0"/>
                  <a:pt x="1131" y="58"/>
                  <a:pt x="1264" y="175"/>
                </a:cubicBezTo>
                <a:cubicBezTo>
                  <a:pt x="1396" y="293"/>
                  <a:pt x="1462" y="429"/>
                  <a:pt x="1462" y="585"/>
                </a:cubicBezTo>
                <a:cubicBezTo>
                  <a:pt x="1462" y="671"/>
                  <a:pt x="1438" y="753"/>
                  <a:pt x="1389" y="830"/>
                </a:cubicBezTo>
                <a:cubicBezTo>
                  <a:pt x="1341" y="907"/>
                  <a:pt x="1237" y="1011"/>
                  <a:pt x="1077" y="1144"/>
                </a:cubicBezTo>
                <a:cubicBezTo>
                  <a:pt x="995" y="1212"/>
                  <a:pt x="944" y="1268"/>
                  <a:pt x="924" y="1309"/>
                </a:cubicBezTo>
                <a:cubicBezTo>
                  <a:pt x="904" y="1351"/>
                  <a:pt x="895" y="1426"/>
                  <a:pt x="897" y="1533"/>
                </a:cubicBezTo>
                <a:close/>
                <a:moveTo>
                  <a:pt x="542" y="2059"/>
                </a:moveTo>
                <a:cubicBezTo>
                  <a:pt x="542" y="1668"/>
                  <a:pt x="542" y="1668"/>
                  <a:pt x="542" y="1668"/>
                </a:cubicBezTo>
                <a:cubicBezTo>
                  <a:pt x="933" y="1668"/>
                  <a:pt x="933" y="1668"/>
                  <a:pt x="933" y="1668"/>
                </a:cubicBezTo>
                <a:cubicBezTo>
                  <a:pt x="933" y="2059"/>
                  <a:pt x="933" y="2059"/>
                  <a:pt x="933" y="2059"/>
                </a:cubicBezTo>
                <a:lnTo>
                  <a:pt x="542" y="20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4167371" y="2116555"/>
            <a:ext cx="4371421" cy="9234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5401" b="1" i="0" spc="-75" baseline="0" dirty="0">
                <a:solidFill>
                  <a:schemeClr val="bg1">
                    <a:lumMod val="50000"/>
                  </a:schemeClr>
                </a:solidFill>
                <a:latin typeface="+mj-lt"/>
                <a:cs typeface="Century Gothic"/>
              </a:rPr>
              <a:t>Questions</a:t>
            </a:r>
          </a:p>
        </p:txBody>
      </p:sp>
      <p:grpSp>
        <p:nvGrpSpPr>
          <p:cNvPr id="33" name="Group 4"/>
          <p:cNvGrpSpPr>
            <a:grpSpLocks noChangeAspect="1"/>
          </p:cNvGrpSpPr>
          <p:nvPr userDrawn="1"/>
        </p:nvGrpSpPr>
        <p:grpSpPr bwMode="gray">
          <a:xfrm>
            <a:off x="8636000" y="47628"/>
            <a:ext cx="444496" cy="198882"/>
            <a:chOff x="-794" y="-76"/>
            <a:chExt cx="9268" cy="4472"/>
          </a:xfrm>
        </p:grpSpPr>
        <p:sp>
          <p:nvSpPr>
            <p:cNvPr id="34" name="Oval 5"/>
            <p:cNvSpPr>
              <a:spLocks noChangeArrowheads="1"/>
            </p:cNvSpPr>
            <p:nvPr userDrawn="1"/>
          </p:nvSpPr>
          <p:spPr bwMode="gray">
            <a:xfrm>
              <a:off x="4687" y="-76"/>
              <a:ext cx="3787" cy="3791"/>
            </a:xfrm>
            <a:prstGeom prst="ellipse">
              <a:avLst/>
            </a:prstGeom>
            <a:solidFill>
              <a:srgbClr val="8CBA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/>
            <p:cNvSpPr>
              <a:spLocks noEditPoints="1"/>
            </p:cNvSpPr>
            <p:nvPr userDrawn="1"/>
          </p:nvSpPr>
          <p:spPr bwMode="gray">
            <a:xfrm>
              <a:off x="-794" y="2132"/>
              <a:ext cx="431" cy="2210"/>
            </a:xfrm>
            <a:custGeom>
              <a:avLst/>
              <a:gdLst>
                <a:gd name="T0" fmla="*/ 431 w 431"/>
                <a:gd name="T1" fmla="*/ 392 h 2210"/>
                <a:gd name="T2" fmla="*/ 0 w 431"/>
                <a:gd name="T3" fmla="*/ 392 h 2210"/>
                <a:gd name="T4" fmla="*/ 0 w 431"/>
                <a:gd name="T5" fmla="*/ 0 h 2210"/>
                <a:gd name="T6" fmla="*/ 431 w 431"/>
                <a:gd name="T7" fmla="*/ 0 h 2210"/>
                <a:gd name="T8" fmla="*/ 431 w 431"/>
                <a:gd name="T9" fmla="*/ 392 h 2210"/>
                <a:gd name="T10" fmla="*/ 0 w 431"/>
                <a:gd name="T11" fmla="*/ 587 h 2210"/>
                <a:gd name="T12" fmla="*/ 431 w 431"/>
                <a:gd name="T13" fmla="*/ 587 h 2210"/>
                <a:gd name="T14" fmla="*/ 431 w 431"/>
                <a:gd name="T15" fmla="*/ 2210 h 2210"/>
                <a:gd name="T16" fmla="*/ 0 w 431"/>
                <a:gd name="T17" fmla="*/ 2210 h 2210"/>
                <a:gd name="T18" fmla="*/ 0 w 431"/>
                <a:gd name="T19" fmla="*/ 58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2210">
                  <a:moveTo>
                    <a:pt x="431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392"/>
                  </a:lnTo>
                  <a:close/>
                  <a:moveTo>
                    <a:pt x="0" y="587"/>
                  </a:moveTo>
                  <a:lnTo>
                    <a:pt x="431" y="587"/>
                  </a:lnTo>
                  <a:lnTo>
                    <a:pt x="431" y="2210"/>
                  </a:lnTo>
                  <a:lnTo>
                    <a:pt x="0" y="2210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 noEditPoints="1"/>
            </p:cNvSpPr>
            <p:nvPr userDrawn="1"/>
          </p:nvSpPr>
          <p:spPr bwMode="gray">
            <a:xfrm>
              <a:off x="-297" y="2148"/>
              <a:ext cx="1582" cy="2246"/>
            </a:xfrm>
            <a:custGeom>
              <a:avLst/>
              <a:gdLst>
                <a:gd name="T0" fmla="*/ 408 w 669"/>
                <a:gd name="T1" fmla="*/ 252 h 949"/>
                <a:gd name="T2" fmla="*/ 487 w 669"/>
                <a:gd name="T3" fmla="*/ 328 h 949"/>
                <a:gd name="T4" fmla="*/ 487 w 669"/>
                <a:gd name="T5" fmla="*/ 0 h 949"/>
                <a:gd name="T6" fmla="*/ 669 w 669"/>
                <a:gd name="T7" fmla="*/ 0 h 949"/>
                <a:gd name="T8" fmla="*/ 669 w 669"/>
                <a:gd name="T9" fmla="*/ 927 h 949"/>
                <a:gd name="T10" fmla="*/ 495 w 669"/>
                <a:gd name="T11" fmla="*/ 927 h 949"/>
                <a:gd name="T12" fmla="*/ 495 w 669"/>
                <a:gd name="T13" fmla="*/ 832 h 949"/>
                <a:gd name="T14" fmla="*/ 407 w 669"/>
                <a:gd name="T15" fmla="*/ 921 h 949"/>
                <a:gd name="T16" fmla="*/ 285 w 669"/>
                <a:gd name="T17" fmla="*/ 949 h 949"/>
                <a:gd name="T18" fmla="*/ 83 w 669"/>
                <a:gd name="T19" fmla="*/ 851 h 949"/>
                <a:gd name="T20" fmla="*/ 0 w 669"/>
                <a:gd name="T21" fmla="*/ 602 h 949"/>
                <a:gd name="T22" fmla="*/ 81 w 669"/>
                <a:gd name="T23" fmla="*/ 325 h 949"/>
                <a:gd name="T24" fmla="*/ 298 w 669"/>
                <a:gd name="T25" fmla="*/ 224 h 949"/>
                <a:gd name="T26" fmla="*/ 408 w 669"/>
                <a:gd name="T27" fmla="*/ 252 h 949"/>
                <a:gd name="T28" fmla="*/ 453 w 669"/>
                <a:gd name="T29" fmla="*/ 741 h 949"/>
                <a:gd name="T30" fmla="*/ 492 w 669"/>
                <a:gd name="T31" fmla="*/ 594 h 949"/>
                <a:gd name="T32" fmla="*/ 429 w 669"/>
                <a:gd name="T33" fmla="*/ 414 h 949"/>
                <a:gd name="T34" fmla="*/ 338 w 669"/>
                <a:gd name="T35" fmla="*/ 381 h 949"/>
                <a:gd name="T36" fmla="*/ 222 w 669"/>
                <a:gd name="T37" fmla="*/ 441 h 949"/>
                <a:gd name="T38" fmla="*/ 185 w 669"/>
                <a:gd name="T39" fmla="*/ 588 h 949"/>
                <a:gd name="T40" fmla="*/ 223 w 669"/>
                <a:gd name="T41" fmla="*/ 740 h 949"/>
                <a:gd name="T42" fmla="*/ 337 w 669"/>
                <a:gd name="T43" fmla="*/ 797 h 949"/>
                <a:gd name="T44" fmla="*/ 453 w 669"/>
                <a:gd name="T45" fmla="*/ 74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9" h="949">
                  <a:moveTo>
                    <a:pt x="408" y="252"/>
                  </a:moveTo>
                  <a:cubicBezTo>
                    <a:pt x="441" y="270"/>
                    <a:pt x="467" y="295"/>
                    <a:pt x="487" y="328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927"/>
                    <a:pt x="669" y="927"/>
                    <a:pt x="669" y="927"/>
                  </a:cubicBezTo>
                  <a:cubicBezTo>
                    <a:pt x="495" y="927"/>
                    <a:pt x="495" y="927"/>
                    <a:pt x="495" y="927"/>
                  </a:cubicBezTo>
                  <a:cubicBezTo>
                    <a:pt x="495" y="832"/>
                    <a:pt x="495" y="832"/>
                    <a:pt x="495" y="832"/>
                  </a:cubicBezTo>
                  <a:cubicBezTo>
                    <a:pt x="469" y="873"/>
                    <a:pt x="440" y="902"/>
                    <a:pt x="407" y="921"/>
                  </a:cubicBezTo>
                  <a:cubicBezTo>
                    <a:pt x="374" y="939"/>
                    <a:pt x="334" y="949"/>
                    <a:pt x="285" y="949"/>
                  </a:cubicBezTo>
                  <a:cubicBezTo>
                    <a:pt x="205" y="949"/>
                    <a:pt x="137" y="916"/>
                    <a:pt x="83" y="851"/>
                  </a:cubicBezTo>
                  <a:cubicBezTo>
                    <a:pt x="28" y="786"/>
                    <a:pt x="0" y="703"/>
                    <a:pt x="0" y="602"/>
                  </a:cubicBezTo>
                  <a:cubicBezTo>
                    <a:pt x="0" y="484"/>
                    <a:pt x="27" y="392"/>
                    <a:pt x="81" y="325"/>
                  </a:cubicBezTo>
                  <a:cubicBezTo>
                    <a:pt x="135" y="258"/>
                    <a:pt x="207" y="224"/>
                    <a:pt x="298" y="224"/>
                  </a:cubicBezTo>
                  <a:cubicBezTo>
                    <a:pt x="339" y="224"/>
                    <a:pt x="376" y="233"/>
                    <a:pt x="408" y="252"/>
                  </a:cubicBezTo>
                  <a:close/>
                  <a:moveTo>
                    <a:pt x="453" y="741"/>
                  </a:moveTo>
                  <a:cubicBezTo>
                    <a:pt x="479" y="703"/>
                    <a:pt x="492" y="654"/>
                    <a:pt x="492" y="594"/>
                  </a:cubicBezTo>
                  <a:cubicBezTo>
                    <a:pt x="492" y="510"/>
                    <a:pt x="471" y="450"/>
                    <a:pt x="429" y="414"/>
                  </a:cubicBezTo>
                  <a:cubicBezTo>
                    <a:pt x="403" y="392"/>
                    <a:pt x="372" y="381"/>
                    <a:pt x="338" y="381"/>
                  </a:cubicBezTo>
                  <a:cubicBezTo>
                    <a:pt x="285" y="381"/>
                    <a:pt x="247" y="401"/>
                    <a:pt x="222" y="441"/>
                  </a:cubicBezTo>
                  <a:cubicBezTo>
                    <a:pt x="198" y="480"/>
                    <a:pt x="185" y="530"/>
                    <a:pt x="185" y="588"/>
                  </a:cubicBezTo>
                  <a:cubicBezTo>
                    <a:pt x="185" y="652"/>
                    <a:pt x="198" y="702"/>
                    <a:pt x="223" y="740"/>
                  </a:cubicBezTo>
                  <a:cubicBezTo>
                    <a:pt x="248" y="778"/>
                    <a:pt x="286" y="797"/>
                    <a:pt x="337" y="797"/>
                  </a:cubicBezTo>
                  <a:cubicBezTo>
                    <a:pt x="387" y="797"/>
                    <a:pt x="426" y="779"/>
                    <a:pt x="453" y="74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/>
            <p:cNvSpPr>
              <a:spLocks noEditPoints="1"/>
            </p:cNvSpPr>
            <p:nvPr userDrawn="1"/>
          </p:nvSpPr>
          <p:spPr bwMode="gray">
            <a:xfrm>
              <a:off x="1296" y="2674"/>
              <a:ext cx="1613" cy="1722"/>
            </a:xfrm>
            <a:custGeom>
              <a:avLst/>
              <a:gdLst>
                <a:gd name="T0" fmla="*/ 502 w 682"/>
                <a:gd name="T1" fmla="*/ 33 h 728"/>
                <a:gd name="T2" fmla="*/ 620 w 682"/>
                <a:gd name="T3" fmla="*/ 134 h 728"/>
                <a:gd name="T4" fmla="*/ 675 w 682"/>
                <a:gd name="T5" fmla="*/ 276 h 728"/>
                <a:gd name="T6" fmla="*/ 681 w 682"/>
                <a:gd name="T7" fmla="*/ 412 h 728"/>
                <a:gd name="T8" fmla="*/ 181 w 682"/>
                <a:gd name="T9" fmla="*/ 412 h 728"/>
                <a:gd name="T10" fmla="*/ 253 w 682"/>
                <a:gd name="T11" fmla="*/ 557 h 728"/>
                <a:gd name="T12" fmla="*/ 352 w 682"/>
                <a:gd name="T13" fmla="*/ 583 h 728"/>
                <a:gd name="T14" fmla="*/ 451 w 682"/>
                <a:gd name="T15" fmla="*/ 551 h 728"/>
                <a:gd name="T16" fmla="*/ 488 w 682"/>
                <a:gd name="T17" fmla="*/ 504 h 728"/>
                <a:gd name="T18" fmla="*/ 671 w 682"/>
                <a:gd name="T19" fmla="*/ 504 h 728"/>
                <a:gd name="T20" fmla="*/ 605 w 682"/>
                <a:gd name="T21" fmla="*/ 628 h 728"/>
                <a:gd name="T22" fmla="*/ 347 w 682"/>
                <a:gd name="T23" fmla="*/ 728 h 728"/>
                <a:gd name="T24" fmla="*/ 105 w 682"/>
                <a:gd name="T25" fmla="*/ 644 h 728"/>
                <a:gd name="T26" fmla="*/ 0 w 682"/>
                <a:gd name="T27" fmla="*/ 369 h 728"/>
                <a:gd name="T28" fmla="*/ 95 w 682"/>
                <a:gd name="T29" fmla="*/ 96 h 728"/>
                <a:gd name="T30" fmla="*/ 340 w 682"/>
                <a:gd name="T31" fmla="*/ 0 h 728"/>
                <a:gd name="T32" fmla="*/ 502 w 682"/>
                <a:gd name="T33" fmla="*/ 33 h 728"/>
                <a:gd name="T34" fmla="*/ 233 w 682"/>
                <a:gd name="T35" fmla="*/ 188 h 728"/>
                <a:gd name="T36" fmla="*/ 185 w 682"/>
                <a:gd name="T37" fmla="*/ 294 h 728"/>
                <a:gd name="T38" fmla="*/ 494 w 682"/>
                <a:gd name="T39" fmla="*/ 294 h 728"/>
                <a:gd name="T40" fmla="*/ 447 w 682"/>
                <a:gd name="T41" fmla="*/ 185 h 728"/>
                <a:gd name="T42" fmla="*/ 340 w 682"/>
                <a:gd name="T43" fmla="*/ 148 h 728"/>
                <a:gd name="T44" fmla="*/ 233 w 682"/>
                <a:gd name="T45" fmla="*/ 18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2" h="728">
                  <a:moveTo>
                    <a:pt x="502" y="33"/>
                  </a:moveTo>
                  <a:cubicBezTo>
                    <a:pt x="549" y="54"/>
                    <a:pt x="589" y="88"/>
                    <a:pt x="620" y="134"/>
                  </a:cubicBezTo>
                  <a:cubicBezTo>
                    <a:pt x="648" y="175"/>
                    <a:pt x="667" y="222"/>
                    <a:pt x="675" y="276"/>
                  </a:cubicBezTo>
                  <a:cubicBezTo>
                    <a:pt x="680" y="308"/>
                    <a:pt x="682" y="353"/>
                    <a:pt x="681" y="412"/>
                  </a:cubicBezTo>
                  <a:cubicBezTo>
                    <a:pt x="181" y="412"/>
                    <a:pt x="181" y="412"/>
                    <a:pt x="181" y="412"/>
                  </a:cubicBezTo>
                  <a:cubicBezTo>
                    <a:pt x="184" y="481"/>
                    <a:pt x="208" y="529"/>
                    <a:pt x="253" y="557"/>
                  </a:cubicBezTo>
                  <a:cubicBezTo>
                    <a:pt x="280" y="574"/>
                    <a:pt x="313" y="583"/>
                    <a:pt x="352" y="583"/>
                  </a:cubicBezTo>
                  <a:cubicBezTo>
                    <a:pt x="392" y="583"/>
                    <a:pt x="426" y="572"/>
                    <a:pt x="451" y="551"/>
                  </a:cubicBezTo>
                  <a:cubicBezTo>
                    <a:pt x="465" y="540"/>
                    <a:pt x="477" y="524"/>
                    <a:pt x="488" y="504"/>
                  </a:cubicBezTo>
                  <a:cubicBezTo>
                    <a:pt x="671" y="504"/>
                    <a:pt x="671" y="504"/>
                    <a:pt x="671" y="504"/>
                  </a:cubicBezTo>
                  <a:cubicBezTo>
                    <a:pt x="667" y="545"/>
                    <a:pt x="644" y="586"/>
                    <a:pt x="605" y="628"/>
                  </a:cubicBezTo>
                  <a:cubicBezTo>
                    <a:pt x="543" y="695"/>
                    <a:pt x="457" y="728"/>
                    <a:pt x="347" y="728"/>
                  </a:cubicBezTo>
                  <a:cubicBezTo>
                    <a:pt x="255" y="728"/>
                    <a:pt x="175" y="700"/>
                    <a:pt x="105" y="644"/>
                  </a:cubicBezTo>
                  <a:cubicBezTo>
                    <a:pt x="35" y="588"/>
                    <a:pt x="0" y="496"/>
                    <a:pt x="0" y="369"/>
                  </a:cubicBezTo>
                  <a:cubicBezTo>
                    <a:pt x="0" y="250"/>
                    <a:pt x="32" y="159"/>
                    <a:pt x="95" y="96"/>
                  </a:cubicBezTo>
                  <a:cubicBezTo>
                    <a:pt x="158" y="32"/>
                    <a:pt x="239" y="0"/>
                    <a:pt x="340" y="0"/>
                  </a:cubicBezTo>
                  <a:cubicBezTo>
                    <a:pt x="400" y="0"/>
                    <a:pt x="454" y="11"/>
                    <a:pt x="502" y="33"/>
                  </a:cubicBezTo>
                  <a:close/>
                  <a:moveTo>
                    <a:pt x="233" y="188"/>
                  </a:moveTo>
                  <a:cubicBezTo>
                    <a:pt x="208" y="214"/>
                    <a:pt x="192" y="249"/>
                    <a:pt x="185" y="294"/>
                  </a:cubicBezTo>
                  <a:cubicBezTo>
                    <a:pt x="494" y="294"/>
                    <a:pt x="494" y="294"/>
                    <a:pt x="494" y="294"/>
                  </a:cubicBezTo>
                  <a:cubicBezTo>
                    <a:pt x="491" y="246"/>
                    <a:pt x="475" y="210"/>
                    <a:pt x="447" y="185"/>
                  </a:cubicBezTo>
                  <a:cubicBezTo>
                    <a:pt x="418" y="161"/>
                    <a:pt x="383" y="148"/>
                    <a:pt x="340" y="148"/>
                  </a:cubicBezTo>
                  <a:cubicBezTo>
                    <a:pt x="294" y="148"/>
                    <a:pt x="258" y="161"/>
                    <a:pt x="233" y="188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"/>
            <p:cNvSpPr>
              <a:spLocks noEditPoints="1"/>
            </p:cNvSpPr>
            <p:nvPr userDrawn="1"/>
          </p:nvSpPr>
          <p:spPr bwMode="gray">
            <a:xfrm>
              <a:off x="2779" y="2678"/>
              <a:ext cx="1525" cy="1716"/>
            </a:xfrm>
            <a:custGeom>
              <a:avLst/>
              <a:gdLst>
                <a:gd name="T0" fmla="*/ 318 w 645"/>
                <a:gd name="T1" fmla="*/ 286 h 725"/>
                <a:gd name="T2" fmla="*/ 390 w 645"/>
                <a:gd name="T3" fmla="*/ 270 h 725"/>
                <a:gd name="T4" fmla="*/ 429 w 645"/>
                <a:gd name="T5" fmla="*/ 219 h 725"/>
                <a:gd name="T6" fmla="*/ 399 w 645"/>
                <a:gd name="T7" fmla="*/ 161 h 725"/>
                <a:gd name="T8" fmla="*/ 312 w 645"/>
                <a:gd name="T9" fmla="*/ 145 h 725"/>
                <a:gd name="T10" fmla="*/ 221 w 645"/>
                <a:gd name="T11" fmla="*/ 176 h 725"/>
                <a:gd name="T12" fmla="*/ 195 w 645"/>
                <a:gd name="T13" fmla="*/ 239 h 725"/>
                <a:gd name="T14" fmla="*/ 22 w 645"/>
                <a:gd name="T15" fmla="*/ 239 h 725"/>
                <a:gd name="T16" fmla="*/ 72 w 645"/>
                <a:gd name="T17" fmla="*/ 91 h 725"/>
                <a:gd name="T18" fmla="*/ 318 w 645"/>
                <a:gd name="T19" fmla="*/ 0 h 725"/>
                <a:gd name="T20" fmla="*/ 519 w 645"/>
                <a:gd name="T21" fmla="*/ 45 h 725"/>
                <a:gd name="T22" fmla="*/ 607 w 645"/>
                <a:gd name="T23" fmla="*/ 214 h 725"/>
                <a:gd name="T24" fmla="*/ 607 w 645"/>
                <a:gd name="T25" fmla="*/ 529 h 725"/>
                <a:gd name="T26" fmla="*/ 608 w 645"/>
                <a:gd name="T27" fmla="*/ 608 h 725"/>
                <a:gd name="T28" fmla="*/ 619 w 645"/>
                <a:gd name="T29" fmla="*/ 656 h 725"/>
                <a:gd name="T30" fmla="*/ 645 w 645"/>
                <a:gd name="T31" fmla="*/ 677 h 725"/>
                <a:gd name="T32" fmla="*/ 645 w 645"/>
                <a:gd name="T33" fmla="*/ 703 h 725"/>
                <a:gd name="T34" fmla="*/ 450 w 645"/>
                <a:gd name="T35" fmla="*/ 703 h 725"/>
                <a:gd name="T36" fmla="*/ 439 w 645"/>
                <a:gd name="T37" fmla="*/ 664 h 725"/>
                <a:gd name="T38" fmla="*/ 434 w 645"/>
                <a:gd name="T39" fmla="*/ 623 h 725"/>
                <a:gd name="T40" fmla="*/ 348 w 645"/>
                <a:gd name="T41" fmla="*/ 691 h 725"/>
                <a:gd name="T42" fmla="*/ 216 w 645"/>
                <a:gd name="T43" fmla="*/ 725 h 725"/>
                <a:gd name="T44" fmla="*/ 61 w 645"/>
                <a:gd name="T45" fmla="*/ 671 h 725"/>
                <a:gd name="T46" fmla="*/ 0 w 645"/>
                <a:gd name="T47" fmla="*/ 520 h 725"/>
                <a:gd name="T48" fmla="*/ 98 w 645"/>
                <a:gd name="T49" fmla="*/ 337 h 725"/>
                <a:gd name="T50" fmla="*/ 257 w 645"/>
                <a:gd name="T51" fmla="*/ 293 h 725"/>
                <a:gd name="T52" fmla="*/ 318 w 645"/>
                <a:gd name="T53" fmla="*/ 286 h 725"/>
                <a:gd name="T54" fmla="*/ 428 w 645"/>
                <a:gd name="T55" fmla="*/ 369 h 725"/>
                <a:gd name="T56" fmla="*/ 393 w 645"/>
                <a:gd name="T57" fmla="*/ 387 h 725"/>
                <a:gd name="T58" fmla="*/ 345 w 645"/>
                <a:gd name="T59" fmla="*/ 399 h 725"/>
                <a:gd name="T60" fmla="*/ 304 w 645"/>
                <a:gd name="T61" fmla="*/ 407 h 725"/>
                <a:gd name="T62" fmla="*/ 222 w 645"/>
                <a:gd name="T63" fmla="*/ 431 h 725"/>
                <a:gd name="T64" fmla="*/ 179 w 645"/>
                <a:gd name="T65" fmla="*/ 507 h 725"/>
                <a:gd name="T66" fmla="*/ 205 w 645"/>
                <a:gd name="T67" fmla="*/ 574 h 725"/>
                <a:gd name="T68" fmla="*/ 268 w 645"/>
                <a:gd name="T69" fmla="*/ 594 h 725"/>
                <a:gd name="T70" fmla="*/ 377 w 645"/>
                <a:gd name="T71" fmla="*/ 560 h 725"/>
                <a:gd name="T72" fmla="*/ 428 w 645"/>
                <a:gd name="T73" fmla="*/ 436 h 725"/>
                <a:gd name="T74" fmla="*/ 428 w 645"/>
                <a:gd name="T75" fmla="*/ 36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725">
                  <a:moveTo>
                    <a:pt x="318" y="286"/>
                  </a:moveTo>
                  <a:cubicBezTo>
                    <a:pt x="352" y="281"/>
                    <a:pt x="376" y="276"/>
                    <a:pt x="390" y="270"/>
                  </a:cubicBezTo>
                  <a:cubicBezTo>
                    <a:pt x="416" y="259"/>
                    <a:pt x="429" y="242"/>
                    <a:pt x="429" y="219"/>
                  </a:cubicBezTo>
                  <a:cubicBezTo>
                    <a:pt x="429" y="191"/>
                    <a:pt x="419" y="171"/>
                    <a:pt x="399" y="161"/>
                  </a:cubicBezTo>
                  <a:cubicBezTo>
                    <a:pt x="379" y="150"/>
                    <a:pt x="350" y="145"/>
                    <a:pt x="312" y="145"/>
                  </a:cubicBezTo>
                  <a:cubicBezTo>
                    <a:pt x="269" y="145"/>
                    <a:pt x="238" y="155"/>
                    <a:pt x="221" y="176"/>
                  </a:cubicBezTo>
                  <a:cubicBezTo>
                    <a:pt x="208" y="192"/>
                    <a:pt x="199" y="213"/>
                    <a:pt x="195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6" y="179"/>
                    <a:pt x="42" y="130"/>
                    <a:pt x="72" y="91"/>
                  </a:cubicBezTo>
                  <a:cubicBezTo>
                    <a:pt x="120" y="31"/>
                    <a:pt x="202" y="0"/>
                    <a:pt x="318" y="0"/>
                  </a:cubicBezTo>
                  <a:cubicBezTo>
                    <a:pt x="393" y="0"/>
                    <a:pt x="460" y="15"/>
                    <a:pt x="519" y="45"/>
                  </a:cubicBezTo>
                  <a:cubicBezTo>
                    <a:pt x="578" y="75"/>
                    <a:pt x="607" y="131"/>
                    <a:pt x="607" y="214"/>
                  </a:cubicBezTo>
                  <a:cubicBezTo>
                    <a:pt x="607" y="529"/>
                    <a:pt x="607" y="529"/>
                    <a:pt x="607" y="529"/>
                  </a:cubicBezTo>
                  <a:cubicBezTo>
                    <a:pt x="607" y="551"/>
                    <a:pt x="607" y="577"/>
                    <a:pt x="608" y="608"/>
                  </a:cubicBezTo>
                  <a:cubicBezTo>
                    <a:pt x="609" y="632"/>
                    <a:pt x="613" y="648"/>
                    <a:pt x="619" y="656"/>
                  </a:cubicBezTo>
                  <a:cubicBezTo>
                    <a:pt x="625" y="664"/>
                    <a:pt x="634" y="671"/>
                    <a:pt x="645" y="677"/>
                  </a:cubicBezTo>
                  <a:cubicBezTo>
                    <a:pt x="645" y="703"/>
                    <a:pt x="645" y="703"/>
                    <a:pt x="645" y="703"/>
                  </a:cubicBezTo>
                  <a:cubicBezTo>
                    <a:pt x="450" y="703"/>
                    <a:pt x="450" y="703"/>
                    <a:pt x="450" y="703"/>
                  </a:cubicBezTo>
                  <a:cubicBezTo>
                    <a:pt x="445" y="689"/>
                    <a:pt x="441" y="676"/>
                    <a:pt x="439" y="664"/>
                  </a:cubicBezTo>
                  <a:cubicBezTo>
                    <a:pt x="437" y="652"/>
                    <a:pt x="435" y="638"/>
                    <a:pt x="434" y="623"/>
                  </a:cubicBezTo>
                  <a:cubicBezTo>
                    <a:pt x="409" y="649"/>
                    <a:pt x="380" y="672"/>
                    <a:pt x="348" y="691"/>
                  </a:cubicBezTo>
                  <a:cubicBezTo>
                    <a:pt x="309" y="713"/>
                    <a:pt x="265" y="725"/>
                    <a:pt x="216" y="725"/>
                  </a:cubicBezTo>
                  <a:cubicBezTo>
                    <a:pt x="153" y="725"/>
                    <a:pt x="102" y="707"/>
                    <a:pt x="61" y="671"/>
                  </a:cubicBezTo>
                  <a:cubicBezTo>
                    <a:pt x="20" y="636"/>
                    <a:pt x="0" y="586"/>
                    <a:pt x="0" y="520"/>
                  </a:cubicBezTo>
                  <a:cubicBezTo>
                    <a:pt x="0" y="436"/>
                    <a:pt x="33" y="375"/>
                    <a:pt x="98" y="337"/>
                  </a:cubicBezTo>
                  <a:cubicBezTo>
                    <a:pt x="134" y="317"/>
                    <a:pt x="187" y="302"/>
                    <a:pt x="257" y="293"/>
                  </a:cubicBezTo>
                  <a:lnTo>
                    <a:pt x="318" y="286"/>
                  </a:lnTo>
                  <a:close/>
                  <a:moveTo>
                    <a:pt x="428" y="369"/>
                  </a:moveTo>
                  <a:cubicBezTo>
                    <a:pt x="417" y="376"/>
                    <a:pt x="405" y="382"/>
                    <a:pt x="393" y="387"/>
                  </a:cubicBezTo>
                  <a:cubicBezTo>
                    <a:pt x="381" y="391"/>
                    <a:pt x="365" y="395"/>
                    <a:pt x="345" y="399"/>
                  </a:cubicBezTo>
                  <a:cubicBezTo>
                    <a:pt x="304" y="407"/>
                    <a:pt x="304" y="407"/>
                    <a:pt x="304" y="407"/>
                  </a:cubicBezTo>
                  <a:cubicBezTo>
                    <a:pt x="266" y="413"/>
                    <a:pt x="238" y="421"/>
                    <a:pt x="222" y="431"/>
                  </a:cubicBezTo>
                  <a:cubicBezTo>
                    <a:pt x="193" y="447"/>
                    <a:pt x="179" y="473"/>
                    <a:pt x="179" y="507"/>
                  </a:cubicBezTo>
                  <a:cubicBezTo>
                    <a:pt x="179" y="538"/>
                    <a:pt x="188" y="560"/>
                    <a:pt x="205" y="574"/>
                  </a:cubicBezTo>
                  <a:cubicBezTo>
                    <a:pt x="222" y="587"/>
                    <a:pt x="243" y="594"/>
                    <a:pt x="268" y="594"/>
                  </a:cubicBezTo>
                  <a:cubicBezTo>
                    <a:pt x="307" y="594"/>
                    <a:pt x="343" y="583"/>
                    <a:pt x="377" y="560"/>
                  </a:cubicBezTo>
                  <a:cubicBezTo>
                    <a:pt x="410" y="538"/>
                    <a:pt x="427" y="496"/>
                    <a:pt x="428" y="436"/>
                  </a:cubicBezTo>
                  <a:lnTo>
                    <a:pt x="428" y="36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"/>
            <p:cNvSpPr>
              <a:spLocks/>
            </p:cNvSpPr>
            <p:nvPr userDrawn="1"/>
          </p:nvSpPr>
          <p:spPr bwMode="gray">
            <a:xfrm>
              <a:off x="4211" y="2671"/>
              <a:ext cx="1485" cy="1725"/>
            </a:xfrm>
            <a:custGeom>
              <a:avLst/>
              <a:gdLst>
                <a:gd name="T0" fmla="*/ 182 w 628"/>
                <a:gd name="T1" fmla="*/ 487 h 729"/>
                <a:gd name="T2" fmla="*/ 207 w 628"/>
                <a:gd name="T3" fmla="*/ 555 h 729"/>
                <a:gd name="T4" fmla="*/ 331 w 628"/>
                <a:gd name="T5" fmla="*/ 591 h 729"/>
                <a:gd name="T6" fmla="*/ 415 w 628"/>
                <a:gd name="T7" fmla="*/ 575 h 729"/>
                <a:gd name="T8" fmla="*/ 447 w 628"/>
                <a:gd name="T9" fmla="*/ 528 h 729"/>
                <a:gd name="T10" fmla="*/ 421 w 628"/>
                <a:gd name="T11" fmla="*/ 482 h 729"/>
                <a:gd name="T12" fmla="*/ 234 w 628"/>
                <a:gd name="T13" fmla="*/ 428 h 729"/>
                <a:gd name="T14" fmla="*/ 69 w 628"/>
                <a:gd name="T15" fmla="*/ 355 h 729"/>
                <a:gd name="T16" fmla="*/ 21 w 628"/>
                <a:gd name="T17" fmla="*/ 232 h 729"/>
                <a:gd name="T18" fmla="*/ 96 w 628"/>
                <a:gd name="T19" fmla="*/ 68 h 729"/>
                <a:gd name="T20" fmla="*/ 306 w 628"/>
                <a:gd name="T21" fmla="*/ 0 h 729"/>
                <a:gd name="T22" fmla="*/ 516 w 628"/>
                <a:gd name="T23" fmla="*/ 51 h 729"/>
                <a:gd name="T24" fmla="*/ 609 w 628"/>
                <a:gd name="T25" fmla="*/ 229 h 729"/>
                <a:gd name="T26" fmla="*/ 430 w 628"/>
                <a:gd name="T27" fmla="*/ 229 h 729"/>
                <a:gd name="T28" fmla="*/ 410 w 628"/>
                <a:gd name="T29" fmla="*/ 174 h 729"/>
                <a:gd name="T30" fmla="*/ 309 w 628"/>
                <a:gd name="T31" fmla="*/ 137 h 729"/>
                <a:gd name="T32" fmla="*/ 225 w 628"/>
                <a:gd name="T33" fmla="*/ 156 h 729"/>
                <a:gd name="T34" fmla="*/ 200 w 628"/>
                <a:gd name="T35" fmla="*/ 199 h 729"/>
                <a:gd name="T36" fmla="*/ 227 w 628"/>
                <a:gd name="T37" fmla="*/ 243 h 729"/>
                <a:gd name="T38" fmla="*/ 414 w 628"/>
                <a:gd name="T39" fmla="*/ 293 h 729"/>
                <a:gd name="T40" fmla="*/ 575 w 628"/>
                <a:gd name="T41" fmla="*/ 369 h 729"/>
                <a:gd name="T42" fmla="*/ 628 w 628"/>
                <a:gd name="T43" fmla="*/ 498 h 729"/>
                <a:gd name="T44" fmla="*/ 552 w 628"/>
                <a:gd name="T45" fmla="*/ 665 h 729"/>
                <a:gd name="T46" fmla="*/ 317 w 628"/>
                <a:gd name="T47" fmla="*/ 729 h 729"/>
                <a:gd name="T48" fmla="*/ 77 w 628"/>
                <a:gd name="T49" fmla="*/ 661 h 729"/>
                <a:gd name="T50" fmla="*/ 0 w 628"/>
                <a:gd name="T51" fmla="*/ 487 h 729"/>
                <a:gd name="T52" fmla="*/ 182 w 628"/>
                <a:gd name="T53" fmla="*/ 48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8" h="729">
                  <a:moveTo>
                    <a:pt x="182" y="487"/>
                  </a:moveTo>
                  <a:cubicBezTo>
                    <a:pt x="186" y="519"/>
                    <a:pt x="194" y="542"/>
                    <a:pt x="207" y="555"/>
                  </a:cubicBezTo>
                  <a:cubicBezTo>
                    <a:pt x="229" y="579"/>
                    <a:pt x="270" y="591"/>
                    <a:pt x="331" y="591"/>
                  </a:cubicBezTo>
                  <a:cubicBezTo>
                    <a:pt x="366" y="591"/>
                    <a:pt x="394" y="586"/>
                    <a:pt x="415" y="575"/>
                  </a:cubicBezTo>
                  <a:cubicBezTo>
                    <a:pt x="436" y="565"/>
                    <a:pt x="447" y="549"/>
                    <a:pt x="447" y="528"/>
                  </a:cubicBezTo>
                  <a:cubicBezTo>
                    <a:pt x="447" y="508"/>
                    <a:pt x="438" y="492"/>
                    <a:pt x="421" y="482"/>
                  </a:cubicBezTo>
                  <a:cubicBezTo>
                    <a:pt x="405" y="471"/>
                    <a:pt x="342" y="453"/>
                    <a:pt x="234" y="428"/>
                  </a:cubicBezTo>
                  <a:cubicBezTo>
                    <a:pt x="156" y="408"/>
                    <a:pt x="101" y="384"/>
                    <a:pt x="69" y="355"/>
                  </a:cubicBezTo>
                  <a:cubicBezTo>
                    <a:pt x="37" y="327"/>
                    <a:pt x="21" y="286"/>
                    <a:pt x="21" y="232"/>
                  </a:cubicBezTo>
                  <a:cubicBezTo>
                    <a:pt x="21" y="169"/>
                    <a:pt x="46" y="114"/>
                    <a:pt x="96" y="68"/>
                  </a:cubicBezTo>
                  <a:cubicBezTo>
                    <a:pt x="145" y="23"/>
                    <a:pt x="216" y="0"/>
                    <a:pt x="306" y="0"/>
                  </a:cubicBezTo>
                  <a:cubicBezTo>
                    <a:pt x="392" y="0"/>
                    <a:pt x="462" y="17"/>
                    <a:pt x="516" y="51"/>
                  </a:cubicBezTo>
                  <a:cubicBezTo>
                    <a:pt x="570" y="86"/>
                    <a:pt x="601" y="145"/>
                    <a:pt x="609" y="229"/>
                  </a:cubicBezTo>
                  <a:cubicBezTo>
                    <a:pt x="430" y="229"/>
                    <a:pt x="430" y="229"/>
                    <a:pt x="430" y="229"/>
                  </a:cubicBezTo>
                  <a:cubicBezTo>
                    <a:pt x="427" y="206"/>
                    <a:pt x="421" y="187"/>
                    <a:pt x="410" y="174"/>
                  </a:cubicBezTo>
                  <a:cubicBezTo>
                    <a:pt x="390" y="150"/>
                    <a:pt x="357" y="137"/>
                    <a:pt x="309" y="137"/>
                  </a:cubicBezTo>
                  <a:cubicBezTo>
                    <a:pt x="270" y="137"/>
                    <a:pt x="242" y="144"/>
                    <a:pt x="225" y="156"/>
                  </a:cubicBezTo>
                  <a:cubicBezTo>
                    <a:pt x="209" y="168"/>
                    <a:pt x="200" y="182"/>
                    <a:pt x="200" y="199"/>
                  </a:cubicBezTo>
                  <a:cubicBezTo>
                    <a:pt x="200" y="219"/>
                    <a:pt x="209" y="234"/>
                    <a:pt x="227" y="243"/>
                  </a:cubicBezTo>
                  <a:cubicBezTo>
                    <a:pt x="245" y="253"/>
                    <a:pt x="307" y="269"/>
                    <a:pt x="414" y="293"/>
                  </a:cubicBezTo>
                  <a:cubicBezTo>
                    <a:pt x="486" y="310"/>
                    <a:pt x="539" y="335"/>
                    <a:pt x="575" y="369"/>
                  </a:cubicBezTo>
                  <a:cubicBezTo>
                    <a:pt x="610" y="404"/>
                    <a:pt x="628" y="447"/>
                    <a:pt x="628" y="498"/>
                  </a:cubicBezTo>
                  <a:cubicBezTo>
                    <a:pt x="628" y="566"/>
                    <a:pt x="603" y="622"/>
                    <a:pt x="552" y="665"/>
                  </a:cubicBezTo>
                  <a:cubicBezTo>
                    <a:pt x="501" y="708"/>
                    <a:pt x="423" y="729"/>
                    <a:pt x="317" y="729"/>
                  </a:cubicBezTo>
                  <a:cubicBezTo>
                    <a:pt x="209" y="729"/>
                    <a:pt x="129" y="707"/>
                    <a:pt x="77" y="661"/>
                  </a:cubicBezTo>
                  <a:cubicBezTo>
                    <a:pt x="26" y="616"/>
                    <a:pt x="0" y="558"/>
                    <a:pt x="0" y="487"/>
                  </a:cubicBezTo>
                  <a:lnTo>
                    <a:pt x="182" y="4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"/>
            <p:cNvSpPr>
              <a:spLocks noEditPoints="1"/>
            </p:cNvSpPr>
            <p:nvPr userDrawn="1"/>
          </p:nvSpPr>
          <p:spPr bwMode="gray">
            <a:xfrm>
              <a:off x="5571" y="1067"/>
              <a:ext cx="1007" cy="1427"/>
            </a:xfrm>
            <a:custGeom>
              <a:avLst/>
              <a:gdLst>
                <a:gd name="T0" fmla="*/ 1007 w 1007"/>
                <a:gd name="T1" fmla="*/ 1119 h 1427"/>
                <a:gd name="T2" fmla="*/ 844 w 1007"/>
                <a:gd name="T3" fmla="*/ 1119 h 1427"/>
                <a:gd name="T4" fmla="*/ 844 w 1007"/>
                <a:gd name="T5" fmla="*/ 1427 h 1427"/>
                <a:gd name="T6" fmla="*/ 570 w 1007"/>
                <a:gd name="T7" fmla="*/ 1427 h 1427"/>
                <a:gd name="T8" fmla="*/ 570 w 1007"/>
                <a:gd name="T9" fmla="*/ 1119 h 1427"/>
                <a:gd name="T10" fmla="*/ 0 w 1007"/>
                <a:gd name="T11" fmla="*/ 1119 h 1427"/>
                <a:gd name="T12" fmla="*/ 0 w 1007"/>
                <a:gd name="T13" fmla="*/ 873 h 1427"/>
                <a:gd name="T14" fmla="*/ 527 w 1007"/>
                <a:gd name="T15" fmla="*/ 0 h 1427"/>
                <a:gd name="T16" fmla="*/ 844 w 1007"/>
                <a:gd name="T17" fmla="*/ 0 h 1427"/>
                <a:gd name="T18" fmla="*/ 844 w 1007"/>
                <a:gd name="T19" fmla="*/ 899 h 1427"/>
                <a:gd name="T20" fmla="*/ 1007 w 1007"/>
                <a:gd name="T21" fmla="*/ 899 h 1427"/>
                <a:gd name="T22" fmla="*/ 1007 w 1007"/>
                <a:gd name="T23" fmla="*/ 1119 h 1427"/>
                <a:gd name="T24" fmla="*/ 570 w 1007"/>
                <a:gd name="T25" fmla="*/ 899 h 1427"/>
                <a:gd name="T26" fmla="*/ 570 w 1007"/>
                <a:gd name="T27" fmla="*/ 279 h 1427"/>
                <a:gd name="T28" fmla="*/ 210 w 1007"/>
                <a:gd name="T29" fmla="*/ 899 h 1427"/>
                <a:gd name="T30" fmla="*/ 570 w 1007"/>
                <a:gd name="T31" fmla="*/ 899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7" h="1427">
                  <a:moveTo>
                    <a:pt x="1007" y="1119"/>
                  </a:moveTo>
                  <a:lnTo>
                    <a:pt x="844" y="1119"/>
                  </a:lnTo>
                  <a:lnTo>
                    <a:pt x="844" y="1427"/>
                  </a:lnTo>
                  <a:lnTo>
                    <a:pt x="570" y="1427"/>
                  </a:lnTo>
                  <a:lnTo>
                    <a:pt x="570" y="1119"/>
                  </a:lnTo>
                  <a:lnTo>
                    <a:pt x="0" y="1119"/>
                  </a:lnTo>
                  <a:lnTo>
                    <a:pt x="0" y="873"/>
                  </a:lnTo>
                  <a:lnTo>
                    <a:pt x="527" y="0"/>
                  </a:lnTo>
                  <a:lnTo>
                    <a:pt x="844" y="0"/>
                  </a:lnTo>
                  <a:lnTo>
                    <a:pt x="844" y="899"/>
                  </a:lnTo>
                  <a:lnTo>
                    <a:pt x="1007" y="899"/>
                  </a:lnTo>
                  <a:lnTo>
                    <a:pt x="1007" y="1119"/>
                  </a:lnTo>
                  <a:close/>
                  <a:moveTo>
                    <a:pt x="570" y="899"/>
                  </a:moveTo>
                  <a:lnTo>
                    <a:pt x="570" y="279"/>
                  </a:lnTo>
                  <a:lnTo>
                    <a:pt x="210" y="899"/>
                  </a:lnTo>
                  <a:lnTo>
                    <a:pt x="570" y="8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"/>
            <p:cNvSpPr>
              <a:spLocks/>
            </p:cNvSpPr>
            <p:nvPr userDrawn="1"/>
          </p:nvSpPr>
          <p:spPr bwMode="gray">
            <a:xfrm>
              <a:off x="6557" y="1053"/>
              <a:ext cx="983" cy="1441"/>
            </a:xfrm>
            <a:custGeom>
              <a:avLst/>
              <a:gdLst>
                <a:gd name="T0" fmla="*/ 28 w 416"/>
                <a:gd name="T1" fmla="*/ 490 h 609"/>
                <a:gd name="T2" fmla="*/ 148 w 416"/>
                <a:gd name="T3" fmla="*/ 362 h 609"/>
                <a:gd name="T4" fmla="*/ 255 w 416"/>
                <a:gd name="T5" fmla="*/ 277 h 609"/>
                <a:gd name="T6" fmla="*/ 292 w 416"/>
                <a:gd name="T7" fmla="*/ 190 h 609"/>
                <a:gd name="T8" fmla="*/ 271 w 416"/>
                <a:gd name="T9" fmla="*/ 126 h 609"/>
                <a:gd name="T10" fmla="*/ 210 w 416"/>
                <a:gd name="T11" fmla="*/ 101 h 609"/>
                <a:gd name="T12" fmla="*/ 136 w 416"/>
                <a:gd name="T13" fmla="*/ 141 h 609"/>
                <a:gd name="T14" fmla="*/ 123 w 416"/>
                <a:gd name="T15" fmla="*/ 216 h 609"/>
                <a:gd name="T16" fmla="*/ 7 w 416"/>
                <a:gd name="T17" fmla="*/ 216 h 609"/>
                <a:gd name="T18" fmla="*/ 35 w 416"/>
                <a:gd name="T19" fmla="*/ 91 h 609"/>
                <a:gd name="T20" fmla="*/ 204 w 416"/>
                <a:gd name="T21" fmla="*/ 0 h 609"/>
                <a:gd name="T22" fmla="*/ 358 w 416"/>
                <a:gd name="T23" fmla="*/ 53 h 609"/>
                <a:gd name="T24" fmla="*/ 415 w 416"/>
                <a:gd name="T25" fmla="*/ 194 h 609"/>
                <a:gd name="T26" fmla="*/ 374 w 416"/>
                <a:gd name="T27" fmla="*/ 314 h 609"/>
                <a:gd name="T28" fmla="*/ 288 w 416"/>
                <a:gd name="T29" fmla="*/ 391 h 609"/>
                <a:gd name="T30" fmla="*/ 240 w 416"/>
                <a:gd name="T31" fmla="*/ 425 h 609"/>
                <a:gd name="T32" fmla="*/ 178 w 416"/>
                <a:gd name="T33" fmla="*/ 471 h 609"/>
                <a:gd name="T34" fmla="*/ 151 w 416"/>
                <a:gd name="T35" fmla="*/ 504 h 609"/>
                <a:gd name="T36" fmla="*/ 416 w 416"/>
                <a:gd name="T37" fmla="*/ 504 h 609"/>
                <a:gd name="T38" fmla="*/ 416 w 416"/>
                <a:gd name="T39" fmla="*/ 609 h 609"/>
                <a:gd name="T40" fmla="*/ 0 w 416"/>
                <a:gd name="T41" fmla="*/ 609 h 609"/>
                <a:gd name="T42" fmla="*/ 28 w 416"/>
                <a:gd name="T43" fmla="*/ 49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6" h="609">
                  <a:moveTo>
                    <a:pt x="28" y="490"/>
                  </a:moveTo>
                  <a:cubicBezTo>
                    <a:pt x="45" y="450"/>
                    <a:pt x="85" y="407"/>
                    <a:pt x="148" y="362"/>
                  </a:cubicBezTo>
                  <a:cubicBezTo>
                    <a:pt x="203" y="322"/>
                    <a:pt x="239" y="294"/>
                    <a:pt x="255" y="277"/>
                  </a:cubicBezTo>
                  <a:cubicBezTo>
                    <a:pt x="280" y="251"/>
                    <a:pt x="292" y="222"/>
                    <a:pt x="292" y="190"/>
                  </a:cubicBezTo>
                  <a:cubicBezTo>
                    <a:pt x="292" y="164"/>
                    <a:pt x="285" y="143"/>
                    <a:pt x="271" y="126"/>
                  </a:cubicBezTo>
                  <a:cubicBezTo>
                    <a:pt x="257" y="109"/>
                    <a:pt x="237" y="101"/>
                    <a:pt x="210" y="101"/>
                  </a:cubicBezTo>
                  <a:cubicBezTo>
                    <a:pt x="174" y="101"/>
                    <a:pt x="149" y="114"/>
                    <a:pt x="136" y="141"/>
                  </a:cubicBezTo>
                  <a:cubicBezTo>
                    <a:pt x="128" y="157"/>
                    <a:pt x="124" y="182"/>
                    <a:pt x="123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9" y="164"/>
                    <a:pt x="18" y="122"/>
                    <a:pt x="35" y="91"/>
                  </a:cubicBezTo>
                  <a:cubicBezTo>
                    <a:pt x="66" y="30"/>
                    <a:pt x="123" y="0"/>
                    <a:pt x="204" y="0"/>
                  </a:cubicBezTo>
                  <a:cubicBezTo>
                    <a:pt x="269" y="0"/>
                    <a:pt x="320" y="17"/>
                    <a:pt x="358" y="53"/>
                  </a:cubicBezTo>
                  <a:cubicBezTo>
                    <a:pt x="396" y="89"/>
                    <a:pt x="415" y="136"/>
                    <a:pt x="415" y="194"/>
                  </a:cubicBezTo>
                  <a:cubicBezTo>
                    <a:pt x="415" y="239"/>
                    <a:pt x="401" y="279"/>
                    <a:pt x="374" y="314"/>
                  </a:cubicBezTo>
                  <a:cubicBezTo>
                    <a:pt x="357" y="337"/>
                    <a:pt x="328" y="363"/>
                    <a:pt x="288" y="391"/>
                  </a:cubicBezTo>
                  <a:cubicBezTo>
                    <a:pt x="240" y="425"/>
                    <a:pt x="240" y="425"/>
                    <a:pt x="240" y="425"/>
                  </a:cubicBezTo>
                  <a:cubicBezTo>
                    <a:pt x="210" y="447"/>
                    <a:pt x="189" y="462"/>
                    <a:pt x="178" y="471"/>
                  </a:cubicBezTo>
                  <a:cubicBezTo>
                    <a:pt x="167" y="481"/>
                    <a:pt x="158" y="492"/>
                    <a:pt x="151" y="504"/>
                  </a:cubicBezTo>
                  <a:cubicBezTo>
                    <a:pt x="416" y="504"/>
                    <a:pt x="416" y="504"/>
                    <a:pt x="416" y="504"/>
                  </a:cubicBezTo>
                  <a:cubicBezTo>
                    <a:pt x="416" y="609"/>
                    <a:pt x="416" y="609"/>
                    <a:pt x="416" y="609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" y="566"/>
                    <a:pt x="10" y="526"/>
                    <a:pt x="28" y="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extBox 41"/>
          <p:cNvSpPr txBox="1"/>
          <p:nvPr userDrawn="1"/>
        </p:nvSpPr>
        <p:spPr>
          <a:xfrm>
            <a:off x="-23814" y="4950998"/>
            <a:ext cx="3217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</a:t>
            </a:r>
            <a:r>
              <a:rPr lang="is-IS" sz="8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2018</a:t>
            </a:r>
            <a:r>
              <a:rPr lang="en-US" sz="8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ideas42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8623296" y="4950998"/>
            <a:ext cx="457200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B5C6D-BE6B-4CBE-9986-4BE2BFC0B849}" type="slidenum">
              <a:rPr lang="en-US" sz="8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kern="1200" noProof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84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pos="1847">
          <p15:clr>
            <a:srgbClr val="FBAE40"/>
          </p15:clr>
        </p15:guide>
        <p15:guide id="4" pos="5999">
          <p15:clr>
            <a:srgbClr val="FBAE40"/>
          </p15:clr>
        </p15:guide>
        <p15:guide id="5" orient="horz" pos="2880">
          <p15:clr>
            <a:srgbClr val="FBAE40"/>
          </p15:clr>
        </p15:guide>
        <p15:guide id="6" pos="5117">
          <p15:clr>
            <a:srgbClr val="FBAE40"/>
          </p15:clr>
        </p15:guide>
        <p15:guide id="7" pos="2462">
          <p15:clr>
            <a:srgbClr val="FBAE40"/>
          </p15:clr>
        </p15:guide>
        <p15:guide id="8" pos="79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81000" y="4086225"/>
            <a:ext cx="3810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592032"/>
            <a:ext cx="3810000" cy="45609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buNone/>
              <a:defRPr sz="1600" b="0" i="0">
                <a:solidFill>
                  <a:schemeClr val="bg1"/>
                </a:solidFill>
                <a:latin typeface="+mn-lt"/>
                <a:cs typeface="Century Gothic"/>
              </a:defRPr>
            </a:lvl1pPr>
            <a:lvl2pPr marL="112713" indent="0">
              <a:buNone/>
              <a:defRPr/>
            </a:lvl2pPr>
            <a:lvl3pPr marL="457200" indent="0">
              <a:buNone/>
              <a:defRPr/>
            </a:lvl3pPr>
            <a:lvl4pPr>
              <a:buNone/>
              <a:defRPr/>
            </a:lvl4pPr>
            <a:lvl5pPr marL="744537" indent="0">
              <a:buNone/>
              <a:defRPr/>
            </a:lvl5pPr>
          </a:lstStyle>
          <a:p>
            <a:pPr lvl="0"/>
            <a:r>
              <a:rPr lang="en-US" dirty="0"/>
              <a:t>Click to edit quote source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381001" y="657226"/>
            <a:ext cx="3800475" cy="2889906"/>
          </a:xfrm>
          <a:prstGeom prst="rect">
            <a:avLst/>
          </a:prstGeom>
        </p:spPr>
        <p:txBody>
          <a:bodyPr/>
          <a:lstStyle>
            <a:lvl1pPr marL="114300" indent="-114300">
              <a:buFont typeface="Arial" panose="020B0604020202020204" pitchFamily="34" charset="0"/>
              <a:buChar char="“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23814" y="4950998"/>
            <a:ext cx="3217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is-I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2018</a:t>
            </a:r>
            <a:r>
              <a:rPr lang="en-U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ideas42</a:t>
            </a:r>
          </a:p>
        </p:txBody>
      </p:sp>
    </p:spTree>
    <p:extLst>
      <p:ext uri="{BB962C8B-B14F-4D97-AF65-F5344CB8AC3E}">
        <p14:creationId xmlns:p14="http://schemas.microsoft.com/office/powerpoint/2010/main" val="15207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1"/>
            <a:ext cx="9144000" cy="51434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8288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Darkly colored image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 bwMode="ltGray">
          <a:xfrm>
            <a:off x="306988" y="0"/>
            <a:ext cx="4141187" cy="482097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lIns="182880" tIns="1005840" rIns="182880" bIns="274320">
            <a:norm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“Click to add text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06988" y="4013994"/>
            <a:ext cx="4141187" cy="52064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vert="horz" wrap="square" lIns="91440" tIns="91440" rIns="91440" bIns="91440" rtlCol="0" anchor="b">
            <a:noAutofit/>
          </a:bodyPr>
          <a:lstStyle>
            <a:lvl1pPr marL="0" indent="0">
              <a:spcAft>
                <a:spcPts val="0"/>
              </a:spcAft>
              <a:buNone/>
              <a:defRPr lang="en-US" sz="1600" b="0" i="0" dirty="0">
                <a:solidFill>
                  <a:schemeClr val="accent5"/>
                </a:solidFill>
                <a:latin typeface="+mn-lt"/>
                <a:cs typeface="Century Gothic"/>
              </a:defRPr>
            </a:lvl1pPr>
          </a:lstStyle>
          <a:p>
            <a:pPr lvl="0" defTabSz="1218895"/>
            <a:r>
              <a:rPr lang="en-US" dirty="0"/>
              <a:t>Click to edit quote source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23814" y="4950998"/>
            <a:ext cx="3217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is-I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2018</a:t>
            </a:r>
            <a:r>
              <a:rPr lang="en-U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ideas42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623296" y="4950998"/>
            <a:ext cx="457200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B5C6D-BE6B-4CBE-9986-4BE2BFC0B849}" type="slidenum">
              <a:rPr lang="en-US" sz="800" kern="1200" noProof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kern="1200" noProof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1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8288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3814" y="4950998"/>
            <a:ext cx="3217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is-I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2018</a:t>
            </a:r>
            <a:r>
              <a:rPr lang="en-U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ideas42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623296" y="4950998"/>
            <a:ext cx="457200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B5C6D-BE6B-4CBE-9986-4BE2BFC0B849}" type="slidenum">
              <a:rPr lang="en-US" sz="800" kern="1200" noProof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kern="1200" noProof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ource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6687" y="4732111"/>
            <a:ext cx="8549640" cy="13996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  <a:lvl2pPr marL="112713" indent="0">
              <a:buNone/>
              <a:defRPr sz="800"/>
            </a:lvl2pPr>
            <a:lvl3pPr marL="457200" indent="0">
              <a:buNone/>
              <a:defRPr sz="800"/>
            </a:lvl3pPr>
            <a:lvl4pPr>
              <a:buNone/>
              <a:defRPr sz="800"/>
            </a:lvl4pPr>
            <a:lvl5pPr marL="744537" indent="0">
              <a:buNone/>
              <a:defRPr sz="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691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17"/>
          <a:stretch/>
        </p:blipFill>
        <p:spPr>
          <a:xfrm>
            <a:off x="1" y="0"/>
            <a:ext cx="4570413" cy="51435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image relating to section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gradFill flip="none" rotWithShape="1">
            <a:gsLst>
              <a:gs pos="1575">
                <a:schemeClr val="bg1">
                  <a:alpha val="71000"/>
                </a:schemeClr>
              </a:gs>
              <a:gs pos="50000">
                <a:schemeClr val="bg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2" y="1545643"/>
            <a:ext cx="3949699" cy="1758923"/>
          </a:xfrm>
        </p:spPr>
        <p:txBody>
          <a:bodyPr anchor="b"/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8150" y="3331324"/>
            <a:ext cx="3930650" cy="863655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buNone/>
              <a:defRPr sz="1800" b="0" i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3814" y="4950998"/>
            <a:ext cx="3217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noProof="0" dirty="0">
                <a:solidFill>
                  <a:srgbClr val="8B8B8B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is-IS" sz="800" kern="1200" noProof="0" dirty="0">
                <a:solidFill>
                  <a:srgbClr val="8B8B8B"/>
                </a:solidFill>
                <a:latin typeface="+mn-lt"/>
                <a:ea typeface="+mn-ea"/>
                <a:cs typeface="+mn-cs"/>
              </a:rPr>
              <a:t>2018</a:t>
            </a:r>
            <a:r>
              <a:rPr lang="en-US" sz="800" kern="1200" noProof="0" dirty="0">
                <a:solidFill>
                  <a:srgbClr val="8B8B8B"/>
                </a:solidFill>
                <a:latin typeface="+mn-lt"/>
                <a:ea typeface="+mn-ea"/>
                <a:cs typeface="+mn-cs"/>
              </a:rPr>
              <a:t> ideas42</a:t>
            </a:r>
          </a:p>
        </p:txBody>
      </p:sp>
    </p:spTree>
    <p:extLst>
      <p:ext uri="{BB962C8B-B14F-4D97-AF65-F5344CB8AC3E}">
        <p14:creationId xmlns:p14="http://schemas.microsoft.com/office/powerpoint/2010/main" val="28790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94499" y="1347011"/>
            <a:ext cx="4841671" cy="333545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 algn="l">
              <a:buNone/>
              <a:defRPr sz="1800" b="0" i="1">
                <a:solidFill>
                  <a:schemeClr val="tx1"/>
                </a:solidFill>
                <a:latin typeface="+mn-lt"/>
                <a:cs typeface="Century Gothic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7" name="Freeform 16"/>
          <p:cNvSpPr/>
          <p:nvPr userDrawn="1"/>
        </p:nvSpPr>
        <p:spPr>
          <a:xfrm>
            <a:off x="2866943" y="1338943"/>
            <a:ext cx="5102238" cy="326572"/>
          </a:xfrm>
          <a:custGeom>
            <a:avLst/>
            <a:gdLst>
              <a:gd name="connsiteX0" fmla="*/ 0 w 5588000"/>
              <a:gd name="connsiteY0" fmla="*/ 435429 h 435429"/>
              <a:gd name="connsiteX1" fmla="*/ 0 w 5588000"/>
              <a:gd name="connsiteY1" fmla="*/ 0 h 435429"/>
              <a:gd name="connsiteX2" fmla="*/ 5588000 w 5588000"/>
              <a:gd name="connsiteY2" fmla="*/ 0 h 43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0" h="435429">
                <a:moveTo>
                  <a:pt x="0" y="435429"/>
                </a:moveTo>
                <a:lnTo>
                  <a:pt x="0" y="0"/>
                </a:lnTo>
                <a:lnTo>
                  <a:pt x="5588000" y="0"/>
                </a:lnTo>
              </a:path>
            </a:pathLst>
          </a:custGeom>
          <a:noFill/>
          <a:ln w="19050">
            <a:solidFill>
              <a:schemeClr val="accent1"/>
            </a:solidFill>
            <a:prstDash val="dash"/>
            <a:tailEnd type="diamond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6284761" y="-106986"/>
            <a:ext cx="3116985" cy="1710611"/>
            <a:chOff x="1303" y="1142"/>
            <a:chExt cx="3152" cy="204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1324" y="1782"/>
              <a:ext cx="152" cy="15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3 h 64"/>
                <a:gd name="T12" fmla="*/ 2 w 64"/>
                <a:gd name="T13" fmla="*/ 32 h 64"/>
                <a:gd name="T14" fmla="*/ 32 w 64"/>
                <a:gd name="T15" fmla="*/ 62 h 64"/>
                <a:gd name="T16" fmla="*/ 61 w 64"/>
                <a:gd name="T17" fmla="*/ 32 h 64"/>
                <a:gd name="T18" fmla="*/ 32 w 64"/>
                <a:gd name="T1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49" y="0"/>
                    <a:pt x="64" y="15"/>
                    <a:pt x="64" y="32"/>
                  </a:cubicBezTo>
                  <a:cubicBezTo>
                    <a:pt x="64" y="50"/>
                    <a:pt x="49" y="64"/>
                    <a:pt x="32" y="64"/>
                  </a:cubicBezTo>
                  <a:close/>
                  <a:moveTo>
                    <a:pt x="32" y="3"/>
                  </a:moveTo>
                  <a:cubicBezTo>
                    <a:pt x="16" y="3"/>
                    <a:pt x="2" y="16"/>
                    <a:pt x="2" y="32"/>
                  </a:cubicBezTo>
                  <a:cubicBezTo>
                    <a:pt x="2" y="48"/>
                    <a:pt x="16" y="62"/>
                    <a:pt x="32" y="62"/>
                  </a:cubicBezTo>
                  <a:cubicBezTo>
                    <a:pt x="48" y="62"/>
                    <a:pt x="61" y="48"/>
                    <a:pt x="61" y="32"/>
                  </a:cubicBezTo>
                  <a:cubicBezTo>
                    <a:pt x="61" y="16"/>
                    <a:pt x="48" y="3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1303" y="1142"/>
              <a:ext cx="194" cy="197"/>
            </a:xfrm>
            <a:custGeom>
              <a:avLst/>
              <a:gdLst>
                <a:gd name="T0" fmla="*/ 97 w 194"/>
                <a:gd name="T1" fmla="*/ 197 h 197"/>
                <a:gd name="T2" fmla="*/ 0 w 194"/>
                <a:gd name="T3" fmla="*/ 100 h 197"/>
                <a:gd name="T4" fmla="*/ 97 w 194"/>
                <a:gd name="T5" fmla="*/ 0 h 197"/>
                <a:gd name="T6" fmla="*/ 194 w 194"/>
                <a:gd name="T7" fmla="*/ 100 h 197"/>
                <a:gd name="T8" fmla="*/ 97 w 194"/>
                <a:gd name="T9" fmla="*/ 197 h 197"/>
                <a:gd name="T10" fmla="*/ 7 w 194"/>
                <a:gd name="T11" fmla="*/ 100 h 197"/>
                <a:gd name="T12" fmla="*/ 97 w 194"/>
                <a:gd name="T13" fmla="*/ 188 h 197"/>
                <a:gd name="T14" fmla="*/ 185 w 194"/>
                <a:gd name="T15" fmla="*/ 100 h 197"/>
                <a:gd name="T16" fmla="*/ 97 w 194"/>
                <a:gd name="T17" fmla="*/ 10 h 197"/>
                <a:gd name="T18" fmla="*/ 7 w 194"/>
                <a:gd name="T19" fmla="*/ 10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97">
                  <a:moveTo>
                    <a:pt x="97" y="197"/>
                  </a:moveTo>
                  <a:lnTo>
                    <a:pt x="0" y="100"/>
                  </a:lnTo>
                  <a:lnTo>
                    <a:pt x="97" y="0"/>
                  </a:lnTo>
                  <a:lnTo>
                    <a:pt x="194" y="100"/>
                  </a:lnTo>
                  <a:lnTo>
                    <a:pt x="97" y="197"/>
                  </a:lnTo>
                  <a:close/>
                  <a:moveTo>
                    <a:pt x="7" y="100"/>
                  </a:moveTo>
                  <a:lnTo>
                    <a:pt x="97" y="188"/>
                  </a:lnTo>
                  <a:lnTo>
                    <a:pt x="185" y="100"/>
                  </a:lnTo>
                  <a:lnTo>
                    <a:pt x="97" y="10"/>
                  </a:lnTo>
                  <a:lnTo>
                    <a:pt x="7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1395" y="1332"/>
              <a:ext cx="8" cy="4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1779" y="1856"/>
              <a:ext cx="19" cy="7"/>
            </a:xfrm>
            <a:custGeom>
              <a:avLst/>
              <a:gdLst>
                <a:gd name="T0" fmla="*/ 7 w 8"/>
                <a:gd name="T1" fmla="*/ 3 h 3"/>
                <a:gd name="T2" fmla="*/ 1 w 8"/>
                <a:gd name="T3" fmla="*/ 3 h 3"/>
                <a:gd name="T4" fmla="*/ 0 w 8"/>
                <a:gd name="T5" fmla="*/ 1 h 3"/>
                <a:gd name="T6" fmla="*/ 1 w 8"/>
                <a:gd name="T7" fmla="*/ 0 h 3"/>
                <a:gd name="T8" fmla="*/ 7 w 8"/>
                <a:gd name="T9" fmla="*/ 0 h 3"/>
                <a:gd name="T10" fmla="*/ 8 w 8"/>
                <a:gd name="T11" fmla="*/ 1 h 3"/>
                <a:gd name="T12" fmla="*/ 7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2"/>
                    <a:pt x="7" y="3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1526" y="1856"/>
              <a:ext cx="222" cy="7"/>
            </a:xfrm>
            <a:custGeom>
              <a:avLst/>
              <a:gdLst>
                <a:gd name="T0" fmla="*/ 93 w 94"/>
                <a:gd name="T1" fmla="*/ 3 h 3"/>
                <a:gd name="T2" fmla="*/ 80 w 94"/>
                <a:gd name="T3" fmla="*/ 3 h 3"/>
                <a:gd name="T4" fmla="*/ 78 w 94"/>
                <a:gd name="T5" fmla="*/ 1 h 3"/>
                <a:gd name="T6" fmla="*/ 80 w 94"/>
                <a:gd name="T7" fmla="*/ 0 h 3"/>
                <a:gd name="T8" fmla="*/ 93 w 94"/>
                <a:gd name="T9" fmla="*/ 0 h 3"/>
                <a:gd name="T10" fmla="*/ 94 w 94"/>
                <a:gd name="T11" fmla="*/ 1 h 3"/>
                <a:gd name="T12" fmla="*/ 93 w 94"/>
                <a:gd name="T13" fmla="*/ 3 h 3"/>
                <a:gd name="T14" fmla="*/ 67 w 94"/>
                <a:gd name="T15" fmla="*/ 3 h 3"/>
                <a:gd name="T16" fmla="*/ 54 w 94"/>
                <a:gd name="T17" fmla="*/ 3 h 3"/>
                <a:gd name="T18" fmla="*/ 52 w 94"/>
                <a:gd name="T19" fmla="*/ 1 h 3"/>
                <a:gd name="T20" fmla="*/ 54 w 94"/>
                <a:gd name="T21" fmla="*/ 0 h 3"/>
                <a:gd name="T22" fmla="*/ 67 w 94"/>
                <a:gd name="T23" fmla="*/ 0 h 3"/>
                <a:gd name="T24" fmla="*/ 68 w 94"/>
                <a:gd name="T25" fmla="*/ 1 h 3"/>
                <a:gd name="T26" fmla="*/ 67 w 94"/>
                <a:gd name="T27" fmla="*/ 3 h 3"/>
                <a:gd name="T28" fmla="*/ 41 w 94"/>
                <a:gd name="T29" fmla="*/ 3 h 3"/>
                <a:gd name="T30" fmla="*/ 28 w 94"/>
                <a:gd name="T31" fmla="*/ 3 h 3"/>
                <a:gd name="T32" fmla="*/ 26 w 94"/>
                <a:gd name="T33" fmla="*/ 1 h 3"/>
                <a:gd name="T34" fmla="*/ 28 w 94"/>
                <a:gd name="T35" fmla="*/ 0 h 3"/>
                <a:gd name="T36" fmla="*/ 41 w 94"/>
                <a:gd name="T37" fmla="*/ 0 h 3"/>
                <a:gd name="T38" fmla="*/ 42 w 94"/>
                <a:gd name="T39" fmla="*/ 1 h 3"/>
                <a:gd name="T40" fmla="*/ 41 w 94"/>
                <a:gd name="T41" fmla="*/ 3 h 3"/>
                <a:gd name="T42" fmla="*/ 15 w 94"/>
                <a:gd name="T43" fmla="*/ 3 h 3"/>
                <a:gd name="T44" fmla="*/ 2 w 94"/>
                <a:gd name="T45" fmla="*/ 3 h 3"/>
                <a:gd name="T46" fmla="*/ 0 w 94"/>
                <a:gd name="T47" fmla="*/ 1 h 3"/>
                <a:gd name="T48" fmla="*/ 2 w 94"/>
                <a:gd name="T49" fmla="*/ 0 h 3"/>
                <a:gd name="T50" fmla="*/ 15 w 94"/>
                <a:gd name="T51" fmla="*/ 0 h 3"/>
                <a:gd name="T52" fmla="*/ 16 w 94"/>
                <a:gd name="T53" fmla="*/ 1 h 3"/>
                <a:gd name="T54" fmla="*/ 15 w 94"/>
                <a:gd name="T5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3">
                  <a:moveTo>
                    <a:pt x="93" y="3"/>
                  </a:move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8" y="2"/>
                    <a:pt x="78" y="1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4" y="1"/>
                    <a:pt x="94" y="1"/>
                  </a:cubicBezTo>
                  <a:cubicBezTo>
                    <a:pt x="94" y="2"/>
                    <a:pt x="93" y="3"/>
                    <a:pt x="93" y="3"/>
                  </a:cubicBezTo>
                  <a:close/>
                  <a:moveTo>
                    <a:pt x="67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2" y="2"/>
                    <a:pt x="52" y="1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8" y="1"/>
                    <a:pt x="68" y="1"/>
                  </a:cubicBezTo>
                  <a:cubicBezTo>
                    <a:pt x="68" y="2"/>
                    <a:pt x="67" y="3"/>
                    <a:pt x="67" y="3"/>
                  </a:cubicBezTo>
                  <a:close/>
                  <a:moveTo>
                    <a:pt x="41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6" y="2"/>
                    <a:pt x="26" y="1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2" y="1"/>
                    <a:pt x="42" y="1"/>
                  </a:cubicBezTo>
                  <a:cubicBezTo>
                    <a:pt x="42" y="2"/>
                    <a:pt x="41" y="3"/>
                    <a:pt x="41" y="3"/>
                  </a:cubicBezTo>
                  <a:close/>
                  <a:moveTo>
                    <a:pt x="1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1"/>
                    <a:pt x="16" y="1"/>
                  </a:cubicBezTo>
                  <a:cubicBezTo>
                    <a:pt x="16" y="2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471" y="1856"/>
              <a:ext cx="24" cy="7"/>
            </a:xfrm>
            <a:custGeom>
              <a:avLst/>
              <a:gdLst>
                <a:gd name="T0" fmla="*/ 9 w 10"/>
                <a:gd name="T1" fmla="*/ 3 h 3"/>
                <a:gd name="T2" fmla="*/ 1 w 10"/>
                <a:gd name="T3" fmla="*/ 3 h 3"/>
                <a:gd name="T4" fmla="*/ 0 w 10"/>
                <a:gd name="T5" fmla="*/ 1 h 3"/>
                <a:gd name="T6" fmla="*/ 1 w 10"/>
                <a:gd name="T7" fmla="*/ 0 h 3"/>
                <a:gd name="T8" fmla="*/ 9 w 10"/>
                <a:gd name="T9" fmla="*/ 0 h 3"/>
                <a:gd name="T10" fmla="*/ 10 w 10"/>
                <a:gd name="T11" fmla="*/ 1 h 3"/>
                <a:gd name="T12" fmla="*/ 9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2"/>
                    <a:pt x="10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2937" y="2476"/>
              <a:ext cx="38" cy="7"/>
            </a:xfrm>
            <a:custGeom>
              <a:avLst/>
              <a:gdLst>
                <a:gd name="T0" fmla="*/ 15 w 16"/>
                <a:gd name="T1" fmla="*/ 3 h 3"/>
                <a:gd name="T2" fmla="*/ 2 w 16"/>
                <a:gd name="T3" fmla="*/ 3 h 3"/>
                <a:gd name="T4" fmla="*/ 0 w 16"/>
                <a:gd name="T5" fmla="*/ 1 h 3"/>
                <a:gd name="T6" fmla="*/ 2 w 16"/>
                <a:gd name="T7" fmla="*/ 0 h 3"/>
                <a:gd name="T8" fmla="*/ 15 w 16"/>
                <a:gd name="T9" fmla="*/ 0 h 3"/>
                <a:gd name="T10" fmla="*/ 16 w 16"/>
                <a:gd name="T11" fmla="*/ 1 h 3"/>
                <a:gd name="T12" fmla="*/ 15 w 1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">
                  <a:moveTo>
                    <a:pt x="1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2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875" y="2476"/>
              <a:ext cx="38" cy="7"/>
            </a:xfrm>
            <a:custGeom>
              <a:avLst/>
              <a:gdLst>
                <a:gd name="T0" fmla="*/ 15 w 16"/>
                <a:gd name="T1" fmla="*/ 3 h 3"/>
                <a:gd name="T2" fmla="*/ 2 w 16"/>
                <a:gd name="T3" fmla="*/ 3 h 3"/>
                <a:gd name="T4" fmla="*/ 0 w 16"/>
                <a:gd name="T5" fmla="*/ 1 h 3"/>
                <a:gd name="T6" fmla="*/ 2 w 16"/>
                <a:gd name="T7" fmla="*/ 0 h 3"/>
                <a:gd name="T8" fmla="*/ 15 w 16"/>
                <a:gd name="T9" fmla="*/ 0 h 3"/>
                <a:gd name="T10" fmla="*/ 16 w 16"/>
                <a:gd name="T11" fmla="*/ 1 h 3"/>
                <a:gd name="T12" fmla="*/ 15 w 1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">
                  <a:moveTo>
                    <a:pt x="1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2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2814" y="2476"/>
              <a:ext cx="35" cy="7"/>
            </a:xfrm>
            <a:custGeom>
              <a:avLst/>
              <a:gdLst>
                <a:gd name="T0" fmla="*/ 15 w 15"/>
                <a:gd name="T1" fmla="*/ 3 h 3"/>
                <a:gd name="T2" fmla="*/ 2 w 15"/>
                <a:gd name="T3" fmla="*/ 3 h 3"/>
                <a:gd name="T4" fmla="*/ 0 w 15"/>
                <a:gd name="T5" fmla="*/ 1 h 3"/>
                <a:gd name="T6" fmla="*/ 2 w 15"/>
                <a:gd name="T7" fmla="*/ 0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752" y="2476"/>
              <a:ext cx="38" cy="7"/>
            </a:xfrm>
            <a:custGeom>
              <a:avLst/>
              <a:gdLst>
                <a:gd name="T0" fmla="*/ 15 w 16"/>
                <a:gd name="T1" fmla="*/ 3 h 3"/>
                <a:gd name="T2" fmla="*/ 2 w 16"/>
                <a:gd name="T3" fmla="*/ 3 h 3"/>
                <a:gd name="T4" fmla="*/ 0 w 16"/>
                <a:gd name="T5" fmla="*/ 1 h 3"/>
                <a:gd name="T6" fmla="*/ 2 w 16"/>
                <a:gd name="T7" fmla="*/ 0 h 3"/>
                <a:gd name="T8" fmla="*/ 15 w 16"/>
                <a:gd name="T9" fmla="*/ 0 h 3"/>
                <a:gd name="T10" fmla="*/ 16 w 16"/>
                <a:gd name="T11" fmla="*/ 1 h 3"/>
                <a:gd name="T12" fmla="*/ 15 w 1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">
                  <a:moveTo>
                    <a:pt x="1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2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691" y="2476"/>
              <a:ext cx="38" cy="7"/>
            </a:xfrm>
            <a:custGeom>
              <a:avLst/>
              <a:gdLst>
                <a:gd name="T0" fmla="*/ 15 w 16"/>
                <a:gd name="T1" fmla="*/ 3 h 3"/>
                <a:gd name="T2" fmla="*/ 2 w 16"/>
                <a:gd name="T3" fmla="*/ 3 h 3"/>
                <a:gd name="T4" fmla="*/ 0 w 16"/>
                <a:gd name="T5" fmla="*/ 1 h 3"/>
                <a:gd name="T6" fmla="*/ 2 w 16"/>
                <a:gd name="T7" fmla="*/ 0 h 3"/>
                <a:gd name="T8" fmla="*/ 15 w 16"/>
                <a:gd name="T9" fmla="*/ 0 h 3"/>
                <a:gd name="T10" fmla="*/ 16 w 16"/>
                <a:gd name="T11" fmla="*/ 1 h 3"/>
                <a:gd name="T12" fmla="*/ 15 w 1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">
                  <a:moveTo>
                    <a:pt x="1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2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auto">
            <a:xfrm>
              <a:off x="2627" y="2476"/>
              <a:ext cx="40" cy="7"/>
            </a:xfrm>
            <a:custGeom>
              <a:avLst/>
              <a:gdLst>
                <a:gd name="T0" fmla="*/ 15 w 17"/>
                <a:gd name="T1" fmla="*/ 3 h 3"/>
                <a:gd name="T2" fmla="*/ 1 w 17"/>
                <a:gd name="T3" fmla="*/ 3 h 3"/>
                <a:gd name="T4" fmla="*/ 0 w 17"/>
                <a:gd name="T5" fmla="*/ 1 h 3"/>
                <a:gd name="T6" fmla="*/ 1 w 17"/>
                <a:gd name="T7" fmla="*/ 0 h 3"/>
                <a:gd name="T8" fmla="*/ 15 w 17"/>
                <a:gd name="T9" fmla="*/ 0 h 3"/>
                <a:gd name="T10" fmla="*/ 17 w 17"/>
                <a:gd name="T11" fmla="*/ 1 h 3"/>
                <a:gd name="T12" fmla="*/ 15 w 1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">
                  <a:moveTo>
                    <a:pt x="15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119" y="3080"/>
              <a:ext cx="346" cy="8"/>
            </a:xfrm>
            <a:custGeom>
              <a:avLst/>
              <a:gdLst>
                <a:gd name="T0" fmla="*/ 145 w 146"/>
                <a:gd name="T1" fmla="*/ 3 h 3"/>
                <a:gd name="T2" fmla="*/ 132 w 146"/>
                <a:gd name="T3" fmla="*/ 3 h 3"/>
                <a:gd name="T4" fmla="*/ 131 w 146"/>
                <a:gd name="T5" fmla="*/ 2 h 3"/>
                <a:gd name="T6" fmla="*/ 132 w 146"/>
                <a:gd name="T7" fmla="*/ 0 h 3"/>
                <a:gd name="T8" fmla="*/ 145 w 146"/>
                <a:gd name="T9" fmla="*/ 0 h 3"/>
                <a:gd name="T10" fmla="*/ 146 w 146"/>
                <a:gd name="T11" fmla="*/ 2 h 3"/>
                <a:gd name="T12" fmla="*/ 145 w 146"/>
                <a:gd name="T13" fmla="*/ 3 h 3"/>
                <a:gd name="T14" fmla="*/ 119 w 146"/>
                <a:gd name="T15" fmla="*/ 3 h 3"/>
                <a:gd name="T16" fmla="*/ 106 w 146"/>
                <a:gd name="T17" fmla="*/ 3 h 3"/>
                <a:gd name="T18" fmla="*/ 105 w 146"/>
                <a:gd name="T19" fmla="*/ 2 h 3"/>
                <a:gd name="T20" fmla="*/ 106 w 146"/>
                <a:gd name="T21" fmla="*/ 0 h 3"/>
                <a:gd name="T22" fmla="*/ 119 w 146"/>
                <a:gd name="T23" fmla="*/ 0 h 3"/>
                <a:gd name="T24" fmla="*/ 120 w 146"/>
                <a:gd name="T25" fmla="*/ 2 h 3"/>
                <a:gd name="T26" fmla="*/ 119 w 146"/>
                <a:gd name="T27" fmla="*/ 3 h 3"/>
                <a:gd name="T28" fmla="*/ 93 w 146"/>
                <a:gd name="T29" fmla="*/ 3 h 3"/>
                <a:gd name="T30" fmla="*/ 80 w 146"/>
                <a:gd name="T31" fmla="*/ 3 h 3"/>
                <a:gd name="T32" fmla="*/ 79 w 146"/>
                <a:gd name="T33" fmla="*/ 2 h 3"/>
                <a:gd name="T34" fmla="*/ 80 w 146"/>
                <a:gd name="T35" fmla="*/ 0 h 3"/>
                <a:gd name="T36" fmla="*/ 93 w 146"/>
                <a:gd name="T37" fmla="*/ 0 h 3"/>
                <a:gd name="T38" fmla="*/ 94 w 146"/>
                <a:gd name="T39" fmla="*/ 2 h 3"/>
                <a:gd name="T40" fmla="*/ 93 w 146"/>
                <a:gd name="T41" fmla="*/ 3 h 3"/>
                <a:gd name="T42" fmla="*/ 67 w 146"/>
                <a:gd name="T43" fmla="*/ 3 h 3"/>
                <a:gd name="T44" fmla="*/ 54 w 146"/>
                <a:gd name="T45" fmla="*/ 3 h 3"/>
                <a:gd name="T46" fmla="*/ 52 w 146"/>
                <a:gd name="T47" fmla="*/ 2 h 3"/>
                <a:gd name="T48" fmla="*/ 54 w 146"/>
                <a:gd name="T49" fmla="*/ 0 h 3"/>
                <a:gd name="T50" fmla="*/ 67 w 146"/>
                <a:gd name="T51" fmla="*/ 0 h 3"/>
                <a:gd name="T52" fmla="*/ 68 w 146"/>
                <a:gd name="T53" fmla="*/ 2 h 3"/>
                <a:gd name="T54" fmla="*/ 67 w 146"/>
                <a:gd name="T55" fmla="*/ 3 h 3"/>
                <a:gd name="T56" fmla="*/ 41 w 146"/>
                <a:gd name="T57" fmla="*/ 3 h 3"/>
                <a:gd name="T58" fmla="*/ 28 w 146"/>
                <a:gd name="T59" fmla="*/ 3 h 3"/>
                <a:gd name="T60" fmla="*/ 26 w 146"/>
                <a:gd name="T61" fmla="*/ 2 h 3"/>
                <a:gd name="T62" fmla="*/ 28 w 146"/>
                <a:gd name="T63" fmla="*/ 0 h 3"/>
                <a:gd name="T64" fmla="*/ 41 w 146"/>
                <a:gd name="T65" fmla="*/ 0 h 3"/>
                <a:gd name="T66" fmla="*/ 42 w 146"/>
                <a:gd name="T67" fmla="*/ 2 h 3"/>
                <a:gd name="T68" fmla="*/ 41 w 146"/>
                <a:gd name="T69" fmla="*/ 3 h 3"/>
                <a:gd name="T70" fmla="*/ 15 w 146"/>
                <a:gd name="T71" fmla="*/ 3 h 3"/>
                <a:gd name="T72" fmla="*/ 2 w 146"/>
                <a:gd name="T73" fmla="*/ 3 h 3"/>
                <a:gd name="T74" fmla="*/ 0 w 146"/>
                <a:gd name="T75" fmla="*/ 2 h 3"/>
                <a:gd name="T76" fmla="*/ 2 w 146"/>
                <a:gd name="T77" fmla="*/ 0 h 3"/>
                <a:gd name="T78" fmla="*/ 15 w 146"/>
                <a:gd name="T79" fmla="*/ 0 h 3"/>
                <a:gd name="T80" fmla="*/ 16 w 146"/>
                <a:gd name="T81" fmla="*/ 2 h 3"/>
                <a:gd name="T82" fmla="*/ 15 w 146"/>
                <a:gd name="T8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3">
                  <a:moveTo>
                    <a:pt x="145" y="3"/>
                  </a:moveTo>
                  <a:cubicBezTo>
                    <a:pt x="132" y="3"/>
                    <a:pt x="132" y="3"/>
                    <a:pt x="132" y="3"/>
                  </a:cubicBezTo>
                  <a:cubicBezTo>
                    <a:pt x="131" y="3"/>
                    <a:pt x="131" y="3"/>
                    <a:pt x="131" y="2"/>
                  </a:cubicBezTo>
                  <a:cubicBezTo>
                    <a:pt x="131" y="1"/>
                    <a:pt x="131" y="0"/>
                    <a:pt x="13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6" y="1"/>
                    <a:pt x="146" y="2"/>
                  </a:cubicBezTo>
                  <a:cubicBezTo>
                    <a:pt x="146" y="3"/>
                    <a:pt x="146" y="3"/>
                    <a:pt x="145" y="3"/>
                  </a:cubicBezTo>
                  <a:close/>
                  <a:moveTo>
                    <a:pt x="119" y="3"/>
                  </a:move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5" y="3"/>
                    <a:pt x="105" y="2"/>
                  </a:cubicBezTo>
                  <a:cubicBezTo>
                    <a:pt x="105" y="1"/>
                    <a:pt x="105" y="0"/>
                    <a:pt x="106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0" y="0"/>
                    <a:pt x="120" y="1"/>
                    <a:pt x="120" y="2"/>
                  </a:cubicBezTo>
                  <a:cubicBezTo>
                    <a:pt x="120" y="3"/>
                    <a:pt x="120" y="3"/>
                    <a:pt x="119" y="3"/>
                  </a:cubicBezTo>
                  <a:close/>
                  <a:moveTo>
                    <a:pt x="93" y="3"/>
                  </a:move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9" y="3"/>
                    <a:pt x="79" y="2"/>
                  </a:cubicBezTo>
                  <a:cubicBezTo>
                    <a:pt x="79" y="1"/>
                    <a:pt x="79" y="0"/>
                    <a:pt x="8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0"/>
                    <a:pt x="94" y="1"/>
                    <a:pt x="94" y="2"/>
                  </a:cubicBezTo>
                  <a:cubicBezTo>
                    <a:pt x="94" y="3"/>
                    <a:pt x="94" y="3"/>
                    <a:pt x="93" y="3"/>
                  </a:cubicBezTo>
                  <a:close/>
                  <a:moveTo>
                    <a:pt x="67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2" y="3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1"/>
                    <a:pt x="68" y="2"/>
                  </a:cubicBezTo>
                  <a:cubicBezTo>
                    <a:pt x="68" y="3"/>
                    <a:pt x="68" y="3"/>
                    <a:pt x="67" y="3"/>
                  </a:cubicBezTo>
                  <a:close/>
                  <a:moveTo>
                    <a:pt x="41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6" y="3"/>
                    <a:pt x="26" y="2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2" y="1"/>
                    <a:pt x="42" y="2"/>
                  </a:cubicBezTo>
                  <a:cubicBezTo>
                    <a:pt x="42" y="3"/>
                    <a:pt x="41" y="3"/>
                    <a:pt x="41" y="3"/>
                  </a:cubicBezTo>
                  <a:close/>
                  <a:moveTo>
                    <a:pt x="1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936" y="2476"/>
              <a:ext cx="26" cy="7"/>
            </a:xfrm>
            <a:custGeom>
              <a:avLst/>
              <a:gdLst>
                <a:gd name="T0" fmla="*/ 9 w 11"/>
                <a:gd name="T1" fmla="*/ 3 h 3"/>
                <a:gd name="T2" fmla="*/ 2 w 11"/>
                <a:gd name="T3" fmla="*/ 3 h 3"/>
                <a:gd name="T4" fmla="*/ 0 w 11"/>
                <a:gd name="T5" fmla="*/ 1 h 3"/>
                <a:gd name="T6" fmla="*/ 2 w 11"/>
                <a:gd name="T7" fmla="*/ 0 h 3"/>
                <a:gd name="T8" fmla="*/ 9 w 11"/>
                <a:gd name="T9" fmla="*/ 0 h 3"/>
                <a:gd name="T10" fmla="*/ 11 w 11"/>
                <a:gd name="T11" fmla="*/ 1 h 3"/>
                <a:gd name="T12" fmla="*/ 9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9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1" y="2"/>
                    <a:pt x="10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 noEditPoints="1"/>
            </p:cNvSpPr>
            <p:nvPr userDrawn="1"/>
          </p:nvSpPr>
          <p:spPr bwMode="auto">
            <a:xfrm>
              <a:off x="3690" y="2476"/>
              <a:ext cx="222" cy="7"/>
            </a:xfrm>
            <a:custGeom>
              <a:avLst/>
              <a:gdLst>
                <a:gd name="T0" fmla="*/ 93 w 94"/>
                <a:gd name="T1" fmla="*/ 3 h 3"/>
                <a:gd name="T2" fmla="*/ 80 w 94"/>
                <a:gd name="T3" fmla="*/ 3 h 3"/>
                <a:gd name="T4" fmla="*/ 78 w 94"/>
                <a:gd name="T5" fmla="*/ 1 h 3"/>
                <a:gd name="T6" fmla="*/ 80 w 94"/>
                <a:gd name="T7" fmla="*/ 0 h 3"/>
                <a:gd name="T8" fmla="*/ 93 w 94"/>
                <a:gd name="T9" fmla="*/ 0 h 3"/>
                <a:gd name="T10" fmla="*/ 94 w 94"/>
                <a:gd name="T11" fmla="*/ 1 h 3"/>
                <a:gd name="T12" fmla="*/ 93 w 94"/>
                <a:gd name="T13" fmla="*/ 3 h 3"/>
                <a:gd name="T14" fmla="*/ 67 w 94"/>
                <a:gd name="T15" fmla="*/ 3 h 3"/>
                <a:gd name="T16" fmla="*/ 54 w 94"/>
                <a:gd name="T17" fmla="*/ 3 h 3"/>
                <a:gd name="T18" fmla="*/ 52 w 94"/>
                <a:gd name="T19" fmla="*/ 1 h 3"/>
                <a:gd name="T20" fmla="*/ 54 w 94"/>
                <a:gd name="T21" fmla="*/ 0 h 3"/>
                <a:gd name="T22" fmla="*/ 67 w 94"/>
                <a:gd name="T23" fmla="*/ 0 h 3"/>
                <a:gd name="T24" fmla="*/ 68 w 94"/>
                <a:gd name="T25" fmla="*/ 1 h 3"/>
                <a:gd name="T26" fmla="*/ 67 w 94"/>
                <a:gd name="T27" fmla="*/ 3 h 3"/>
                <a:gd name="T28" fmla="*/ 41 w 94"/>
                <a:gd name="T29" fmla="*/ 3 h 3"/>
                <a:gd name="T30" fmla="*/ 28 w 94"/>
                <a:gd name="T31" fmla="*/ 3 h 3"/>
                <a:gd name="T32" fmla="*/ 26 w 94"/>
                <a:gd name="T33" fmla="*/ 1 h 3"/>
                <a:gd name="T34" fmla="*/ 28 w 94"/>
                <a:gd name="T35" fmla="*/ 0 h 3"/>
                <a:gd name="T36" fmla="*/ 41 w 94"/>
                <a:gd name="T37" fmla="*/ 0 h 3"/>
                <a:gd name="T38" fmla="*/ 42 w 94"/>
                <a:gd name="T39" fmla="*/ 1 h 3"/>
                <a:gd name="T40" fmla="*/ 41 w 94"/>
                <a:gd name="T41" fmla="*/ 3 h 3"/>
                <a:gd name="T42" fmla="*/ 15 w 94"/>
                <a:gd name="T43" fmla="*/ 3 h 3"/>
                <a:gd name="T44" fmla="*/ 1 w 94"/>
                <a:gd name="T45" fmla="*/ 3 h 3"/>
                <a:gd name="T46" fmla="*/ 0 w 94"/>
                <a:gd name="T47" fmla="*/ 1 h 3"/>
                <a:gd name="T48" fmla="*/ 1 w 94"/>
                <a:gd name="T49" fmla="*/ 0 h 3"/>
                <a:gd name="T50" fmla="*/ 15 w 94"/>
                <a:gd name="T51" fmla="*/ 0 h 3"/>
                <a:gd name="T52" fmla="*/ 16 w 94"/>
                <a:gd name="T53" fmla="*/ 1 h 3"/>
                <a:gd name="T54" fmla="*/ 15 w 94"/>
                <a:gd name="T5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3">
                  <a:moveTo>
                    <a:pt x="93" y="3"/>
                  </a:move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8" y="2"/>
                    <a:pt x="78" y="1"/>
                  </a:cubicBezTo>
                  <a:cubicBezTo>
                    <a:pt x="78" y="0"/>
                    <a:pt x="79" y="0"/>
                    <a:pt x="8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4" y="0"/>
                    <a:pt x="94" y="1"/>
                  </a:cubicBezTo>
                  <a:cubicBezTo>
                    <a:pt x="94" y="2"/>
                    <a:pt x="93" y="3"/>
                    <a:pt x="93" y="3"/>
                  </a:cubicBezTo>
                  <a:close/>
                  <a:moveTo>
                    <a:pt x="67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2" y="2"/>
                    <a:pt x="52" y="1"/>
                  </a:cubicBezTo>
                  <a:cubicBezTo>
                    <a:pt x="52" y="0"/>
                    <a:pt x="53" y="0"/>
                    <a:pt x="5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8" y="0"/>
                    <a:pt x="68" y="1"/>
                  </a:cubicBezTo>
                  <a:cubicBezTo>
                    <a:pt x="68" y="2"/>
                    <a:pt x="67" y="3"/>
                    <a:pt x="67" y="3"/>
                  </a:cubicBezTo>
                  <a:close/>
                  <a:moveTo>
                    <a:pt x="41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6" y="2"/>
                    <a:pt x="26" y="1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2" y="0"/>
                    <a:pt x="42" y="1"/>
                  </a:cubicBezTo>
                  <a:cubicBezTo>
                    <a:pt x="42" y="2"/>
                    <a:pt x="41" y="3"/>
                    <a:pt x="41" y="3"/>
                  </a:cubicBezTo>
                  <a:close/>
                  <a:moveTo>
                    <a:pt x="15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2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35" y="2476"/>
              <a:ext cx="24" cy="7"/>
            </a:xfrm>
            <a:custGeom>
              <a:avLst/>
              <a:gdLst>
                <a:gd name="T0" fmla="*/ 9 w 10"/>
                <a:gd name="T1" fmla="*/ 3 h 3"/>
                <a:gd name="T2" fmla="*/ 1 w 10"/>
                <a:gd name="T3" fmla="*/ 3 h 3"/>
                <a:gd name="T4" fmla="*/ 0 w 10"/>
                <a:gd name="T5" fmla="*/ 1 h 3"/>
                <a:gd name="T6" fmla="*/ 1 w 10"/>
                <a:gd name="T7" fmla="*/ 0 h 3"/>
                <a:gd name="T8" fmla="*/ 9 w 10"/>
                <a:gd name="T9" fmla="*/ 0 h 3"/>
                <a:gd name="T10" fmla="*/ 10 w 10"/>
                <a:gd name="T11" fmla="*/ 1 h 3"/>
                <a:gd name="T12" fmla="*/ 9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2"/>
                    <a:pt x="10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1926" y="1856"/>
              <a:ext cx="26" cy="7"/>
            </a:xfrm>
            <a:custGeom>
              <a:avLst/>
              <a:gdLst>
                <a:gd name="T0" fmla="*/ 9 w 11"/>
                <a:gd name="T1" fmla="*/ 3 h 3"/>
                <a:gd name="T2" fmla="*/ 2 w 11"/>
                <a:gd name="T3" fmla="*/ 3 h 3"/>
                <a:gd name="T4" fmla="*/ 0 w 11"/>
                <a:gd name="T5" fmla="*/ 1 h 3"/>
                <a:gd name="T6" fmla="*/ 2 w 11"/>
                <a:gd name="T7" fmla="*/ 0 h 3"/>
                <a:gd name="T8" fmla="*/ 9 w 11"/>
                <a:gd name="T9" fmla="*/ 0 h 3"/>
                <a:gd name="T10" fmla="*/ 11 w 11"/>
                <a:gd name="T11" fmla="*/ 1 h 3"/>
                <a:gd name="T12" fmla="*/ 9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9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2"/>
                    <a:pt x="10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/>
            <p:cNvSpPr>
              <a:spLocks noEditPoints="1"/>
            </p:cNvSpPr>
            <p:nvPr userDrawn="1"/>
          </p:nvSpPr>
          <p:spPr bwMode="auto">
            <a:xfrm>
              <a:off x="1710" y="1856"/>
              <a:ext cx="192" cy="7"/>
            </a:xfrm>
            <a:custGeom>
              <a:avLst/>
              <a:gdLst>
                <a:gd name="T0" fmla="*/ 80 w 81"/>
                <a:gd name="T1" fmla="*/ 3 h 3"/>
                <a:gd name="T2" fmla="*/ 64 w 81"/>
                <a:gd name="T3" fmla="*/ 3 h 3"/>
                <a:gd name="T4" fmla="*/ 63 w 81"/>
                <a:gd name="T5" fmla="*/ 1 h 3"/>
                <a:gd name="T6" fmla="*/ 64 w 81"/>
                <a:gd name="T7" fmla="*/ 0 h 3"/>
                <a:gd name="T8" fmla="*/ 80 w 81"/>
                <a:gd name="T9" fmla="*/ 0 h 3"/>
                <a:gd name="T10" fmla="*/ 81 w 81"/>
                <a:gd name="T11" fmla="*/ 1 h 3"/>
                <a:gd name="T12" fmla="*/ 80 w 81"/>
                <a:gd name="T13" fmla="*/ 3 h 3"/>
                <a:gd name="T14" fmla="*/ 48 w 81"/>
                <a:gd name="T15" fmla="*/ 3 h 3"/>
                <a:gd name="T16" fmla="*/ 33 w 81"/>
                <a:gd name="T17" fmla="*/ 3 h 3"/>
                <a:gd name="T18" fmla="*/ 31 w 81"/>
                <a:gd name="T19" fmla="*/ 1 h 3"/>
                <a:gd name="T20" fmla="*/ 33 w 81"/>
                <a:gd name="T21" fmla="*/ 0 h 3"/>
                <a:gd name="T22" fmla="*/ 48 w 81"/>
                <a:gd name="T23" fmla="*/ 0 h 3"/>
                <a:gd name="T24" fmla="*/ 50 w 81"/>
                <a:gd name="T25" fmla="*/ 1 h 3"/>
                <a:gd name="T26" fmla="*/ 48 w 81"/>
                <a:gd name="T27" fmla="*/ 3 h 3"/>
                <a:gd name="T28" fmla="*/ 17 w 81"/>
                <a:gd name="T29" fmla="*/ 3 h 3"/>
                <a:gd name="T30" fmla="*/ 1 w 81"/>
                <a:gd name="T31" fmla="*/ 3 h 3"/>
                <a:gd name="T32" fmla="*/ 0 w 81"/>
                <a:gd name="T33" fmla="*/ 1 h 3"/>
                <a:gd name="T34" fmla="*/ 1 w 81"/>
                <a:gd name="T35" fmla="*/ 0 h 3"/>
                <a:gd name="T36" fmla="*/ 17 w 81"/>
                <a:gd name="T37" fmla="*/ 0 h 3"/>
                <a:gd name="T38" fmla="*/ 18 w 81"/>
                <a:gd name="T39" fmla="*/ 1 h 3"/>
                <a:gd name="T40" fmla="*/ 17 w 81"/>
                <a:gd name="T4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3">
                  <a:moveTo>
                    <a:pt x="80" y="3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63" y="3"/>
                    <a:pt x="63" y="2"/>
                    <a:pt x="63" y="1"/>
                  </a:cubicBezTo>
                  <a:cubicBezTo>
                    <a:pt x="63" y="1"/>
                    <a:pt x="63" y="0"/>
                    <a:pt x="6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1" y="1"/>
                    <a:pt x="81" y="1"/>
                  </a:cubicBezTo>
                  <a:cubicBezTo>
                    <a:pt x="81" y="2"/>
                    <a:pt x="80" y="3"/>
                    <a:pt x="80" y="3"/>
                  </a:cubicBezTo>
                  <a:close/>
                  <a:moveTo>
                    <a:pt x="48" y="3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2" y="3"/>
                    <a:pt x="31" y="2"/>
                    <a:pt x="31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1"/>
                  </a:cubicBezTo>
                  <a:cubicBezTo>
                    <a:pt x="50" y="2"/>
                    <a:pt x="49" y="3"/>
                    <a:pt x="48" y="3"/>
                  </a:cubicBezTo>
                  <a:close/>
                  <a:moveTo>
                    <a:pt x="17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8" y="2"/>
                    <a:pt x="18" y="3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/>
            <p:cNvSpPr>
              <a:spLocks/>
            </p:cNvSpPr>
            <p:nvPr userDrawn="1"/>
          </p:nvSpPr>
          <p:spPr bwMode="auto">
            <a:xfrm>
              <a:off x="1668" y="1856"/>
              <a:ext cx="23" cy="7"/>
            </a:xfrm>
            <a:custGeom>
              <a:avLst/>
              <a:gdLst>
                <a:gd name="T0" fmla="*/ 9 w 10"/>
                <a:gd name="T1" fmla="*/ 3 h 3"/>
                <a:gd name="T2" fmla="*/ 1 w 10"/>
                <a:gd name="T3" fmla="*/ 3 h 3"/>
                <a:gd name="T4" fmla="*/ 0 w 10"/>
                <a:gd name="T5" fmla="*/ 1 h 3"/>
                <a:gd name="T6" fmla="*/ 1 w 10"/>
                <a:gd name="T7" fmla="*/ 0 h 3"/>
                <a:gd name="T8" fmla="*/ 9 w 10"/>
                <a:gd name="T9" fmla="*/ 0 h 3"/>
                <a:gd name="T10" fmla="*/ 10 w 10"/>
                <a:gd name="T11" fmla="*/ 1 h 3"/>
                <a:gd name="T12" fmla="*/ 9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2"/>
                    <a:pt x="10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2032" y="1946"/>
              <a:ext cx="7" cy="464"/>
            </a:xfrm>
            <a:custGeom>
              <a:avLst/>
              <a:gdLst>
                <a:gd name="T0" fmla="*/ 1 w 3"/>
                <a:gd name="T1" fmla="*/ 196 h 196"/>
                <a:gd name="T2" fmla="*/ 0 w 3"/>
                <a:gd name="T3" fmla="*/ 194 h 196"/>
                <a:gd name="T4" fmla="*/ 0 w 3"/>
                <a:gd name="T5" fmla="*/ 2 h 196"/>
                <a:gd name="T6" fmla="*/ 1 w 3"/>
                <a:gd name="T7" fmla="*/ 0 h 196"/>
                <a:gd name="T8" fmla="*/ 3 w 3"/>
                <a:gd name="T9" fmla="*/ 2 h 196"/>
                <a:gd name="T10" fmla="*/ 3 w 3"/>
                <a:gd name="T11" fmla="*/ 194 h 196"/>
                <a:gd name="T12" fmla="*/ 1 w 3"/>
                <a:gd name="T13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96">
                  <a:moveTo>
                    <a:pt x="1" y="196"/>
                  </a:moveTo>
                  <a:cubicBezTo>
                    <a:pt x="1" y="196"/>
                    <a:pt x="0" y="195"/>
                    <a:pt x="0" y="19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3" y="195"/>
                    <a:pt x="2" y="196"/>
                    <a:pt x="1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2610" y="1856"/>
              <a:ext cx="346" cy="7"/>
            </a:xfrm>
            <a:custGeom>
              <a:avLst/>
              <a:gdLst>
                <a:gd name="T0" fmla="*/ 145 w 146"/>
                <a:gd name="T1" fmla="*/ 3 h 3"/>
                <a:gd name="T2" fmla="*/ 132 w 146"/>
                <a:gd name="T3" fmla="*/ 3 h 3"/>
                <a:gd name="T4" fmla="*/ 131 w 146"/>
                <a:gd name="T5" fmla="*/ 1 h 3"/>
                <a:gd name="T6" fmla="*/ 132 w 146"/>
                <a:gd name="T7" fmla="*/ 0 h 3"/>
                <a:gd name="T8" fmla="*/ 145 w 146"/>
                <a:gd name="T9" fmla="*/ 0 h 3"/>
                <a:gd name="T10" fmla="*/ 146 w 146"/>
                <a:gd name="T11" fmla="*/ 1 h 3"/>
                <a:gd name="T12" fmla="*/ 145 w 146"/>
                <a:gd name="T13" fmla="*/ 3 h 3"/>
                <a:gd name="T14" fmla="*/ 119 w 146"/>
                <a:gd name="T15" fmla="*/ 3 h 3"/>
                <a:gd name="T16" fmla="*/ 106 w 146"/>
                <a:gd name="T17" fmla="*/ 3 h 3"/>
                <a:gd name="T18" fmla="*/ 105 w 146"/>
                <a:gd name="T19" fmla="*/ 1 h 3"/>
                <a:gd name="T20" fmla="*/ 106 w 146"/>
                <a:gd name="T21" fmla="*/ 0 h 3"/>
                <a:gd name="T22" fmla="*/ 119 w 146"/>
                <a:gd name="T23" fmla="*/ 0 h 3"/>
                <a:gd name="T24" fmla="*/ 120 w 146"/>
                <a:gd name="T25" fmla="*/ 1 h 3"/>
                <a:gd name="T26" fmla="*/ 119 w 146"/>
                <a:gd name="T27" fmla="*/ 3 h 3"/>
                <a:gd name="T28" fmla="*/ 93 w 146"/>
                <a:gd name="T29" fmla="*/ 3 h 3"/>
                <a:gd name="T30" fmla="*/ 80 w 146"/>
                <a:gd name="T31" fmla="*/ 3 h 3"/>
                <a:gd name="T32" fmla="*/ 79 w 146"/>
                <a:gd name="T33" fmla="*/ 1 h 3"/>
                <a:gd name="T34" fmla="*/ 80 w 146"/>
                <a:gd name="T35" fmla="*/ 0 h 3"/>
                <a:gd name="T36" fmla="*/ 93 w 146"/>
                <a:gd name="T37" fmla="*/ 0 h 3"/>
                <a:gd name="T38" fmla="*/ 94 w 146"/>
                <a:gd name="T39" fmla="*/ 1 h 3"/>
                <a:gd name="T40" fmla="*/ 93 w 146"/>
                <a:gd name="T41" fmla="*/ 3 h 3"/>
                <a:gd name="T42" fmla="*/ 67 w 146"/>
                <a:gd name="T43" fmla="*/ 3 h 3"/>
                <a:gd name="T44" fmla="*/ 54 w 146"/>
                <a:gd name="T45" fmla="*/ 3 h 3"/>
                <a:gd name="T46" fmla="*/ 52 w 146"/>
                <a:gd name="T47" fmla="*/ 1 h 3"/>
                <a:gd name="T48" fmla="*/ 54 w 146"/>
                <a:gd name="T49" fmla="*/ 0 h 3"/>
                <a:gd name="T50" fmla="*/ 67 w 146"/>
                <a:gd name="T51" fmla="*/ 0 h 3"/>
                <a:gd name="T52" fmla="*/ 68 w 146"/>
                <a:gd name="T53" fmla="*/ 1 h 3"/>
                <a:gd name="T54" fmla="*/ 67 w 146"/>
                <a:gd name="T55" fmla="*/ 3 h 3"/>
                <a:gd name="T56" fmla="*/ 41 w 146"/>
                <a:gd name="T57" fmla="*/ 3 h 3"/>
                <a:gd name="T58" fmla="*/ 28 w 146"/>
                <a:gd name="T59" fmla="*/ 3 h 3"/>
                <a:gd name="T60" fmla="*/ 26 w 146"/>
                <a:gd name="T61" fmla="*/ 1 h 3"/>
                <a:gd name="T62" fmla="*/ 28 w 146"/>
                <a:gd name="T63" fmla="*/ 0 h 3"/>
                <a:gd name="T64" fmla="*/ 41 w 146"/>
                <a:gd name="T65" fmla="*/ 0 h 3"/>
                <a:gd name="T66" fmla="*/ 42 w 146"/>
                <a:gd name="T67" fmla="*/ 1 h 3"/>
                <a:gd name="T68" fmla="*/ 41 w 146"/>
                <a:gd name="T69" fmla="*/ 3 h 3"/>
                <a:gd name="T70" fmla="*/ 15 w 146"/>
                <a:gd name="T71" fmla="*/ 3 h 3"/>
                <a:gd name="T72" fmla="*/ 2 w 146"/>
                <a:gd name="T73" fmla="*/ 3 h 3"/>
                <a:gd name="T74" fmla="*/ 0 w 146"/>
                <a:gd name="T75" fmla="*/ 1 h 3"/>
                <a:gd name="T76" fmla="*/ 2 w 146"/>
                <a:gd name="T77" fmla="*/ 0 h 3"/>
                <a:gd name="T78" fmla="*/ 15 w 146"/>
                <a:gd name="T79" fmla="*/ 0 h 3"/>
                <a:gd name="T80" fmla="*/ 16 w 146"/>
                <a:gd name="T81" fmla="*/ 1 h 3"/>
                <a:gd name="T82" fmla="*/ 15 w 146"/>
                <a:gd name="T8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3">
                  <a:moveTo>
                    <a:pt x="145" y="3"/>
                  </a:moveTo>
                  <a:cubicBezTo>
                    <a:pt x="132" y="3"/>
                    <a:pt x="132" y="3"/>
                    <a:pt x="132" y="3"/>
                  </a:cubicBezTo>
                  <a:cubicBezTo>
                    <a:pt x="131" y="3"/>
                    <a:pt x="131" y="2"/>
                    <a:pt x="131" y="1"/>
                  </a:cubicBezTo>
                  <a:cubicBezTo>
                    <a:pt x="131" y="1"/>
                    <a:pt x="131" y="0"/>
                    <a:pt x="13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6" y="1"/>
                    <a:pt x="146" y="1"/>
                  </a:cubicBezTo>
                  <a:cubicBezTo>
                    <a:pt x="146" y="2"/>
                    <a:pt x="146" y="3"/>
                    <a:pt x="145" y="3"/>
                  </a:cubicBezTo>
                  <a:close/>
                  <a:moveTo>
                    <a:pt x="119" y="3"/>
                  </a:move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5" y="2"/>
                    <a:pt x="105" y="1"/>
                  </a:cubicBezTo>
                  <a:cubicBezTo>
                    <a:pt x="105" y="1"/>
                    <a:pt x="105" y="0"/>
                    <a:pt x="106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0" y="0"/>
                    <a:pt x="120" y="1"/>
                    <a:pt x="120" y="1"/>
                  </a:cubicBezTo>
                  <a:cubicBezTo>
                    <a:pt x="120" y="2"/>
                    <a:pt x="120" y="3"/>
                    <a:pt x="119" y="3"/>
                  </a:cubicBezTo>
                  <a:close/>
                  <a:moveTo>
                    <a:pt x="93" y="3"/>
                  </a:move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9" y="2"/>
                    <a:pt x="79" y="1"/>
                  </a:cubicBezTo>
                  <a:cubicBezTo>
                    <a:pt x="79" y="1"/>
                    <a:pt x="79" y="0"/>
                    <a:pt x="8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0"/>
                    <a:pt x="94" y="1"/>
                    <a:pt x="94" y="1"/>
                  </a:cubicBezTo>
                  <a:cubicBezTo>
                    <a:pt x="94" y="2"/>
                    <a:pt x="94" y="3"/>
                    <a:pt x="93" y="3"/>
                  </a:cubicBezTo>
                  <a:close/>
                  <a:moveTo>
                    <a:pt x="67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2" y="2"/>
                    <a:pt x="52" y="1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2"/>
                    <a:pt x="68" y="3"/>
                    <a:pt x="67" y="3"/>
                  </a:cubicBezTo>
                  <a:close/>
                  <a:moveTo>
                    <a:pt x="41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6" y="2"/>
                    <a:pt x="26" y="1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2" y="1"/>
                    <a:pt x="42" y="1"/>
                  </a:cubicBezTo>
                  <a:cubicBezTo>
                    <a:pt x="42" y="2"/>
                    <a:pt x="41" y="3"/>
                    <a:pt x="41" y="3"/>
                  </a:cubicBezTo>
                  <a:close/>
                  <a:moveTo>
                    <a:pt x="1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1"/>
                    <a:pt x="16" y="1"/>
                  </a:cubicBezTo>
                  <a:cubicBezTo>
                    <a:pt x="16" y="2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2129" y="1856"/>
              <a:ext cx="334" cy="7"/>
            </a:xfrm>
            <a:custGeom>
              <a:avLst/>
              <a:gdLst>
                <a:gd name="T0" fmla="*/ 140 w 141"/>
                <a:gd name="T1" fmla="*/ 3 h 3"/>
                <a:gd name="T2" fmla="*/ 2 w 141"/>
                <a:gd name="T3" fmla="*/ 3 h 3"/>
                <a:gd name="T4" fmla="*/ 0 w 141"/>
                <a:gd name="T5" fmla="*/ 1 h 3"/>
                <a:gd name="T6" fmla="*/ 2 w 141"/>
                <a:gd name="T7" fmla="*/ 0 h 3"/>
                <a:gd name="T8" fmla="*/ 140 w 141"/>
                <a:gd name="T9" fmla="*/ 0 h 3"/>
                <a:gd name="T10" fmla="*/ 141 w 141"/>
                <a:gd name="T11" fmla="*/ 1 h 3"/>
                <a:gd name="T12" fmla="*/ 140 w 14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3">
                  <a:moveTo>
                    <a:pt x="140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1" y="1"/>
                    <a:pt x="141" y="1"/>
                  </a:cubicBezTo>
                  <a:cubicBezTo>
                    <a:pt x="141" y="2"/>
                    <a:pt x="140" y="3"/>
                    <a:pt x="14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7"/>
            <p:cNvSpPr>
              <a:spLocks noEditPoints="1"/>
            </p:cNvSpPr>
            <p:nvPr userDrawn="1"/>
          </p:nvSpPr>
          <p:spPr bwMode="auto">
            <a:xfrm>
              <a:off x="1959" y="1166"/>
              <a:ext cx="152" cy="15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2 h 64"/>
                <a:gd name="T12" fmla="*/ 3 w 64"/>
                <a:gd name="T13" fmla="*/ 32 h 64"/>
                <a:gd name="T14" fmla="*/ 32 w 64"/>
                <a:gd name="T15" fmla="*/ 61 h 64"/>
                <a:gd name="T16" fmla="*/ 62 w 64"/>
                <a:gd name="T17" fmla="*/ 32 h 64"/>
                <a:gd name="T18" fmla="*/ 32 w 64"/>
                <a:gd name="T1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5" y="64"/>
                    <a:pt x="0" y="49"/>
                    <a:pt x="0" y="32"/>
                  </a:cubicBezTo>
                  <a:cubicBezTo>
                    <a:pt x="0" y="14"/>
                    <a:pt x="15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49"/>
                    <a:pt x="50" y="64"/>
                    <a:pt x="32" y="64"/>
                  </a:cubicBezTo>
                  <a:close/>
                  <a:moveTo>
                    <a:pt x="32" y="2"/>
                  </a:moveTo>
                  <a:cubicBezTo>
                    <a:pt x="16" y="2"/>
                    <a:pt x="3" y="15"/>
                    <a:pt x="3" y="32"/>
                  </a:cubicBezTo>
                  <a:cubicBezTo>
                    <a:pt x="3" y="48"/>
                    <a:pt x="16" y="61"/>
                    <a:pt x="32" y="61"/>
                  </a:cubicBezTo>
                  <a:cubicBezTo>
                    <a:pt x="49" y="61"/>
                    <a:pt x="62" y="48"/>
                    <a:pt x="62" y="32"/>
                  </a:cubicBezTo>
                  <a:cubicBezTo>
                    <a:pt x="62" y="15"/>
                    <a:pt x="49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2437" y="2381"/>
              <a:ext cx="197" cy="195"/>
            </a:xfrm>
            <a:custGeom>
              <a:avLst/>
              <a:gdLst>
                <a:gd name="T0" fmla="*/ 97 w 197"/>
                <a:gd name="T1" fmla="*/ 195 h 195"/>
                <a:gd name="T2" fmla="*/ 0 w 197"/>
                <a:gd name="T3" fmla="*/ 98 h 195"/>
                <a:gd name="T4" fmla="*/ 97 w 197"/>
                <a:gd name="T5" fmla="*/ 0 h 195"/>
                <a:gd name="T6" fmla="*/ 197 w 197"/>
                <a:gd name="T7" fmla="*/ 98 h 195"/>
                <a:gd name="T8" fmla="*/ 97 w 197"/>
                <a:gd name="T9" fmla="*/ 195 h 195"/>
                <a:gd name="T10" fmla="*/ 10 w 197"/>
                <a:gd name="T11" fmla="*/ 98 h 195"/>
                <a:gd name="T12" fmla="*/ 97 w 197"/>
                <a:gd name="T13" fmla="*/ 185 h 195"/>
                <a:gd name="T14" fmla="*/ 187 w 197"/>
                <a:gd name="T15" fmla="*/ 98 h 195"/>
                <a:gd name="T16" fmla="*/ 97 w 197"/>
                <a:gd name="T17" fmla="*/ 8 h 195"/>
                <a:gd name="T18" fmla="*/ 10 w 197"/>
                <a:gd name="T19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195">
                  <a:moveTo>
                    <a:pt x="97" y="195"/>
                  </a:moveTo>
                  <a:lnTo>
                    <a:pt x="0" y="98"/>
                  </a:lnTo>
                  <a:lnTo>
                    <a:pt x="97" y="0"/>
                  </a:lnTo>
                  <a:lnTo>
                    <a:pt x="197" y="98"/>
                  </a:lnTo>
                  <a:lnTo>
                    <a:pt x="97" y="195"/>
                  </a:lnTo>
                  <a:close/>
                  <a:moveTo>
                    <a:pt x="10" y="98"/>
                  </a:moveTo>
                  <a:lnTo>
                    <a:pt x="97" y="185"/>
                  </a:lnTo>
                  <a:lnTo>
                    <a:pt x="187" y="98"/>
                  </a:lnTo>
                  <a:lnTo>
                    <a:pt x="97" y="8"/>
                  </a:lnTo>
                  <a:lnTo>
                    <a:pt x="1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9"/>
            <p:cNvSpPr>
              <a:spLocks noEditPoints="1"/>
            </p:cNvSpPr>
            <p:nvPr userDrawn="1"/>
          </p:nvSpPr>
          <p:spPr bwMode="auto">
            <a:xfrm>
              <a:off x="3453" y="2988"/>
              <a:ext cx="197" cy="194"/>
            </a:xfrm>
            <a:custGeom>
              <a:avLst/>
              <a:gdLst>
                <a:gd name="T0" fmla="*/ 100 w 197"/>
                <a:gd name="T1" fmla="*/ 194 h 194"/>
                <a:gd name="T2" fmla="*/ 0 w 197"/>
                <a:gd name="T3" fmla="*/ 97 h 194"/>
                <a:gd name="T4" fmla="*/ 100 w 197"/>
                <a:gd name="T5" fmla="*/ 0 h 194"/>
                <a:gd name="T6" fmla="*/ 197 w 197"/>
                <a:gd name="T7" fmla="*/ 97 h 194"/>
                <a:gd name="T8" fmla="*/ 100 w 197"/>
                <a:gd name="T9" fmla="*/ 194 h 194"/>
                <a:gd name="T10" fmla="*/ 10 w 197"/>
                <a:gd name="T11" fmla="*/ 97 h 194"/>
                <a:gd name="T12" fmla="*/ 100 w 197"/>
                <a:gd name="T13" fmla="*/ 187 h 194"/>
                <a:gd name="T14" fmla="*/ 187 w 197"/>
                <a:gd name="T15" fmla="*/ 97 h 194"/>
                <a:gd name="T16" fmla="*/ 100 w 197"/>
                <a:gd name="T17" fmla="*/ 10 h 194"/>
                <a:gd name="T18" fmla="*/ 10 w 197"/>
                <a:gd name="T19" fmla="*/ 9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194">
                  <a:moveTo>
                    <a:pt x="100" y="194"/>
                  </a:moveTo>
                  <a:lnTo>
                    <a:pt x="0" y="97"/>
                  </a:lnTo>
                  <a:lnTo>
                    <a:pt x="100" y="0"/>
                  </a:lnTo>
                  <a:lnTo>
                    <a:pt x="197" y="97"/>
                  </a:lnTo>
                  <a:lnTo>
                    <a:pt x="100" y="194"/>
                  </a:lnTo>
                  <a:close/>
                  <a:moveTo>
                    <a:pt x="10" y="97"/>
                  </a:moveTo>
                  <a:lnTo>
                    <a:pt x="100" y="187"/>
                  </a:lnTo>
                  <a:lnTo>
                    <a:pt x="187" y="97"/>
                  </a:lnTo>
                  <a:lnTo>
                    <a:pt x="100" y="10"/>
                  </a:lnTo>
                  <a:lnTo>
                    <a:pt x="10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3477" y="2400"/>
              <a:ext cx="151" cy="15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3 h 64"/>
                <a:gd name="T12" fmla="*/ 2 w 64"/>
                <a:gd name="T13" fmla="*/ 32 h 64"/>
                <a:gd name="T14" fmla="*/ 32 w 64"/>
                <a:gd name="T15" fmla="*/ 61 h 64"/>
                <a:gd name="T16" fmla="*/ 61 w 64"/>
                <a:gd name="T17" fmla="*/ 32 h 64"/>
                <a:gd name="T18" fmla="*/ 32 w 64"/>
                <a:gd name="T1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ubicBezTo>
                    <a:pt x="64" y="50"/>
                    <a:pt x="49" y="64"/>
                    <a:pt x="32" y="64"/>
                  </a:cubicBezTo>
                  <a:close/>
                  <a:moveTo>
                    <a:pt x="32" y="3"/>
                  </a:moveTo>
                  <a:cubicBezTo>
                    <a:pt x="15" y="3"/>
                    <a:pt x="2" y="16"/>
                    <a:pt x="2" y="32"/>
                  </a:cubicBezTo>
                  <a:cubicBezTo>
                    <a:pt x="2" y="48"/>
                    <a:pt x="15" y="61"/>
                    <a:pt x="32" y="61"/>
                  </a:cubicBezTo>
                  <a:cubicBezTo>
                    <a:pt x="48" y="61"/>
                    <a:pt x="61" y="48"/>
                    <a:pt x="61" y="32"/>
                  </a:cubicBezTo>
                  <a:cubicBezTo>
                    <a:pt x="61" y="16"/>
                    <a:pt x="48" y="3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1"/>
            <p:cNvSpPr>
              <a:spLocks noEditPoints="1"/>
            </p:cNvSpPr>
            <p:nvPr userDrawn="1"/>
          </p:nvSpPr>
          <p:spPr bwMode="auto">
            <a:xfrm>
              <a:off x="2459" y="1782"/>
              <a:ext cx="151" cy="15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3 h 64"/>
                <a:gd name="T12" fmla="*/ 3 w 64"/>
                <a:gd name="T13" fmla="*/ 32 h 64"/>
                <a:gd name="T14" fmla="*/ 32 w 64"/>
                <a:gd name="T15" fmla="*/ 62 h 64"/>
                <a:gd name="T16" fmla="*/ 62 w 64"/>
                <a:gd name="T17" fmla="*/ 32 h 64"/>
                <a:gd name="T18" fmla="*/ 32 w 64"/>
                <a:gd name="T1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5" y="64"/>
                    <a:pt x="0" y="50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3"/>
                  </a:moveTo>
                  <a:cubicBezTo>
                    <a:pt x="16" y="3"/>
                    <a:pt x="3" y="16"/>
                    <a:pt x="3" y="32"/>
                  </a:cubicBezTo>
                  <a:cubicBezTo>
                    <a:pt x="3" y="48"/>
                    <a:pt x="16" y="62"/>
                    <a:pt x="32" y="62"/>
                  </a:cubicBezTo>
                  <a:cubicBezTo>
                    <a:pt x="49" y="62"/>
                    <a:pt x="62" y="48"/>
                    <a:pt x="62" y="32"/>
                  </a:cubicBezTo>
                  <a:cubicBezTo>
                    <a:pt x="62" y="16"/>
                    <a:pt x="49" y="3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3981" y="1782"/>
              <a:ext cx="152" cy="15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3 h 64"/>
                <a:gd name="T12" fmla="*/ 3 w 64"/>
                <a:gd name="T13" fmla="*/ 32 h 64"/>
                <a:gd name="T14" fmla="*/ 32 w 64"/>
                <a:gd name="T15" fmla="*/ 62 h 64"/>
                <a:gd name="T16" fmla="*/ 62 w 64"/>
                <a:gd name="T17" fmla="*/ 32 h 64"/>
                <a:gd name="T18" fmla="*/ 32 w 64"/>
                <a:gd name="T1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3"/>
                  </a:moveTo>
                  <a:cubicBezTo>
                    <a:pt x="16" y="3"/>
                    <a:pt x="3" y="16"/>
                    <a:pt x="3" y="32"/>
                  </a:cubicBezTo>
                  <a:cubicBezTo>
                    <a:pt x="3" y="48"/>
                    <a:pt x="16" y="62"/>
                    <a:pt x="32" y="62"/>
                  </a:cubicBezTo>
                  <a:cubicBezTo>
                    <a:pt x="48" y="62"/>
                    <a:pt x="62" y="48"/>
                    <a:pt x="62" y="32"/>
                  </a:cubicBezTo>
                  <a:cubicBezTo>
                    <a:pt x="62" y="16"/>
                    <a:pt x="48" y="3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3"/>
            <p:cNvSpPr>
              <a:spLocks noEditPoints="1"/>
            </p:cNvSpPr>
            <p:nvPr userDrawn="1"/>
          </p:nvSpPr>
          <p:spPr bwMode="auto">
            <a:xfrm>
              <a:off x="1959" y="2400"/>
              <a:ext cx="152" cy="15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3 h 64"/>
                <a:gd name="T12" fmla="*/ 3 w 64"/>
                <a:gd name="T13" fmla="*/ 32 h 64"/>
                <a:gd name="T14" fmla="*/ 32 w 64"/>
                <a:gd name="T15" fmla="*/ 62 h 64"/>
                <a:gd name="T16" fmla="*/ 62 w 64"/>
                <a:gd name="T17" fmla="*/ 32 h 64"/>
                <a:gd name="T18" fmla="*/ 32 w 64"/>
                <a:gd name="T1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5" y="64"/>
                    <a:pt x="0" y="50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3"/>
                  </a:moveTo>
                  <a:cubicBezTo>
                    <a:pt x="16" y="3"/>
                    <a:pt x="3" y="16"/>
                    <a:pt x="3" y="32"/>
                  </a:cubicBezTo>
                  <a:cubicBezTo>
                    <a:pt x="3" y="49"/>
                    <a:pt x="16" y="62"/>
                    <a:pt x="32" y="62"/>
                  </a:cubicBezTo>
                  <a:cubicBezTo>
                    <a:pt x="49" y="62"/>
                    <a:pt x="62" y="49"/>
                    <a:pt x="62" y="32"/>
                  </a:cubicBezTo>
                  <a:cubicBezTo>
                    <a:pt x="62" y="16"/>
                    <a:pt x="49" y="3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4"/>
            <p:cNvSpPr>
              <a:spLocks noEditPoints="1"/>
            </p:cNvSpPr>
            <p:nvPr userDrawn="1"/>
          </p:nvSpPr>
          <p:spPr bwMode="auto">
            <a:xfrm>
              <a:off x="2970" y="2398"/>
              <a:ext cx="152" cy="15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3 h 64"/>
                <a:gd name="T12" fmla="*/ 3 w 64"/>
                <a:gd name="T13" fmla="*/ 32 h 64"/>
                <a:gd name="T14" fmla="*/ 32 w 64"/>
                <a:gd name="T15" fmla="*/ 62 h 64"/>
                <a:gd name="T16" fmla="*/ 62 w 64"/>
                <a:gd name="T17" fmla="*/ 32 h 64"/>
                <a:gd name="T18" fmla="*/ 32 w 64"/>
                <a:gd name="T1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3"/>
                  </a:moveTo>
                  <a:cubicBezTo>
                    <a:pt x="16" y="3"/>
                    <a:pt x="3" y="16"/>
                    <a:pt x="3" y="32"/>
                  </a:cubicBezTo>
                  <a:cubicBezTo>
                    <a:pt x="3" y="48"/>
                    <a:pt x="16" y="62"/>
                    <a:pt x="32" y="62"/>
                  </a:cubicBezTo>
                  <a:cubicBezTo>
                    <a:pt x="48" y="62"/>
                    <a:pt x="62" y="48"/>
                    <a:pt x="62" y="32"/>
                  </a:cubicBezTo>
                  <a:cubicBezTo>
                    <a:pt x="62" y="16"/>
                    <a:pt x="48" y="3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2970" y="3014"/>
              <a:ext cx="152" cy="15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2 h 64"/>
                <a:gd name="T12" fmla="*/ 3 w 64"/>
                <a:gd name="T13" fmla="*/ 32 h 64"/>
                <a:gd name="T14" fmla="*/ 32 w 64"/>
                <a:gd name="T15" fmla="*/ 61 h 64"/>
                <a:gd name="T16" fmla="*/ 62 w 64"/>
                <a:gd name="T17" fmla="*/ 32 h 64"/>
                <a:gd name="T18" fmla="*/ 32 w 64"/>
                <a:gd name="T1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2"/>
                  </a:moveTo>
                  <a:cubicBezTo>
                    <a:pt x="16" y="2"/>
                    <a:pt x="3" y="16"/>
                    <a:pt x="3" y="32"/>
                  </a:cubicBezTo>
                  <a:cubicBezTo>
                    <a:pt x="3" y="48"/>
                    <a:pt x="16" y="61"/>
                    <a:pt x="32" y="61"/>
                  </a:cubicBezTo>
                  <a:cubicBezTo>
                    <a:pt x="48" y="61"/>
                    <a:pt x="62" y="48"/>
                    <a:pt x="62" y="32"/>
                  </a:cubicBezTo>
                  <a:cubicBezTo>
                    <a:pt x="62" y="16"/>
                    <a:pt x="48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6"/>
            <p:cNvSpPr>
              <a:spLocks noEditPoints="1"/>
            </p:cNvSpPr>
            <p:nvPr userDrawn="1"/>
          </p:nvSpPr>
          <p:spPr bwMode="auto">
            <a:xfrm>
              <a:off x="2970" y="1166"/>
              <a:ext cx="152" cy="15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2 h 64"/>
                <a:gd name="T12" fmla="*/ 3 w 64"/>
                <a:gd name="T13" fmla="*/ 32 h 64"/>
                <a:gd name="T14" fmla="*/ 32 w 64"/>
                <a:gd name="T15" fmla="*/ 61 h 64"/>
                <a:gd name="T16" fmla="*/ 62 w 64"/>
                <a:gd name="T17" fmla="*/ 32 h 64"/>
                <a:gd name="T18" fmla="*/ 32 w 64"/>
                <a:gd name="T1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49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49"/>
                    <a:pt x="50" y="64"/>
                    <a:pt x="32" y="64"/>
                  </a:cubicBezTo>
                  <a:close/>
                  <a:moveTo>
                    <a:pt x="32" y="2"/>
                  </a:moveTo>
                  <a:cubicBezTo>
                    <a:pt x="16" y="2"/>
                    <a:pt x="3" y="15"/>
                    <a:pt x="3" y="32"/>
                  </a:cubicBezTo>
                  <a:cubicBezTo>
                    <a:pt x="3" y="48"/>
                    <a:pt x="16" y="61"/>
                    <a:pt x="32" y="61"/>
                  </a:cubicBezTo>
                  <a:cubicBezTo>
                    <a:pt x="48" y="61"/>
                    <a:pt x="62" y="48"/>
                    <a:pt x="62" y="32"/>
                  </a:cubicBezTo>
                  <a:cubicBezTo>
                    <a:pt x="62" y="15"/>
                    <a:pt x="48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2949" y="1761"/>
              <a:ext cx="194" cy="196"/>
            </a:xfrm>
            <a:custGeom>
              <a:avLst/>
              <a:gdLst>
                <a:gd name="T0" fmla="*/ 97 w 194"/>
                <a:gd name="T1" fmla="*/ 196 h 196"/>
                <a:gd name="T2" fmla="*/ 0 w 194"/>
                <a:gd name="T3" fmla="*/ 97 h 196"/>
                <a:gd name="T4" fmla="*/ 97 w 194"/>
                <a:gd name="T5" fmla="*/ 0 h 196"/>
                <a:gd name="T6" fmla="*/ 194 w 194"/>
                <a:gd name="T7" fmla="*/ 97 h 196"/>
                <a:gd name="T8" fmla="*/ 97 w 194"/>
                <a:gd name="T9" fmla="*/ 196 h 196"/>
                <a:gd name="T10" fmla="*/ 9 w 194"/>
                <a:gd name="T11" fmla="*/ 97 h 196"/>
                <a:gd name="T12" fmla="*/ 97 w 194"/>
                <a:gd name="T13" fmla="*/ 187 h 196"/>
                <a:gd name="T14" fmla="*/ 187 w 194"/>
                <a:gd name="T15" fmla="*/ 97 h 196"/>
                <a:gd name="T16" fmla="*/ 97 w 194"/>
                <a:gd name="T17" fmla="*/ 9 h 196"/>
                <a:gd name="T18" fmla="*/ 9 w 194"/>
                <a:gd name="T19" fmla="*/ 9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96">
                  <a:moveTo>
                    <a:pt x="97" y="196"/>
                  </a:moveTo>
                  <a:lnTo>
                    <a:pt x="0" y="97"/>
                  </a:lnTo>
                  <a:lnTo>
                    <a:pt x="97" y="0"/>
                  </a:lnTo>
                  <a:lnTo>
                    <a:pt x="194" y="97"/>
                  </a:lnTo>
                  <a:lnTo>
                    <a:pt x="97" y="196"/>
                  </a:lnTo>
                  <a:close/>
                  <a:moveTo>
                    <a:pt x="9" y="97"/>
                  </a:moveTo>
                  <a:lnTo>
                    <a:pt x="97" y="187"/>
                  </a:lnTo>
                  <a:lnTo>
                    <a:pt x="187" y="97"/>
                  </a:lnTo>
                  <a:lnTo>
                    <a:pt x="97" y="9"/>
                  </a:lnTo>
                  <a:lnTo>
                    <a:pt x="9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3960" y="1142"/>
              <a:ext cx="194" cy="197"/>
            </a:xfrm>
            <a:custGeom>
              <a:avLst/>
              <a:gdLst>
                <a:gd name="T0" fmla="*/ 97 w 194"/>
                <a:gd name="T1" fmla="*/ 197 h 197"/>
                <a:gd name="T2" fmla="*/ 0 w 194"/>
                <a:gd name="T3" fmla="*/ 100 h 197"/>
                <a:gd name="T4" fmla="*/ 97 w 194"/>
                <a:gd name="T5" fmla="*/ 0 h 197"/>
                <a:gd name="T6" fmla="*/ 194 w 194"/>
                <a:gd name="T7" fmla="*/ 100 h 197"/>
                <a:gd name="T8" fmla="*/ 97 w 194"/>
                <a:gd name="T9" fmla="*/ 197 h 197"/>
                <a:gd name="T10" fmla="*/ 9 w 194"/>
                <a:gd name="T11" fmla="*/ 100 h 197"/>
                <a:gd name="T12" fmla="*/ 97 w 194"/>
                <a:gd name="T13" fmla="*/ 188 h 197"/>
                <a:gd name="T14" fmla="*/ 187 w 194"/>
                <a:gd name="T15" fmla="*/ 100 h 197"/>
                <a:gd name="T16" fmla="*/ 97 w 194"/>
                <a:gd name="T17" fmla="*/ 10 h 197"/>
                <a:gd name="T18" fmla="*/ 9 w 194"/>
                <a:gd name="T19" fmla="*/ 10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97">
                  <a:moveTo>
                    <a:pt x="97" y="197"/>
                  </a:moveTo>
                  <a:lnTo>
                    <a:pt x="0" y="100"/>
                  </a:lnTo>
                  <a:lnTo>
                    <a:pt x="97" y="0"/>
                  </a:lnTo>
                  <a:lnTo>
                    <a:pt x="194" y="100"/>
                  </a:lnTo>
                  <a:lnTo>
                    <a:pt x="97" y="197"/>
                  </a:lnTo>
                  <a:close/>
                  <a:moveTo>
                    <a:pt x="9" y="100"/>
                  </a:moveTo>
                  <a:lnTo>
                    <a:pt x="97" y="188"/>
                  </a:lnTo>
                  <a:lnTo>
                    <a:pt x="187" y="100"/>
                  </a:lnTo>
                  <a:lnTo>
                    <a:pt x="97" y="10"/>
                  </a:lnTo>
                  <a:lnTo>
                    <a:pt x="9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9"/>
            <p:cNvSpPr>
              <a:spLocks noEditPoints="1"/>
            </p:cNvSpPr>
            <p:nvPr userDrawn="1"/>
          </p:nvSpPr>
          <p:spPr bwMode="auto">
            <a:xfrm>
              <a:off x="3960" y="2381"/>
              <a:ext cx="194" cy="195"/>
            </a:xfrm>
            <a:custGeom>
              <a:avLst/>
              <a:gdLst>
                <a:gd name="T0" fmla="*/ 97 w 194"/>
                <a:gd name="T1" fmla="*/ 195 h 195"/>
                <a:gd name="T2" fmla="*/ 0 w 194"/>
                <a:gd name="T3" fmla="*/ 98 h 195"/>
                <a:gd name="T4" fmla="*/ 97 w 194"/>
                <a:gd name="T5" fmla="*/ 0 h 195"/>
                <a:gd name="T6" fmla="*/ 194 w 194"/>
                <a:gd name="T7" fmla="*/ 98 h 195"/>
                <a:gd name="T8" fmla="*/ 97 w 194"/>
                <a:gd name="T9" fmla="*/ 195 h 195"/>
                <a:gd name="T10" fmla="*/ 9 w 194"/>
                <a:gd name="T11" fmla="*/ 98 h 195"/>
                <a:gd name="T12" fmla="*/ 97 w 194"/>
                <a:gd name="T13" fmla="*/ 188 h 195"/>
                <a:gd name="T14" fmla="*/ 187 w 194"/>
                <a:gd name="T15" fmla="*/ 98 h 195"/>
                <a:gd name="T16" fmla="*/ 97 w 194"/>
                <a:gd name="T17" fmla="*/ 10 h 195"/>
                <a:gd name="T18" fmla="*/ 9 w 194"/>
                <a:gd name="T19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95">
                  <a:moveTo>
                    <a:pt x="97" y="195"/>
                  </a:moveTo>
                  <a:lnTo>
                    <a:pt x="0" y="98"/>
                  </a:lnTo>
                  <a:lnTo>
                    <a:pt x="97" y="0"/>
                  </a:lnTo>
                  <a:lnTo>
                    <a:pt x="194" y="98"/>
                  </a:lnTo>
                  <a:lnTo>
                    <a:pt x="97" y="195"/>
                  </a:lnTo>
                  <a:close/>
                  <a:moveTo>
                    <a:pt x="9" y="98"/>
                  </a:moveTo>
                  <a:lnTo>
                    <a:pt x="97" y="188"/>
                  </a:lnTo>
                  <a:lnTo>
                    <a:pt x="187" y="98"/>
                  </a:lnTo>
                  <a:lnTo>
                    <a:pt x="97" y="10"/>
                  </a:lnTo>
                  <a:lnTo>
                    <a:pt x="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0"/>
            <p:cNvSpPr>
              <a:spLocks noEditPoints="1"/>
            </p:cNvSpPr>
            <p:nvPr userDrawn="1"/>
          </p:nvSpPr>
          <p:spPr bwMode="auto">
            <a:xfrm>
              <a:off x="1938" y="1761"/>
              <a:ext cx="196" cy="196"/>
            </a:xfrm>
            <a:custGeom>
              <a:avLst/>
              <a:gdLst>
                <a:gd name="T0" fmla="*/ 97 w 196"/>
                <a:gd name="T1" fmla="*/ 196 h 196"/>
                <a:gd name="T2" fmla="*/ 0 w 196"/>
                <a:gd name="T3" fmla="*/ 97 h 196"/>
                <a:gd name="T4" fmla="*/ 97 w 196"/>
                <a:gd name="T5" fmla="*/ 0 h 196"/>
                <a:gd name="T6" fmla="*/ 196 w 196"/>
                <a:gd name="T7" fmla="*/ 97 h 196"/>
                <a:gd name="T8" fmla="*/ 97 w 196"/>
                <a:gd name="T9" fmla="*/ 196 h 196"/>
                <a:gd name="T10" fmla="*/ 9 w 196"/>
                <a:gd name="T11" fmla="*/ 97 h 196"/>
                <a:gd name="T12" fmla="*/ 97 w 196"/>
                <a:gd name="T13" fmla="*/ 187 h 196"/>
                <a:gd name="T14" fmla="*/ 187 w 196"/>
                <a:gd name="T15" fmla="*/ 97 h 196"/>
                <a:gd name="T16" fmla="*/ 97 w 196"/>
                <a:gd name="T17" fmla="*/ 9 h 196"/>
                <a:gd name="T18" fmla="*/ 9 w 196"/>
                <a:gd name="T19" fmla="*/ 9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7" y="196"/>
                  </a:moveTo>
                  <a:lnTo>
                    <a:pt x="0" y="97"/>
                  </a:lnTo>
                  <a:lnTo>
                    <a:pt x="97" y="0"/>
                  </a:lnTo>
                  <a:lnTo>
                    <a:pt x="196" y="97"/>
                  </a:lnTo>
                  <a:lnTo>
                    <a:pt x="97" y="196"/>
                  </a:lnTo>
                  <a:close/>
                  <a:moveTo>
                    <a:pt x="9" y="97"/>
                  </a:moveTo>
                  <a:lnTo>
                    <a:pt x="97" y="187"/>
                  </a:lnTo>
                  <a:lnTo>
                    <a:pt x="187" y="97"/>
                  </a:lnTo>
                  <a:lnTo>
                    <a:pt x="97" y="9"/>
                  </a:lnTo>
                  <a:lnTo>
                    <a:pt x="9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2032" y="1311"/>
              <a:ext cx="7" cy="345"/>
            </a:xfrm>
            <a:custGeom>
              <a:avLst/>
              <a:gdLst>
                <a:gd name="T0" fmla="*/ 1 w 3"/>
                <a:gd name="T1" fmla="*/ 146 h 146"/>
                <a:gd name="T2" fmla="*/ 0 w 3"/>
                <a:gd name="T3" fmla="*/ 145 h 146"/>
                <a:gd name="T4" fmla="*/ 0 w 3"/>
                <a:gd name="T5" fmla="*/ 132 h 146"/>
                <a:gd name="T6" fmla="*/ 1 w 3"/>
                <a:gd name="T7" fmla="*/ 130 h 146"/>
                <a:gd name="T8" fmla="*/ 3 w 3"/>
                <a:gd name="T9" fmla="*/ 132 h 146"/>
                <a:gd name="T10" fmla="*/ 3 w 3"/>
                <a:gd name="T11" fmla="*/ 145 h 146"/>
                <a:gd name="T12" fmla="*/ 1 w 3"/>
                <a:gd name="T13" fmla="*/ 146 h 146"/>
                <a:gd name="T14" fmla="*/ 1 w 3"/>
                <a:gd name="T15" fmla="*/ 120 h 146"/>
                <a:gd name="T16" fmla="*/ 0 w 3"/>
                <a:gd name="T17" fmla="*/ 119 h 146"/>
                <a:gd name="T18" fmla="*/ 0 w 3"/>
                <a:gd name="T19" fmla="*/ 106 h 146"/>
                <a:gd name="T20" fmla="*/ 1 w 3"/>
                <a:gd name="T21" fmla="*/ 104 h 146"/>
                <a:gd name="T22" fmla="*/ 3 w 3"/>
                <a:gd name="T23" fmla="*/ 106 h 146"/>
                <a:gd name="T24" fmla="*/ 3 w 3"/>
                <a:gd name="T25" fmla="*/ 119 h 146"/>
                <a:gd name="T26" fmla="*/ 1 w 3"/>
                <a:gd name="T27" fmla="*/ 120 h 146"/>
                <a:gd name="T28" fmla="*/ 1 w 3"/>
                <a:gd name="T29" fmla="*/ 94 h 146"/>
                <a:gd name="T30" fmla="*/ 0 w 3"/>
                <a:gd name="T31" fmla="*/ 93 h 146"/>
                <a:gd name="T32" fmla="*/ 0 w 3"/>
                <a:gd name="T33" fmla="*/ 80 h 146"/>
                <a:gd name="T34" fmla="*/ 1 w 3"/>
                <a:gd name="T35" fmla="*/ 78 h 146"/>
                <a:gd name="T36" fmla="*/ 3 w 3"/>
                <a:gd name="T37" fmla="*/ 80 h 146"/>
                <a:gd name="T38" fmla="*/ 3 w 3"/>
                <a:gd name="T39" fmla="*/ 93 h 146"/>
                <a:gd name="T40" fmla="*/ 1 w 3"/>
                <a:gd name="T41" fmla="*/ 94 h 146"/>
                <a:gd name="T42" fmla="*/ 1 w 3"/>
                <a:gd name="T43" fmla="*/ 68 h 146"/>
                <a:gd name="T44" fmla="*/ 0 w 3"/>
                <a:gd name="T45" fmla="*/ 67 h 146"/>
                <a:gd name="T46" fmla="*/ 0 w 3"/>
                <a:gd name="T47" fmla="*/ 54 h 146"/>
                <a:gd name="T48" fmla="*/ 1 w 3"/>
                <a:gd name="T49" fmla="*/ 52 h 146"/>
                <a:gd name="T50" fmla="*/ 3 w 3"/>
                <a:gd name="T51" fmla="*/ 54 h 146"/>
                <a:gd name="T52" fmla="*/ 3 w 3"/>
                <a:gd name="T53" fmla="*/ 67 h 146"/>
                <a:gd name="T54" fmla="*/ 1 w 3"/>
                <a:gd name="T55" fmla="*/ 68 h 146"/>
                <a:gd name="T56" fmla="*/ 1 w 3"/>
                <a:gd name="T57" fmla="*/ 42 h 146"/>
                <a:gd name="T58" fmla="*/ 0 w 3"/>
                <a:gd name="T59" fmla="*/ 41 h 146"/>
                <a:gd name="T60" fmla="*/ 0 w 3"/>
                <a:gd name="T61" fmla="*/ 28 h 146"/>
                <a:gd name="T62" fmla="*/ 1 w 3"/>
                <a:gd name="T63" fmla="*/ 26 h 146"/>
                <a:gd name="T64" fmla="*/ 3 w 3"/>
                <a:gd name="T65" fmla="*/ 28 h 146"/>
                <a:gd name="T66" fmla="*/ 3 w 3"/>
                <a:gd name="T67" fmla="*/ 41 h 146"/>
                <a:gd name="T68" fmla="*/ 1 w 3"/>
                <a:gd name="T69" fmla="*/ 42 h 146"/>
                <a:gd name="T70" fmla="*/ 1 w 3"/>
                <a:gd name="T71" fmla="*/ 16 h 146"/>
                <a:gd name="T72" fmla="*/ 0 w 3"/>
                <a:gd name="T73" fmla="*/ 14 h 146"/>
                <a:gd name="T74" fmla="*/ 0 w 3"/>
                <a:gd name="T75" fmla="*/ 1 h 146"/>
                <a:gd name="T76" fmla="*/ 1 w 3"/>
                <a:gd name="T77" fmla="*/ 0 h 146"/>
                <a:gd name="T78" fmla="*/ 3 w 3"/>
                <a:gd name="T79" fmla="*/ 1 h 146"/>
                <a:gd name="T80" fmla="*/ 3 w 3"/>
                <a:gd name="T81" fmla="*/ 14 h 146"/>
                <a:gd name="T82" fmla="*/ 1 w 3"/>
                <a:gd name="T83" fmla="*/ 1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" h="146">
                  <a:moveTo>
                    <a:pt x="1" y="146"/>
                  </a:moveTo>
                  <a:cubicBezTo>
                    <a:pt x="1" y="146"/>
                    <a:pt x="0" y="145"/>
                    <a:pt x="0" y="14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1" y="130"/>
                  </a:cubicBezTo>
                  <a:cubicBezTo>
                    <a:pt x="2" y="130"/>
                    <a:pt x="3" y="131"/>
                    <a:pt x="3" y="132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3" y="145"/>
                    <a:pt x="2" y="146"/>
                    <a:pt x="1" y="146"/>
                  </a:cubicBezTo>
                  <a:close/>
                  <a:moveTo>
                    <a:pt x="1" y="120"/>
                  </a:moveTo>
                  <a:cubicBezTo>
                    <a:pt x="1" y="120"/>
                    <a:pt x="0" y="119"/>
                    <a:pt x="0" y="119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1" y="104"/>
                  </a:cubicBezTo>
                  <a:cubicBezTo>
                    <a:pt x="2" y="104"/>
                    <a:pt x="3" y="105"/>
                    <a:pt x="3" y="106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119"/>
                    <a:pt x="2" y="120"/>
                    <a:pt x="1" y="120"/>
                  </a:cubicBezTo>
                  <a:close/>
                  <a:moveTo>
                    <a:pt x="1" y="94"/>
                  </a:moveTo>
                  <a:cubicBezTo>
                    <a:pt x="1" y="94"/>
                    <a:pt x="0" y="93"/>
                    <a:pt x="0" y="93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1" y="78"/>
                  </a:cubicBezTo>
                  <a:cubicBezTo>
                    <a:pt x="2" y="78"/>
                    <a:pt x="3" y="79"/>
                    <a:pt x="3" y="80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3" y="93"/>
                    <a:pt x="2" y="94"/>
                    <a:pt x="1" y="94"/>
                  </a:cubicBezTo>
                  <a:close/>
                  <a:moveTo>
                    <a:pt x="1" y="68"/>
                  </a:moveTo>
                  <a:cubicBezTo>
                    <a:pt x="1" y="68"/>
                    <a:pt x="0" y="67"/>
                    <a:pt x="0" y="6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1" y="52"/>
                  </a:cubicBezTo>
                  <a:cubicBezTo>
                    <a:pt x="2" y="52"/>
                    <a:pt x="3" y="53"/>
                    <a:pt x="3" y="54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8"/>
                    <a:pt x="1" y="68"/>
                  </a:cubicBezTo>
                  <a:close/>
                  <a:moveTo>
                    <a:pt x="1" y="42"/>
                  </a:moveTo>
                  <a:cubicBezTo>
                    <a:pt x="1" y="42"/>
                    <a:pt x="0" y="41"/>
                    <a:pt x="0" y="4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1" y="26"/>
                  </a:cubicBezTo>
                  <a:cubicBezTo>
                    <a:pt x="2" y="26"/>
                    <a:pt x="3" y="27"/>
                    <a:pt x="3" y="2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2" y="42"/>
                    <a:pt x="1" y="42"/>
                  </a:cubicBezTo>
                  <a:close/>
                  <a:moveTo>
                    <a:pt x="1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2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532" y="2242"/>
              <a:ext cx="7" cy="35"/>
            </a:xfrm>
            <a:custGeom>
              <a:avLst/>
              <a:gdLst>
                <a:gd name="T0" fmla="*/ 1 w 3"/>
                <a:gd name="T1" fmla="*/ 15 h 15"/>
                <a:gd name="T2" fmla="*/ 0 w 3"/>
                <a:gd name="T3" fmla="*/ 14 h 15"/>
                <a:gd name="T4" fmla="*/ 0 w 3"/>
                <a:gd name="T5" fmla="*/ 1 h 15"/>
                <a:gd name="T6" fmla="*/ 1 w 3"/>
                <a:gd name="T7" fmla="*/ 0 h 15"/>
                <a:gd name="T8" fmla="*/ 3 w 3"/>
                <a:gd name="T9" fmla="*/ 1 h 15"/>
                <a:gd name="T10" fmla="*/ 3 w 3"/>
                <a:gd name="T11" fmla="*/ 14 h 15"/>
                <a:gd name="T12" fmla="*/ 1 w 3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5">
                  <a:moveTo>
                    <a:pt x="1" y="15"/>
                  </a:moveTo>
                  <a:cubicBezTo>
                    <a:pt x="1" y="15"/>
                    <a:pt x="0" y="15"/>
                    <a:pt x="0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2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532" y="2301"/>
              <a:ext cx="7" cy="38"/>
            </a:xfrm>
            <a:custGeom>
              <a:avLst/>
              <a:gdLst>
                <a:gd name="T0" fmla="*/ 1 w 3"/>
                <a:gd name="T1" fmla="*/ 16 h 16"/>
                <a:gd name="T2" fmla="*/ 0 w 3"/>
                <a:gd name="T3" fmla="*/ 14 h 16"/>
                <a:gd name="T4" fmla="*/ 0 w 3"/>
                <a:gd name="T5" fmla="*/ 1 h 16"/>
                <a:gd name="T6" fmla="*/ 1 w 3"/>
                <a:gd name="T7" fmla="*/ 0 h 16"/>
                <a:gd name="T8" fmla="*/ 3 w 3"/>
                <a:gd name="T9" fmla="*/ 1 h 16"/>
                <a:gd name="T10" fmla="*/ 3 w 3"/>
                <a:gd name="T11" fmla="*/ 14 h 16"/>
                <a:gd name="T12" fmla="*/ 1 w 3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6">
                  <a:moveTo>
                    <a:pt x="1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2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2532" y="2363"/>
              <a:ext cx="7" cy="23"/>
            </a:xfrm>
            <a:custGeom>
              <a:avLst/>
              <a:gdLst>
                <a:gd name="T0" fmla="*/ 1 w 3"/>
                <a:gd name="T1" fmla="*/ 10 h 10"/>
                <a:gd name="T2" fmla="*/ 0 w 3"/>
                <a:gd name="T3" fmla="*/ 9 h 10"/>
                <a:gd name="T4" fmla="*/ 0 w 3"/>
                <a:gd name="T5" fmla="*/ 1 h 10"/>
                <a:gd name="T6" fmla="*/ 1 w 3"/>
                <a:gd name="T7" fmla="*/ 0 h 10"/>
                <a:gd name="T8" fmla="*/ 3 w 3"/>
                <a:gd name="T9" fmla="*/ 1 h 10"/>
                <a:gd name="T10" fmla="*/ 3 w 3"/>
                <a:gd name="T11" fmla="*/ 9 h 10"/>
                <a:gd name="T12" fmla="*/ 1 w 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0">
                  <a:moveTo>
                    <a:pt x="1" y="10"/>
                  </a:moveTo>
                  <a:cubicBezTo>
                    <a:pt x="1" y="10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2532" y="2178"/>
              <a:ext cx="7" cy="38"/>
            </a:xfrm>
            <a:custGeom>
              <a:avLst/>
              <a:gdLst>
                <a:gd name="T0" fmla="*/ 1 w 3"/>
                <a:gd name="T1" fmla="*/ 16 h 16"/>
                <a:gd name="T2" fmla="*/ 0 w 3"/>
                <a:gd name="T3" fmla="*/ 15 h 16"/>
                <a:gd name="T4" fmla="*/ 0 w 3"/>
                <a:gd name="T5" fmla="*/ 2 h 16"/>
                <a:gd name="T6" fmla="*/ 1 w 3"/>
                <a:gd name="T7" fmla="*/ 0 h 16"/>
                <a:gd name="T8" fmla="*/ 3 w 3"/>
                <a:gd name="T9" fmla="*/ 2 h 16"/>
                <a:gd name="T10" fmla="*/ 3 w 3"/>
                <a:gd name="T11" fmla="*/ 15 h 16"/>
                <a:gd name="T12" fmla="*/ 1 w 3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6">
                  <a:moveTo>
                    <a:pt x="1" y="16"/>
                  </a:moveTo>
                  <a:cubicBezTo>
                    <a:pt x="1" y="16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6"/>
            <p:cNvSpPr>
              <a:spLocks/>
            </p:cNvSpPr>
            <p:nvPr userDrawn="1"/>
          </p:nvSpPr>
          <p:spPr bwMode="auto">
            <a:xfrm>
              <a:off x="2532" y="2121"/>
              <a:ext cx="7" cy="33"/>
            </a:xfrm>
            <a:custGeom>
              <a:avLst/>
              <a:gdLst>
                <a:gd name="T0" fmla="*/ 3 w 3"/>
                <a:gd name="T1" fmla="*/ 0 h 14"/>
                <a:gd name="T2" fmla="*/ 3 w 3"/>
                <a:gd name="T3" fmla="*/ 13 h 14"/>
                <a:gd name="T4" fmla="*/ 1 w 3"/>
                <a:gd name="T5" fmla="*/ 14 h 14"/>
                <a:gd name="T6" fmla="*/ 0 w 3"/>
                <a:gd name="T7" fmla="*/ 13 h 14"/>
                <a:gd name="T8" fmla="*/ 0 w 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3" y="0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2532" y="2055"/>
              <a:ext cx="7" cy="37"/>
            </a:xfrm>
            <a:custGeom>
              <a:avLst/>
              <a:gdLst>
                <a:gd name="T0" fmla="*/ 1 w 3"/>
                <a:gd name="T1" fmla="*/ 16 h 16"/>
                <a:gd name="T2" fmla="*/ 0 w 3"/>
                <a:gd name="T3" fmla="*/ 15 h 16"/>
                <a:gd name="T4" fmla="*/ 0 w 3"/>
                <a:gd name="T5" fmla="*/ 2 h 16"/>
                <a:gd name="T6" fmla="*/ 1 w 3"/>
                <a:gd name="T7" fmla="*/ 0 h 16"/>
                <a:gd name="T8" fmla="*/ 3 w 3"/>
                <a:gd name="T9" fmla="*/ 2 h 16"/>
                <a:gd name="T10" fmla="*/ 3 w 3"/>
                <a:gd name="T11" fmla="*/ 15 h 16"/>
                <a:gd name="T12" fmla="*/ 1 w 3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6">
                  <a:moveTo>
                    <a:pt x="1" y="16"/>
                  </a:moveTo>
                  <a:cubicBezTo>
                    <a:pt x="1" y="16"/>
                    <a:pt x="0" y="15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2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2532" y="1993"/>
              <a:ext cx="7" cy="38"/>
            </a:xfrm>
            <a:custGeom>
              <a:avLst/>
              <a:gdLst>
                <a:gd name="T0" fmla="*/ 1 w 3"/>
                <a:gd name="T1" fmla="*/ 16 h 16"/>
                <a:gd name="T2" fmla="*/ 0 w 3"/>
                <a:gd name="T3" fmla="*/ 15 h 16"/>
                <a:gd name="T4" fmla="*/ 0 w 3"/>
                <a:gd name="T5" fmla="*/ 2 h 16"/>
                <a:gd name="T6" fmla="*/ 1 w 3"/>
                <a:gd name="T7" fmla="*/ 0 h 16"/>
                <a:gd name="T8" fmla="*/ 3 w 3"/>
                <a:gd name="T9" fmla="*/ 2 h 16"/>
                <a:gd name="T10" fmla="*/ 3 w 3"/>
                <a:gd name="T11" fmla="*/ 15 h 16"/>
                <a:gd name="T12" fmla="*/ 1 w 3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6">
                  <a:moveTo>
                    <a:pt x="1" y="16"/>
                  </a:moveTo>
                  <a:cubicBezTo>
                    <a:pt x="1" y="16"/>
                    <a:pt x="0" y="15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2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2532" y="1931"/>
              <a:ext cx="7" cy="38"/>
            </a:xfrm>
            <a:custGeom>
              <a:avLst/>
              <a:gdLst>
                <a:gd name="T0" fmla="*/ 1 w 3"/>
                <a:gd name="T1" fmla="*/ 16 h 16"/>
                <a:gd name="T2" fmla="*/ 0 w 3"/>
                <a:gd name="T3" fmla="*/ 15 h 16"/>
                <a:gd name="T4" fmla="*/ 0 w 3"/>
                <a:gd name="T5" fmla="*/ 2 h 16"/>
                <a:gd name="T6" fmla="*/ 1 w 3"/>
                <a:gd name="T7" fmla="*/ 0 h 16"/>
                <a:gd name="T8" fmla="*/ 3 w 3"/>
                <a:gd name="T9" fmla="*/ 2 h 16"/>
                <a:gd name="T10" fmla="*/ 3 w 3"/>
                <a:gd name="T11" fmla="*/ 15 h 16"/>
                <a:gd name="T12" fmla="*/ 1 w 3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6">
                  <a:moveTo>
                    <a:pt x="1" y="16"/>
                  </a:moveTo>
                  <a:cubicBezTo>
                    <a:pt x="1" y="16"/>
                    <a:pt x="0" y="15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2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0"/>
            <p:cNvSpPr>
              <a:spLocks noChangeArrowheads="1"/>
            </p:cNvSpPr>
            <p:nvPr userDrawn="1"/>
          </p:nvSpPr>
          <p:spPr bwMode="auto">
            <a:xfrm>
              <a:off x="3043" y="1946"/>
              <a:ext cx="8" cy="4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1"/>
            <p:cNvSpPr>
              <a:spLocks noChangeArrowheads="1"/>
            </p:cNvSpPr>
            <p:nvPr userDrawn="1"/>
          </p:nvSpPr>
          <p:spPr bwMode="auto">
            <a:xfrm>
              <a:off x="3548" y="2547"/>
              <a:ext cx="7" cy="4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2"/>
            <p:cNvSpPr>
              <a:spLocks noChangeArrowheads="1"/>
            </p:cNvSpPr>
            <p:nvPr userDrawn="1"/>
          </p:nvSpPr>
          <p:spPr bwMode="auto">
            <a:xfrm>
              <a:off x="4055" y="1332"/>
              <a:ext cx="7" cy="4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3"/>
            <p:cNvSpPr>
              <a:spLocks/>
            </p:cNvSpPr>
            <p:nvPr userDrawn="1"/>
          </p:nvSpPr>
          <p:spPr bwMode="auto">
            <a:xfrm>
              <a:off x="3444" y="1856"/>
              <a:ext cx="19" cy="7"/>
            </a:xfrm>
            <a:custGeom>
              <a:avLst/>
              <a:gdLst>
                <a:gd name="T0" fmla="*/ 7 w 8"/>
                <a:gd name="T1" fmla="*/ 3 h 3"/>
                <a:gd name="T2" fmla="*/ 1 w 8"/>
                <a:gd name="T3" fmla="*/ 3 h 3"/>
                <a:gd name="T4" fmla="*/ 0 w 8"/>
                <a:gd name="T5" fmla="*/ 1 h 3"/>
                <a:gd name="T6" fmla="*/ 1 w 8"/>
                <a:gd name="T7" fmla="*/ 0 h 3"/>
                <a:gd name="T8" fmla="*/ 7 w 8"/>
                <a:gd name="T9" fmla="*/ 0 h 3"/>
                <a:gd name="T10" fmla="*/ 8 w 8"/>
                <a:gd name="T11" fmla="*/ 1 h 3"/>
                <a:gd name="T12" fmla="*/ 7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2"/>
                    <a:pt x="7" y="3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4"/>
            <p:cNvSpPr>
              <a:spLocks noEditPoints="1"/>
            </p:cNvSpPr>
            <p:nvPr userDrawn="1"/>
          </p:nvSpPr>
          <p:spPr bwMode="auto">
            <a:xfrm>
              <a:off x="3190" y="1856"/>
              <a:ext cx="223" cy="7"/>
            </a:xfrm>
            <a:custGeom>
              <a:avLst/>
              <a:gdLst>
                <a:gd name="T0" fmla="*/ 93 w 94"/>
                <a:gd name="T1" fmla="*/ 3 h 3"/>
                <a:gd name="T2" fmla="*/ 80 w 94"/>
                <a:gd name="T3" fmla="*/ 3 h 3"/>
                <a:gd name="T4" fmla="*/ 78 w 94"/>
                <a:gd name="T5" fmla="*/ 1 h 3"/>
                <a:gd name="T6" fmla="*/ 80 w 94"/>
                <a:gd name="T7" fmla="*/ 0 h 3"/>
                <a:gd name="T8" fmla="*/ 93 w 94"/>
                <a:gd name="T9" fmla="*/ 0 h 3"/>
                <a:gd name="T10" fmla="*/ 94 w 94"/>
                <a:gd name="T11" fmla="*/ 1 h 3"/>
                <a:gd name="T12" fmla="*/ 93 w 94"/>
                <a:gd name="T13" fmla="*/ 3 h 3"/>
                <a:gd name="T14" fmla="*/ 67 w 94"/>
                <a:gd name="T15" fmla="*/ 3 h 3"/>
                <a:gd name="T16" fmla="*/ 54 w 94"/>
                <a:gd name="T17" fmla="*/ 3 h 3"/>
                <a:gd name="T18" fmla="*/ 52 w 94"/>
                <a:gd name="T19" fmla="*/ 1 h 3"/>
                <a:gd name="T20" fmla="*/ 54 w 94"/>
                <a:gd name="T21" fmla="*/ 0 h 3"/>
                <a:gd name="T22" fmla="*/ 67 w 94"/>
                <a:gd name="T23" fmla="*/ 0 h 3"/>
                <a:gd name="T24" fmla="*/ 68 w 94"/>
                <a:gd name="T25" fmla="*/ 1 h 3"/>
                <a:gd name="T26" fmla="*/ 67 w 94"/>
                <a:gd name="T27" fmla="*/ 3 h 3"/>
                <a:gd name="T28" fmla="*/ 41 w 94"/>
                <a:gd name="T29" fmla="*/ 3 h 3"/>
                <a:gd name="T30" fmla="*/ 28 w 94"/>
                <a:gd name="T31" fmla="*/ 3 h 3"/>
                <a:gd name="T32" fmla="*/ 26 w 94"/>
                <a:gd name="T33" fmla="*/ 1 h 3"/>
                <a:gd name="T34" fmla="*/ 28 w 94"/>
                <a:gd name="T35" fmla="*/ 0 h 3"/>
                <a:gd name="T36" fmla="*/ 41 w 94"/>
                <a:gd name="T37" fmla="*/ 0 h 3"/>
                <a:gd name="T38" fmla="*/ 42 w 94"/>
                <a:gd name="T39" fmla="*/ 1 h 3"/>
                <a:gd name="T40" fmla="*/ 41 w 94"/>
                <a:gd name="T41" fmla="*/ 3 h 3"/>
                <a:gd name="T42" fmla="*/ 15 w 94"/>
                <a:gd name="T43" fmla="*/ 3 h 3"/>
                <a:gd name="T44" fmla="*/ 2 w 94"/>
                <a:gd name="T45" fmla="*/ 3 h 3"/>
                <a:gd name="T46" fmla="*/ 0 w 94"/>
                <a:gd name="T47" fmla="*/ 1 h 3"/>
                <a:gd name="T48" fmla="*/ 2 w 94"/>
                <a:gd name="T49" fmla="*/ 0 h 3"/>
                <a:gd name="T50" fmla="*/ 15 w 94"/>
                <a:gd name="T51" fmla="*/ 0 h 3"/>
                <a:gd name="T52" fmla="*/ 16 w 94"/>
                <a:gd name="T53" fmla="*/ 1 h 3"/>
                <a:gd name="T54" fmla="*/ 15 w 94"/>
                <a:gd name="T5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3">
                  <a:moveTo>
                    <a:pt x="93" y="3"/>
                  </a:move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8" y="2"/>
                    <a:pt x="78" y="1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4" y="1"/>
                    <a:pt x="94" y="1"/>
                  </a:cubicBezTo>
                  <a:cubicBezTo>
                    <a:pt x="94" y="2"/>
                    <a:pt x="93" y="3"/>
                    <a:pt x="93" y="3"/>
                  </a:cubicBezTo>
                  <a:close/>
                  <a:moveTo>
                    <a:pt x="67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2" y="2"/>
                    <a:pt x="52" y="1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8" y="1"/>
                    <a:pt x="68" y="1"/>
                  </a:cubicBezTo>
                  <a:cubicBezTo>
                    <a:pt x="68" y="2"/>
                    <a:pt x="67" y="3"/>
                    <a:pt x="67" y="3"/>
                  </a:cubicBezTo>
                  <a:close/>
                  <a:moveTo>
                    <a:pt x="41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6" y="2"/>
                    <a:pt x="26" y="1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2" y="1"/>
                    <a:pt x="42" y="1"/>
                  </a:cubicBezTo>
                  <a:cubicBezTo>
                    <a:pt x="42" y="2"/>
                    <a:pt x="41" y="3"/>
                    <a:pt x="41" y="3"/>
                  </a:cubicBezTo>
                  <a:close/>
                  <a:moveTo>
                    <a:pt x="1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1"/>
                    <a:pt x="16" y="1"/>
                  </a:cubicBezTo>
                  <a:cubicBezTo>
                    <a:pt x="16" y="2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3136" y="1856"/>
              <a:ext cx="23" cy="7"/>
            </a:xfrm>
            <a:custGeom>
              <a:avLst/>
              <a:gdLst>
                <a:gd name="T0" fmla="*/ 9 w 10"/>
                <a:gd name="T1" fmla="*/ 3 h 3"/>
                <a:gd name="T2" fmla="*/ 1 w 10"/>
                <a:gd name="T3" fmla="*/ 3 h 3"/>
                <a:gd name="T4" fmla="*/ 0 w 10"/>
                <a:gd name="T5" fmla="*/ 1 h 3"/>
                <a:gd name="T6" fmla="*/ 1 w 10"/>
                <a:gd name="T7" fmla="*/ 0 h 3"/>
                <a:gd name="T8" fmla="*/ 9 w 10"/>
                <a:gd name="T9" fmla="*/ 0 h 3"/>
                <a:gd name="T10" fmla="*/ 10 w 10"/>
                <a:gd name="T11" fmla="*/ 1 h 3"/>
                <a:gd name="T12" fmla="*/ 9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2"/>
                    <a:pt x="10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6"/>
            <p:cNvSpPr>
              <a:spLocks/>
            </p:cNvSpPr>
            <p:nvPr userDrawn="1"/>
          </p:nvSpPr>
          <p:spPr bwMode="auto">
            <a:xfrm>
              <a:off x="4436" y="1856"/>
              <a:ext cx="19" cy="7"/>
            </a:xfrm>
            <a:custGeom>
              <a:avLst/>
              <a:gdLst>
                <a:gd name="T0" fmla="*/ 7 w 8"/>
                <a:gd name="T1" fmla="*/ 3 h 3"/>
                <a:gd name="T2" fmla="*/ 2 w 8"/>
                <a:gd name="T3" fmla="*/ 3 h 3"/>
                <a:gd name="T4" fmla="*/ 0 w 8"/>
                <a:gd name="T5" fmla="*/ 1 h 3"/>
                <a:gd name="T6" fmla="*/ 2 w 8"/>
                <a:gd name="T7" fmla="*/ 0 h 3"/>
                <a:gd name="T8" fmla="*/ 7 w 8"/>
                <a:gd name="T9" fmla="*/ 0 h 3"/>
                <a:gd name="T10" fmla="*/ 8 w 8"/>
                <a:gd name="T11" fmla="*/ 1 h 3"/>
                <a:gd name="T12" fmla="*/ 7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2"/>
                    <a:pt x="8" y="3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4185" y="1856"/>
              <a:ext cx="220" cy="7"/>
            </a:xfrm>
            <a:custGeom>
              <a:avLst/>
              <a:gdLst>
                <a:gd name="T0" fmla="*/ 92 w 93"/>
                <a:gd name="T1" fmla="*/ 3 h 3"/>
                <a:gd name="T2" fmla="*/ 79 w 93"/>
                <a:gd name="T3" fmla="*/ 3 h 3"/>
                <a:gd name="T4" fmla="*/ 78 w 93"/>
                <a:gd name="T5" fmla="*/ 1 h 3"/>
                <a:gd name="T6" fmla="*/ 79 w 93"/>
                <a:gd name="T7" fmla="*/ 0 h 3"/>
                <a:gd name="T8" fmla="*/ 92 w 93"/>
                <a:gd name="T9" fmla="*/ 0 h 3"/>
                <a:gd name="T10" fmla="*/ 93 w 93"/>
                <a:gd name="T11" fmla="*/ 1 h 3"/>
                <a:gd name="T12" fmla="*/ 92 w 93"/>
                <a:gd name="T13" fmla="*/ 3 h 3"/>
                <a:gd name="T14" fmla="*/ 66 w 93"/>
                <a:gd name="T15" fmla="*/ 3 h 3"/>
                <a:gd name="T16" fmla="*/ 53 w 93"/>
                <a:gd name="T17" fmla="*/ 3 h 3"/>
                <a:gd name="T18" fmla="*/ 52 w 93"/>
                <a:gd name="T19" fmla="*/ 1 h 3"/>
                <a:gd name="T20" fmla="*/ 53 w 93"/>
                <a:gd name="T21" fmla="*/ 0 h 3"/>
                <a:gd name="T22" fmla="*/ 66 w 93"/>
                <a:gd name="T23" fmla="*/ 0 h 3"/>
                <a:gd name="T24" fmla="*/ 67 w 93"/>
                <a:gd name="T25" fmla="*/ 1 h 3"/>
                <a:gd name="T26" fmla="*/ 66 w 93"/>
                <a:gd name="T27" fmla="*/ 3 h 3"/>
                <a:gd name="T28" fmla="*/ 40 w 93"/>
                <a:gd name="T29" fmla="*/ 3 h 3"/>
                <a:gd name="T30" fmla="*/ 27 w 93"/>
                <a:gd name="T31" fmla="*/ 3 h 3"/>
                <a:gd name="T32" fmla="*/ 26 w 93"/>
                <a:gd name="T33" fmla="*/ 1 h 3"/>
                <a:gd name="T34" fmla="*/ 27 w 93"/>
                <a:gd name="T35" fmla="*/ 0 h 3"/>
                <a:gd name="T36" fmla="*/ 40 w 93"/>
                <a:gd name="T37" fmla="*/ 0 h 3"/>
                <a:gd name="T38" fmla="*/ 41 w 93"/>
                <a:gd name="T39" fmla="*/ 1 h 3"/>
                <a:gd name="T40" fmla="*/ 40 w 93"/>
                <a:gd name="T41" fmla="*/ 3 h 3"/>
                <a:gd name="T42" fmla="*/ 14 w 93"/>
                <a:gd name="T43" fmla="*/ 3 h 3"/>
                <a:gd name="T44" fmla="*/ 1 w 93"/>
                <a:gd name="T45" fmla="*/ 3 h 3"/>
                <a:gd name="T46" fmla="*/ 0 w 93"/>
                <a:gd name="T47" fmla="*/ 1 h 3"/>
                <a:gd name="T48" fmla="*/ 1 w 93"/>
                <a:gd name="T49" fmla="*/ 0 h 3"/>
                <a:gd name="T50" fmla="*/ 14 w 93"/>
                <a:gd name="T51" fmla="*/ 0 h 3"/>
                <a:gd name="T52" fmla="*/ 15 w 93"/>
                <a:gd name="T53" fmla="*/ 1 h 3"/>
                <a:gd name="T54" fmla="*/ 14 w 93"/>
                <a:gd name="T5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3">
                  <a:moveTo>
                    <a:pt x="92" y="3"/>
                  </a:moveTo>
                  <a:cubicBezTo>
                    <a:pt x="79" y="3"/>
                    <a:pt x="79" y="3"/>
                    <a:pt x="79" y="3"/>
                  </a:cubicBezTo>
                  <a:cubicBezTo>
                    <a:pt x="78" y="3"/>
                    <a:pt x="78" y="2"/>
                    <a:pt x="78" y="1"/>
                  </a:cubicBezTo>
                  <a:cubicBezTo>
                    <a:pt x="78" y="1"/>
                    <a:pt x="78" y="0"/>
                    <a:pt x="7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0"/>
                    <a:pt x="93" y="1"/>
                    <a:pt x="93" y="1"/>
                  </a:cubicBezTo>
                  <a:cubicBezTo>
                    <a:pt x="93" y="2"/>
                    <a:pt x="93" y="3"/>
                    <a:pt x="92" y="3"/>
                  </a:cubicBezTo>
                  <a:close/>
                  <a:moveTo>
                    <a:pt x="66" y="3"/>
                  </a:move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52" y="2"/>
                    <a:pt x="52" y="1"/>
                  </a:cubicBezTo>
                  <a:cubicBezTo>
                    <a:pt x="52" y="1"/>
                    <a:pt x="52" y="0"/>
                    <a:pt x="5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7" y="1"/>
                    <a:pt x="67" y="1"/>
                  </a:cubicBezTo>
                  <a:cubicBezTo>
                    <a:pt x="67" y="2"/>
                    <a:pt x="67" y="3"/>
                    <a:pt x="66" y="3"/>
                  </a:cubicBezTo>
                  <a:close/>
                  <a:moveTo>
                    <a:pt x="40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6" y="1"/>
                    <a:pt x="26" y="0"/>
                    <a:pt x="2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1" y="1"/>
                    <a:pt x="41" y="1"/>
                  </a:cubicBezTo>
                  <a:cubicBezTo>
                    <a:pt x="41" y="2"/>
                    <a:pt x="41" y="3"/>
                    <a:pt x="40" y="3"/>
                  </a:cubicBezTo>
                  <a:close/>
                  <a:moveTo>
                    <a:pt x="14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5" y="2"/>
                    <a:pt x="15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4128" y="1856"/>
              <a:ext cx="26" cy="7"/>
            </a:xfrm>
            <a:custGeom>
              <a:avLst/>
              <a:gdLst>
                <a:gd name="T0" fmla="*/ 9 w 11"/>
                <a:gd name="T1" fmla="*/ 3 h 3"/>
                <a:gd name="T2" fmla="*/ 1 w 11"/>
                <a:gd name="T3" fmla="*/ 3 h 3"/>
                <a:gd name="T4" fmla="*/ 0 w 11"/>
                <a:gd name="T5" fmla="*/ 1 h 3"/>
                <a:gd name="T6" fmla="*/ 1 w 11"/>
                <a:gd name="T7" fmla="*/ 0 h 3"/>
                <a:gd name="T8" fmla="*/ 9 w 11"/>
                <a:gd name="T9" fmla="*/ 0 h 3"/>
                <a:gd name="T10" fmla="*/ 11 w 11"/>
                <a:gd name="T11" fmla="*/ 1 h 3"/>
                <a:gd name="T12" fmla="*/ 9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2"/>
                    <a:pt x="10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4436" y="3080"/>
              <a:ext cx="19" cy="8"/>
            </a:xfrm>
            <a:custGeom>
              <a:avLst/>
              <a:gdLst>
                <a:gd name="T0" fmla="*/ 7 w 8"/>
                <a:gd name="T1" fmla="*/ 3 h 3"/>
                <a:gd name="T2" fmla="*/ 2 w 8"/>
                <a:gd name="T3" fmla="*/ 3 h 3"/>
                <a:gd name="T4" fmla="*/ 0 w 8"/>
                <a:gd name="T5" fmla="*/ 2 h 3"/>
                <a:gd name="T6" fmla="*/ 2 w 8"/>
                <a:gd name="T7" fmla="*/ 0 h 3"/>
                <a:gd name="T8" fmla="*/ 7 w 8"/>
                <a:gd name="T9" fmla="*/ 0 h 3"/>
                <a:gd name="T10" fmla="*/ 8 w 8"/>
                <a:gd name="T11" fmla="*/ 2 h 3"/>
                <a:gd name="T12" fmla="*/ 7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8" y="3"/>
                    <a:pt x="8" y="3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0"/>
            <p:cNvSpPr>
              <a:spLocks noEditPoints="1"/>
            </p:cNvSpPr>
            <p:nvPr userDrawn="1"/>
          </p:nvSpPr>
          <p:spPr bwMode="auto">
            <a:xfrm>
              <a:off x="4185" y="3080"/>
              <a:ext cx="220" cy="8"/>
            </a:xfrm>
            <a:custGeom>
              <a:avLst/>
              <a:gdLst>
                <a:gd name="T0" fmla="*/ 92 w 93"/>
                <a:gd name="T1" fmla="*/ 3 h 3"/>
                <a:gd name="T2" fmla="*/ 79 w 93"/>
                <a:gd name="T3" fmla="*/ 3 h 3"/>
                <a:gd name="T4" fmla="*/ 78 w 93"/>
                <a:gd name="T5" fmla="*/ 2 h 3"/>
                <a:gd name="T6" fmla="*/ 79 w 93"/>
                <a:gd name="T7" fmla="*/ 0 h 3"/>
                <a:gd name="T8" fmla="*/ 92 w 93"/>
                <a:gd name="T9" fmla="*/ 0 h 3"/>
                <a:gd name="T10" fmla="*/ 93 w 93"/>
                <a:gd name="T11" fmla="*/ 2 h 3"/>
                <a:gd name="T12" fmla="*/ 92 w 93"/>
                <a:gd name="T13" fmla="*/ 3 h 3"/>
                <a:gd name="T14" fmla="*/ 66 w 93"/>
                <a:gd name="T15" fmla="*/ 3 h 3"/>
                <a:gd name="T16" fmla="*/ 53 w 93"/>
                <a:gd name="T17" fmla="*/ 3 h 3"/>
                <a:gd name="T18" fmla="*/ 52 w 93"/>
                <a:gd name="T19" fmla="*/ 2 h 3"/>
                <a:gd name="T20" fmla="*/ 53 w 93"/>
                <a:gd name="T21" fmla="*/ 0 h 3"/>
                <a:gd name="T22" fmla="*/ 66 w 93"/>
                <a:gd name="T23" fmla="*/ 0 h 3"/>
                <a:gd name="T24" fmla="*/ 67 w 93"/>
                <a:gd name="T25" fmla="*/ 2 h 3"/>
                <a:gd name="T26" fmla="*/ 66 w 93"/>
                <a:gd name="T27" fmla="*/ 3 h 3"/>
                <a:gd name="T28" fmla="*/ 40 w 93"/>
                <a:gd name="T29" fmla="*/ 3 h 3"/>
                <a:gd name="T30" fmla="*/ 27 w 93"/>
                <a:gd name="T31" fmla="*/ 3 h 3"/>
                <a:gd name="T32" fmla="*/ 26 w 93"/>
                <a:gd name="T33" fmla="*/ 2 h 3"/>
                <a:gd name="T34" fmla="*/ 27 w 93"/>
                <a:gd name="T35" fmla="*/ 0 h 3"/>
                <a:gd name="T36" fmla="*/ 40 w 93"/>
                <a:gd name="T37" fmla="*/ 0 h 3"/>
                <a:gd name="T38" fmla="*/ 41 w 93"/>
                <a:gd name="T39" fmla="*/ 2 h 3"/>
                <a:gd name="T40" fmla="*/ 40 w 93"/>
                <a:gd name="T41" fmla="*/ 3 h 3"/>
                <a:gd name="T42" fmla="*/ 14 w 93"/>
                <a:gd name="T43" fmla="*/ 3 h 3"/>
                <a:gd name="T44" fmla="*/ 1 w 93"/>
                <a:gd name="T45" fmla="*/ 3 h 3"/>
                <a:gd name="T46" fmla="*/ 0 w 93"/>
                <a:gd name="T47" fmla="*/ 2 h 3"/>
                <a:gd name="T48" fmla="*/ 1 w 93"/>
                <a:gd name="T49" fmla="*/ 0 h 3"/>
                <a:gd name="T50" fmla="*/ 14 w 93"/>
                <a:gd name="T51" fmla="*/ 0 h 3"/>
                <a:gd name="T52" fmla="*/ 15 w 93"/>
                <a:gd name="T53" fmla="*/ 2 h 3"/>
                <a:gd name="T54" fmla="*/ 14 w 93"/>
                <a:gd name="T5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3">
                  <a:moveTo>
                    <a:pt x="92" y="3"/>
                  </a:moveTo>
                  <a:cubicBezTo>
                    <a:pt x="79" y="3"/>
                    <a:pt x="79" y="3"/>
                    <a:pt x="79" y="3"/>
                  </a:cubicBezTo>
                  <a:cubicBezTo>
                    <a:pt x="78" y="3"/>
                    <a:pt x="78" y="3"/>
                    <a:pt x="78" y="2"/>
                  </a:cubicBezTo>
                  <a:cubicBezTo>
                    <a:pt x="78" y="1"/>
                    <a:pt x="78" y="0"/>
                    <a:pt x="7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0"/>
                    <a:pt x="93" y="1"/>
                    <a:pt x="93" y="2"/>
                  </a:cubicBezTo>
                  <a:cubicBezTo>
                    <a:pt x="93" y="3"/>
                    <a:pt x="93" y="3"/>
                    <a:pt x="92" y="3"/>
                  </a:cubicBezTo>
                  <a:close/>
                  <a:moveTo>
                    <a:pt x="66" y="3"/>
                  </a:move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52" y="3"/>
                    <a:pt x="52" y="2"/>
                  </a:cubicBezTo>
                  <a:cubicBezTo>
                    <a:pt x="52" y="1"/>
                    <a:pt x="52" y="0"/>
                    <a:pt x="5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7" y="1"/>
                    <a:pt x="67" y="2"/>
                  </a:cubicBezTo>
                  <a:cubicBezTo>
                    <a:pt x="67" y="3"/>
                    <a:pt x="67" y="3"/>
                    <a:pt x="66" y="3"/>
                  </a:cubicBezTo>
                  <a:close/>
                  <a:moveTo>
                    <a:pt x="40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3"/>
                    <a:pt x="26" y="2"/>
                  </a:cubicBezTo>
                  <a:cubicBezTo>
                    <a:pt x="26" y="1"/>
                    <a:pt x="26" y="0"/>
                    <a:pt x="2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1" y="1"/>
                    <a:pt x="41" y="2"/>
                  </a:cubicBezTo>
                  <a:cubicBezTo>
                    <a:pt x="41" y="3"/>
                    <a:pt x="41" y="3"/>
                    <a:pt x="40" y="3"/>
                  </a:cubicBezTo>
                  <a:close/>
                  <a:moveTo>
                    <a:pt x="14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5" y="2"/>
                  </a:cubicBezTo>
                  <a:cubicBezTo>
                    <a:pt x="15" y="3"/>
                    <a:pt x="15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4128" y="3080"/>
              <a:ext cx="26" cy="8"/>
            </a:xfrm>
            <a:custGeom>
              <a:avLst/>
              <a:gdLst>
                <a:gd name="T0" fmla="*/ 9 w 11"/>
                <a:gd name="T1" fmla="*/ 3 h 3"/>
                <a:gd name="T2" fmla="*/ 1 w 11"/>
                <a:gd name="T3" fmla="*/ 3 h 3"/>
                <a:gd name="T4" fmla="*/ 0 w 11"/>
                <a:gd name="T5" fmla="*/ 2 h 3"/>
                <a:gd name="T6" fmla="*/ 1 w 11"/>
                <a:gd name="T7" fmla="*/ 0 h 3"/>
                <a:gd name="T8" fmla="*/ 9 w 11"/>
                <a:gd name="T9" fmla="*/ 0 h 3"/>
                <a:gd name="T10" fmla="*/ 11 w 11"/>
                <a:gd name="T11" fmla="*/ 2 h 3"/>
                <a:gd name="T12" fmla="*/ 9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3"/>
                    <a:pt x="10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4"/>
          <p:cNvGrpSpPr>
            <a:grpSpLocks noChangeAspect="1"/>
          </p:cNvGrpSpPr>
          <p:nvPr userDrawn="1"/>
        </p:nvGrpSpPr>
        <p:grpSpPr bwMode="auto">
          <a:xfrm rot="16200000">
            <a:off x="1589465" y="2832875"/>
            <a:ext cx="2110592" cy="1898364"/>
            <a:chOff x="1938" y="1142"/>
            <a:chExt cx="2517" cy="204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81" name="Freeform 11"/>
            <p:cNvSpPr>
              <a:spLocks/>
            </p:cNvSpPr>
            <p:nvPr userDrawn="1"/>
          </p:nvSpPr>
          <p:spPr bwMode="auto">
            <a:xfrm>
              <a:off x="2937" y="2476"/>
              <a:ext cx="38" cy="7"/>
            </a:xfrm>
            <a:custGeom>
              <a:avLst/>
              <a:gdLst>
                <a:gd name="T0" fmla="*/ 15 w 16"/>
                <a:gd name="T1" fmla="*/ 3 h 3"/>
                <a:gd name="T2" fmla="*/ 2 w 16"/>
                <a:gd name="T3" fmla="*/ 3 h 3"/>
                <a:gd name="T4" fmla="*/ 0 w 16"/>
                <a:gd name="T5" fmla="*/ 1 h 3"/>
                <a:gd name="T6" fmla="*/ 2 w 16"/>
                <a:gd name="T7" fmla="*/ 0 h 3"/>
                <a:gd name="T8" fmla="*/ 15 w 16"/>
                <a:gd name="T9" fmla="*/ 0 h 3"/>
                <a:gd name="T10" fmla="*/ 16 w 16"/>
                <a:gd name="T11" fmla="*/ 1 h 3"/>
                <a:gd name="T12" fmla="*/ 15 w 1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">
                  <a:moveTo>
                    <a:pt x="1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2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/>
            <p:cNvSpPr>
              <a:spLocks/>
            </p:cNvSpPr>
            <p:nvPr userDrawn="1"/>
          </p:nvSpPr>
          <p:spPr bwMode="auto">
            <a:xfrm>
              <a:off x="2875" y="2476"/>
              <a:ext cx="38" cy="7"/>
            </a:xfrm>
            <a:custGeom>
              <a:avLst/>
              <a:gdLst>
                <a:gd name="T0" fmla="*/ 15 w 16"/>
                <a:gd name="T1" fmla="*/ 3 h 3"/>
                <a:gd name="T2" fmla="*/ 2 w 16"/>
                <a:gd name="T3" fmla="*/ 3 h 3"/>
                <a:gd name="T4" fmla="*/ 0 w 16"/>
                <a:gd name="T5" fmla="*/ 1 h 3"/>
                <a:gd name="T6" fmla="*/ 2 w 16"/>
                <a:gd name="T7" fmla="*/ 0 h 3"/>
                <a:gd name="T8" fmla="*/ 15 w 16"/>
                <a:gd name="T9" fmla="*/ 0 h 3"/>
                <a:gd name="T10" fmla="*/ 16 w 16"/>
                <a:gd name="T11" fmla="*/ 1 h 3"/>
                <a:gd name="T12" fmla="*/ 15 w 1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">
                  <a:moveTo>
                    <a:pt x="1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2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"/>
            <p:cNvSpPr>
              <a:spLocks/>
            </p:cNvSpPr>
            <p:nvPr userDrawn="1"/>
          </p:nvSpPr>
          <p:spPr bwMode="auto">
            <a:xfrm>
              <a:off x="2814" y="2476"/>
              <a:ext cx="35" cy="7"/>
            </a:xfrm>
            <a:custGeom>
              <a:avLst/>
              <a:gdLst>
                <a:gd name="T0" fmla="*/ 15 w 15"/>
                <a:gd name="T1" fmla="*/ 3 h 3"/>
                <a:gd name="T2" fmla="*/ 2 w 15"/>
                <a:gd name="T3" fmla="*/ 3 h 3"/>
                <a:gd name="T4" fmla="*/ 0 w 15"/>
                <a:gd name="T5" fmla="*/ 1 h 3"/>
                <a:gd name="T6" fmla="*/ 2 w 15"/>
                <a:gd name="T7" fmla="*/ 0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/>
            <p:cNvSpPr>
              <a:spLocks/>
            </p:cNvSpPr>
            <p:nvPr userDrawn="1"/>
          </p:nvSpPr>
          <p:spPr bwMode="auto">
            <a:xfrm>
              <a:off x="2752" y="2476"/>
              <a:ext cx="38" cy="7"/>
            </a:xfrm>
            <a:custGeom>
              <a:avLst/>
              <a:gdLst>
                <a:gd name="T0" fmla="*/ 15 w 16"/>
                <a:gd name="T1" fmla="*/ 3 h 3"/>
                <a:gd name="T2" fmla="*/ 2 w 16"/>
                <a:gd name="T3" fmla="*/ 3 h 3"/>
                <a:gd name="T4" fmla="*/ 0 w 16"/>
                <a:gd name="T5" fmla="*/ 1 h 3"/>
                <a:gd name="T6" fmla="*/ 2 w 16"/>
                <a:gd name="T7" fmla="*/ 0 h 3"/>
                <a:gd name="T8" fmla="*/ 15 w 16"/>
                <a:gd name="T9" fmla="*/ 0 h 3"/>
                <a:gd name="T10" fmla="*/ 16 w 16"/>
                <a:gd name="T11" fmla="*/ 1 h 3"/>
                <a:gd name="T12" fmla="*/ 15 w 1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">
                  <a:moveTo>
                    <a:pt x="1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2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/>
            <p:cNvSpPr>
              <a:spLocks/>
            </p:cNvSpPr>
            <p:nvPr userDrawn="1"/>
          </p:nvSpPr>
          <p:spPr bwMode="auto">
            <a:xfrm>
              <a:off x="2691" y="2476"/>
              <a:ext cx="38" cy="7"/>
            </a:xfrm>
            <a:custGeom>
              <a:avLst/>
              <a:gdLst>
                <a:gd name="T0" fmla="*/ 15 w 16"/>
                <a:gd name="T1" fmla="*/ 3 h 3"/>
                <a:gd name="T2" fmla="*/ 2 w 16"/>
                <a:gd name="T3" fmla="*/ 3 h 3"/>
                <a:gd name="T4" fmla="*/ 0 w 16"/>
                <a:gd name="T5" fmla="*/ 1 h 3"/>
                <a:gd name="T6" fmla="*/ 2 w 16"/>
                <a:gd name="T7" fmla="*/ 0 h 3"/>
                <a:gd name="T8" fmla="*/ 15 w 16"/>
                <a:gd name="T9" fmla="*/ 0 h 3"/>
                <a:gd name="T10" fmla="*/ 16 w 16"/>
                <a:gd name="T11" fmla="*/ 1 h 3"/>
                <a:gd name="T12" fmla="*/ 15 w 1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">
                  <a:moveTo>
                    <a:pt x="1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2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/>
            <p:cNvSpPr>
              <a:spLocks/>
            </p:cNvSpPr>
            <p:nvPr userDrawn="1"/>
          </p:nvSpPr>
          <p:spPr bwMode="auto">
            <a:xfrm>
              <a:off x="2627" y="2476"/>
              <a:ext cx="40" cy="7"/>
            </a:xfrm>
            <a:custGeom>
              <a:avLst/>
              <a:gdLst>
                <a:gd name="T0" fmla="*/ 15 w 17"/>
                <a:gd name="T1" fmla="*/ 3 h 3"/>
                <a:gd name="T2" fmla="*/ 1 w 17"/>
                <a:gd name="T3" fmla="*/ 3 h 3"/>
                <a:gd name="T4" fmla="*/ 0 w 17"/>
                <a:gd name="T5" fmla="*/ 1 h 3"/>
                <a:gd name="T6" fmla="*/ 1 w 17"/>
                <a:gd name="T7" fmla="*/ 0 h 3"/>
                <a:gd name="T8" fmla="*/ 15 w 17"/>
                <a:gd name="T9" fmla="*/ 0 h 3"/>
                <a:gd name="T10" fmla="*/ 17 w 17"/>
                <a:gd name="T11" fmla="*/ 1 h 3"/>
                <a:gd name="T12" fmla="*/ 15 w 1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">
                  <a:moveTo>
                    <a:pt x="15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/>
            <p:cNvSpPr>
              <a:spLocks noEditPoints="1"/>
            </p:cNvSpPr>
            <p:nvPr userDrawn="1"/>
          </p:nvSpPr>
          <p:spPr bwMode="auto">
            <a:xfrm>
              <a:off x="3119" y="3080"/>
              <a:ext cx="346" cy="8"/>
            </a:xfrm>
            <a:custGeom>
              <a:avLst/>
              <a:gdLst>
                <a:gd name="T0" fmla="*/ 145 w 146"/>
                <a:gd name="T1" fmla="*/ 3 h 3"/>
                <a:gd name="T2" fmla="*/ 132 w 146"/>
                <a:gd name="T3" fmla="*/ 3 h 3"/>
                <a:gd name="T4" fmla="*/ 131 w 146"/>
                <a:gd name="T5" fmla="*/ 2 h 3"/>
                <a:gd name="T6" fmla="*/ 132 w 146"/>
                <a:gd name="T7" fmla="*/ 0 h 3"/>
                <a:gd name="T8" fmla="*/ 145 w 146"/>
                <a:gd name="T9" fmla="*/ 0 h 3"/>
                <a:gd name="T10" fmla="*/ 146 w 146"/>
                <a:gd name="T11" fmla="*/ 2 h 3"/>
                <a:gd name="T12" fmla="*/ 145 w 146"/>
                <a:gd name="T13" fmla="*/ 3 h 3"/>
                <a:gd name="T14" fmla="*/ 119 w 146"/>
                <a:gd name="T15" fmla="*/ 3 h 3"/>
                <a:gd name="T16" fmla="*/ 106 w 146"/>
                <a:gd name="T17" fmla="*/ 3 h 3"/>
                <a:gd name="T18" fmla="*/ 105 w 146"/>
                <a:gd name="T19" fmla="*/ 2 h 3"/>
                <a:gd name="T20" fmla="*/ 106 w 146"/>
                <a:gd name="T21" fmla="*/ 0 h 3"/>
                <a:gd name="T22" fmla="*/ 119 w 146"/>
                <a:gd name="T23" fmla="*/ 0 h 3"/>
                <a:gd name="T24" fmla="*/ 120 w 146"/>
                <a:gd name="T25" fmla="*/ 2 h 3"/>
                <a:gd name="T26" fmla="*/ 119 w 146"/>
                <a:gd name="T27" fmla="*/ 3 h 3"/>
                <a:gd name="T28" fmla="*/ 93 w 146"/>
                <a:gd name="T29" fmla="*/ 3 h 3"/>
                <a:gd name="T30" fmla="*/ 80 w 146"/>
                <a:gd name="T31" fmla="*/ 3 h 3"/>
                <a:gd name="T32" fmla="*/ 79 w 146"/>
                <a:gd name="T33" fmla="*/ 2 h 3"/>
                <a:gd name="T34" fmla="*/ 80 w 146"/>
                <a:gd name="T35" fmla="*/ 0 h 3"/>
                <a:gd name="T36" fmla="*/ 93 w 146"/>
                <a:gd name="T37" fmla="*/ 0 h 3"/>
                <a:gd name="T38" fmla="*/ 94 w 146"/>
                <a:gd name="T39" fmla="*/ 2 h 3"/>
                <a:gd name="T40" fmla="*/ 93 w 146"/>
                <a:gd name="T41" fmla="*/ 3 h 3"/>
                <a:gd name="T42" fmla="*/ 67 w 146"/>
                <a:gd name="T43" fmla="*/ 3 h 3"/>
                <a:gd name="T44" fmla="*/ 54 w 146"/>
                <a:gd name="T45" fmla="*/ 3 h 3"/>
                <a:gd name="T46" fmla="*/ 52 w 146"/>
                <a:gd name="T47" fmla="*/ 2 h 3"/>
                <a:gd name="T48" fmla="*/ 54 w 146"/>
                <a:gd name="T49" fmla="*/ 0 h 3"/>
                <a:gd name="T50" fmla="*/ 67 w 146"/>
                <a:gd name="T51" fmla="*/ 0 h 3"/>
                <a:gd name="T52" fmla="*/ 68 w 146"/>
                <a:gd name="T53" fmla="*/ 2 h 3"/>
                <a:gd name="T54" fmla="*/ 67 w 146"/>
                <a:gd name="T55" fmla="*/ 3 h 3"/>
                <a:gd name="T56" fmla="*/ 41 w 146"/>
                <a:gd name="T57" fmla="*/ 3 h 3"/>
                <a:gd name="T58" fmla="*/ 28 w 146"/>
                <a:gd name="T59" fmla="*/ 3 h 3"/>
                <a:gd name="T60" fmla="*/ 26 w 146"/>
                <a:gd name="T61" fmla="*/ 2 h 3"/>
                <a:gd name="T62" fmla="*/ 28 w 146"/>
                <a:gd name="T63" fmla="*/ 0 h 3"/>
                <a:gd name="T64" fmla="*/ 41 w 146"/>
                <a:gd name="T65" fmla="*/ 0 h 3"/>
                <a:gd name="T66" fmla="*/ 42 w 146"/>
                <a:gd name="T67" fmla="*/ 2 h 3"/>
                <a:gd name="T68" fmla="*/ 41 w 146"/>
                <a:gd name="T69" fmla="*/ 3 h 3"/>
                <a:gd name="T70" fmla="*/ 15 w 146"/>
                <a:gd name="T71" fmla="*/ 3 h 3"/>
                <a:gd name="T72" fmla="*/ 2 w 146"/>
                <a:gd name="T73" fmla="*/ 3 h 3"/>
                <a:gd name="T74" fmla="*/ 0 w 146"/>
                <a:gd name="T75" fmla="*/ 2 h 3"/>
                <a:gd name="T76" fmla="*/ 2 w 146"/>
                <a:gd name="T77" fmla="*/ 0 h 3"/>
                <a:gd name="T78" fmla="*/ 15 w 146"/>
                <a:gd name="T79" fmla="*/ 0 h 3"/>
                <a:gd name="T80" fmla="*/ 16 w 146"/>
                <a:gd name="T81" fmla="*/ 2 h 3"/>
                <a:gd name="T82" fmla="*/ 15 w 146"/>
                <a:gd name="T8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3">
                  <a:moveTo>
                    <a:pt x="145" y="3"/>
                  </a:moveTo>
                  <a:cubicBezTo>
                    <a:pt x="132" y="3"/>
                    <a:pt x="132" y="3"/>
                    <a:pt x="132" y="3"/>
                  </a:cubicBezTo>
                  <a:cubicBezTo>
                    <a:pt x="131" y="3"/>
                    <a:pt x="131" y="3"/>
                    <a:pt x="131" y="2"/>
                  </a:cubicBezTo>
                  <a:cubicBezTo>
                    <a:pt x="131" y="1"/>
                    <a:pt x="131" y="0"/>
                    <a:pt x="13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6" y="1"/>
                    <a:pt x="146" y="2"/>
                  </a:cubicBezTo>
                  <a:cubicBezTo>
                    <a:pt x="146" y="3"/>
                    <a:pt x="146" y="3"/>
                    <a:pt x="145" y="3"/>
                  </a:cubicBezTo>
                  <a:close/>
                  <a:moveTo>
                    <a:pt x="119" y="3"/>
                  </a:move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5" y="3"/>
                    <a:pt x="105" y="2"/>
                  </a:cubicBezTo>
                  <a:cubicBezTo>
                    <a:pt x="105" y="1"/>
                    <a:pt x="105" y="0"/>
                    <a:pt x="106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0" y="0"/>
                    <a:pt x="120" y="1"/>
                    <a:pt x="120" y="2"/>
                  </a:cubicBezTo>
                  <a:cubicBezTo>
                    <a:pt x="120" y="3"/>
                    <a:pt x="120" y="3"/>
                    <a:pt x="119" y="3"/>
                  </a:cubicBezTo>
                  <a:close/>
                  <a:moveTo>
                    <a:pt x="93" y="3"/>
                  </a:move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9" y="3"/>
                    <a:pt x="79" y="2"/>
                  </a:cubicBezTo>
                  <a:cubicBezTo>
                    <a:pt x="79" y="1"/>
                    <a:pt x="79" y="0"/>
                    <a:pt x="8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0"/>
                    <a:pt x="94" y="1"/>
                    <a:pt x="94" y="2"/>
                  </a:cubicBezTo>
                  <a:cubicBezTo>
                    <a:pt x="94" y="3"/>
                    <a:pt x="94" y="3"/>
                    <a:pt x="93" y="3"/>
                  </a:cubicBezTo>
                  <a:close/>
                  <a:moveTo>
                    <a:pt x="67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2" y="3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1"/>
                    <a:pt x="68" y="2"/>
                  </a:cubicBezTo>
                  <a:cubicBezTo>
                    <a:pt x="68" y="3"/>
                    <a:pt x="68" y="3"/>
                    <a:pt x="67" y="3"/>
                  </a:cubicBezTo>
                  <a:close/>
                  <a:moveTo>
                    <a:pt x="41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6" y="3"/>
                    <a:pt x="26" y="2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2" y="1"/>
                    <a:pt x="42" y="2"/>
                  </a:cubicBezTo>
                  <a:cubicBezTo>
                    <a:pt x="42" y="3"/>
                    <a:pt x="41" y="3"/>
                    <a:pt x="41" y="3"/>
                  </a:cubicBezTo>
                  <a:close/>
                  <a:moveTo>
                    <a:pt x="1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/>
            <p:cNvSpPr>
              <a:spLocks/>
            </p:cNvSpPr>
            <p:nvPr userDrawn="1"/>
          </p:nvSpPr>
          <p:spPr bwMode="auto">
            <a:xfrm>
              <a:off x="3936" y="2476"/>
              <a:ext cx="26" cy="7"/>
            </a:xfrm>
            <a:custGeom>
              <a:avLst/>
              <a:gdLst>
                <a:gd name="T0" fmla="*/ 9 w 11"/>
                <a:gd name="T1" fmla="*/ 3 h 3"/>
                <a:gd name="T2" fmla="*/ 2 w 11"/>
                <a:gd name="T3" fmla="*/ 3 h 3"/>
                <a:gd name="T4" fmla="*/ 0 w 11"/>
                <a:gd name="T5" fmla="*/ 1 h 3"/>
                <a:gd name="T6" fmla="*/ 2 w 11"/>
                <a:gd name="T7" fmla="*/ 0 h 3"/>
                <a:gd name="T8" fmla="*/ 9 w 11"/>
                <a:gd name="T9" fmla="*/ 0 h 3"/>
                <a:gd name="T10" fmla="*/ 11 w 11"/>
                <a:gd name="T11" fmla="*/ 1 h 3"/>
                <a:gd name="T12" fmla="*/ 9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9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1" y="2"/>
                    <a:pt x="10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9"/>
            <p:cNvSpPr>
              <a:spLocks noEditPoints="1"/>
            </p:cNvSpPr>
            <p:nvPr userDrawn="1"/>
          </p:nvSpPr>
          <p:spPr bwMode="auto">
            <a:xfrm>
              <a:off x="3690" y="2476"/>
              <a:ext cx="222" cy="7"/>
            </a:xfrm>
            <a:custGeom>
              <a:avLst/>
              <a:gdLst>
                <a:gd name="T0" fmla="*/ 93 w 94"/>
                <a:gd name="T1" fmla="*/ 3 h 3"/>
                <a:gd name="T2" fmla="*/ 80 w 94"/>
                <a:gd name="T3" fmla="*/ 3 h 3"/>
                <a:gd name="T4" fmla="*/ 78 w 94"/>
                <a:gd name="T5" fmla="*/ 1 h 3"/>
                <a:gd name="T6" fmla="*/ 80 w 94"/>
                <a:gd name="T7" fmla="*/ 0 h 3"/>
                <a:gd name="T8" fmla="*/ 93 w 94"/>
                <a:gd name="T9" fmla="*/ 0 h 3"/>
                <a:gd name="T10" fmla="*/ 94 w 94"/>
                <a:gd name="T11" fmla="*/ 1 h 3"/>
                <a:gd name="T12" fmla="*/ 93 w 94"/>
                <a:gd name="T13" fmla="*/ 3 h 3"/>
                <a:gd name="T14" fmla="*/ 67 w 94"/>
                <a:gd name="T15" fmla="*/ 3 h 3"/>
                <a:gd name="T16" fmla="*/ 54 w 94"/>
                <a:gd name="T17" fmla="*/ 3 h 3"/>
                <a:gd name="T18" fmla="*/ 52 w 94"/>
                <a:gd name="T19" fmla="*/ 1 h 3"/>
                <a:gd name="T20" fmla="*/ 54 w 94"/>
                <a:gd name="T21" fmla="*/ 0 h 3"/>
                <a:gd name="T22" fmla="*/ 67 w 94"/>
                <a:gd name="T23" fmla="*/ 0 h 3"/>
                <a:gd name="T24" fmla="*/ 68 w 94"/>
                <a:gd name="T25" fmla="*/ 1 h 3"/>
                <a:gd name="T26" fmla="*/ 67 w 94"/>
                <a:gd name="T27" fmla="*/ 3 h 3"/>
                <a:gd name="T28" fmla="*/ 41 w 94"/>
                <a:gd name="T29" fmla="*/ 3 h 3"/>
                <a:gd name="T30" fmla="*/ 28 w 94"/>
                <a:gd name="T31" fmla="*/ 3 h 3"/>
                <a:gd name="T32" fmla="*/ 26 w 94"/>
                <a:gd name="T33" fmla="*/ 1 h 3"/>
                <a:gd name="T34" fmla="*/ 28 w 94"/>
                <a:gd name="T35" fmla="*/ 0 h 3"/>
                <a:gd name="T36" fmla="*/ 41 w 94"/>
                <a:gd name="T37" fmla="*/ 0 h 3"/>
                <a:gd name="T38" fmla="*/ 42 w 94"/>
                <a:gd name="T39" fmla="*/ 1 h 3"/>
                <a:gd name="T40" fmla="*/ 41 w 94"/>
                <a:gd name="T41" fmla="*/ 3 h 3"/>
                <a:gd name="T42" fmla="*/ 15 w 94"/>
                <a:gd name="T43" fmla="*/ 3 h 3"/>
                <a:gd name="T44" fmla="*/ 1 w 94"/>
                <a:gd name="T45" fmla="*/ 3 h 3"/>
                <a:gd name="T46" fmla="*/ 0 w 94"/>
                <a:gd name="T47" fmla="*/ 1 h 3"/>
                <a:gd name="T48" fmla="*/ 1 w 94"/>
                <a:gd name="T49" fmla="*/ 0 h 3"/>
                <a:gd name="T50" fmla="*/ 15 w 94"/>
                <a:gd name="T51" fmla="*/ 0 h 3"/>
                <a:gd name="T52" fmla="*/ 16 w 94"/>
                <a:gd name="T53" fmla="*/ 1 h 3"/>
                <a:gd name="T54" fmla="*/ 15 w 94"/>
                <a:gd name="T5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3">
                  <a:moveTo>
                    <a:pt x="93" y="3"/>
                  </a:move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8" y="2"/>
                    <a:pt x="78" y="1"/>
                  </a:cubicBezTo>
                  <a:cubicBezTo>
                    <a:pt x="78" y="0"/>
                    <a:pt x="79" y="0"/>
                    <a:pt x="8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4" y="0"/>
                    <a:pt x="94" y="1"/>
                  </a:cubicBezTo>
                  <a:cubicBezTo>
                    <a:pt x="94" y="2"/>
                    <a:pt x="93" y="3"/>
                    <a:pt x="93" y="3"/>
                  </a:cubicBezTo>
                  <a:close/>
                  <a:moveTo>
                    <a:pt x="67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2" y="2"/>
                    <a:pt x="52" y="1"/>
                  </a:cubicBezTo>
                  <a:cubicBezTo>
                    <a:pt x="52" y="0"/>
                    <a:pt x="53" y="0"/>
                    <a:pt x="5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8" y="0"/>
                    <a:pt x="68" y="1"/>
                  </a:cubicBezTo>
                  <a:cubicBezTo>
                    <a:pt x="68" y="2"/>
                    <a:pt x="67" y="3"/>
                    <a:pt x="67" y="3"/>
                  </a:cubicBezTo>
                  <a:close/>
                  <a:moveTo>
                    <a:pt x="41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6" y="2"/>
                    <a:pt x="26" y="1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2" y="0"/>
                    <a:pt x="42" y="1"/>
                  </a:cubicBezTo>
                  <a:cubicBezTo>
                    <a:pt x="42" y="2"/>
                    <a:pt x="41" y="3"/>
                    <a:pt x="41" y="3"/>
                  </a:cubicBezTo>
                  <a:close/>
                  <a:moveTo>
                    <a:pt x="15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2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"/>
            <p:cNvSpPr>
              <a:spLocks/>
            </p:cNvSpPr>
            <p:nvPr userDrawn="1"/>
          </p:nvSpPr>
          <p:spPr bwMode="auto">
            <a:xfrm>
              <a:off x="3635" y="2476"/>
              <a:ext cx="24" cy="7"/>
            </a:xfrm>
            <a:custGeom>
              <a:avLst/>
              <a:gdLst>
                <a:gd name="T0" fmla="*/ 9 w 10"/>
                <a:gd name="T1" fmla="*/ 3 h 3"/>
                <a:gd name="T2" fmla="*/ 1 w 10"/>
                <a:gd name="T3" fmla="*/ 3 h 3"/>
                <a:gd name="T4" fmla="*/ 0 w 10"/>
                <a:gd name="T5" fmla="*/ 1 h 3"/>
                <a:gd name="T6" fmla="*/ 1 w 10"/>
                <a:gd name="T7" fmla="*/ 0 h 3"/>
                <a:gd name="T8" fmla="*/ 9 w 10"/>
                <a:gd name="T9" fmla="*/ 0 h 3"/>
                <a:gd name="T10" fmla="*/ 10 w 10"/>
                <a:gd name="T11" fmla="*/ 1 h 3"/>
                <a:gd name="T12" fmla="*/ 9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2"/>
                    <a:pt x="10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4"/>
            <p:cNvSpPr>
              <a:spLocks/>
            </p:cNvSpPr>
            <p:nvPr userDrawn="1"/>
          </p:nvSpPr>
          <p:spPr bwMode="auto">
            <a:xfrm>
              <a:off x="2032" y="1946"/>
              <a:ext cx="7" cy="464"/>
            </a:xfrm>
            <a:custGeom>
              <a:avLst/>
              <a:gdLst>
                <a:gd name="T0" fmla="*/ 1 w 3"/>
                <a:gd name="T1" fmla="*/ 196 h 196"/>
                <a:gd name="T2" fmla="*/ 0 w 3"/>
                <a:gd name="T3" fmla="*/ 194 h 196"/>
                <a:gd name="T4" fmla="*/ 0 w 3"/>
                <a:gd name="T5" fmla="*/ 2 h 196"/>
                <a:gd name="T6" fmla="*/ 1 w 3"/>
                <a:gd name="T7" fmla="*/ 0 h 196"/>
                <a:gd name="T8" fmla="*/ 3 w 3"/>
                <a:gd name="T9" fmla="*/ 2 h 196"/>
                <a:gd name="T10" fmla="*/ 3 w 3"/>
                <a:gd name="T11" fmla="*/ 194 h 196"/>
                <a:gd name="T12" fmla="*/ 1 w 3"/>
                <a:gd name="T13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96">
                  <a:moveTo>
                    <a:pt x="1" y="196"/>
                  </a:moveTo>
                  <a:cubicBezTo>
                    <a:pt x="1" y="196"/>
                    <a:pt x="0" y="195"/>
                    <a:pt x="0" y="19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94"/>
                    <a:pt x="3" y="194"/>
                    <a:pt x="3" y="194"/>
                  </a:cubicBezTo>
                  <a:cubicBezTo>
                    <a:pt x="3" y="195"/>
                    <a:pt x="2" y="196"/>
                    <a:pt x="1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"/>
            <p:cNvSpPr>
              <a:spLocks noEditPoints="1"/>
            </p:cNvSpPr>
            <p:nvPr userDrawn="1"/>
          </p:nvSpPr>
          <p:spPr bwMode="auto">
            <a:xfrm>
              <a:off x="2610" y="1856"/>
              <a:ext cx="346" cy="7"/>
            </a:xfrm>
            <a:custGeom>
              <a:avLst/>
              <a:gdLst>
                <a:gd name="T0" fmla="*/ 145 w 146"/>
                <a:gd name="T1" fmla="*/ 3 h 3"/>
                <a:gd name="T2" fmla="*/ 132 w 146"/>
                <a:gd name="T3" fmla="*/ 3 h 3"/>
                <a:gd name="T4" fmla="*/ 131 w 146"/>
                <a:gd name="T5" fmla="*/ 1 h 3"/>
                <a:gd name="T6" fmla="*/ 132 w 146"/>
                <a:gd name="T7" fmla="*/ 0 h 3"/>
                <a:gd name="T8" fmla="*/ 145 w 146"/>
                <a:gd name="T9" fmla="*/ 0 h 3"/>
                <a:gd name="T10" fmla="*/ 146 w 146"/>
                <a:gd name="T11" fmla="*/ 1 h 3"/>
                <a:gd name="T12" fmla="*/ 145 w 146"/>
                <a:gd name="T13" fmla="*/ 3 h 3"/>
                <a:gd name="T14" fmla="*/ 119 w 146"/>
                <a:gd name="T15" fmla="*/ 3 h 3"/>
                <a:gd name="T16" fmla="*/ 106 w 146"/>
                <a:gd name="T17" fmla="*/ 3 h 3"/>
                <a:gd name="T18" fmla="*/ 105 w 146"/>
                <a:gd name="T19" fmla="*/ 1 h 3"/>
                <a:gd name="T20" fmla="*/ 106 w 146"/>
                <a:gd name="T21" fmla="*/ 0 h 3"/>
                <a:gd name="T22" fmla="*/ 119 w 146"/>
                <a:gd name="T23" fmla="*/ 0 h 3"/>
                <a:gd name="T24" fmla="*/ 120 w 146"/>
                <a:gd name="T25" fmla="*/ 1 h 3"/>
                <a:gd name="T26" fmla="*/ 119 w 146"/>
                <a:gd name="T27" fmla="*/ 3 h 3"/>
                <a:gd name="T28" fmla="*/ 93 w 146"/>
                <a:gd name="T29" fmla="*/ 3 h 3"/>
                <a:gd name="T30" fmla="*/ 80 w 146"/>
                <a:gd name="T31" fmla="*/ 3 h 3"/>
                <a:gd name="T32" fmla="*/ 79 w 146"/>
                <a:gd name="T33" fmla="*/ 1 h 3"/>
                <a:gd name="T34" fmla="*/ 80 w 146"/>
                <a:gd name="T35" fmla="*/ 0 h 3"/>
                <a:gd name="T36" fmla="*/ 93 w 146"/>
                <a:gd name="T37" fmla="*/ 0 h 3"/>
                <a:gd name="T38" fmla="*/ 94 w 146"/>
                <a:gd name="T39" fmla="*/ 1 h 3"/>
                <a:gd name="T40" fmla="*/ 93 w 146"/>
                <a:gd name="T41" fmla="*/ 3 h 3"/>
                <a:gd name="T42" fmla="*/ 67 w 146"/>
                <a:gd name="T43" fmla="*/ 3 h 3"/>
                <a:gd name="T44" fmla="*/ 54 w 146"/>
                <a:gd name="T45" fmla="*/ 3 h 3"/>
                <a:gd name="T46" fmla="*/ 52 w 146"/>
                <a:gd name="T47" fmla="*/ 1 h 3"/>
                <a:gd name="T48" fmla="*/ 54 w 146"/>
                <a:gd name="T49" fmla="*/ 0 h 3"/>
                <a:gd name="T50" fmla="*/ 67 w 146"/>
                <a:gd name="T51" fmla="*/ 0 h 3"/>
                <a:gd name="T52" fmla="*/ 68 w 146"/>
                <a:gd name="T53" fmla="*/ 1 h 3"/>
                <a:gd name="T54" fmla="*/ 67 w 146"/>
                <a:gd name="T55" fmla="*/ 3 h 3"/>
                <a:gd name="T56" fmla="*/ 41 w 146"/>
                <a:gd name="T57" fmla="*/ 3 h 3"/>
                <a:gd name="T58" fmla="*/ 28 w 146"/>
                <a:gd name="T59" fmla="*/ 3 h 3"/>
                <a:gd name="T60" fmla="*/ 26 w 146"/>
                <a:gd name="T61" fmla="*/ 1 h 3"/>
                <a:gd name="T62" fmla="*/ 28 w 146"/>
                <a:gd name="T63" fmla="*/ 0 h 3"/>
                <a:gd name="T64" fmla="*/ 41 w 146"/>
                <a:gd name="T65" fmla="*/ 0 h 3"/>
                <a:gd name="T66" fmla="*/ 42 w 146"/>
                <a:gd name="T67" fmla="*/ 1 h 3"/>
                <a:gd name="T68" fmla="*/ 41 w 146"/>
                <a:gd name="T69" fmla="*/ 3 h 3"/>
                <a:gd name="T70" fmla="*/ 15 w 146"/>
                <a:gd name="T71" fmla="*/ 3 h 3"/>
                <a:gd name="T72" fmla="*/ 2 w 146"/>
                <a:gd name="T73" fmla="*/ 3 h 3"/>
                <a:gd name="T74" fmla="*/ 0 w 146"/>
                <a:gd name="T75" fmla="*/ 1 h 3"/>
                <a:gd name="T76" fmla="*/ 2 w 146"/>
                <a:gd name="T77" fmla="*/ 0 h 3"/>
                <a:gd name="T78" fmla="*/ 15 w 146"/>
                <a:gd name="T79" fmla="*/ 0 h 3"/>
                <a:gd name="T80" fmla="*/ 16 w 146"/>
                <a:gd name="T81" fmla="*/ 1 h 3"/>
                <a:gd name="T82" fmla="*/ 15 w 146"/>
                <a:gd name="T8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3">
                  <a:moveTo>
                    <a:pt x="145" y="3"/>
                  </a:moveTo>
                  <a:cubicBezTo>
                    <a:pt x="132" y="3"/>
                    <a:pt x="132" y="3"/>
                    <a:pt x="132" y="3"/>
                  </a:cubicBezTo>
                  <a:cubicBezTo>
                    <a:pt x="131" y="3"/>
                    <a:pt x="131" y="2"/>
                    <a:pt x="131" y="1"/>
                  </a:cubicBezTo>
                  <a:cubicBezTo>
                    <a:pt x="131" y="1"/>
                    <a:pt x="131" y="0"/>
                    <a:pt x="13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6" y="1"/>
                    <a:pt x="146" y="1"/>
                  </a:cubicBezTo>
                  <a:cubicBezTo>
                    <a:pt x="146" y="2"/>
                    <a:pt x="146" y="3"/>
                    <a:pt x="145" y="3"/>
                  </a:cubicBezTo>
                  <a:close/>
                  <a:moveTo>
                    <a:pt x="119" y="3"/>
                  </a:move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5" y="2"/>
                    <a:pt x="105" y="1"/>
                  </a:cubicBezTo>
                  <a:cubicBezTo>
                    <a:pt x="105" y="1"/>
                    <a:pt x="105" y="0"/>
                    <a:pt x="106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0" y="0"/>
                    <a:pt x="120" y="1"/>
                    <a:pt x="120" y="1"/>
                  </a:cubicBezTo>
                  <a:cubicBezTo>
                    <a:pt x="120" y="2"/>
                    <a:pt x="120" y="3"/>
                    <a:pt x="119" y="3"/>
                  </a:cubicBezTo>
                  <a:close/>
                  <a:moveTo>
                    <a:pt x="93" y="3"/>
                  </a:move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9" y="2"/>
                    <a:pt x="79" y="1"/>
                  </a:cubicBezTo>
                  <a:cubicBezTo>
                    <a:pt x="79" y="1"/>
                    <a:pt x="79" y="0"/>
                    <a:pt x="8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0"/>
                    <a:pt x="94" y="1"/>
                    <a:pt x="94" y="1"/>
                  </a:cubicBezTo>
                  <a:cubicBezTo>
                    <a:pt x="94" y="2"/>
                    <a:pt x="94" y="3"/>
                    <a:pt x="93" y="3"/>
                  </a:cubicBezTo>
                  <a:close/>
                  <a:moveTo>
                    <a:pt x="67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2" y="2"/>
                    <a:pt x="52" y="1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1"/>
                    <a:pt x="68" y="1"/>
                  </a:cubicBezTo>
                  <a:cubicBezTo>
                    <a:pt x="68" y="2"/>
                    <a:pt x="68" y="3"/>
                    <a:pt x="67" y="3"/>
                  </a:cubicBezTo>
                  <a:close/>
                  <a:moveTo>
                    <a:pt x="41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6" y="2"/>
                    <a:pt x="26" y="1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2" y="1"/>
                    <a:pt x="42" y="1"/>
                  </a:cubicBezTo>
                  <a:cubicBezTo>
                    <a:pt x="42" y="2"/>
                    <a:pt x="41" y="3"/>
                    <a:pt x="41" y="3"/>
                  </a:cubicBezTo>
                  <a:close/>
                  <a:moveTo>
                    <a:pt x="1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1"/>
                    <a:pt x="16" y="1"/>
                  </a:cubicBezTo>
                  <a:cubicBezTo>
                    <a:pt x="16" y="2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6"/>
            <p:cNvSpPr>
              <a:spLocks/>
            </p:cNvSpPr>
            <p:nvPr userDrawn="1"/>
          </p:nvSpPr>
          <p:spPr bwMode="auto">
            <a:xfrm>
              <a:off x="2129" y="1856"/>
              <a:ext cx="334" cy="7"/>
            </a:xfrm>
            <a:custGeom>
              <a:avLst/>
              <a:gdLst>
                <a:gd name="T0" fmla="*/ 140 w 141"/>
                <a:gd name="T1" fmla="*/ 3 h 3"/>
                <a:gd name="T2" fmla="*/ 2 w 141"/>
                <a:gd name="T3" fmla="*/ 3 h 3"/>
                <a:gd name="T4" fmla="*/ 0 w 141"/>
                <a:gd name="T5" fmla="*/ 1 h 3"/>
                <a:gd name="T6" fmla="*/ 2 w 141"/>
                <a:gd name="T7" fmla="*/ 0 h 3"/>
                <a:gd name="T8" fmla="*/ 140 w 141"/>
                <a:gd name="T9" fmla="*/ 0 h 3"/>
                <a:gd name="T10" fmla="*/ 141 w 141"/>
                <a:gd name="T11" fmla="*/ 1 h 3"/>
                <a:gd name="T12" fmla="*/ 140 w 14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3">
                  <a:moveTo>
                    <a:pt x="140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1" y="1"/>
                    <a:pt x="141" y="1"/>
                  </a:cubicBezTo>
                  <a:cubicBezTo>
                    <a:pt x="141" y="2"/>
                    <a:pt x="140" y="3"/>
                    <a:pt x="14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7"/>
            <p:cNvSpPr>
              <a:spLocks noEditPoints="1"/>
            </p:cNvSpPr>
            <p:nvPr userDrawn="1"/>
          </p:nvSpPr>
          <p:spPr bwMode="auto">
            <a:xfrm>
              <a:off x="1959" y="1166"/>
              <a:ext cx="152" cy="15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2 h 64"/>
                <a:gd name="T12" fmla="*/ 3 w 64"/>
                <a:gd name="T13" fmla="*/ 32 h 64"/>
                <a:gd name="T14" fmla="*/ 32 w 64"/>
                <a:gd name="T15" fmla="*/ 61 h 64"/>
                <a:gd name="T16" fmla="*/ 62 w 64"/>
                <a:gd name="T17" fmla="*/ 32 h 64"/>
                <a:gd name="T18" fmla="*/ 32 w 64"/>
                <a:gd name="T1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5" y="64"/>
                    <a:pt x="0" y="49"/>
                    <a:pt x="0" y="32"/>
                  </a:cubicBezTo>
                  <a:cubicBezTo>
                    <a:pt x="0" y="14"/>
                    <a:pt x="15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49"/>
                    <a:pt x="50" y="64"/>
                    <a:pt x="32" y="64"/>
                  </a:cubicBezTo>
                  <a:close/>
                  <a:moveTo>
                    <a:pt x="32" y="2"/>
                  </a:moveTo>
                  <a:cubicBezTo>
                    <a:pt x="16" y="2"/>
                    <a:pt x="3" y="15"/>
                    <a:pt x="3" y="32"/>
                  </a:cubicBezTo>
                  <a:cubicBezTo>
                    <a:pt x="3" y="48"/>
                    <a:pt x="16" y="61"/>
                    <a:pt x="32" y="61"/>
                  </a:cubicBezTo>
                  <a:cubicBezTo>
                    <a:pt x="49" y="61"/>
                    <a:pt x="62" y="48"/>
                    <a:pt x="62" y="32"/>
                  </a:cubicBezTo>
                  <a:cubicBezTo>
                    <a:pt x="62" y="15"/>
                    <a:pt x="49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8"/>
            <p:cNvSpPr>
              <a:spLocks noEditPoints="1"/>
            </p:cNvSpPr>
            <p:nvPr userDrawn="1"/>
          </p:nvSpPr>
          <p:spPr bwMode="auto">
            <a:xfrm>
              <a:off x="2437" y="2381"/>
              <a:ext cx="197" cy="195"/>
            </a:xfrm>
            <a:custGeom>
              <a:avLst/>
              <a:gdLst>
                <a:gd name="T0" fmla="*/ 97 w 197"/>
                <a:gd name="T1" fmla="*/ 195 h 195"/>
                <a:gd name="T2" fmla="*/ 0 w 197"/>
                <a:gd name="T3" fmla="*/ 98 h 195"/>
                <a:gd name="T4" fmla="*/ 97 w 197"/>
                <a:gd name="T5" fmla="*/ 0 h 195"/>
                <a:gd name="T6" fmla="*/ 197 w 197"/>
                <a:gd name="T7" fmla="*/ 98 h 195"/>
                <a:gd name="T8" fmla="*/ 97 w 197"/>
                <a:gd name="T9" fmla="*/ 195 h 195"/>
                <a:gd name="T10" fmla="*/ 10 w 197"/>
                <a:gd name="T11" fmla="*/ 98 h 195"/>
                <a:gd name="T12" fmla="*/ 97 w 197"/>
                <a:gd name="T13" fmla="*/ 185 h 195"/>
                <a:gd name="T14" fmla="*/ 187 w 197"/>
                <a:gd name="T15" fmla="*/ 98 h 195"/>
                <a:gd name="T16" fmla="*/ 97 w 197"/>
                <a:gd name="T17" fmla="*/ 8 h 195"/>
                <a:gd name="T18" fmla="*/ 10 w 197"/>
                <a:gd name="T19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195">
                  <a:moveTo>
                    <a:pt x="97" y="195"/>
                  </a:moveTo>
                  <a:lnTo>
                    <a:pt x="0" y="98"/>
                  </a:lnTo>
                  <a:lnTo>
                    <a:pt x="97" y="0"/>
                  </a:lnTo>
                  <a:lnTo>
                    <a:pt x="197" y="98"/>
                  </a:lnTo>
                  <a:lnTo>
                    <a:pt x="97" y="195"/>
                  </a:lnTo>
                  <a:close/>
                  <a:moveTo>
                    <a:pt x="10" y="98"/>
                  </a:moveTo>
                  <a:lnTo>
                    <a:pt x="97" y="185"/>
                  </a:lnTo>
                  <a:lnTo>
                    <a:pt x="187" y="98"/>
                  </a:lnTo>
                  <a:lnTo>
                    <a:pt x="97" y="8"/>
                  </a:lnTo>
                  <a:lnTo>
                    <a:pt x="1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"/>
            <p:cNvSpPr>
              <a:spLocks noEditPoints="1"/>
            </p:cNvSpPr>
            <p:nvPr userDrawn="1"/>
          </p:nvSpPr>
          <p:spPr bwMode="auto">
            <a:xfrm>
              <a:off x="3453" y="2988"/>
              <a:ext cx="197" cy="194"/>
            </a:xfrm>
            <a:custGeom>
              <a:avLst/>
              <a:gdLst>
                <a:gd name="T0" fmla="*/ 100 w 197"/>
                <a:gd name="T1" fmla="*/ 194 h 194"/>
                <a:gd name="T2" fmla="*/ 0 w 197"/>
                <a:gd name="T3" fmla="*/ 97 h 194"/>
                <a:gd name="T4" fmla="*/ 100 w 197"/>
                <a:gd name="T5" fmla="*/ 0 h 194"/>
                <a:gd name="T6" fmla="*/ 197 w 197"/>
                <a:gd name="T7" fmla="*/ 97 h 194"/>
                <a:gd name="T8" fmla="*/ 100 w 197"/>
                <a:gd name="T9" fmla="*/ 194 h 194"/>
                <a:gd name="T10" fmla="*/ 10 w 197"/>
                <a:gd name="T11" fmla="*/ 97 h 194"/>
                <a:gd name="T12" fmla="*/ 100 w 197"/>
                <a:gd name="T13" fmla="*/ 187 h 194"/>
                <a:gd name="T14" fmla="*/ 187 w 197"/>
                <a:gd name="T15" fmla="*/ 97 h 194"/>
                <a:gd name="T16" fmla="*/ 100 w 197"/>
                <a:gd name="T17" fmla="*/ 10 h 194"/>
                <a:gd name="T18" fmla="*/ 10 w 197"/>
                <a:gd name="T19" fmla="*/ 9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194">
                  <a:moveTo>
                    <a:pt x="100" y="194"/>
                  </a:moveTo>
                  <a:lnTo>
                    <a:pt x="0" y="97"/>
                  </a:lnTo>
                  <a:lnTo>
                    <a:pt x="100" y="0"/>
                  </a:lnTo>
                  <a:lnTo>
                    <a:pt x="197" y="97"/>
                  </a:lnTo>
                  <a:lnTo>
                    <a:pt x="100" y="194"/>
                  </a:lnTo>
                  <a:close/>
                  <a:moveTo>
                    <a:pt x="10" y="97"/>
                  </a:moveTo>
                  <a:lnTo>
                    <a:pt x="100" y="187"/>
                  </a:lnTo>
                  <a:lnTo>
                    <a:pt x="187" y="97"/>
                  </a:lnTo>
                  <a:lnTo>
                    <a:pt x="100" y="10"/>
                  </a:lnTo>
                  <a:lnTo>
                    <a:pt x="10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0"/>
            <p:cNvSpPr>
              <a:spLocks noEditPoints="1"/>
            </p:cNvSpPr>
            <p:nvPr userDrawn="1"/>
          </p:nvSpPr>
          <p:spPr bwMode="auto">
            <a:xfrm>
              <a:off x="3477" y="2400"/>
              <a:ext cx="151" cy="15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3 h 64"/>
                <a:gd name="T12" fmla="*/ 2 w 64"/>
                <a:gd name="T13" fmla="*/ 32 h 64"/>
                <a:gd name="T14" fmla="*/ 32 w 64"/>
                <a:gd name="T15" fmla="*/ 61 h 64"/>
                <a:gd name="T16" fmla="*/ 61 w 64"/>
                <a:gd name="T17" fmla="*/ 32 h 64"/>
                <a:gd name="T18" fmla="*/ 32 w 64"/>
                <a:gd name="T1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ubicBezTo>
                    <a:pt x="64" y="50"/>
                    <a:pt x="49" y="64"/>
                    <a:pt x="32" y="64"/>
                  </a:cubicBezTo>
                  <a:close/>
                  <a:moveTo>
                    <a:pt x="32" y="3"/>
                  </a:moveTo>
                  <a:cubicBezTo>
                    <a:pt x="15" y="3"/>
                    <a:pt x="2" y="16"/>
                    <a:pt x="2" y="32"/>
                  </a:cubicBezTo>
                  <a:cubicBezTo>
                    <a:pt x="2" y="48"/>
                    <a:pt x="15" y="61"/>
                    <a:pt x="32" y="61"/>
                  </a:cubicBezTo>
                  <a:cubicBezTo>
                    <a:pt x="48" y="61"/>
                    <a:pt x="61" y="48"/>
                    <a:pt x="61" y="32"/>
                  </a:cubicBezTo>
                  <a:cubicBezTo>
                    <a:pt x="61" y="16"/>
                    <a:pt x="48" y="3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1"/>
            <p:cNvSpPr>
              <a:spLocks noEditPoints="1"/>
            </p:cNvSpPr>
            <p:nvPr userDrawn="1"/>
          </p:nvSpPr>
          <p:spPr bwMode="auto">
            <a:xfrm>
              <a:off x="2459" y="1782"/>
              <a:ext cx="151" cy="15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3 h 64"/>
                <a:gd name="T12" fmla="*/ 3 w 64"/>
                <a:gd name="T13" fmla="*/ 32 h 64"/>
                <a:gd name="T14" fmla="*/ 32 w 64"/>
                <a:gd name="T15" fmla="*/ 62 h 64"/>
                <a:gd name="T16" fmla="*/ 62 w 64"/>
                <a:gd name="T17" fmla="*/ 32 h 64"/>
                <a:gd name="T18" fmla="*/ 32 w 64"/>
                <a:gd name="T1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5" y="64"/>
                    <a:pt x="0" y="50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3"/>
                  </a:moveTo>
                  <a:cubicBezTo>
                    <a:pt x="16" y="3"/>
                    <a:pt x="3" y="16"/>
                    <a:pt x="3" y="32"/>
                  </a:cubicBezTo>
                  <a:cubicBezTo>
                    <a:pt x="3" y="48"/>
                    <a:pt x="16" y="62"/>
                    <a:pt x="32" y="62"/>
                  </a:cubicBezTo>
                  <a:cubicBezTo>
                    <a:pt x="49" y="62"/>
                    <a:pt x="62" y="48"/>
                    <a:pt x="62" y="32"/>
                  </a:cubicBezTo>
                  <a:cubicBezTo>
                    <a:pt x="62" y="16"/>
                    <a:pt x="49" y="3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2"/>
            <p:cNvSpPr>
              <a:spLocks noEditPoints="1"/>
            </p:cNvSpPr>
            <p:nvPr userDrawn="1"/>
          </p:nvSpPr>
          <p:spPr bwMode="auto">
            <a:xfrm>
              <a:off x="3981" y="1782"/>
              <a:ext cx="152" cy="15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3 h 64"/>
                <a:gd name="T12" fmla="*/ 3 w 64"/>
                <a:gd name="T13" fmla="*/ 32 h 64"/>
                <a:gd name="T14" fmla="*/ 32 w 64"/>
                <a:gd name="T15" fmla="*/ 62 h 64"/>
                <a:gd name="T16" fmla="*/ 62 w 64"/>
                <a:gd name="T17" fmla="*/ 32 h 64"/>
                <a:gd name="T18" fmla="*/ 32 w 64"/>
                <a:gd name="T1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3"/>
                  </a:moveTo>
                  <a:cubicBezTo>
                    <a:pt x="16" y="3"/>
                    <a:pt x="3" y="16"/>
                    <a:pt x="3" y="32"/>
                  </a:cubicBezTo>
                  <a:cubicBezTo>
                    <a:pt x="3" y="48"/>
                    <a:pt x="16" y="62"/>
                    <a:pt x="32" y="62"/>
                  </a:cubicBezTo>
                  <a:cubicBezTo>
                    <a:pt x="48" y="62"/>
                    <a:pt x="62" y="48"/>
                    <a:pt x="62" y="32"/>
                  </a:cubicBezTo>
                  <a:cubicBezTo>
                    <a:pt x="62" y="16"/>
                    <a:pt x="48" y="3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3"/>
            <p:cNvSpPr>
              <a:spLocks noEditPoints="1"/>
            </p:cNvSpPr>
            <p:nvPr userDrawn="1"/>
          </p:nvSpPr>
          <p:spPr bwMode="auto">
            <a:xfrm>
              <a:off x="1959" y="2400"/>
              <a:ext cx="152" cy="15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3 h 64"/>
                <a:gd name="T12" fmla="*/ 3 w 64"/>
                <a:gd name="T13" fmla="*/ 32 h 64"/>
                <a:gd name="T14" fmla="*/ 32 w 64"/>
                <a:gd name="T15" fmla="*/ 62 h 64"/>
                <a:gd name="T16" fmla="*/ 62 w 64"/>
                <a:gd name="T17" fmla="*/ 32 h 64"/>
                <a:gd name="T18" fmla="*/ 32 w 64"/>
                <a:gd name="T1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5" y="64"/>
                    <a:pt x="0" y="50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3"/>
                  </a:moveTo>
                  <a:cubicBezTo>
                    <a:pt x="16" y="3"/>
                    <a:pt x="3" y="16"/>
                    <a:pt x="3" y="32"/>
                  </a:cubicBezTo>
                  <a:cubicBezTo>
                    <a:pt x="3" y="49"/>
                    <a:pt x="16" y="62"/>
                    <a:pt x="32" y="62"/>
                  </a:cubicBezTo>
                  <a:cubicBezTo>
                    <a:pt x="49" y="62"/>
                    <a:pt x="62" y="49"/>
                    <a:pt x="62" y="32"/>
                  </a:cubicBezTo>
                  <a:cubicBezTo>
                    <a:pt x="62" y="16"/>
                    <a:pt x="49" y="3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4"/>
            <p:cNvSpPr>
              <a:spLocks noEditPoints="1"/>
            </p:cNvSpPr>
            <p:nvPr userDrawn="1"/>
          </p:nvSpPr>
          <p:spPr bwMode="auto">
            <a:xfrm>
              <a:off x="2970" y="2398"/>
              <a:ext cx="152" cy="15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3 h 64"/>
                <a:gd name="T12" fmla="*/ 3 w 64"/>
                <a:gd name="T13" fmla="*/ 32 h 64"/>
                <a:gd name="T14" fmla="*/ 32 w 64"/>
                <a:gd name="T15" fmla="*/ 62 h 64"/>
                <a:gd name="T16" fmla="*/ 62 w 64"/>
                <a:gd name="T17" fmla="*/ 32 h 64"/>
                <a:gd name="T18" fmla="*/ 32 w 64"/>
                <a:gd name="T19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3"/>
                  </a:moveTo>
                  <a:cubicBezTo>
                    <a:pt x="16" y="3"/>
                    <a:pt x="3" y="16"/>
                    <a:pt x="3" y="32"/>
                  </a:cubicBezTo>
                  <a:cubicBezTo>
                    <a:pt x="3" y="48"/>
                    <a:pt x="16" y="62"/>
                    <a:pt x="32" y="62"/>
                  </a:cubicBezTo>
                  <a:cubicBezTo>
                    <a:pt x="48" y="62"/>
                    <a:pt x="62" y="48"/>
                    <a:pt x="62" y="32"/>
                  </a:cubicBezTo>
                  <a:cubicBezTo>
                    <a:pt x="62" y="16"/>
                    <a:pt x="48" y="3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5"/>
            <p:cNvSpPr>
              <a:spLocks noEditPoints="1"/>
            </p:cNvSpPr>
            <p:nvPr userDrawn="1"/>
          </p:nvSpPr>
          <p:spPr bwMode="auto">
            <a:xfrm>
              <a:off x="2970" y="3014"/>
              <a:ext cx="152" cy="15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2 h 64"/>
                <a:gd name="T12" fmla="*/ 3 w 64"/>
                <a:gd name="T13" fmla="*/ 32 h 64"/>
                <a:gd name="T14" fmla="*/ 32 w 64"/>
                <a:gd name="T15" fmla="*/ 61 h 64"/>
                <a:gd name="T16" fmla="*/ 62 w 64"/>
                <a:gd name="T17" fmla="*/ 32 h 64"/>
                <a:gd name="T18" fmla="*/ 32 w 64"/>
                <a:gd name="T1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2"/>
                  </a:moveTo>
                  <a:cubicBezTo>
                    <a:pt x="16" y="2"/>
                    <a:pt x="3" y="16"/>
                    <a:pt x="3" y="32"/>
                  </a:cubicBezTo>
                  <a:cubicBezTo>
                    <a:pt x="3" y="48"/>
                    <a:pt x="16" y="61"/>
                    <a:pt x="32" y="61"/>
                  </a:cubicBezTo>
                  <a:cubicBezTo>
                    <a:pt x="48" y="61"/>
                    <a:pt x="62" y="48"/>
                    <a:pt x="62" y="32"/>
                  </a:cubicBezTo>
                  <a:cubicBezTo>
                    <a:pt x="62" y="16"/>
                    <a:pt x="48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6"/>
            <p:cNvSpPr>
              <a:spLocks noEditPoints="1"/>
            </p:cNvSpPr>
            <p:nvPr userDrawn="1"/>
          </p:nvSpPr>
          <p:spPr bwMode="auto">
            <a:xfrm>
              <a:off x="2970" y="1166"/>
              <a:ext cx="152" cy="152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2 h 64"/>
                <a:gd name="T12" fmla="*/ 3 w 64"/>
                <a:gd name="T13" fmla="*/ 32 h 64"/>
                <a:gd name="T14" fmla="*/ 32 w 64"/>
                <a:gd name="T15" fmla="*/ 61 h 64"/>
                <a:gd name="T16" fmla="*/ 62 w 64"/>
                <a:gd name="T17" fmla="*/ 32 h 64"/>
                <a:gd name="T18" fmla="*/ 32 w 64"/>
                <a:gd name="T1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49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49"/>
                    <a:pt x="50" y="64"/>
                    <a:pt x="32" y="64"/>
                  </a:cubicBezTo>
                  <a:close/>
                  <a:moveTo>
                    <a:pt x="32" y="2"/>
                  </a:moveTo>
                  <a:cubicBezTo>
                    <a:pt x="16" y="2"/>
                    <a:pt x="3" y="15"/>
                    <a:pt x="3" y="32"/>
                  </a:cubicBezTo>
                  <a:cubicBezTo>
                    <a:pt x="3" y="48"/>
                    <a:pt x="16" y="61"/>
                    <a:pt x="32" y="61"/>
                  </a:cubicBezTo>
                  <a:cubicBezTo>
                    <a:pt x="48" y="61"/>
                    <a:pt x="62" y="48"/>
                    <a:pt x="62" y="32"/>
                  </a:cubicBezTo>
                  <a:cubicBezTo>
                    <a:pt x="62" y="15"/>
                    <a:pt x="48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7"/>
            <p:cNvSpPr>
              <a:spLocks noEditPoints="1"/>
            </p:cNvSpPr>
            <p:nvPr userDrawn="1"/>
          </p:nvSpPr>
          <p:spPr bwMode="auto">
            <a:xfrm>
              <a:off x="2949" y="1761"/>
              <a:ext cx="194" cy="196"/>
            </a:xfrm>
            <a:custGeom>
              <a:avLst/>
              <a:gdLst>
                <a:gd name="T0" fmla="*/ 97 w 194"/>
                <a:gd name="T1" fmla="*/ 196 h 196"/>
                <a:gd name="T2" fmla="*/ 0 w 194"/>
                <a:gd name="T3" fmla="*/ 97 h 196"/>
                <a:gd name="T4" fmla="*/ 97 w 194"/>
                <a:gd name="T5" fmla="*/ 0 h 196"/>
                <a:gd name="T6" fmla="*/ 194 w 194"/>
                <a:gd name="T7" fmla="*/ 97 h 196"/>
                <a:gd name="T8" fmla="*/ 97 w 194"/>
                <a:gd name="T9" fmla="*/ 196 h 196"/>
                <a:gd name="T10" fmla="*/ 9 w 194"/>
                <a:gd name="T11" fmla="*/ 97 h 196"/>
                <a:gd name="T12" fmla="*/ 97 w 194"/>
                <a:gd name="T13" fmla="*/ 187 h 196"/>
                <a:gd name="T14" fmla="*/ 187 w 194"/>
                <a:gd name="T15" fmla="*/ 97 h 196"/>
                <a:gd name="T16" fmla="*/ 97 w 194"/>
                <a:gd name="T17" fmla="*/ 9 h 196"/>
                <a:gd name="T18" fmla="*/ 9 w 194"/>
                <a:gd name="T19" fmla="*/ 9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96">
                  <a:moveTo>
                    <a:pt x="97" y="196"/>
                  </a:moveTo>
                  <a:lnTo>
                    <a:pt x="0" y="97"/>
                  </a:lnTo>
                  <a:lnTo>
                    <a:pt x="97" y="0"/>
                  </a:lnTo>
                  <a:lnTo>
                    <a:pt x="194" y="97"/>
                  </a:lnTo>
                  <a:lnTo>
                    <a:pt x="97" y="196"/>
                  </a:lnTo>
                  <a:close/>
                  <a:moveTo>
                    <a:pt x="9" y="97"/>
                  </a:moveTo>
                  <a:lnTo>
                    <a:pt x="97" y="187"/>
                  </a:lnTo>
                  <a:lnTo>
                    <a:pt x="187" y="97"/>
                  </a:lnTo>
                  <a:lnTo>
                    <a:pt x="97" y="9"/>
                  </a:lnTo>
                  <a:lnTo>
                    <a:pt x="9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8"/>
            <p:cNvSpPr>
              <a:spLocks noEditPoints="1"/>
            </p:cNvSpPr>
            <p:nvPr userDrawn="1"/>
          </p:nvSpPr>
          <p:spPr bwMode="auto">
            <a:xfrm>
              <a:off x="3960" y="1142"/>
              <a:ext cx="194" cy="197"/>
            </a:xfrm>
            <a:custGeom>
              <a:avLst/>
              <a:gdLst>
                <a:gd name="T0" fmla="*/ 97 w 194"/>
                <a:gd name="T1" fmla="*/ 197 h 197"/>
                <a:gd name="T2" fmla="*/ 0 w 194"/>
                <a:gd name="T3" fmla="*/ 100 h 197"/>
                <a:gd name="T4" fmla="*/ 97 w 194"/>
                <a:gd name="T5" fmla="*/ 0 h 197"/>
                <a:gd name="T6" fmla="*/ 194 w 194"/>
                <a:gd name="T7" fmla="*/ 100 h 197"/>
                <a:gd name="T8" fmla="*/ 97 w 194"/>
                <a:gd name="T9" fmla="*/ 197 h 197"/>
                <a:gd name="T10" fmla="*/ 9 w 194"/>
                <a:gd name="T11" fmla="*/ 100 h 197"/>
                <a:gd name="T12" fmla="*/ 97 w 194"/>
                <a:gd name="T13" fmla="*/ 188 h 197"/>
                <a:gd name="T14" fmla="*/ 187 w 194"/>
                <a:gd name="T15" fmla="*/ 100 h 197"/>
                <a:gd name="T16" fmla="*/ 97 w 194"/>
                <a:gd name="T17" fmla="*/ 10 h 197"/>
                <a:gd name="T18" fmla="*/ 9 w 194"/>
                <a:gd name="T19" fmla="*/ 10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97">
                  <a:moveTo>
                    <a:pt x="97" y="197"/>
                  </a:moveTo>
                  <a:lnTo>
                    <a:pt x="0" y="100"/>
                  </a:lnTo>
                  <a:lnTo>
                    <a:pt x="97" y="0"/>
                  </a:lnTo>
                  <a:lnTo>
                    <a:pt x="194" y="100"/>
                  </a:lnTo>
                  <a:lnTo>
                    <a:pt x="97" y="197"/>
                  </a:lnTo>
                  <a:close/>
                  <a:moveTo>
                    <a:pt x="9" y="100"/>
                  </a:moveTo>
                  <a:lnTo>
                    <a:pt x="97" y="188"/>
                  </a:lnTo>
                  <a:lnTo>
                    <a:pt x="187" y="100"/>
                  </a:lnTo>
                  <a:lnTo>
                    <a:pt x="97" y="10"/>
                  </a:lnTo>
                  <a:lnTo>
                    <a:pt x="9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9"/>
            <p:cNvSpPr>
              <a:spLocks noEditPoints="1"/>
            </p:cNvSpPr>
            <p:nvPr userDrawn="1"/>
          </p:nvSpPr>
          <p:spPr bwMode="auto">
            <a:xfrm>
              <a:off x="3960" y="2381"/>
              <a:ext cx="194" cy="195"/>
            </a:xfrm>
            <a:custGeom>
              <a:avLst/>
              <a:gdLst>
                <a:gd name="T0" fmla="*/ 97 w 194"/>
                <a:gd name="T1" fmla="*/ 195 h 195"/>
                <a:gd name="T2" fmla="*/ 0 w 194"/>
                <a:gd name="T3" fmla="*/ 98 h 195"/>
                <a:gd name="T4" fmla="*/ 97 w 194"/>
                <a:gd name="T5" fmla="*/ 0 h 195"/>
                <a:gd name="T6" fmla="*/ 194 w 194"/>
                <a:gd name="T7" fmla="*/ 98 h 195"/>
                <a:gd name="T8" fmla="*/ 97 w 194"/>
                <a:gd name="T9" fmla="*/ 195 h 195"/>
                <a:gd name="T10" fmla="*/ 9 w 194"/>
                <a:gd name="T11" fmla="*/ 98 h 195"/>
                <a:gd name="T12" fmla="*/ 97 w 194"/>
                <a:gd name="T13" fmla="*/ 188 h 195"/>
                <a:gd name="T14" fmla="*/ 187 w 194"/>
                <a:gd name="T15" fmla="*/ 98 h 195"/>
                <a:gd name="T16" fmla="*/ 97 w 194"/>
                <a:gd name="T17" fmla="*/ 10 h 195"/>
                <a:gd name="T18" fmla="*/ 9 w 194"/>
                <a:gd name="T19" fmla="*/ 9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95">
                  <a:moveTo>
                    <a:pt x="97" y="195"/>
                  </a:moveTo>
                  <a:lnTo>
                    <a:pt x="0" y="98"/>
                  </a:lnTo>
                  <a:lnTo>
                    <a:pt x="97" y="0"/>
                  </a:lnTo>
                  <a:lnTo>
                    <a:pt x="194" y="98"/>
                  </a:lnTo>
                  <a:lnTo>
                    <a:pt x="97" y="195"/>
                  </a:lnTo>
                  <a:close/>
                  <a:moveTo>
                    <a:pt x="9" y="98"/>
                  </a:moveTo>
                  <a:lnTo>
                    <a:pt x="97" y="188"/>
                  </a:lnTo>
                  <a:lnTo>
                    <a:pt x="187" y="98"/>
                  </a:lnTo>
                  <a:lnTo>
                    <a:pt x="97" y="10"/>
                  </a:lnTo>
                  <a:lnTo>
                    <a:pt x="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0"/>
            <p:cNvSpPr>
              <a:spLocks noEditPoints="1"/>
            </p:cNvSpPr>
            <p:nvPr userDrawn="1"/>
          </p:nvSpPr>
          <p:spPr bwMode="auto">
            <a:xfrm>
              <a:off x="1938" y="1761"/>
              <a:ext cx="196" cy="196"/>
            </a:xfrm>
            <a:custGeom>
              <a:avLst/>
              <a:gdLst>
                <a:gd name="T0" fmla="*/ 97 w 196"/>
                <a:gd name="T1" fmla="*/ 196 h 196"/>
                <a:gd name="T2" fmla="*/ 0 w 196"/>
                <a:gd name="T3" fmla="*/ 97 h 196"/>
                <a:gd name="T4" fmla="*/ 97 w 196"/>
                <a:gd name="T5" fmla="*/ 0 h 196"/>
                <a:gd name="T6" fmla="*/ 196 w 196"/>
                <a:gd name="T7" fmla="*/ 97 h 196"/>
                <a:gd name="T8" fmla="*/ 97 w 196"/>
                <a:gd name="T9" fmla="*/ 196 h 196"/>
                <a:gd name="T10" fmla="*/ 9 w 196"/>
                <a:gd name="T11" fmla="*/ 97 h 196"/>
                <a:gd name="T12" fmla="*/ 97 w 196"/>
                <a:gd name="T13" fmla="*/ 187 h 196"/>
                <a:gd name="T14" fmla="*/ 187 w 196"/>
                <a:gd name="T15" fmla="*/ 97 h 196"/>
                <a:gd name="T16" fmla="*/ 97 w 196"/>
                <a:gd name="T17" fmla="*/ 9 h 196"/>
                <a:gd name="T18" fmla="*/ 9 w 196"/>
                <a:gd name="T19" fmla="*/ 9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7" y="196"/>
                  </a:moveTo>
                  <a:lnTo>
                    <a:pt x="0" y="97"/>
                  </a:lnTo>
                  <a:lnTo>
                    <a:pt x="97" y="0"/>
                  </a:lnTo>
                  <a:lnTo>
                    <a:pt x="196" y="97"/>
                  </a:lnTo>
                  <a:lnTo>
                    <a:pt x="97" y="196"/>
                  </a:lnTo>
                  <a:close/>
                  <a:moveTo>
                    <a:pt x="9" y="97"/>
                  </a:moveTo>
                  <a:lnTo>
                    <a:pt x="97" y="187"/>
                  </a:lnTo>
                  <a:lnTo>
                    <a:pt x="187" y="97"/>
                  </a:lnTo>
                  <a:lnTo>
                    <a:pt x="97" y="9"/>
                  </a:lnTo>
                  <a:lnTo>
                    <a:pt x="9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1"/>
            <p:cNvSpPr>
              <a:spLocks noEditPoints="1"/>
            </p:cNvSpPr>
            <p:nvPr userDrawn="1"/>
          </p:nvSpPr>
          <p:spPr bwMode="auto">
            <a:xfrm>
              <a:off x="2032" y="1311"/>
              <a:ext cx="7" cy="345"/>
            </a:xfrm>
            <a:custGeom>
              <a:avLst/>
              <a:gdLst>
                <a:gd name="T0" fmla="*/ 1 w 3"/>
                <a:gd name="T1" fmla="*/ 146 h 146"/>
                <a:gd name="T2" fmla="*/ 0 w 3"/>
                <a:gd name="T3" fmla="*/ 145 h 146"/>
                <a:gd name="T4" fmla="*/ 0 w 3"/>
                <a:gd name="T5" fmla="*/ 132 h 146"/>
                <a:gd name="T6" fmla="*/ 1 w 3"/>
                <a:gd name="T7" fmla="*/ 130 h 146"/>
                <a:gd name="T8" fmla="*/ 3 w 3"/>
                <a:gd name="T9" fmla="*/ 132 h 146"/>
                <a:gd name="T10" fmla="*/ 3 w 3"/>
                <a:gd name="T11" fmla="*/ 145 h 146"/>
                <a:gd name="T12" fmla="*/ 1 w 3"/>
                <a:gd name="T13" fmla="*/ 146 h 146"/>
                <a:gd name="T14" fmla="*/ 1 w 3"/>
                <a:gd name="T15" fmla="*/ 120 h 146"/>
                <a:gd name="T16" fmla="*/ 0 w 3"/>
                <a:gd name="T17" fmla="*/ 119 h 146"/>
                <a:gd name="T18" fmla="*/ 0 w 3"/>
                <a:gd name="T19" fmla="*/ 106 h 146"/>
                <a:gd name="T20" fmla="*/ 1 w 3"/>
                <a:gd name="T21" fmla="*/ 104 h 146"/>
                <a:gd name="T22" fmla="*/ 3 w 3"/>
                <a:gd name="T23" fmla="*/ 106 h 146"/>
                <a:gd name="T24" fmla="*/ 3 w 3"/>
                <a:gd name="T25" fmla="*/ 119 h 146"/>
                <a:gd name="T26" fmla="*/ 1 w 3"/>
                <a:gd name="T27" fmla="*/ 120 h 146"/>
                <a:gd name="T28" fmla="*/ 1 w 3"/>
                <a:gd name="T29" fmla="*/ 94 h 146"/>
                <a:gd name="T30" fmla="*/ 0 w 3"/>
                <a:gd name="T31" fmla="*/ 93 h 146"/>
                <a:gd name="T32" fmla="*/ 0 w 3"/>
                <a:gd name="T33" fmla="*/ 80 h 146"/>
                <a:gd name="T34" fmla="*/ 1 w 3"/>
                <a:gd name="T35" fmla="*/ 78 h 146"/>
                <a:gd name="T36" fmla="*/ 3 w 3"/>
                <a:gd name="T37" fmla="*/ 80 h 146"/>
                <a:gd name="T38" fmla="*/ 3 w 3"/>
                <a:gd name="T39" fmla="*/ 93 h 146"/>
                <a:gd name="T40" fmla="*/ 1 w 3"/>
                <a:gd name="T41" fmla="*/ 94 h 146"/>
                <a:gd name="T42" fmla="*/ 1 w 3"/>
                <a:gd name="T43" fmla="*/ 68 h 146"/>
                <a:gd name="T44" fmla="*/ 0 w 3"/>
                <a:gd name="T45" fmla="*/ 67 h 146"/>
                <a:gd name="T46" fmla="*/ 0 w 3"/>
                <a:gd name="T47" fmla="*/ 54 h 146"/>
                <a:gd name="T48" fmla="*/ 1 w 3"/>
                <a:gd name="T49" fmla="*/ 52 h 146"/>
                <a:gd name="T50" fmla="*/ 3 w 3"/>
                <a:gd name="T51" fmla="*/ 54 h 146"/>
                <a:gd name="T52" fmla="*/ 3 w 3"/>
                <a:gd name="T53" fmla="*/ 67 h 146"/>
                <a:gd name="T54" fmla="*/ 1 w 3"/>
                <a:gd name="T55" fmla="*/ 68 h 146"/>
                <a:gd name="T56" fmla="*/ 1 w 3"/>
                <a:gd name="T57" fmla="*/ 42 h 146"/>
                <a:gd name="T58" fmla="*/ 0 w 3"/>
                <a:gd name="T59" fmla="*/ 41 h 146"/>
                <a:gd name="T60" fmla="*/ 0 w 3"/>
                <a:gd name="T61" fmla="*/ 28 h 146"/>
                <a:gd name="T62" fmla="*/ 1 w 3"/>
                <a:gd name="T63" fmla="*/ 26 h 146"/>
                <a:gd name="T64" fmla="*/ 3 w 3"/>
                <a:gd name="T65" fmla="*/ 28 h 146"/>
                <a:gd name="T66" fmla="*/ 3 w 3"/>
                <a:gd name="T67" fmla="*/ 41 h 146"/>
                <a:gd name="T68" fmla="*/ 1 w 3"/>
                <a:gd name="T69" fmla="*/ 42 h 146"/>
                <a:gd name="T70" fmla="*/ 1 w 3"/>
                <a:gd name="T71" fmla="*/ 16 h 146"/>
                <a:gd name="T72" fmla="*/ 0 w 3"/>
                <a:gd name="T73" fmla="*/ 14 h 146"/>
                <a:gd name="T74" fmla="*/ 0 w 3"/>
                <a:gd name="T75" fmla="*/ 1 h 146"/>
                <a:gd name="T76" fmla="*/ 1 w 3"/>
                <a:gd name="T77" fmla="*/ 0 h 146"/>
                <a:gd name="T78" fmla="*/ 3 w 3"/>
                <a:gd name="T79" fmla="*/ 1 h 146"/>
                <a:gd name="T80" fmla="*/ 3 w 3"/>
                <a:gd name="T81" fmla="*/ 14 h 146"/>
                <a:gd name="T82" fmla="*/ 1 w 3"/>
                <a:gd name="T83" fmla="*/ 1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" h="146">
                  <a:moveTo>
                    <a:pt x="1" y="146"/>
                  </a:moveTo>
                  <a:cubicBezTo>
                    <a:pt x="1" y="146"/>
                    <a:pt x="0" y="145"/>
                    <a:pt x="0" y="14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1"/>
                    <a:pt x="1" y="130"/>
                    <a:pt x="1" y="130"/>
                  </a:cubicBezTo>
                  <a:cubicBezTo>
                    <a:pt x="2" y="130"/>
                    <a:pt x="3" y="131"/>
                    <a:pt x="3" y="132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3" y="145"/>
                    <a:pt x="2" y="146"/>
                    <a:pt x="1" y="146"/>
                  </a:cubicBezTo>
                  <a:close/>
                  <a:moveTo>
                    <a:pt x="1" y="120"/>
                  </a:moveTo>
                  <a:cubicBezTo>
                    <a:pt x="1" y="120"/>
                    <a:pt x="0" y="119"/>
                    <a:pt x="0" y="119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5"/>
                    <a:pt x="1" y="104"/>
                    <a:pt x="1" y="104"/>
                  </a:cubicBezTo>
                  <a:cubicBezTo>
                    <a:pt x="2" y="104"/>
                    <a:pt x="3" y="105"/>
                    <a:pt x="3" y="106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119"/>
                    <a:pt x="2" y="120"/>
                    <a:pt x="1" y="120"/>
                  </a:cubicBezTo>
                  <a:close/>
                  <a:moveTo>
                    <a:pt x="1" y="94"/>
                  </a:moveTo>
                  <a:cubicBezTo>
                    <a:pt x="1" y="94"/>
                    <a:pt x="0" y="93"/>
                    <a:pt x="0" y="93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1" y="78"/>
                    <a:pt x="1" y="78"/>
                  </a:cubicBezTo>
                  <a:cubicBezTo>
                    <a:pt x="2" y="78"/>
                    <a:pt x="3" y="79"/>
                    <a:pt x="3" y="80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3" y="93"/>
                    <a:pt x="2" y="94"/>
                    <a:pt x="1" y="94"/>
                  </a:cubicBezTo>
                  <a:close/>
                  <a:moveTo>
                    <a:pt x="1" y="68"/>
                  </a:moveTo>
                  <a:cubicBezTo>
                    <a:pt x="1" y="68"/>
                    <a:pt x="0" y="67"/>
                    <a:pt x="0" y="6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1" y="52"/>
                    <a:pt x="1" y="52"/>
                  </a:cubicBezTo>
                  <a:cubicBezTo>
                    <a:pt x="2" y="52"/>
                    <a:pt x="3" y="53"/>
                    <a:pt x="3" y="54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7"/>
                    <a:pt x="2" y="68"/>
                    <a:pt x="1" y="68"/>
                  </a:cubicBezTo>
                  <a:close/>
                  <a:moveTo>
                    <a:pt x="1" y="42"/>
                  </a:moveTo>
                  <a:cubicBezTo>
                    <a:pt x="1" y="42"/>
                    <a:pt x="0" y="41"/>
                    <a:pt x="0" y="4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1" y="26"/>
                  </a:cubicBezTo>
                  <a:cubicBezTo>
                    <a:pt x="2" y="26"/>
                    <a:pt x="3" y="27"/>
                    <a:pt x="3" y="2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2" y="42"/>
                    <a:pt x="1" y="42"/>
                  </a:cubicBezTo>
                  <a:close/>
                  <a:moveTo>
                    <a:pt x="1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2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2"/>
            <p:cNvSpPr>
              <a:spLocks/>
            </p:cNvSpPr>
            <p:nvPr userDrawn="1"/>
          </p:nvSpPr>
          <p:spPr bwMode="auto">
            <a:xfrm>
              <a:off x="2532" y="2242"/>
              <a:ext cx="7" cy="35"/>
            </a:xfrm>
            <a:custGeom>
              <a:avLst/>
              <a:gdLst>
                <a:gd name="T0" fmla="*/ 1 w 3"/>
                <a:gd name="T1" fmla="*/ 15 h 15"/>
                <a:gd name="T2" fmla="*/ 0 w 3"/>
                <a:gd name="T3" fmla="*/ 14 h 15"/>
                <a:gd name="T4" fmla="*/ 0 w 3"/>
                <a:gd name="T5" fmla="*/ 1 h 15"/>
                <a:gd name="T6" fmla="*/ 1 w 3"/>
                <a:gd name="T7" fmla="*/ 0 h 15"/>
                <a:gd name="T8" fmla="*/ 3 w 3"/>
                <a:gd name="T9" fmla="*/ 1 h 15"/>
                <a:gd name="T10" fmla="*/ 3 w 3"/>
                <a:gd name="T11" fmla="*/ 14 h 15"/>
                <a:gd name="T12" fmla="*/ 1 w 3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5">
                  <a:moveTo>
                    <a:pt x="1" y="15"/>
                  </a:moveTo>
                  <a:cubicBezTo>
                    <a:pt x="1" y="15"/>
                    <a:pt x="0" y="15"/>
                    <a:pt x="0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2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3"/>
            <p:cNvSpPr>
              <a:spLocks/>
            </p:cNvSpPr>
            <p:nvPr userDrawn="1"/>
          </p:nvSpPr>
          <p:spPr bwMode="auto">
            <a:xfrm>
              <a:off x="2532" y="2301"/>
              <a:ext cx="7" cy="38"/>
            </a:xfrm>
            <a:custGeom>
              <a:avLst/>
              <a:gdLst>
                <a:gd name="T0" fmla="*/ 1 w 3"/>
                <a:gd name="T1" fmla="*/ 16 h 16"/>
                <a:gd name="T2" fmla="*/ 0 w 3"/>
                <a:gd name="T3" fmla="*/ 14 h 16"/>
                <a:gd name="T4" fmla="*/ 0 w 3"/>
                <a:gd name="T5" fmla="*/ 1 h 16"/>
                <a:gd name="T6" fmla="*/ 1 w 3"/>
                <a:gd name="T7" fmla="*/ 0 h 16"/>
                <a:gd name="T8" fmla="*/ 3 w 3"/>
                <a:gd name="T9" fmla="*/ 1 h 16"/>
                <a:gd name="T10" fmla="*/ 3 w 3"/>
                <a:gd name="T11" fmla="*/ 14 h 16"/>
                <a:gd name="T12" fmla="*/ 1 w 3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6">
                  <a:moveTo>
                    <a:pt x="1" y="16"/>
                  </a:moveTo>
                  <a:cubicBezTo>
                    <a:pt x="1" y="16"/>
                    <a:pt x="0" y="15"/>
                    <a:pt x="0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2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4"/>
            <p:cNvSpPr>
              <a:spLocks/>
            </p:cNvSpPr>
            <p:nvPr userDrawn="1"/>
          </p:nvSpPr>
          <p:spPr bwMode="auto">
            <a:xfrm>
              <a:off x="2532" y="2363"/>
              <a:ext cx="7" cy="23"/>
            </a:xfrm>
            <a:custGeom>
              <a:avLst/>
              <a:gdLst>
                <a:gd name="T0" fmla="*/ 1 w 3"/>
                <a:gd name="T1" fmla="*/ 10 h 10"/>
                <a:gd name="T2" fmla="*/ 0 w 3"/>
                <a:gd name="T3" fmla="*/ 9 h 10"/>
                <a:gd name="T4" fmla="*/ 0 w 3"/>
                <a:gd name="T5" fmla="*/ 1 h 10"/>
                <a:gd name="T6" fmla="*/ 1 w 3"/>
                <a:gd name="T7" fmla="*/ 0 h 10"/>
                <a:gd name="T8" fmla="*/ 3 w 3"/>
                <a:gd name="T9" fmla="*/ 1 h 10"/>
                <a:gd name="T10" fmla="*/ 3 w 3"/>
                <a:gd name="T11" fmla="*/ 9 h 10"/>
                <a:gd name="T12" fmla="*/ 1 w 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0">
                  <a:moveTo>
                    <a:pt x="1" y="10"/>
                  </a:moveTo>
                  <a:cubicBezTo>
                    <a:pt x="1" y="10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5"/>
            <p:cNvSpPr>
              <a:spLocks/>
            </p:cNvSpPr>
            <p:nvPr userDrawn="1"/>
          </p:nvSpPr>
          <p:spPr bwMode="auto">
            <a:xfrm>
              <a:off x="2532" y="2178"/>
              <a:ext cx="7" cy="38"/>
            </a:xfrm>
            <a:custGeom>
              <a:avLst/>
              <a:gdLst>
                <a:gd name="T0" fmla="*/ 1 w 3"/>
                <a:gd name="T1" fmla="*/ 16 h 16"/>
                <a:gd name="T2" fmla="*/ 0 w 3"/>
                <a:gd name="T3" fmla="*/ 15 h 16"/>
                <a:gd name="T4" fmla="*/ 0 w 3"/>
                <a:gd name="T5" fmla="*/ 2 h 16"/>
                <a:gd name="T6" fmla="*/ 1 w 3"/>
                <a:gd name="T7" fmla="*/ 0 h 16"/>
                <a:gd name="T8" fmla="*/ 3 w 3"/>
                <a:gd name="T9" fmla="*/ 2 h 16"/>
                <a:gd name="T10" fmla="*/ 3 w 3"/>
                <a:gd name="T11" fmla="*/ 15 h 16"/>
                <a:gd name="T12" fmla="*/ 1 w 3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6">
                  <a:moveTo>
                    <a:pt x="1" y="16"/>
                  </a:moveTo>
                  <a:cubicBezTo>
                    <a:pt x="1" y="16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6"/>
            <p:cNvSpPr>
              <a:spLocks/>
            </p:cNvSpPr>
            <p:nvPr userDrawn="1"/>
          </p:nvSpPr>
          <p:spPr bwMode="auto">
            <a:xfrm>
              <a:off x="2532" y="2121"/>
              <a:ext cx="7" cy="33"/>
            </a:xfrm>
            <a:custGeom>
              <a:avLst/>
              <a:gdLst>
                <a:gd name="T0" fmla="*/ 3 w 3"/>
                <a:gd name="T1" fmla="*/ 0 h 14"/>
                <a:gd name="T2" fmla="*/ 3 w 3"/>
                <a:gd name="T3" fmla="*/ 13 h 14"/>
                <a:gd name="T4" fmla="*/ 1 w 3"/>
                <a:gd name="T5" fmla="*/ 14 h 14"/>
                <a:gd name="T6" fmla="*/ 0 w 3"/>
                <a:gd name="T7" fmla="*/ 13 h 14"/>
                <a:gd name="T8" fmla="*/ 0 w 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">
                  <a:moveTo>
                    <a:pt x="3" y="0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7"/>
            <p:cNvSpPr>
              <a:spLocks/>
            </p:cNvSpPr>
            <p:nvPr userDrawn="1"/>
          </p:nvSpPr>
          <p:spPr bwMode="auto">
            <a:xfrm>
              <a:off x="2532" y="2055"/>
              <a:ext cx="7" cy="37"/>
            </a:xfrm>
            <a:custGeom>
              <a:avLst/>
              <a:gdLst>
                <a:gd name="T0" fmla="*/ 1 w 3"/>
                <a:gd name="T1" fmla="*/ 16 h 16"/>
                <a:gd name="T2" fmla="*/ 0 w 3"/>
                <a:gd name="T3" fmla="*/ 15 h 16"/>
                <a:gd name="T4" fmla="*/ 0 w 3"/>
                <a:gd name="T5" fmla="*/ 2 h 16"/>
                <a:gd name="T6" fmla="*/ 1 w 3"/>
                <a:gd name="T7" fmla="*/ 0 h 16"/>
                <a:gd name="T8" fmla="*/ 3 w 3"/>
                <a:gd name="T9" fmla="*/ 2 h 16"/>
                <a:gd name="T10" fmla="*/ 3 w 3"/>
                <a:gd name="T11" fmla="*/ 15 h 16"/>
                <a:gd name="T12" fmla="*/ 1 w 3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6">
                  <a:moveTo>
                    <a:pt x="1" y="16"/>
                  </a:moveTo>
                  <a:cubicBezTo>
                    <a:pt x="1" y="16"/>
                    <a:pt x="0" y="15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2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8"/>
            <p:cNvSpPr>
              <a:spLocks/>
            </p:cNvSpPr>
            <p:nvPr userDrawn="1"/>
          </p:nvSpPr>
          <p:spPr bwMode="auto">
            <a:xfrm>
              <a:off x="2532" y="1993"/>
              <a:ext cx="7" cy="38"/>
            </a:xfrm>
            <a:custGeom>
              <a:avLst/>
              <a:gdLst>
                <a:gd name="T0" fmla="*/ 1 w 3"/>
                <a:gd name="T1" fmla="*/ 16 h 16"/>
                <a:gd name="T2" fmla="*/ 0 w 3"/>
                <a:gd name="T3" fmla="*/ 15 h 16"/>
                <a:gd name="T4" fmla="*/ 0 w 3"/>
                <a:gd name="T5" fmla="*/ 2 h 16"/>
                <a:gd name="T6" fmla="*/ 1 w 3"/>
                <a:gd name="T7" fmla="*/ 0 h 16"/>
                <a:gd name="T8" fmla="*/ 3 w 3"/>
                <a:gd name="T9" fmla="*/ 2 h 16"/>
                <a:gd name="T10" fmla="*/ 3 w 3"/>
                <a:gd name="T11" fmla="*/ 15 h 16"/>
                <a:gd name="T12" fmla="*/ 1 w 3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6">
                  <a:moveTo>
                    <a:pt x="1" y="16"/>
                  </a:moveTo>
                  <a:cubicBezTo>
                    <a:pt x="1" y="16"/>
                    <a:pt x="0" y="15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2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9"/>
            <p:cNvSpPr>
              <a:spLocks/>
            </p:cNvSpPr>
            <p:nvPr userDrawn="1"/>
          </p:nvSpPr>
          <p:spPr bwMode="auto">
            <a:xfrm>
              <a:off x="2532" y="1931"/>
              <a:ext cx="7" cy="38"/>
            </a:xfrm>
            <a:custGeom>
              <a:avLst/>
              <a:gdLst>
                <a:gd name="T0" fmla="*/ 1 w 3"/>
                <a:gd name="T1" fmla="*/ 16 h 16"/>
                <a:gd name="T2" fmla="*/ 0 w 3"/>
                <a:gd name="T3" fmla="*/ 15 h 16"/>
                <a:gd name="T4" fmla="*/ 0 w 3"/>
                <a:gd name="T5" fmla="*/ 2 h 16"/>
                <a:gd name="T6" fmla="*/ 1 w 3"/>
                <a:gd name="T7" fmla="*/ 0 h 16"/>
                <a:gd name="T8" fmla="*/ 3 w 3"/>
                <a:gd name="T9" fmla="*/ 2 h 16"/>
                <a:gd name="T10" fmla="*/ 3 w 3"/>
                <a:gd name="T11" fmla="*/ 15 h 16"/>
                <a:gd name="T12" fmla="*/ 1 w 3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6">
                  <a:moveTo>
                    <a:pt x="1" y="16"/>
                  </a:moveTo>
                  <a:cubicBezTo>
                    <a:pt x="1" y="16"/>
                    <a:pt x="0" y="15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2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50"/>
            <p:cNvSpPr>
              <a:spLocks noChangeArrowheads="1"/>
            </p:cNvSpPr>
            <p:nvPr userDrawn="1"/>
          </p:nvSpPr>
          <p:spPr bwMode="auto">
            <a:xfrm>
              <a:off x="3043" y="1946"/>
              <a:ext cx="8" cy="4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51"/>
            <p:cNvSpPr>
              <a:spLocks noChangeArrowheads="1"/>
            </p:cNvSpPr>
            <p:nvPr userDrawn="1"/>
          </p:nvSpPr>
          <p:spPr bwMode="auto">
            <a:xfrm>
              <a:off x="3548" y="2547"/>
              <a:ext cx="7" cy="4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52"/>
            <p:cNvSpPr>
              <a:spLocks noChangeArrowheads="1"/>
            </p:cNvSpPr>
            <p:nvPr userDrawn="1"/>
          </p:nvSpPr>
          <p:spPr bwMode="auto">
            <a:xfrm>
              <a:off x="4055" y="1332"/>
              <a:ext cx="7" cy="4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53"/>
            <p:cNvSpPr>
              <a:spLocks/>
            </p:cNvSpPr>
            <p:nvPr userDrawn="1"/>
          </p:nvSpPr>
          <p:spPr bwMode="auto">
            <a:xfrm>
              <a:off x="3444" y="1856"/>
              <a:ext cx="19" cy="7"/>
            </a:xfrm>
            <a:custGeom>
              <a:avLst/>
              <a:gdLst>
                <a:gd name="T0" fmla="*/ 7 w 8"/>
                <a:gd name="T1" fmla="*/ 3 h 3"/>
                <a:gd name="T2" fmla="*/ 1 w 8"/>
                <a:gd name="T3" fmla="*/ 3 h 3"/>
                <a:gd name="T4" fmla="*/ 0 w 8"/>
                <a:gd name="T5" fmla="*/ 1 h 3"/>
                <a:gd name="T6" fmla="*/ 1 w 8"/>
                <a:gd name="T7" fmla="*/ 0 h 3"/>
                <a:gd name="T8" fmla="*/ 7 w 8"/>
                <a:gd name="T9" fmla="*/ 0 h 3"/>
                <a:gd name="T10" fmla="*/ 8 w 8"/>
                <a:gd name="T11" fmla="*/ 1 h 3"/>
                <a:gd name="T12" fmla="*/ 7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2"/>
                    <a:pt x="7" y="3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54"/>
            <p:cNvSpPr>
              <a:spLocks noEditPoints="1"/>
            </p:cNvSpPr>
            <p:nvPr userDrawn="1"/>
          </p:nvSpPr>
          <p:spPr bwMode="auto">
            <a:xfrm>
              <a:off x="3190" y="1856"/>
              <a:ext cx="223" cy="7"/>
            </a:xfrm>
            <a:custGeom>
              <a:avLst/>
              <a:gdLst>
                <a:gd name="T0" fmla="*/ 93 w 94"/>
                <a:gd name="T1" fmla="*/ 3 h 3"/>
                <a:gd name="T2" fmla="*/ 80 w 94"/>
                <a:gd name="T3" fmla="*/ 3 h 3"/>
                <a:gd name="T4" fmla="*/ 78 w 94"/>
                <a:gd name="T5" fmla="*/ 1 h 3"/>
                <a:gd name="T6" fmla="*/ 80 w 94"/>
                <a:gd name="T7" fmla="*/ 0 h 3"/>
                <a:gd name="T8" fmla="*/ 93 w 94"/>
                <a:gd name="T9" fmla="*/ 0 h 3"/>
                <a:gd name="T10" fmla="*/ 94 w 94"/>
                <a:gd name="T11" fmla="*/ 1 h 3"/>
                <a:gd name="T12" fmla="*/ 93 w 94"/>
                <a:gd name="T13" fmla="*/ 3 h 3"/>
                <a:gd name="T14" fmla="*/ 67 w 94"/>
                <a:gd name="T15" fmla="*/ 3 h 3"/>
                <a:gd name="T16" fmla="*/ 54 w 94"/>
                <a:gd name="T17" fmla="*/ 3 h 3"/>
                <a:gd name="T18" fmla="*/ 52 w 94"/>
                <a:gd name="T19" fmla="*/ 1 h 3"/>
                <a:gd name="T20" fmla="*/ 54 w 94"/>
                <a:gd name="T21" fmla="*/ 0 h 3"/>
                <a:gd name="T22" fmla="*/ 67 w 94"/>
                <a:gd name="T23" fmla="*/ 0 h 3"/>
                <a:gd name="T24" fmla="*/ 68 w 94"/>
                <a:gd name="T25" fmla="*/ 1 h 3"/>
                <a:gd name="T26" fmla="*/ 67 w 94"/>
                <a:gd name="T27" fmla="*/ 3 h 3"/>
                <a:gd name="T28" fmla="*/ 41 w 94"/>
                <a:gd name="T29" fmla="*/ 3 h 3"/>
                <a:gd name="T30" fmla="*/ 28 w 94"/>
                <a:gd name="T31" fmla="*/ 3 h 3"/>
                <a:gd name="T32" fmla="*/ 26 w 94"/>
                <a:gd name="T33" fmla="*/ 1 h 3"/>
                <a:gd name="T34" fmla="*/ 28 w 94"/>
                <a:gd name="T35" fmla="*/ 0 h 3"/>
                <a:gd name="T36" fmla="*/ 41 w 94"/>
                <a:gd name="T37" fmla="*/ 0 h 3"/>
                <a:gd name="T38" fmla="*/ 42 w 94"/>
                <a:gd name="T39" fmla="*/ 1 h 3"/>
                <a:gd name="T40" fmla="*/ 41 w 94"/>
                <a:gd name="T41" fmla="*/ 3 h 3"/>
                <a:gd name="T42" fmla="*/ 15 w 94"/>
                <a:gd name="T43" fmla="*/ 3 h 3"/>
                <a:gd name="T44" fmla="*/ 2 w 94"/>
                <a:gd name="T45" fmla="*/ 3 h 3"/>
                <a:gd name="T46" fmla="*/ 0 w 94"/>
                <a:gd name="T47" fmla="*/ 1 h 3"/>
                <a:gd name="T48" fmla="*/ 2 w 94"/>
                <a:gd name="T49" fmla="*/ 0 h 3"/>
                <a:gd name="T50" fmla="*/ 15 w 94"/>
                <a:gd name="T51" fmla="*/ 0 h 3"/>
                <a:gd name="T52" fmla="*/ 16 w 94"/>
                <a:gd name="T53" fmla="*/ 1 h 3"/>
                <a:gd name="T54" fmla="*/ 15 w 94"/>
                <a:gd name="T5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3">
                  <a:moveTo>
                    <a:pt x="93" y="3"/>
                  </a:moveTo>
                  <a:cubicBezTo>
                    <a:pt x="80" y="3"/>
                    <a:pt x="80" y="3"/>
                    <a:pt x="80" y="3"/>
                  </a:cubicBezTo>
                  <a:cubicBezTo>
                    <a:pt x="79" y="3"/>
                    <a:pt x="78" y="2"/>
                    <a:pt x="78" y="1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4" y="1"/>
                    <a:pt x="94" y="1"/>
                  </a:cubicBezTo>
                  <a:cubicBezTo>
                    <a:pt x="94" y="2"/>
                    <a:pt x="93" y="3"/>
                    <a:pt x="93" y="3"/>
                  </a:cubicBezTo>
                  <a:close/>
                  <a:moveTo>
                    <a:pt x="67" y="3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2" y="2"/>
                    <a:pt x="52" y="1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8" y="1"/>
                    <a:pt x="68" y="1"/>
                  </a:cubicBezTo>
                  <a:cubicBezTo>
                    <a:pt x="68" y="2"/>
                    <a:pt x="67" y="3"/>
                    <a:pt x="67" y="3"/>
                  </a:cubicBezTo>
                  <a:close/>
                  <a:moveTo>
                    <a:pt x="41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6" y="2"/>
                    <a:pt x="26" y="1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2" y="1"/>
                    <a:pt x="42" y="1"/>
                  </a:cubicBezTo>
                  <a:cubicBezTo>
                    <a:pt x="42" y="2"/>
                    <a:pt x="41" y="3"/>
                    <a:pt x="41" y="3"/>
                  </a:cubicBezTo>
                  <a:close/>
                  <a:moveTo>
                    <a:pt x="1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1"/>
                    <a:pt x="16" y="1"/>
                  </a:cubicBezTo>
                  <a:cubicBezTo>
                    <a:pt x="16" y="2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55"/>
            <p:cNvSpPr>
              <a:spLocks/>
            </p:cNvSpPr>
            <p:nvPr userDrawn="1"/>
          </p:nvSpPr>
          <p:spPr bwMode="auto">
            <a:xfrm>
              <a:off x="3136" y="1856"/>
              <a:ext cx="23" cy="7"/>
            </a:xfrm>
            <a:custGeom>
              <a:avLst/>
              <a:gdLst>
                <a:gd name="T0" fmla="*/ 9 w 10"/>
                <a:gd name="T1" fmla="*/ 3 h 3"/>
                <a:gd name="T2" fmla="*/ 1 w 10"/>
                <a:gd name="T3" fmla="*/ 3 h 3"/>
                <a:gd name="T4" fmla="*/ 0 w 10"/>
                <a:gd name="T5" fmla="*/ 1 h 3"/>
                <a:gd name="T6" fmla="*/ 1 w 10"/>
                <a:gd name="T7" fmla="*/ 0 h 3"/>
                <a:gd name="T8" fmla="*/ 9 w 10"/>
                <a:gd name="T9" fmla="*/ 0 h 3"/>
                <a:gd name="T10" fmla="*/ 10 w 10"/>
                <a:gd name="T11" fmla="*/ 1 h 3"/>
                <a:gd name="T12" fmla="*/ 9 w 1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2"/>
                    <a:pt x="10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56"/>
            <p:cNvSpPr>
              <a:spLocks/>
            </p:cNvSpPr>
            <p:nvPr userDrawn="1"/>
          </p:nvSpPr>
          <p:spPr bwMode="auto">
            <a:xfrm>
              <a:off x="4436" y="1856"/>
              <a:ext cx="19" cy="7"/>
            </a:xfrm>
            <a:custGeom>
              <a:avLst/>
              <a:gdLst>
                <a:gd name="T0" fmla="*/ 7 w 8"/>
                <a:gd name="T1" fmla="*/ 3 h 3"/>
                <a:gd name="T2" fmla="*/ 2 w 8"/>
                <a:gd name="T3" fmla="*/ 3 h 3"/>
                <a:gd name="T4" fmla="*/ 0 w 8"/>
                <a:gd name="T5" fmla="*/ 1 h 3"/>
                <a:gd name="T6" fmla="*/ 2 w 8"/>
                <a:gd name="T7" fmla="*/ 0 h 3"/>
                <a:gd name="T8" fmla="*/ 7 w 8"/>
                <a:gd name="T9" fmla="*/ 0 h 3"/>
                <a:gd name="T10" fmla="*/ 8 w 8"/>
                <a:gd name="T11" fmla="*/ 1 h 3"/>
                <a:gd name="T12" fmla="*/ 7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2"/>
                    <a:pt x="8" y="3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57"/>
            <p:cNvSpPr>
              <a:spLocks noEditPoints="1"/>
            </p:cNvSpPr>
            <p:nvPr userDrawn="1"/>
          </p:nvSpPr>
          <p:spPr bwMode="auto">
            <a:xfrm>
              <a:off x="4185" y="1856"/>
              <a:ext cx="220" cy="7"/>
            </a:xfrm>
            <a:custGeom>
              <a:avLst/>
              <a:gdLst>
                <a:gd name="T0" fmla="*/ 92 w 93"/>
                <a:gd name="T1" fmla="*/ 3 h 3"/>
                <a:gd name="T2" fmla="*/ 79 w 93"/>
                <a:gd name="T3" fmla="*/ 3 h 3"/>
                <a:gd name="T4" fmla="*/ 78 w 93"/>
                <a:gd name="T5" fmla="*/ 1 h 3"/>
                <a:gd name="T6" fmla="*/ 79 w 93"/>
                <a:gd name="T7" fmla="*/ 0 h 3"/>
                <a:gd name="T8" fmla="*/ 92 w 93"/>
                <a:gd name="T9" fmla="*/ 0 h 3"/>
                <a:gd name="T10" fmla="*/ 93 w 93"/>
                <a:gd name="T11" fmla="*/ 1 h 3"/>
                <a:gd name="T12" fmla="*/ 92 w 93"/>
                <a:gd name="T13" fmla="*/ 3 h 3"/>
                <a:gd name="T14" fmla="*/ 66 w 93"/>
                <a:gd name="T15" fmla="*/ 3 h 3"/>
                <a:gd name="T16" fmla="*/ 53 w 93"/>
                <a:gd name="T17" fmla="*/ 3 h 3"/>
                <a:gd name="T18" fmla="*/ 52 w 93"/>
                <a:gd name="T19" fmla="*/ 1 h 3"/>
                <a:gd name="T20" fmla="*/ 53 w 93"/>
                <a:gd name="T21" fmla="*/ 0 h 3"/>
                <a:gd name="T22" fmla="*/ 66 w 93"/>
                <a:gd name="T23" fmla="*/ 0 h 3"/>
                <a:gd name="T24" fmla="*/ 67 w 93"/>
                <a:gd name="T25" fmla="*/ 1 h 3"/>
                <a:gd name="T26" fmla="*/ 66 w 93"/>
                <a:gd name="T27" fmla="*/ 3 h 3"/>
                <a:gd name="T28" fmla="*/ 40 w 93"/>
                <a:gd name="T29" fmla="*/ 3 h 3"/>
                <a:gd name="T30" fmla="*/ 27 w 93"/>
                <a:gd name="T31" fmla="*/ 3 h 3"/>
                <a:gd name="T32" fmla="*/ 26 w 93"/>
                <a:gd name="T33" fmla="*/ 1 h 3"/>
                <a:gd name="T34" fmla="*/ 27 w 93"/>
                <a:gd name="T35" fmla="*/ 0 h 3"/>
                <a:gd name="T36" fmla="*/ 40 w 93"/>
                <a:gd name="T37" fmla="*/ 0 h 3"/>
                <a:gd name="T38" fmla="*/ 41 w 93"/>
                <a:gd name="T39" fmla="*/ 1 h 3"/>
                <a:gd name="T40" fmla="*/ 40 w 93"/>
                <a:gd name="T41" fmla="*/ 3 h 3"/>
                <a:gd name="T42" fmla="*/ 14 w 93"/>
                <a:gd name="T43" fmla="*/ 3 h 3"/>
                <a:gd name="T44" fmla="*/ 1 w 93"/>
                <a:gd name="T45" fmla="*/ 3 h 3"/>
                <a:gd name="T46" fmla="*/ 0 w 93"/>
                <a:gd name="T47" fmla="*/ 1 h 3"/>
                <a:gd name="T48" fmla="*/ 1 w 93"/>
                <a:gd name="T49" fmla="*/ 0 h 3"/>
                <a:gd name="T50" fmla="*/ 14 w 93"/>
                <a:gd name="T51" fmla="*/ 0 h 3"/>
                <a:gd name="T52" fmla="*/ 15 w 93"/>
                <a:gd name="T53" fmla="*/ 1 h 3"/>
                <a:gd name="T54" fmla="*/ 14 w 93"/>
                <a:gd name="T5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3">
                  <a:moveTo>
                    <a:pt x="92" y="3"/>
                  </a:moveTo>
                  <a:cubicBezTo>
                    <a:pt x="79" y="3"/>
                    <a:pt x="79" y="3"/>
                    <a:pt x="79" y="3"/>
                  </a:cubicBezTo>
                  <a:cubicBezTo>
                    <a:pt x="78" y="3"/>
                    <a:pt x="78" y="2"/>
                    <a:pt x="78" y="1"/>
                  </a:cubicBezTo>
                  <a:cubicBezTo>
                    <a:pt x="78" y="1"/>
                    <a:pt x="78" y="0"/>
                    <a:pt x="7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0"/>
                    <a:pt x="93" y="1"/>
                    <a:pt x="93" y="1"/>
                  </a:cubicBezTo>
                  <a:cubicBezTo>
                    <a:pt x="93" y="2"/>
                    <a:pt x="93" y="3"/>
                    <a:pt x="92" y="3"/>
                  </a:cubicBezTo>
                  <a:close/>
                  <a:moveTo>
                    <a:pt x="66" y="3"/>
                  </a:move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52" y="2"/>
                    <a:pt x="52" y="1"/>
                  </a:cubicBezTo>
                  <a:cubicBezTo>
                    <a:pt x="52" y="1"/>
                    <a:pt x="52" y="0"/>
                    <a:pt x="5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7" y="1"/>
                    <a:pt x="67" y="1"/>
                  </a:cubicBezTo>
                  <a:cubicBezTo>
                    <a:pt x="67" y="2"/>
                    <a:pt x="67" y="3"/>
                    <a:pt x="66" y="3"/>
                  </a:cubicBezTo>
                  <a:close/>
                  <a:moveTo>
                    <a:pt x="40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6" y="1"/>
                    <a:pt x="26" y="0"/>
                    <a:pt x="2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1" y="1"/>
                    <a:pt x="41" y="1"/>
                  </a:cubicBezTo>
                  <a:cubicBezTo>
                    <a:pt x="41" y="2"/>
                    <a:pt x="41" y="3"/>
                    <a:pt x="40" y="3"/>
                  </a:cubicBezTo>
                  <a:close/>
                  <a:moveTo>
                    <a:pt x="14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5" y="2"/>
                    <a:pt x="15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58"/>
            <p:cNvSpPr>
              <a:spLocks/>
            </p:cNvSpPr>
            <p:nvPr userDrawn="1"/>
          </p:nvSpPr>
          <p:spPr bwMode="auto">
            <a:xfrm>
              <a:off x="4128" y="1856"/>
              <a:ext cx="26" cy="7"/>
            </a:xfrm>
            <a:custGeom>
              <a:avLst/>
              <a:gdLst>
                <a:gd name="T0" fmla="*/ 9 w 11"/>
                <a:gd name="T1" fmla="*/ 3 h 3"/>
                <a:gd name="T2" fmla="*/ 1 w 11"/>
                <a:gd name="T3" fmla="*/ 3 h 3"/>
                <a:gd name="T4" fmla="*/ 0 w 11"/>
                <a:gd name="T5" fmla="*/ 1 h 3"/>
                <a:gd name="T6" fmla="*/ 1 w 11"/>
                <a:gd name="T7" fmla="*/ 0 h 3"/>
                <a:gd name="T8" fmla="*/ 9 w 11"/>
                <a:gd name="T9" fmla="*/ 0 h 3"/>
                <a:gd name="T10" fmla="*/ 11 w 11"/>
                <a:gd name="T11" fmla="*/ 1 h 3"/>
                <a:gd name="T12" fmla="*/ 9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2"/>
                    <a:pt x="10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9"/>
            <p:cNvSpPr>
              <a:spLocks/>
            </p:cNvSpPr>
            <p:nvPr userDrawn="1"/>
          </p:nvSpPr>
          <p:spPr bwMode="auto">
            <a:xfrm>
              <a:off x="4436" y="3080"/>
              <a:ext cx="19" cy="8"/>
            </a:xfrm>
            <a:custGeom>
              <a:avLst/>
              <a:gdLst>
                <a:gd name="T0" fmla="*/ 7 w 8"/>
                <a:gd name="T1" fmla="*/ 3 h 3"/>
                <a:gd name="T2" fmla="*/ 2 w 8"/>
                <a:gd name="T3" fmla="*/ 3 h 3"/>
                <a:gd name="T4" fmla="*/ 0 w 8"/>
                <a:gd name="T5" fmla="*/ 2 h 3"/>
                <a:gd name="T6" fmla="*/ 2 w 8"/>
                <a:gd name="T7" fmla="*/ 0 h 3"/>
                <a:gd name="T8" fmla="*/ 7 w 8"/>
                <a:gd name="T9" fmla="*/ 0 h 3"/>
                <a:gd name="T10" fmla="*/ 8 w 8"/>
                <a:gd name="T11" fmla="*/ 2 h 3"/>
                <a:gd name="T12" fmla="*/ 7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8" y="3"/>
                    <a:pt x="8" y="3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60"/>
            <p:cNvSpPr>
              <a:spLocks noEditPoints="1"/>
            </p:cNvSpPr>
            <p:nvPr userDrawn="1"/>
          </p:nvSpPr>
          <p:spPr bwMode="auto">
            <a:xfrm>
              <a:off x="4185" y="3080"/>
              <a:ext cx="220" cy="8"/>
            </a:xfrm>
            <a:custGeom>
              <a:avLst/>
              <a:gdLst>
                <a:gd name="T0" fmla="*/ 92 w 93"/>
                <a:gd name="T1" fmla="*/ 3 h 3"/>
                <a:gd name="T2" fmla="*/ 79 w 93"/>
                <a:gd name="T3" fmla="*/ 3 h 3"/>
                <a:gd name="T4" fmla="*/ 78 w 93"/>
                <a:gd name="T5" fmla="*/ 2 h 3"/>
                <a:gd name="T6" fmla="*/ 79 w 93"/>
                <a:gd name="T7" fmla="*/ 0 h 3"/>
                <a:gd name="T8" fmla="*/ 92 w 93"/>
                <a:gd name="T9" fmla="*/ 0 h 3"/>
                <a:gd name="T10" fmla="*/ 93 w 93"/>
                <a:gd name="T11" fmla="*/ 2 h 3"/>
                <a:gd name="T12" fmla="*/ 92 w 93"/>
                <a:gd name="T13" fmla="*/ 3 h 3"/>
                <a:gd name="T14" fmla="*/ 66 w 93"/>
                <a:gd name="T15" fmla="*/ 3 h 3"/>
                <a:gd name="T16" fmla="*/ 53 w 93"/>
                <a:gd name="T17" fmla="*/ 3 h 3"/>
                <a:gd name="T18" fmla="*/ 52 w 93"/>
                <a:gd name="T19" fmla="*/ 2 h 3"/>
                <a:gd name="T20" fmla="*/ 53 w 93"/>
                <a:gd name="T21" fmla="*/ 0 h 3"/>
                <a:gd name="T22" fmla="*/ 66 w 93"/>
                <a:gd name="T23" fmla="*/ 0 h 3"/>
                <a:gd name="T24" fmla="*/ 67 w 93"/>
                <a:gd name="T25" fmla="*/ 2 h 3"/>
                <a:gd name="T26" fmla="*/ 66 w 93"/>
                <a:gd name="T27" fmla="*/ 3 h 3"/>
                <a:gd name="T28" fmla="*/ 40 w 93"/>
                <a:gd name="T29" fmla="*/ 3 h 3"/>
                <a:gd name="T30" fmla="*/ 27 w 93"/>
                <a:gd name="T31" fmla="*/ 3 h 3"/>
                <a:gd name="T32" fmla="*/ 26 w 93"/>
                <a:gd name="T33" fmla="*/ 2 h 3"/>
                <a:gd name="T34" fmla="*/ 27 w 93"/>
                <a:gd name="T35" fmla="*/ 0 h 3"/>
                <a:gd name="T36" fmla="*/ 40 w 93"/>
                <a:gd name="T37" fmla="*/ 0 h 3"/>
                <a:gd name="T38" fmla="*/ 41 w 93"/>
                <a:gd name="T39" fmla="*/ 2 h 3"/>
                <a:gd name="T40" fmla="*/ 40 w 93"/>
                <a:gd name="T41" fmla="*/ 3 h 3"/>
                <a:gd name="T42" fmla="*/ 14 w 93"/>
                <a:gd name="T43" fmla="*/ 3 h 3"/>
                <a:gd name="T44" fmla="*/ 1 w 93"/>
                <a:gd name="T45" fmla="*/ 3 h 3"/>
                <a:gd name="T46" fmla="*/ 0 w 93"/>
                <a:gd name="T47" fmla="*/ 2 h 3"/>
                <a:gd name="T48" fmla="*/ 1 w 93"/>
                <a:gd name="T49" fmla="*/ 0 h 3"/>
                <a:gd name="T50" fmla="*/ 14 w 93"/>
                <a:gd name="T51" fmla="*/ 0 h 3"/>
                <a:gd name="T52" fmla="*/ 15 w 93"/>
                <a:gd name="T53" fmla="*/ 2 h 3"/>
                <a:gd name="T54" fmla="*/ 14 w 93"/>
                <a:gd name="T5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3">
                  <a:moveTo>
                    <a:pt x="92" y="3"/>
                  </a:moveTo>
                  <a:cubicBezTo>
                    <a:pt x="79" y="3"/>
                    <a:pt x="79" y="3"/>
                    <a:pt x="79" y="3"/>
                  </a:cubicBezTo>
                  <a:cubicBezTo>
                    <a:pt x="78" y="3"/>
                    <a:pt x="78" y="3"/>
                    <a:pt x="78" y="2"/>
                  </a:cubicBezTo>
                  <a:cubicBezTo>
                    <a:pt x="78" y="1"/>
                    <a:pt x="78" y="0"/>
                    <a:pt x="7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0"/>
                    <a:pt x="93" y="1"/>
                    <a:pt x="93" y="2"/>
                  </a:cubicBezTo>
                  <a:cubicBezTo>
                    <a:pt x="93" y="3"/>
                    <a:pt x="93" y="3"/>
                    <a:pt x="92" y="3"/>
                  </a:cubicBezTo>
                  <a:close/>
                  <a:moveTo>
                    <a:pt x="66" y="3"/>
                  </a:move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52" y="3"/>
                    <a:pt x="52" y="2"/>
                  </a:cubicBezTo>
                  <a:cubicBezTo>
                    <a:pt x="52" y="1"/>
                    <a:pt x="52" y="0"/>
                    <a:pt x="5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7" y="1"/>
                    <a:pt x="67" y="2"/>
                  </a:cubicBezTo>
                  <a:cubicBezTo>
                    <a:pt x="67" y="3"/>
                    <a:pt x="67" y="3"/>
                    <a:pt x="66" y="3"/>
                  </a:cubicBezTo>
                  <a:close/>
                  <a:moveTo>
                    <a:pt x="40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3"/>
                    <a:pt x="26" y="2"/>
                  </a:cubicBezTo>
                  <a:cubicBezTo>
                    <a:pt x="26" y="1"/>
                    <a:pt x="26" y="0"/>
                    <a:pt x="2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1" y="1"/>
                    <a:pt x="41" y="2"/>
                  </a:cubicBezTo>
                  <a:cubicBezTo>
                    <a:pt x="41" y="3"/>
                    <a:pt x="41" y="3"/>
                    <a:pt x="40" y="3"/>
                  </a:cubicBezTo>
                  <a:close/>
                  <a:moveTo>
                    <a:pt x="14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5" y="2"/>
                  </a:cubicBezTo>
                  <a:cubicBezTo>
                    <a:pt x="15" y="3"/>
                    <a:pt x="15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61"/>
            <p:cNvSpPr>
              <a:spLocks/>
            </p:cNvSpPr>
            <p:nvPr userDrawn="1"/>
          </p:nvSpPr>
          <p:spPr bwMode="auto">
            <a:xfrm>
              <a:off x="4128" y="3080"/>
              <a:ext cx="26" cy="8"/>
            </a:xfrm>
            <a:custGeom>
              <a:avLst/>
              <a:gdLst>
                <a:gd name="T0" fmla="*/ 9 w 11"/>
                <a:gd name="T1" fmla="*/ 3 h 3"/>
                <a:gd name="T2" fmla="*/ 1 w 11"/>
                <a:gd name="T3" fmla="*/ 3 h 3"/>
                <a:gd name="T4" fmla="*/ 0 w 11"/>
                <a:gd name="T5" fmla="*/ 2 h 3"/>
                <a:gd name="T6" fmla="*/ 1 w 11"/>
                <a:gd name="T7" fmla="*/ 0 h 3"/>
                <a:gd name="T8" fmla="*/ 9 w 11"/>
                <a:gd name="T9" fmla="*/ 0 h 3"/>
                <a:gd name="T10" fmla="*/ 11 w 11"/>
                <a:gd name="T11" fmla="*/ 2 h 3"/>
                <a:gd name="T12" fmla="*/ 9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9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3"/>
                    <a:pt x="10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4" name="Group 203"/>
          <p:cNvGrpSpPr/>
          <p:nvPr userDrawn="1"/>
        </p:nvGrpSpPr>
        <p:grpSpPr>
          <a:xfrm>
            <a:off x="980508" y="179650"/>
            <a:ext cx="701975" cy="669119"/>
            <a:chOff x="980507" y="77607"/>
            <a:chExt cx="885493" cy="892159"/>
          </a:xfrm>
          <a:solidFill>
            <a:schemeClr val="tx1">
              <a:lumMod val="20000"/>
              <a:lumOff val="80000"/>
            </a:schemeClr>
          </a:solidFill>
        </p:grpSpPr>
        <p:grpSp>
          <p:nvGrpSpPr>
            <p:cNvPr id="135" name="Group 134"/>
            <p:cNvGrpSpPr/>
            <p:nvPr userDrawn="1"/>
          </p:nvGrpSpPr>
          <p:grpSpPr>
            <a:xfrm>
              <a:off x="980507" y="77607"/>
              <a:ext cx="885493" cy="216901"/>
              <a:chOff x="3594330" y="5879327"/>
              <a:chExt cx="885493" cy="216901"/>
            </a:xfrm>
            <a:grpFill/>
          </p:grpSpPr>
          <p:sp>
            <p:nvSpPr>
              <p:cNvPr id="132" name="Freeform 5"/>
              <p:cNvSpPr>
                <a:spLocks noEditPoints="1"/>
              </p:cNvSpPr>
              <p:nvPr userDrawn="1"/>
            </p:nvSpPr>
            <p:spPr bwMode="auto">
              <a:xfrm rot="16200000">
                <a:off x="4309880" y="5902806"/>
                <a:ext cx="169943" cy="169943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3 h 64"/>
                  <a:gd name="T12" fmla="*/ 2 w 64"/>
                  <a:gd name="T13" fmla="*/ 32 h 64"/>
                  <a:gd name="T14" fmla="*/ 32 w 64"/>
                  <a:gd name="T15" fmla="*/ 62 h 64"/>
                  <a:gd name="T16" fmla="*/ 61 w 64"/>
                  <a:gd name="T17" fmla="*/ 32 h 64"/>
                  <a:gd name="T18" fmla="*/ 32 w 64"/>
                  <a:gd name="T1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5"/>
                      <a:pt x="14" y="0"/>
                      <a:pt x="32" y="0"/>
                    </a:cubicBezTo>
                    <a:cubicBezTo>
                      <a:pt x="49" y="0"/>
                      <a:pt x="64" y="15"/>
                      <a:pt x="64" y="32"/>
                    </a:cubicBezTo>
                    <a:cubicBezTo>
                      <a:pt x="64" y="50"/>
                      <a:pt x="49" y="64"/>
                      <a:pt x="32" y="64"/>
                    </a:cubicBezTo>
                    <a:close/>
                    <a:moveTo>
                      <a:pt x="32" y="3"/>
                    </a:moveTo>
                    <a:cubicBezTo>
                      <a:pt x="16" y="3"/>
                      <a:pt x="2" y="16"/>
                      <a:pt x="2" y="32"/>
                    </a:cubicBezTo>
                    <a:cubicBezTo>
                      <a:pt x="2" y="48"/>
                      <a:pt x="16" y="62"/>
                      <a:pt x="32" y="62"/>
                    </a:cubicBezTo>
                    <a:cubicBezTo>
                      <a:pt x="48" y="62"/>
                      <a:pt x="61" y="48"/>
                      <a:pt x="61" y="32"/>
                    </a:cubicBezTo>
                    <a:cubicBezTo>
                      <a:pt x="61" y="16"/>
                      <a:pt x="48" y="3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6"/>
              <p:cNvSpPr>
                <a:spLocks noEditPoints="1"/>
              </p:cNvSpPr>
              <p:nvPr userDrawn="1"/>
            </p:nvSpPr>
            <p:spPr bwMode="auto">
              <a:xfrm rot="16200000">
                <a:off x="3596007" y="5877650"/>
                <a:ext cx="216901" cy="220255"/>
              </a:xfrm>
              <a:custGeom>
                <a:avLst/>
                <a:gdLst>
                  <a:gd name="T0" fmla="*/ 97 w 194"/>
                  <a:gd name="T1" fmla="*/ 197 h 197"/>
                  <a:gd name="T2" fmla="*/ 0 w 194"/>
                  <a:gd name="T3" fmla="*/ 100 h 197"/>
                  <a:gd name="T4" fmla="*/ 97 w 194"/>
                  <a:gd name="T5" fmla="*/ 0 h 197"/>
                  <a:gd name="T6" fmla="*/ 194 w 194"/>
                  <a:gd name="T7" fmla="*/ 100 h 197"/>
                  <a:gd name="T8" fmla="*/ 97 w 194"/>
                  <a:gd name="T9" fmla="*/ 197 h 197"/>
                  <a:gd name="T10" fmla="*/ 7 w 194"/>
                  <a:gd name="T11" fmla="*/ 100 h 197"/>
                  <a:gd name="T12" fmla="*/ 97 w 194"/>
                  <a:gd name="T13" fmla="*/ 188 h 197"/>
                  <a:gd name="T14" fmla="*/ 185 w 194"/>
                  <a:gd name="T15" fmla="*/ 100 h 197"/>
                  <a:gd name="T16" fmla="*/ 97 w 194"/>
                  <a:gd name="T17" fmla="*/ 10 h 197"/>
                  <a:gd name="T18" fmla="*/ 7 w 194"/>
                  <a:gd name="T19" fmla="*/ 10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4" h="197">
                    <a:moveTo>
                      <a:pt x="97" y="197"/>
                    </a:moveTo>
                    <a:lnTo>
                      <a:pt x="0" y="100"/>
                    </a:lnTo>
                    <a:lnTo>
                      <a:pt x="97" y="0"/>
                    </a:lnTo>
                    <a:lnTo>
                      <a:pt x="194" y="100"/>
                    </a:lnTo>
                    <a:lnTo>
                      <a:pt x="97" y="197"/>
                    </a:lnTo>
                    <a:close/>
                    <a:moveTo>
                      <a:pt x="7" y="100"/>
                    </a:moveTo>
                    <a:lnTo>
                      <a:pt x="97" y="188"/>
                    </a:lnTo>
                    <a:lnTo>
                      <a:pt x="185" y="100"/>
                    </a:lnTo>
                    <a:lnTo>
                      <a:pt x="97" y="10"/>
                    </a:lnTo>
                    <a:lnTo>
                      <a:pt x="7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7"/>
              <p:cNvSpPr>
                <a:spLocks noChangeArrowheads="1"/>
              </p:cNvSpPr>
              <p:nvPr userDrawn="1"/>
            </p:nvSpPr>
            <p:spPr bwMode="auto">
              <a:xfrm rot="16200000">
                <a:off x="4054965" y="5736217"/>
                <a:ext cx="8944" cy="5053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4" name="Group 193"/>
            <p:cNvGrpSpPr/>
            <p:nvPr userDrawn="1"/>
          </p:nvGrpSpPr>
          <p:grpSpPr>
            <a:xfrm flipV="1">
              <a:off x="1693821" y="294466"/>
              <a:ext cx="168825" cy="675300"/>
              <a:chOff x="5287583" y="2008002"/>
              <a:chExt cx="168825" cy="675300"/>
            </a:xfrm>
            <a:grpFill/>
          </p:grpSpPr>
          <p:sp>
            <p:nvSpPr>
              <p:cNvPr id="195" name="Freeform 31"/>
              <p:cNvSpPr>
                <a:spLocks noEditPoints="1"/>
              </p:cNvSpPr>
              <p:nvPr userDrawn="1"/>
            </p:nvSpPr>
            <p:spPr bwMode="auto">
              <a:xfrm>
                <a:off x="5287583" y="2008002"/>
                <a:ext cx="168825" cy="169943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3 h 64"/>
                  <a:gd name="T12" fmla="*/ 3 w 64"/>
                  <a:gd name="T13" fmla="*/ 32 h 64"/>
                  <a:gd name="T14" fmla="*/ 32 w 64"/>
                  <a:gd name="T15" fmla="*/ 62 h 64"/>
                  <a:gd name="T16" fmla="*/ 62 w 64"/>
                  <a:gd name="T17" fmla="*/ 32 h 64"/>
                  <a:gd name="T18" fmla="*/ 32 w 64"/>
                  <a:gd name="T1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5" y="64"/>
                      <a:pt x="0" y="50"/>
                      <a:pt x="0" y="32"/>
                    </a:cubicBezTo>
                    <a:cubicBezTo>
                      <a:pt x="0" y="15"/>
                      <a:pt x="15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3"/>
                    </a:moveTo>
                    <a:cubicBezTo>
                      <a:pt x="16" y="3"/>
                      <a:pt x="3" y="16"/>
                      <a:pt x="3" y="32"/>
                    </a:cubicBezTo>
                    <a:cubicBezTo>
                      <a:pt x="3" y="48"/>
                      <a:pt x="16" y="62"/>
                      <a:pt x="32" y="62"/>
                    </a:cubicBezTo>
                    <a:cubicBezTo>
                      <a:pt x="49" y="62"/>
                      <a:pt x="62" y="48"/>
                      <a:pt x="62" y="32"/>
                    </a:cubicBezTo>
                    <a:cubicBezTo>
                      <a:pt x="62" y="16"/>
                      <a:pt x="49" y="3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42"/>
              <p:cNvSpPr>
                <a:spLocks/>
              </p:cNvSpPr>
              <p:nvPr userDrawn="1"/>
            </p:nvSpPr>
            <p:spPr bwMode="auto">
              <a:xfrm>
                <a:off x="5369200" y="2522303"/>
                <a:ext cx="7826" cy="39132"/>
              </a:xfrm>
              <a:custGeom>
                <a:avLst/>
                <a:gdLst>
                  <a:gd name="T0" fmla="*/ 1 w 3"/>
                  <a:gd name="T1" fmla="*/ 15 h 15"/>
                  <a:gd name="T2" fmla="*/ 0 w 3"/>
                  <a:gd name="T3" fmla="*/ 14 h 15"/>
                  <a:gd name="T4" fmla="*/ 0 w 3"/>
                  <a:gd name="T5" fmla="*/ 1 h 15"/>
                  <a:gd name="T6" fmla="*/ 1 w 3"/>
                  <a:gd name="T7" fmla="*/ 0 h 15"/>
                  <a:gd name="T8" fmla="*/ 3 w 3"/>
                  <a:gd name="T9" fmla="*/ 1 h 15"/>
                  <a:gd name="T10" fmla="*/ 3 w 3"/>
                  <a:gd name="T11" fmla="*/ 14 h 15"/>
                  <a:gd name="T12" fmla="*/ 1 w 3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5">
                    <a:moveTo>
                      <a:pt x="1" y="15"/>
                    </a:moveTo>
                    <a:cubicBezTo>
                      <a:pt x="1" y="15"/>
                      <a:pt x="0" y="15"/>
                      <a:pt x="0" y="1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2" y="15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43"/>
              <p:cNvSpPr>
                <a:spLocks/>
              </p:cNvSpPr>
              <p:nvPr userDrawn="1"/>
            </p:nvSpPr>
            <p:spPr bwMode="auto">
              <a:xfrm>
                <a:off x="5369200" y="2588268"/>
                <a:ext cx="7826" cy="42486"/>
              </a:xfrm>
              <a:custGeom>
                <a:avLst/>
                <a:gdLst>
                  <a:gd name="T0" fmla="*/ 1 w 3"/>
                  <a:gd name="T1" fmla="*/ 16 h 16"/>
                  <a:gd name="T2" fmla="*/ 0 w 3"/>
                  <a:gd name="T3" fmla="*/ 14 h 16"/>
                  <a:gd name="T4" fmla="*/ 0 w 3"/>
                  <a:gd name="T5" fmla="*/ 1 h 16"/>
                  <a:gd name="T6" fmla="*/ 1 w 3"/>
                  <a:gd name="T7" fmla="*/ 0 h 16"/>
                  <a:gd name="T8" fmla="*/ 3 w 3"/>
                  <a:gd name="T9" fmla="*/ 1 h 16"/>
                  <a:gd name="T10" fmla="*/ 3 w 3"/>
                  <a:gd name="T11" fmla="*/ 14 h 16"/>
                  <a:gd name="T12" fmla="*/ 1 w 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6">
                    <a:moveTo>
                      <a:pt x="1" y="16"/>
                    </a:moveTo>
                    <a:cubicBezTo>
                      <a:pt x="1" y="16"/>
                      <a:pt x="0" y="15"/>
                      <a:pt x="0" y="1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2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44"/>
              <p:cNvSpPr>
                <a:spLocks/>
              </p:cNvSpPr>
              <p:nvPr userDrawn="1"/>
            </p:nvSpPr>
            <p:spPr bwMode="auto">
              <a:xfrm>
                <a:off x="5369200" y="2657587"/>
                <a:ext cx="7826" cy="25715"/>
              </a:xfrm>
              <a:custGeom>
                <a:avLst/>
                <a:gdLst>
                  <a:gd name="T0" fmla="*/ 1 w 3"/>
                  <a:gd name="T1" fmla="*/ 10 h 10"/>
                  <a:gd name="T2" fmla="*/ 0 w 3"/>
                  <a:gd name="T3" fmla="*/ 9 h 10"/>
                  <a:gd name="T4" fmla="*/ 0 w 3"/>
                  <a:gd name="T5" fmla="*/ 1 h 10"/>
                  <a:gd name="T6" fmla="*/ 1 w 3"/>
                  <a:gd name="T7" fmla="*/ 0 h 10"/>
                  <a:gd name="T8" fmla="*/ 3 w 3"/>
                  <a:gd name="T9" fmla="*/ 1 h 10"/>
                  <a:gd name="T10" fmla="*/ 3 w 3"/>
                  <a:gd name="T11" fmla="*/ 9 h 10"/>
                  <a:gd name="T12" fmla="*/ 1 w 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1" y="10"/>
                      <a:pt x="0" y="10"/>
                      <a:pt x="0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45"/>
              <p:cNvSpPr>
                <a:spLocks/>
              </p:cNvSpPr>
              <p:nvPr userDrawn="1"/>
            </p:nvSpPr>
            <p:spPr bwMode="auto">
              <a:xfrm>
                <a:off x="5369200" y="2450748"/>
                <a:ext cx="7826" cy="42486"/>
              </a:xfrm>
              <a:custGeom>
                <a:avLst/>
                <a:gdLst>
                  <a:gd name="T0" fmla="*/ 1 w 3"/>
                  <a:gd name="T1" fmla="*/ 16 h 16"/>
                  <a:gd name="T2" fmla="*/ 0 w 3"/>
                  <a:gd name="T3" fmla="*/ 15 h 16"/>
                  <a:gd name="T4" fmla="*/ 0 w 3"/>
                  <a:gd name="T5" fmla="*/ 2 h 16"/>
                  <a:gd name="T6" fmla="*/ 1 w 3"/>
                  <a:gd name="T7" fmla="*/ 0 h 16"/>
                  <a:gd name="T8" fmla="*/ 3 w 3"/>
                  <a:gd name="T9" fmla="*/ 2 h 16"/>
                  <a:gd name="T10" fmla="*/ 3 w 3"/>
                  <a:gd name="T11" fmla="*/ 15 h 16"/>
                  <a:gd name="T12" fmla="*/ 1 w 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6">
                    <a:moveTo>
                      <a:pt x="1" y="16"/>
                    </a:moveTo>
                    <a:cubicBezTo>
                      <a:pt x="1" y="16"/>
                      <a:pt x="0" y="16"/>
                      <a:pt x="0" y="1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46"/>
              <p:cNvSpPr>
                <a:spLocks/>
              </p:cNvSpPr>
              <p:nvPr userDrawn="1"/>
            </p:nvSpPr>
            <p:spPr bwMode="auto">
              <a:xfrm>
                <a:off x="5369200" y="2387020"/>
                <a:ext cx="7826" cy="36896"/>
              </a:xfrm>
              <a:custGeom>
                <a:avLst/>
                <a:gdLst>
                  <a:gd name="T0" fmla="*/ 3 w 3"/>
                  <a:gd name="T1" fmla="*/ 0 h 14"/>
                  <a:gd name="T2" fmla="*/ 3 w 3"/>
                  <a:gd name="T3" fmla="*/ 13 h 14"/>
                  <a:gd name="T4" fmla="*/ 1 w 3"/>
                  <a:gd name="T5" fmla="*/ 14 h 14"/>
                  <a:gd name="T6" fmla="*/ 0 w 3"/>
                  <a:gd name="T7" fmla="*/ 13 h 14"/>
                  <a:gd name="T8" fmla="*/ 0 w 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4">
                    <a:moveTo>
                      <a:pt x="3" y="0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2" y="14"/>
                      <a:pt x="1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47"/>
              <p:cNvSpPr>
                <a:spLocks/>
              </p:cNvSpPr>
              <p:nvPr userDrawn="1"/>
            </p:nvSpPr>
            <p:spPr bwMode="auto">
              <a:xfrm>
                <a:off x="5369200" y="2313229"/>
                <a:ext cx="7826" cy="41368"/>
              </a:xfrm>
              <a:custGeom>
                <a:avLst/>
                <a:gdLst>
                  <a:gd name="T0" fmla="*/ 1 w 3"/>
                  <a:gd name="T1" fmla="*/ 16 h 16"/>
                  <a:gd name="T2" fmla="*/ 0 w 3"/>
                  <a:gd name="T3" fmla="*/ 15 h 16"/>
                  <a:gd name="T4" fmla="*/ 0 w 3"/>
                  <a:gd name="T5" fmla="*/ 2 h 16"/>
                  <a:gd name="T6" fmla="*/ 1 w 3"/>
                  <a:gd name="T7" fmla="*/ 0 h 16"/>
                  <a:gd name="T8" fmla="*/ 3 w 3"/>
                  <a:gd name="T9" fmla="*/ 2 h 16"/>
                  <a:gd name="T10" fmla="*/ 3 w 3"/>
                  <a:gd name="T11" fmla="*/ 15 h 16"/>
                  <a:gd name="T12" fmla="*/ 1 w 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6">
                    <a:moveTo>
                      <a:pt x="1" y="16"/>
                    </a:moveTo>
                    <a:cubicBezTo>
                      <a:pt x="1" y="16"/>
                      <a:pt x="0" y="15"/>
                      <a:pt x="0" y="1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2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48"/>
              <p:cNvSpPr>
                <a:spLocks/>
              </p:cNvSpPr>
              <p:nvPr userDrawn="1"/>
            </p:nvSpPr>
            <p:spPr bwMode="auto">
              <a:xfrm>
                <a:off x="5369200" y="2243910"/>
                <a:ext cx="7826" cy="42486"/>
              </a:xfrm>
              <a:custGeom>
                <a:avLst/>
                <a:gdLst>
                  <a:gd name="T0" fmla="*/ 1 w 3"/>
                  <a:gd name="T1" fmla="*/ 16 h 16"/>
                  <a:gd name="T2" fmla="*/ 0 w 3"/>
                  <a:gd name="T3" fmla="*/ 15 h 16"/>
                  <a:gd name="T4" fmla="*/ 0 w 3"/>
                  <a:gd name="T5" fmla="*/ 2 h 16"/>
                  <a:gd name="T6" fmla="*/ 1 w 3"/>
                  <a:gd name="T7" fmla="*/ 0 h 16"/>
                  <a:gd name="T8" fmla="*/ 3 w 3"/>
                  <a:gd name="T9" fmla="*/ 2 h 16"/>
                  <a:gd name="T10" fmla="*/ 3 w 3"/>
                  <a:gd name="T11" fmla="*/ 15 h 16"/>
                  <a:gd name="T12" fmla="*/ 1 w 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6">
                    <a:moveTo>
                      <a:pt x="1" y="16"/>
                    </a:moveTo>
                    <a:cubicBezTo>
                      <a:pt x="1" y="16"/>
                      <a:pt x="0" y="15"/>
                      <a:pt x="0" y="1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2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49"/>
              <p:cNvSpPr>
                <a:spLocks/>
              </p:cNvSpPr>
              <p:nvPr userDrawn="1"/>
            </p:nvSpPr>
            <p:spPr bwMode="auto">
              <a:xfrm>
                <a:off x="5369200" y="2174591"/>
                <a:ext cx="7826" cy="42486"/>
              </a:xfrm>
              <a:custGeom>
                <a:avLst/>
                <a:gdLst>
                  <a:gd name="T0" fmla="*/ 1 w 3"/>
                  <a:gd name="T1" fmla="*/ 16 h 16"/>
                  <a:gd name="T2" fmla="*/ 0 w 3"/>
                  <a:gd name="T3" fmla="*/ 15 h 16"/>
                  <a:gd name="T4" fmla="*/ 0 w 3"/>
                  <a:gd name="T5" fmla="*/ 2 h 16"/>
                  <a:gd name="T6" fmla="*/ 1 w 3"/>
                  <a:gd name="T7" fmla="*/ 0 h 16"/>
                  <a:gd name="T8" fmla="*/ 3 w 3"/>
                  <a:gd name="T9" fmla="*/ 2 h 16"/>
                  <a:gd name="T10" fmla="*/ 3 w 3"/>
                  <a:gd name="T11" fmla="*/ 15 h 16"/>
                  <a:gd name="T12" fmla="*/ 1 w 3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6">
                    <a:moveTo>
                      <a:pt x="1" y="16"/>
                    </a:moveTo>
                    <a:cubicBezTo>
                      <a:pt x="1" y="16"/>
                      <a:pt x="0" y="15"/>
                      <a:pt x="0" y="1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2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" name="Rectangle 9"/>
          <p:cNvSpPr/>
          <p:nvPr userDrawn="1"/>
        </p:nvSpPr>
        <p:spPr bwMode="gray">
          <a:xfrm>
            <a:off x="1597377" y="1671491"/>
            <a:ext cx="7648223" cy="1552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0202" y="2260627"/>
            <a:ext cx="5959531" cy="435053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-226832" y="100665"/>
            <a:ext cx="2367580" cy="4721576"/>
          </a:xfrm>
          <a:custGeom>
            <a:avLst/>
            <a:gdLst>
              <a:gd name="connsiteX0" fmla="*/ 0 w 5276851"/>
              <a:gd name="connsiteY0" fmla="*/ 2660304 h 5320607"/>
              <a:gd name="connsiteX1" fmla="*/ 2638426 w 5276851"/>
              <a:gd name="connsiteY1" fmla="*/ 0 h 5320607"/>
              <a:gd name="connsiteX2" fmla="*/ 5276852 w 5276851"/>
              <a:gd name="connsiteY2" fmla="*/ 2660304 h 5320607"/>
              <a:gd name="connsiteX3" fmla="*/ 2638426 w 5276851"/>
              <a:gd name="connsiteY3" fmla="*/ 5320608 h 5320607"/>
              <a:gd name="connsiteX4" fmla="*/ 0 w 5276851"/>
              <a:gd name="connsiteY4" fmla="*/ 2660304 h 5320607"/>
              <a:gd name="connsiteX0" fmla="*/ 0 w 5276852"/>
              <a:gd name="connsiteY0" fmla="*/ 2660304 h 5320608"/>
              <a:gd name="connsiteX1" fmla="*/ 2638426 w 5276852"/>
              <a:gd name="connsiteY1" fmla="*/ 0 h 5320608"/>
              <a:gd name="connsiteX2" fmla="*/ 5276852 w 5276852"/>
              <a:gd name="connsiteY2" fmla="*/ 2660304 h 5320608"/>
              <a:gd name="connsiteX3" fmla="*/ 2638426 w 5276852"/>
              <a:gd name="connsiteY3" fmla="*/ 5320608 h 5320608"/>
              <a:gd name="connsiteX4" fmla="*/ 0 w 5276852"/>
              <a:gd name="connsiteY4" fmla="*/ 2660304 h 5320608"/>
              <a:gd name="connsiteX0" fmla="*/ 0 w 5276852"/>
              <a:gd name="connsiteY0" fmla="*/ 2660304 h 5320608"/>
              <a:gd name="connsiteX1" fmla="*/ 2638426 w 5276852"/>
              <a:gd name="connsiteY1" fmla="*/ 0 h 5320608"/>
              <a:gd name="connsiteX2" fmla="*/ 5276852 w 5276852"/>
              <a:gd name="connsiteY2" fmla="*/ 2660304 h 5320608"/>
              <a:gd name="connsiteX3" fmla="*/ 2638426 w 5276852"/>
              <a:gd name="connsiteY3" fmla="*/ 5320608 h 5320608"/>
              <a:gd name="connsiteX4" fmla="*/ 0 w 5276852"/>
              <a:gd name="connsiteY4" fmla="*/ 2660304 h 5320608"/>
              <a:gd name="connsiteX0" fmla="*/ 0 w 2646869"/>
              <a:gd name="connsiteY0" fmla="*/ 2660304 h 5320608"/>
              <a:gd name="connsiteX1" fmla="*/ 8443 w 2646869"/>
              <a:gd name="connsiteY1" fmla="*/ 0 h 5320608"/>
              <a:gd name="connsiteX2" fmla="*/ 2646869 w 2646869"/>
              <a:gd name="connsiteY2" fmla="*/ 2660304 h 5320608"/>
              <a:gd name="connsiteX3" fmla="*/ 8443 w 2646869"/>
              <a:gd name="connsiteY3" fmla="*/ 5320608 h 5320608"/>
              <a:gd name="connsiteX4" fmla="*/ 0 w 2646869"/>
              <a:gd name="connsiteY4" fmla="*/ 2660304 h 532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6869" h="5320608">
                <a:moveTo>
                  <a:pt x="0" y="2660304"/>
                </a:moveTo>
                <a:cubicBezTo>
                  <a:pt x="0" y="1191059"/>
                  <a:pt x="979" y="962077"/>
                  <a:pt x="8443" y="0"/>
                </a:cubicBezTo>
                <a:cubicBezTo>
                  <a:pt x="1465605" y="0"/>
                  <a:pt x="2646869" y="1191059"/>
                  <a:pt x="2646869" y="2660304"/>
                </a:cubicBezTo>
                <a:cubicBezTo>
                  <a:pt x="2646869" y="4129549"/>
                  <a:pt x="1465605" y="5320608"/>
                  <a:pt x="8443" y="5320608"/>
                </a:cubicBezTo>
                <a:cubicBezTo>
                  <a:pt x="979" y="4281566"/>
                  <a:pt x="0" y="4129549"/>
                  <a:pt x="0" y="266030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41275">
            <a:solidFill>
              <a:srgbClr val="FFFFFF"/>
            </a:solidFill>
            <a:prstDash val="solid"/>
          </a:ln>
        </p:spPr>
        <p:txBody>
          <a:bodyPr wrap="none" anchor="ctr">
            <a:no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US" dirty="0"/>
              <a:t>Click to insert</a:t>
            </a:r>
            <a:br>
              <a:rPr lang="en-US" dirty="0"/>
            </a:br>
            <a:r>
              <a:rPr lang="en-US" dirty="0"/>
              <a:t>picture</a:t>
            </a:r>
          </a:p>
        </p:txBody>
      </p:sp>
      <p:sp>
        <p:nvSpPr>
          <p:cNvPr id="140" name="TextBox 139"/>
          <p:cNvSpPr txBox="1"/>
          <p:nvPr userDrawn="1"/>
        </p:nvSpPr>
        <p:spPr>
          <a:xfrm>
            <a:off x="-23814" y="4950998"/>
            <a:ext cx="3217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</a:t>
            </a:r>
            <a:r>
              <a:rPr lang="is-IS" sz="8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2018</a:t>
            </a:r>
            <a:r>
              <a:rPr lang="en-US" sz="8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ideas42</a:t>
            </a:r>
          </a:p>
        </p:txBody>
      </p:sp>
      <p:sp>
        <p:nvSpPr>
          <p:cNvPr id="141" name="TextBox 140"/>
          <p:cNvSpPr txBox="1"/>
          <p:nvPr userDrawn="1"/>
        </p:nvSpPr>
        <p:spPr>
          <a:xfrm>
            <a:off x="8623296" y="4950998"/>
            <a:ext cx="457200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B5C6D-BE6B-4CBE-9986-4BE2BFC0B849}" type="slidenum">
              <a:rPr lang="en-US" sz="8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kern="1200" noProof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2" name="Group 4"/>
          <p:cNvGrpSpPr>
            <a:grpSpLocks noChangeAspect="1"/>
          </p:cNvGrpSpPr>
          <p:nvPr userDrawn="1"/>
        </p:nvGrpSpPr>
        <p:grpSpPr bwMode="gray">
          <a:xfrm>
            <a:off x="8636000" y="47628"/>
            <a:ext cx="444496" cy="198882"/>
            <a:chOff x="-794" y="-76"/>
            <a:chExt cx="9268" cy="4472"/>
          </a:xfrm>
        </p:grpSpPr>
        <p:sp>
          <p:nvSpPr>
            <p:cNvPr id="143" name="Oval 5"/>
            <p:cNvSpPr>
              <a:spLocks noChangeArrowheads="1"/>
            </p:cNvSpPr>
            <p:nvPr userDrawn="1"/>
          </p:nvSpPr>
          <p:spPr bwMode="gray">
            <a:xfrm>
              <a:off x="4687" y="-76"/>
              <a:ext cx="3787" cy="3791"/>
            </a:xfrm>
            <a:prstGeom prst="ellipse">
              <a:avLst/>
            </a:prstGeom>
            <a:solidFill>
              <a:srgbClr val="8CBA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6"/>
            <p:cNvSpPr>
              <a:spLocks noEditPoints="1"/>
            </p:cNvSpPr>
            <p:nvPr userDrawn="1"/>
          </p:nvSpPr>
          <p:spPr bwMode="gray">
            <a:xfrm>
              <a:off x="-794" y="2132"/>
              <a:ext cx="431" cy="2210"/>
            </a:xfrm>
            <a:custGeom>
              <a:avLst/>
              <a:gdLst>
                <a:gd name="T0" fmla="*/ 431 w 431"/>
                <a:gd name="T1" fmla="*/ 392 h 2210"/>
                <a:gd name="T2" fmla="*/ 0 w 431"/>
                <a:gd name="T3" fmla="*/ 392 h 2210"/>
                <a:gd name="T4" fmla="*/ 0 w 431"/>
                <a:gd name="T5" fmla="*/ 0 h 2210"/>
                <a:gd name="T6" fmla="*/ 431 w 431"/>
                <a:gd name="T7" fmla="*/ 0 h 2210"/>
                <a:gd name="T8" fmla="*/ 431 w 431"/>
                <a:gd name="T9" fmla="*/ 392 h 2210"/>
                <a:gd name="T10" fmla="*/ 0 w 431"/>
                <a:gd name="T11" fmla="*/ 587 h 2210"/>
                <a:gd name="T12" fmla="*/ 431 w 431"/>
                <a:gd name="T13" fmla="*/ 587 h 2210"/>
                <a:gd name="T14" fmla="*/ 431 w 431"/>
                <a:gd name="T15" fmla="*/ 2210 h 2210"/>
                <a:gd name="T16" fmla="*/ 0 w 431"/>
                <a:gd name="T17" fmla="*/ 2210 h 2210"/>
                <a:gd name="T18" fmla="*/ 0 w 431"/>
                <a:gd name="T19" fmla="*/ 58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2210">
                  <a:moveTo>
                    <a:pt x="431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392"/>
                  </a:lnTo>
                  <a:close/>
                  <a:moveTo>
                    <a:pt x="0" y="587"/>
                  </a:moveTo>
                  <a:lnTo>
                    <a:pt x="431" y="587"/>
                  </a:lnTo>
                  <a:lnTo>
                    <a:pt x="431" y="2210"/>
                  </a:lnTo>
                  <a:lnTo>
                    <a:pt x="0" y="2210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"/>
            <p:cNvSpPr>
              <a:spLocks noEditPoints="1"/>
            </p:cNvSpPr>
            <p:nvPr userDrawn="1"/>
          </p:nvSpPr>
          <p:spPr bwMode="gray">
            <a:xfrm>
              <a:off x="-297" y="2148"/>
              <a:ext cx="1582" cy="2246"/>
            </a:xfrm>
            <a:custGeom>
              <a:avLst/>
              <a:gdLst>
                <a:gd name="T0" fmla="*/ 408 w 669"/>
                <a:gd name="T1" fmla="*/ 252 h 949"/>
                <a:gd name="T2" fmla="*/ 487 w 669"/>
                <a:gd name="T3" fmla="*/ 328 h 949"/>
                <a:gd name="T4" fmla="*/ 487 w 669"/>
                <a:gd name="T5" fmla="*/ 0 h 949"/>
                <a:gd name="T6" fmla="*/ 669 w 669"/>
                <a:gd name="T7" fmla="*/ 0 h 949"/>
                <a:gd name="T8" fmla="*/ 669 w 669"/>
                <a:gd name="T9" fmla="*/ 927 h 949"/>
                <a:gd name="T10" fmla="*/ 495 w 669"/>
                <a:gd name="T11" fmla="*/ 927 h 949"/>
                <a:gd name="T12" fmla="*/ 495 w 669"/>
                <a:gd name="T13" fmla="*/ 832 h 949"/>
                <a:gd name="T14" fmla="*/ 407 w 669"/>
                <a:gd name="T15" fmla="*/ 921 h 949"/>
                <a:gd name="T16" fmla="*/ 285 w 669"/>
                <a:gd name="T17" fmla="*/ 949 h 949"/>
                <a:gd name="T18" fmla="*/ 83 w 669"/>
                <a:gd name="T19" fmla="*/ 851 h 949"/>
                <a:gd name="T20" fmla="*/ 0 w 669"/>
                <a:gd name="T21" fmla="*/ 602 h 949"/>
                <a:gd name="T22" fmla="*/ 81 w 669"/>
                <a:gd name="T23" fmla="*/ 325 h 949"/>
                <a:gd name="T24" fmla="*/ 298 w 669"/>
                <a:gd name="T25" fmla="*/ 224 h 949"/>
                <a:gd name="T26" fmla="*/ 408 w 669"/>
                <a:gd name="T27" fmla="*/ 252 h 949"/>
                <a:gd name="T28" fmla="*/ 453 w 669"/>
                <a:gd name="T29" fmla="*/ 741 h 949"/>
                <a:gd name="T30" fmla="*/ 492 w 669"/>
                <a:gd name="T31" fmla="*/ 594 h 949"/>
                <a:gd name="T32" fmla="*/ 429 w 669"/>
                <a:gd name="T33" fmla="*/ 414 h 949"/>
                <a:gd name="T34" fmla="*/ 338 w 669"/>
                <a:gd name="T35" fmla="*/ 381 h 949"/>
                <a:gd name="T36" fmla="*/ 222 w 669"/>
                <a:gd name="T37" fmla="*/ 441 h 949"/>
                <a:gd name="T38" fmla="*/ 185 w 669"/>
                <a:gd name="T39" fmla="*/ 588 h 949"/>
                <a:gd name="T40" fmla="*/ 223 w 669"/>
                <a:gd name="T41" fmla="*/ 740 h 949"/>
                <a:gd name="T42" fmla="*/ 337 w 669"/>
                <a:gd name="T43" fmla="*/ 797 h 949"/>
                <a:gd name="T44" fmla="*/ 453 w 669"/>
                <a:gd name="T45" fmla="*/ 74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9" h="949">
                  <a:moveTo>
                    <a:pt x="408" y="252"/>
                  </a:moveTo>
                  <a:cubicBezTo>
                    <a:pt x="441" y="270"/>
                    <a:pt x="467" y="295"/>
                    <a:pt x="487" y="328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927"/>
                    <a:pt x="669" y="927"/>
                    <a:pt x="669" y="927"/>
                  </a:cubicBezTo>
                  <a:cubicBezTo>
                    <a:pt x="495" y="927"/>
                    <a:pt x="495" y="927"/>
                    <a:pt x="495" y="927"/>
                  </a:cubicBezTo>
                  <a:cubicBezTo>
                    <a:pt x="495" y="832"/>
                    <a:pt x="495" y="832"/>
                    <a:pt x="495" y="832"/>
                  </a:cubicBezTo>
                  <a:cubicBezTo>
                    <a:pt x="469" y="873"/>
                    <a:pt x="440" y="902"/>
                    <a:pt x="407" y="921"/>
                  </a:cubicBezTo>
                  <a:cubicBezTo>
                    <a:pt x="374" y="939"/>
                    <a:pt x="334" y="949"/>
                    <a:pt x="285" y="949"/>
                  </a:cubicBezTo>
                  <a:cubicBezTo>
                    <a:pt x="205" y="949"/>
                    <a:pt x="137" y="916"/>
                    <a:pt x="83" y="851"/>
                  </a:cubicBezTo>
                  <a:cubicBezTo>
                    <a:pt x="28" y="786"/>
                    <a:pt x="0" y="703"/>
                    <a:pt x="0" y="602"/>
                  </a:cubicBezTo>
                  <a:cubicBezTo>
                    <a:pt x="0" y="484"/>
                    <a:pt x="27" y="392"/>
                    <a:pt x="81" y="325"/>
                  </a:cubicBezTo>
                  <a:cubicBezTo>
                    <a:pt x="135" y="258"/>
                    <a:pt x="207" y="224"/>
                    <a:pt x="298" y="224"/>
                  </a:cubicBezTo>
                  <a:cubicBezTo>
                    <a:pt x="339" y="224"/>
                    <a:pt x="376" y="233"/>
                    <a:pt x="408" y="252"/>
                  </a:cubicBezTo>
                  <a:close/>
                  <a:moveTo>
                    <a:pt x="453" y="741"/>
                  </a:moveTo>
                  <a:cubicBezTo>
                    <a:pt x="479" y="703"/>
                    <a:pt x="492" y="654"/>
                    <a:pt x="492" y="594"/>
                  </a:cubicBezTo>
                  <a:cubicBezTo>
                    <a:pt x="492" y="510"/>
                    <a:pt x="471" y="450"/>
                    <a:pt x="429" y="414"/>
                  </a:cubicBezTo>
                  <a:cubicBezTo>
                    <a:pt x="403" y="392"/>
                    <a:pt x="372" y="381"/>
                    <a:pt x="338" y="381"/>
                  </a:cubicBezTo>
                  <a:cubicBezTo>
                    <a:pt x="285" y="381"/>
                    <a:pt x="247" y="401"/>
                    <a:pt x="222" y="441"/>
                  </a:cubicBezTo>
                  <a:cubicBezTo>
                    <a:pt x="198" y="480"/>
                    <a:pt x="185" y="530"/>
                    <a:pt x="185" y="588"/>
                  </a:cubicBezTo>
                  <a:cubicBezTo>
                    <a:pt x="185" y="652"/>
                    <a:pt x="198" y="702"/>
                    <a:pt x="223" y="740"/>
                  </a:cubicBezTo>
                  <a:cubicBezTo>
                    <a:pt x="248" y="778"/>
                    <a:pt x="286" y="797"/>
                    <a:pt x="337" y="797"/>
                  </a:cubicBezTo>
                  <a:cubicBezTo>
                    <a:pt x="387" y="797"/>
                    <a:pt x="426" y="779"/>
                    <a:pt x="453" y="74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8"/>
            <p:cNvSpPr>
              <a:spLocks noEditPoints="1"/>
            </p:cNvSpPr>
            <p:nvPr userDrawn="1"/>
          </p:nvSpPr>
          <p:spPr bwMode="gray">
            <a:xfrm>
              <a:off x="1296" y="2674"/>
              <a:ext cx="1613" cy="1722"/>
            </a:xfrm>
            <a:custGeom>
              <a:avLst/>
              <a:gdLst>
                <a:gd name="T0" fmla="*/ 502 w 682"/>
                <a:gd name="T1" fmla="*/ 33 h 728"/>
                <a:gd name="T2" fmla="*/ 620 w 682"/>
                <a:gd name="T3" fmla="*/ 134 h 728"/>
                <a:gd name="T4" fmla="*/ 675 w 682"/>
                <a:gd name="T5" fmla="*/ 276 h 728"/>
                <a:gd name="T6" fmla="*/ 681 w 682"/>
                <a:gd name="T7" fmla="*/ 412 h 728"/>
                <a:gd name="T8" fmla="*/ 181 w 682"/>
                <a:gd name="T9" fmla="*/ 412 h 728"/>
                <a:gd name="T10" fmla="*/ 253 w 682"/>
                <a:gd name="T11" fmla="*/ 557 h 728"/>
                <a:gd name="T12" fmla="*/ 352 w 682"/>
                <a:gd name="T13" fmla="*/ 583 h 728"/>
                <a:gd name="T14" fmla="*/ 451 w 682"/>
                <a:gd name="T15" fmla="*/ 551 h 728"/>
                <a:gd name="T16" fmla="*/ 488 w 682"/>
                <a:gd name="T17" fmla="*/ 504 h 728"/>
                <a:gd name="T18" fmla="*/ 671 w 682"/>
                <a:gd name="T19" fmla="*/ 504 h 728"/>
                <a:gd name="T20" fmla="*/ 605 w 682"/>
                <a:gd name="T21" fmla="*/ 628 h 728"/>
                <a:gd name="T22" fmla="*/ 347 w 682"/>
                <a:gd name="T23" fmla="*/ 728 h 728"/>
                <a:gd name="T24" fmla="*/ 105 w 682"/>
                <a:gd name="T25" fmla="*/ 644 h 728"/>
                <a:gd name="T26" fmla="*/ 0 w 682"/>
                <a:gd name="T27" fmla="*/ 369 h 728"/>
                <a:gd name="T28" fmla="*/ 95 w 682"/>
                <a:gd name="T29" fmla="*/ 96 h 728"/>
                <a:gd name="T30" fmla="*/ 340 w 682"/>
                <a:gd name="T31" fmla="*/ 0 h 728"/>
                <a:gd name="T32" fmla="*/ 502 w 682"/>
                <a:gd name="T33" fmla="*/ 33 h 728"/>
                <a:gd name="T34" fmla="*/ 233 w 682"/>
                <a:gd name="T35" fmla="*/ 188 h 728"/>
                <a:gd name="T36" fmla="*/ 185 w 682"/>
                <a:gd name="T37" fmla="*/ 294 h 728"/>
                <a:gd name="T38" fmla="*/ 494 w 682"/>
                <a:gd name="T39" fmla="*/ 294 h 728"/>
                <a:gd name="T40" fmla="*/ 447 w 682"/>
                <a:gd name="T41" fmla="*/ 185 h 728"/>
                <a:gd name="T42" fmla="*/ 340 w 682"/>
                <a:gd name="T43" fmla="*/ 148 h 728"/>
                <a:gd name="T44" fmla="*/ 233 w 682"/>
                <a:gd name="T45" fmla="*/ 18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2" h="728">
                  <a:moveTo>
                    <a:pt x="502" y="33"/>
                  </a:moveTo>
                  <a:cubicBezTo>
                    <a:pt x="549" y="54"/>
                    <a:pt x="589" y="88"/>
                    <a:pt x="620" y="134"/>
                  </a:cubicBezTo>
                  <a:cubicBezTo>
                    <a:pt x="648" y="175"/>
                    <a:pt x="667" y="222"/>
                    <a:pt x="675" y="276"/>
                  </a:cubicBezTo>
                  <a:cubicBezTo>
                    <a:pt x="680" y="308"/>
                    <a:pt x="682" y="353"/>
                    <a:pt x="681" y="412"/>
                  </a:cubicBezTo>
                  <a:cubicBezTo>
                    <a:pt x="181" y="412"/>
                    <a:pt x="181" y="412"/>
                    <a:pt x="181" y="412"/>
                  </a:cubicBezTo>
                  <a:cubicBezTo>
                    <a:pt x="184" y="481"/>
                    <a:pt x="208" y="529"/>
                    <a:pt x="253" y="557"/>
                  </a:cubicBezTo>
                  <a:cubicBezTo>
                    <a:pt x="280" y="574"/>
                    <a:pt x="313" y="583"/>
                    <a:pt x="352" y="583"/>
                  </a:cubicBezTo>
                  <a:cubicBezTo>
                    <a:pt x="392" y="583"/>
                    <a:pt x="426" y="572"/>
                    <a:pt x="451" y="551"/>
                  </a:cubicBezTo>
                  <a:cubicBezTo>
                    <a:pt x="465" y="540"/>
                    <a:pt x="477" y="524"/>
                    <a:pt x="488" y="504"/>
                  </a:cubicBezTo>
                  <a:cubicBezTo>
                    <a:pt x="671" y="504"/>
                    <a:pt x="671" y="504"/>
                    <a:pt x="671" y="504"/>
                  </a:cubicBezTo>
                  <a:cubicBezTo>
                    <a:pt x="667" y="545"/>
                    <a:pt x="644" y="586"/>
                    <a:pt x="605" y="628"/>
                  </a:cubicBezTo>
                  <a:cubicBezTo>
                    <a:pt x="543" y="695"/>
                    <a:pt x="457" y="728"/>
                    <a:pt x="347" y="728"/>
                  </a:cubicBezTo>
                  <a:cubicBezTo>
                    <a:pt x="255" y="728"/>
                    <a:pt x="175" y="700"/>
                    <a:pt x="105" y="644"/>
                  </a:cubicBezTo>
                  <a:cubicBezTo>
                    <a:pt x="35" y="588"/>
                    <a:pt x="0" y="496"/>
                    <a:pt x="0" y="369"/>
                  </a:cubicBezTo>
                  <a:cubicBezTo>
                    <a:pt x="0" y="250"/>
                    <a:pt x="32" y="159"/>
                    <a:pt x="95" y="96"/>
                  </a:cubicBezTo>
                  <a:cubicBezTo>
                    <a:pt x="158" y="32"/>
                    <a:pt x="239" y="0"/>
                    <a:pt x="340" y="0"/>
                  </a:cubicBezTo>
                  <a:cubicBezTo>
                    <a:pt x="400" y="0"/>
                    <a:pt x="454" y="11"/>
                    <a:pt x="502" y="33"/>
                  </a:cubicBezTo>
                  <a:close/>
                  <a:moveTo>
                    <a:pt x="233" y="188"/>
                  </a:moveTo>
                  <a:cubicBezTo>
                    <a:pt x="208" y="214"/>
                    <a:pt x="192" y="249"/>
                    <a:pt x="185" y="294"/>
                  </a:cubicBezTo>
                  <a:cubicBezTo>
                    <a:pt x="494" y="294"/>
                    <a:pt x="494" y="294"/>
                    <a:pt x="494" y="294"/>
                  </a:cubicBezTo>
                  <a:cubicBezTo>
                    <a:pt x="491" y="246"/>
                    <a:pt x="475" y="210"/>
                    <a:pt x="447" y="185"/>
                  </a:cubicBezTo>
                  <a:cubicBezTo>
                    <a:pt x="418" y="161"/>
                    <a:pt x="383" y="148"/>
                    <a:pt x="340" y="148"/>
                  </a:cubicBezTo>
                  <a:cubicBezTo>
                    <a:pt x="294" y="148"/>
                    <a:pt x="258" y="161"/>
                    <a:pt x="233" y="188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9"/>
            <p:cNvSpPr>
              <a:spLocks noEditPoints="1"/>
            </p:cNvSpPr>
            <p:nvPr userDrawn="1"/>
          </p:nvSpPr>
          <p:spPr bwMode="gray">
            <a:xfrm>
              <a:off x="2779" y="2678"/>
              <a:ext cx="1525" cy="1716"/>
            </a:xfrm>
            <a:custGeom>
              <a:avLst/>
              <a:gdLst>
                <a:gd name="T0" fmla="*/ 318 w 645"/>
                <a:gd name="T1" fmla="*/ 286 h 725"/>
                <a:gd name="T2" fmla="*/ 390 w 645"/>
                <a:gd name="T3" fmla="*/ 270 h 725"/>
                <a:gd name="T4" fmla="*/ 429 w 645"/>
                <a:gd name="T5" fmla="*/ 219 h 725"/>
                <a:gd name="T6" fmla="*/ 399 w 645"/>
                <a:gd name="T7" fmla="*/ 161 h 725"/>
                <a:gd name="T8" fmla="*/ 312 w 645"/>
                <a:gd name="T9" fmla="*/ 145 h 725"/>
                <a:gd name="T10" fmla="*/ 221 w 645"/>
                <a:gd name="T11" fmla="*/ 176 h 725"/>
                <a:gd name="T12" fmla="*/ 195 w 645"/>
                <a:gd name="T13" fmla="*/ 239 h 725"/>
                <a:gd name="T14" fmla="*/ 22 w 645"/>
                <a:gd name="T15" fmla="*/ 239 h 725"/>
                <a:gd name="T16" fmla="*/ 72 w 645"/>
                <a:gd name="T17" fmla="*/ 91 h 725"/>
                <a:gd name="T18" fmla="*/ 318 w 645"/>
                <a:gd name="T19" fmla="*/ 0 h 725"/>
                <a:gd name="T20" fmla="*/ 519 w 645"/>
                <a:gd name="T21" fmla="*/ 45 h 725"/>
                <a:gd name="T22" fmla="*/ 607 w 645"/>
                <a:gd name="T23" fmla="*/ 214 h 725"/>
                <a:gd name="T24" fmla="*/ 607 w 645"/>
                <a:gd name="T25" fmla="*/ 529 h 725"/>
                <a:gd name="T26" fmla="*/ 608 w 645"/>
                <a:gd name="T27" fmla="*/ 608 h 725"/>
                <a:gd name="T28" fmla="*/ 619 w 645"/>
                <a:gd name="T29" fmla="*/ 656 h 725"/>
                <a:gd name="T30" fmla="*/ 645 w 645"/>
                <a:gd name="T31" fmla="*/ 677 h 725"/>
                <a:gd name="T32" fmla="*/ 645 w 645"/>
                <a:gd name="T33" fmla="*/ 703 h 725"/>
                <a:gd name="T34" fmla="*/ 450 w 645"/>
                <a:gd name="T35" fmla="*/ 703 h 725"/>
                <a:gd name="T36" fmla="*/ 439 w 645"/>
                <a:gd name="T37" fmla="*/ 664 h 725"/>
                <a:gd name="T38" fmla="*/ 434 w 645"/>
                <a:gd name="T39" fmla="*/ 623 h 725"/>
                <a:gd name="T40" fmla="*/ 348 w 645"/>
                <a:gd name="T41" fmla="*/ 691 h 725"/>
                <a:gd name="T42" fmla="*/ 216 w 645"/>
                <a:gd name="T43" fmla="*/ 725 h 725"/>
                <a:gd name="T44" fmla="*/ 61 w 645"/>
                <a:gd name="T45" fmla="*/ 671 h 725"/>
                <a:gd name="T46" fmla="*/ 0 w 645"/>
                <a:gd name="T47" fmla="*/ 520 h 725"/>
                <a:gd name="T48" fmla="*/ 98 w 645"/>
                <a:gd name="T49" fmla="*/ 337 h 725"/>
                <a:gd name="T50" fmla="*/ 257 w 645"/>
                <a:gd name="T51" fmla="*/ 293 h 725"/>
                <a:gd name="T52" fmla="*/ 318 w 645"/>
                <a:gd name="T53" fmla="*/ 286 h 725"/>
                <a:gd name="T54" fmla="*/ 428 w 645"/>
                <a:gd name="T55" fmla="*/ 369 h 725"/>
                <a:gd name="T56" fmla="*/ 393 w 645"/>
                <a:gd name="T57" fmla="*/ 387 h 725"/>
                <a:gd name="T58" fmla="*/ 345 w 645"/>
                <a:gd name="T59" fmla="*/ 399 h 725"/>
                <a:gd name="T60" fmla="*/ 304 w 645"/>
                <a:gd name="T61" fmla="*/ 407 h 725"/>
                <a:gd name="T62" fmla="*/ 222 w 645"/>
                <a:gd name="T63" fmla="*/ 431 h 725"/>
                <a:gd name="T64" fmla="*/ 179 w 645"/>
                <a:gd name="T65" fmla="*/ 507 h 725"/>
                <a:gd name="T66" fmla="*/ 205 w 645"/>
                <a:gd name="T67" fmla="*/ 574 h 725"/>
                <a:gd name="T68" fmla="*/ 268 w 645"/>
                <a:gd name="T69" fmla="*/ 594 h 725"/>
                <a:gd name="T70" fmla="*/ 377 w 645"/>
                <a:gd name="T71" fmla="*/ 560 h 725"/>
                <a:gd name="T72" fmla="*/ 428 w 645"/>
                <a:gd name="T73" fmla="*/ 436 h 725"/>
                <a:gd name="T74" fmla="*/ 428 w 645"/>
                <a:gd name="T75" fmla="*/ 36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725">
                  <a:moveTo>
                    <a:pt x="318" y="286"/>
                  </a:moveTo>
                  <a:cubicBezTo>
                    <a:pt x="352" y="281"/>
                    <a:pt x="376" y="276"/>
                    <a:pt x="390" y="270"/>
                  </a:cubicBezTo>
                  <a:cubicBezTo>
                    <a:pt x="416" y="259"/>
                    <a:pt x="429" y="242"/>
                    <a:pt x="429" y="219"/>
                  </a:cubicBezTo>
                  <a:cubicBezTo>
                    <a:pt x="429" y="191"/>
                    <a:pt x="419" y="171"/>
                    <a:pt x="399" y="161"/>
                  </a:cubicBezTo>
                  <a:cubicBezTo>
                    <a:pt x="379" y="150"/>
                    <a:pt x="350" y="145"/>
                    <a:pt x="312" y="145"/>
                  </a:cubicBezTo>
                  <a:cubicBezTo>
                    <a:pt x="269" y="145"/>
                    <a:pt x="238" y="155"/>
                    <a:pt x="221" y="176"/>
                  </a:cubicBezTo>
                  <a:cubicBezTo>
                    <a:pt x="208" y="192"/>
                    <a:pt x="199" y="213"/>
                    <a:pt x="195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6" y="179"/>
                    <a:pt x="42" y="130"/>
                    <a:pt x="72" y="91"/>
                  </a:cubicBezTo>
                  <a:cubicBezTo>
                    <a:pt x="120" y="31"/>
                    <a:pt x="202" y="0"/>
                    <a:pt x="318" y="0"/>
                  </a:cubicBezTo>
                  <a:cubicBezTo>
                    <a:pt x="393" y="0"/>
                    <a:pt x="460" y="15"/>
                    <a:pt x="519" y="45"/>
                  </a:cubicBezTo>
                  <a:cubicBezTo>
                    <a:pt x="578" y="75"/>
                    <a:pt x="607" y="131"/>
                    <a:pt x="607" y="214"/>
                  </a:cubicBezTo>
                  <a:cubicBezTo>
                    <a:pt x="607" y="529"/>
                    <a:pt x="607" y="529"/>
                    <a:pt x="607" y="529"/>
                  </a:cubicBezTo>
                  <a:cubicBezTo>
                    <a:pt x="607" y="551"/>
                    <a:pt x="607" y="577"/>
                    <a:pt x="608" y="608"/>
                  </a:cubicBezTo>
                  <a:cubicBezTo>
                    <a:pt x="609" y="632"/>
                    <a:pt x="613" y="648"/>
                    <a:pt x="619" y="656"/>
                  </a:cubicBezTo>
                  <a:cubicBezTo>
                    <a:pt x="625" y="664"/>
                    <a:pt x="634" y="671"/>
                    <a:pt x="645" y="677"/>
                  </a:cubicBezTo>
                  <a:cubicBezTo>
                    <a:pt x="645" y="703"/>
                    <a:pt x="645" y="703"/>
                    <a:pt x="645" y="703"/>
                  </a:cubicBezTo>
                  <a:cubicBezTo>
                    <a:pt x="450" y="703"/>
                    <a:pt x="450" y="703"/>
                    <a:pt x="450" y="703"/>
                  </a:cubicBezTo>
                  <a:cubicBezTo>
                    <a:pt x="445" y="689"/>
                    <a:pt x="441" y="676"/>
                    <a:pt x="439" y="664"/>
                  </a:cubicBezTo>
                  <a:cubicBezTo>
                    <a:pt x="437" y="652"/>
                    <a:pt x="435" y="638"/>
                    <a:pt x="434" y="623"/>
                  </a:cubicBezTo>
                  <a:cubicBezTo>
                    <a:pt x="409" y="649"/>
                    <a:pt x="380" y="672"/>
                    <a:pt x="348" y="691"/>
                  </a:cubicBezTo>
                  <a:cubicBezTo>
                    <a:pt x="309" y="713"/>
                    <a:pt x="265" y="725"/>
                    <a:pt x="216" y="725"/>
                  </a:cubicBezTo>
                  <a:cubicBezTo>
                    <a:pt x="153" y="725"/>
                    <a:pt x="102" y="707"/>
                    <a:pt x="61" y="671"/>
                  </a:cubicBezTo>
                  <a:cubicBezTo>
                    <a:pt x="20" y="636"/>
                    <a:pt x="0" y="586"/>
                    <a:pt x="0" y="520"/>
                  </a:cubicBezTo>
                  <a:cubicBezTo>
                    <a:pt x="0" y="436"/>
                    <a:pt x="33" y="375"/>
                    <a:pt x="98" y="337"/>
                  </a:cubicBezTo>
                  <a:cubicBezTo>
                    <a:pt x="134" y="317"/>
                    <a:pt x="187" y="302"/>
                    <a:pt x="257" y="293"/>
                  </a:cubicBezTo>
                  <a:lnTo>
                    <a:pt x="318" y="286"/>
                  </a:lnTo>
                  <a:close/>
                  <a:moveTo>
                    <a:pt x="428" y="369"/>
                  </a:moveTo>
                  <a:cubicBezTo>
                    <a:pt x="417" y="376"/>
                    <a:pt x="405" y="382"/>
                    <a:pt x="393" y="387"/>
                  </a:cubicBezTo>
                  <a:cubicBezTo>
                    <a:pt x="381" y="391"/>
                    <a:pt x="365" y="395"/>
                    <a:pt x="345" y="399"/>
                  </a:cubicBezTo>
                  <a:cubicBezTo>
                    <a:pt x="304" y="407"/>
                    <a:pt x="304" y="407"/>
                    <a:pt x="304" y="407"/>
                  </a:cubicBezTo>
                  <a:cubicBezTo>
                    <a:pt x="266" y="413"/>
                    <a:pt x="238" y="421"/>
                    <a:pt x="222" y="431"/>
                  </a:cubicBezTo>
                  <a:cubicBezTo>
                    <a:pt x="193" y="447"/>
                    <a:pt x="179" y="473"/>
                    <a:pt x="179" y="507"/>
                  </a:cubicBezTo>
                  <a:cubicBezTo>
                    <a:pt x="179" y="538"/>
                    <a:pt x="188" y="560"/>
                    <a:pt x="205" y="574"/>
                  </a:cubicBezTo>
                  <a:cubicBezTo>
                    <a:pt x="222" y="587"/>
                    <a:pt x="243" y="594"/>
                    <a:pt x="268" y="594"/>
                  </a:cubicBezTo>
                  <a:cubicBezTo>
                    <a:pt x="307" y="594"/>
                    <a:pt x="343" y="583"/>
                    <a:pt x="377" y="560"/>
                  </a:cubicBezTo>
                  <a:cubicBezTo>
                    <a:pt x="410" y="538"/>
                    <a:pt x="427" y="496"/>
                    <a:pt x="428" y="436"/>
                  </a:cubicBezTo>
                  <a:lnTo>
                    <a:pt x="428" y="36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0"/>
            <p:cNvSpPr>
              <a:spLocks/>
            </p:cNvSpPr>
            <p:nvPr userDrawn="1"/>
          </p:nvSpPr>
          <p:spPr bwMode="gray">
            <a:xfrm>
              <a:off x="4211" y="2671"/>
              <a:ext cx="1485" cy="1725"/>
            </a:xfrm>
            <a:custGeom>
              <a:avLst/>
              <a:gdLst>
                <a:gd name="T0" fmla="*/ 182 w 628"/>
                <a:gd name="T1" fmla="*/ 487 h 729"/>
                <a:gd name="T2" fmla="*/ 207 w 628"/>
                <a:gd name="T3" fmla="*/ 555 h 729"/>
                <a:gd name="T4" fmla="*/ 331 w 628"/>
                <a:gd name="T5" fmla="*/ 591 h 729"/>
                <a:gd name="T6" fmla="*/ 415 w 628"/>
                <a:gd name="T7" fmla="*/ 575 h 729"/>
                <a:gd name="T8" fmla="*/ 447 w 628"/>
                <a:gd name="T9" fmla="*/ 528 h 729"/>
                <a:gd name="T10" fmla="*/ 421 w 628"/>
                <a:gd name="T11" fmla="*/ 482 h 729"/>
                <a:gd name="T12" fmla="*/ 234 w 628"/>
                <a:gd name="T13" fmla="*/ 428 h 729"/>
                <a:gd name="T14" fmla="*/ 69 w 628"/>
                <a:gd name="T15" fmla="*/ 355 h 729"/>
                <a:gd name="T16" fmla="*/ 21 w 628"/>
                <a:gd name="T17" fmla="*/ 232 h 729"/>
                <a:gd name="T18" fmla="*/ 96 w 628"/>
                <a:gd name="T19" fmla="*/ 68 h 729"/>
                <a:gd name="T20" fmla="*/ 306 w 628"/>
                <a:gd name="T21" fmla="*/ 0 h 729"/>
                <a:gd name="T22" fmla="*/ 516 w 628"/>
                <a:gd name="T23" fmla="*/ 51 h 729"/>
                <a:gd name="T24" fmla="*/ 609 w 628"/>
                <a:gd name="T25" fmla="*/ 229 h 729"/>
                <a:gd name="T26" fmla="*/ 430 w 628"/>
                <a:gd name="T27" fmla="*/ 229 h 729"/>
                <a:gd name="T28" fmla="*/ 410 w 628"/>
                <a:gd name="T29" fmla="*/ 174 h 729"/>
                <a:gd name="T30" fmla="*/ 309 w 628"/>
                <a:gd name="T31" fmla="*/ 137 h 729"/>
                <a:gd name="T32" fmla="*/ 225 w 628"/>
                <a:gd name="T33" fmla="*/ 156 h 729"/>
                <a:gd name="T34" fmla="*/ 200 w 628"/>
                <a:gd name="T35" fmla="*/ 199 h 729"/>
                <a:gd name="T36" fmla="*/ 227 w 628"/>
                <a:gd name="T37" fmla="*/ 243 h 729"/>
                <a:gd name="T38" fmla="*/ 414 w 628"/>
                <a:gd name="T39" fmla="*/ 293 h 729"/>
                <a:gd name="T40" fmla="*/ 575 w 628"/>
                <a:gd name="T41" fmla="*/ 369 h 729"/>
                <a:gd name="T42" fmla="*/ 628 w 628"/>
                <a:gd name="T43" fmla="*/ 498 h 729"/>
                <a:gd name="T44" fmla="*/ 552 w 628"/>
                <a:gd name="T45" fmla="*/ 665 h 729"/>
                <a:gd name="T46" fmla="*/ 317 w 628"/>
                <a:gd name="T47" fmla="*/ 729 h 729"/>
                <a:gd name="T48" fmla="*/ 77 w 628"/>
                <a:gd name="T49" fmla="*/ 661 h 729"/>
                <a:gd name="T50" fmla="*/ 0 w 628"/>
                <a:gd name="T51" fmla="*/ 487 h 729"/>
                <a:gd name="T52" fmla="*/ 182 w 628"/>
                <a:gd name="T53" fmla="*/ 48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8" h="729">
                  <a:moveTo>
                    <a:pt x="182" y="487"/>
                  </a:moveTo>
                  <a:cubicBezTo>
                    <a:pt x="186" y="519"/>
                    <a:pt x="194" y="542"/>
                    <a:pt x="207" y="555"/>
                  </a:cubicBezTo>
                  <a:cubicBezTo>
                    <a:pt x="229" y="579"/>
                    <a:pt x="270" y="591"/>
                    <a:pt x="331" y="591"/>
                  </a:cubicBezTo>
                  <a:cubicBezTo>
                    <a:pt x="366" y="591"/>
                    <a:pt x="394" y="586"/>
                    <a:pt x="415" y="575"/>
                  </a:cubicBezTo>
                  <a:cubicBezTo>
                    <a:pt x="436" y="565"/>
                    <a:pt x="447" y="549"/>
                    <a:pt x="447" y="528"/>
                  </a:cubicBezTo>
                  <a:cubicBezTo>
                    <a:pt x="447" y="508"/>
                    <a:pt x="438" y="492"/>
                    <a:pt x="421" y="482"/>
                  </a:cubicBezTo>
                  <a:cubicBezTo>
                    <a:pt x="405" y="471"/>
                    <a:pt x="342" y="453"/>
                    <a:pt x="234" y="428"/>
                  </a:cubicBezTo>
                  <a:cubicBezTo>
                    <a:pt x="156" y="408"/>
                    <a:pt x="101" y="384"/>
                    <a:pt x="69" y="355"/>
                  </a:cubicBezTo>
                  <a:cubicBezTo>
                    <a:pt x="37" y="327"/>
                    <a:pt x="21" y="286"/>
                    <a:pt x="21" y="232"/>
                  </a:cubicBezTo>
                  <a:cubicBezTo>
                    <a:pt x="21" y="169"/>
                    <a:pt x="46" y="114"/>
                    <a:pt x="96" y="68"/>
                  </a:cubicBezTo>
                  <a:cubicBezTo>
                    <a:pt x="145" y="23"/>
                    <a:pt x="216" y="0"/>
                    <a:pt x="306" y="0"/>
                  </a:cubicBezTo>
                  <a:cubicBezTo>
                    <a:pt x="392" y="0"/>
                    <a:pt x="462" y="17"/>
                    <a:pt x="516" y="51"/>
                  </a:cubicBezTo>
                  <a:cubicBezTo>
                    <a:pt x="570" y="86"/>
                    <a:pt x="601" y="145"/>
                    <a:pt x="609" y="229"/>
                  </a:cubicBezTo>
                  <a:cubicBezTo>
                    <a:pt x="430" y="229"/>
                    <a:pt x="430" y="229"/>
                    <a:pt x="430" y="229"/>
                  </a:cubicBezTo>
                  <a:cubicBezTo>
                    <a:pt x="427" y="206"/>
                    <a:pt x="421" y="187"/>
                    <a:pt x="410" y="174"/>
                  </a:cubicBezTo>
                  <a:cubicBezTo>
                    <a:pt x="390" y="150"/>
                    <a:pt x="357" y="137"/>
                    <a:pt x="309" y="137"/>
                  </a:cubicBezTo>
                  <a:cubicBezTo>
                    <a:pt x="270" y="137"/>
                    <a:pt x="242" y="144"/>
                    <a:pt x="225" y="156"/>
                  </a:cubicBezTo>
                  <a:cubicBezTo>
                    <a:pt x="209" y="168"/>
                    <a:pt x="200" y="182"/>
                    <a:pt x="200" y="199"/>
                  </a:cubicBezTo>
                  <a:cubicBezTo>
                    <a:pt x="200" y="219"/>
                    <a:pt x="209" y="234"/>
                    <a:pt x="227" y="243"/>
                  </a:cubicBezTo>
                  <a:cubicBezTo>
                    <a:pt x="245" y="253"/>
                    <a:pt x="307" y="269"/>
                    <a:pt x="414" y="293"/>
                  </a:cubicBezTo>
                  <a:cubicBezTo>
                    <a:pt x="486" y="310"/>
                    <a:pt x="539" y="335"/>
                    <a:pt x="575" y="369"/>
                  </a:cubicBezTo>
                  <a:cubicBezTo>
                    <a:pt x="610" y="404"/>
                    <a:pt x="628" y="447"/>
                    <a:pt x="628" y="498"/>
                  </a:cubicBezTo>
                  <a:cubicBezTo>
                    <a:pt x="628" y="566"/>
                    <a:pt x="603" y="622"/>
                    <a:pt x="552" y="665"/>
                  </a:cubicBezTo>
                  <a:cubicBezTo>
                    <a:pt x="501" y="708"/>
                    <a:pt x="423" y="729"/>
                    <a:pt x="317" y="729"/>
                  </a:cubicBezTo>
                  <a:cubicBezTo>
                    <a:pt x="209" y="729"/>
                    <a:pt x="129" y="707"/>
                    <a:pt x="77" y="661"/>
                  </a:cubicBezTo>
                  <a:cubicBezTo>
                    <a:pt x="26" y="616"/>
                    <a:pt x="0" y="558"/>
                    <a:pt x="0" y="487"/>
                  </a:cubicBezTo>
                  <a:lnTo>
                    <a:pt x="182" y="4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1"/>
            <p:cNvSpPr>
              <a:spLocks noEditPoints="1"/>
            </p:cNvSpPr>
            <p:nvPr userDrawn="1"/>
          </p:nvSpPr>
          <p:spPr bwMode="gray">
            <a:xfrm>
              <a:off x="5571" y="1067"/>
              <a:ext cx="1007" cy="1427"/>
            </a:xfrm>
            <a:custGeom>
              <a:avLst/>
              <a:gdLst>
                <a:gd name="T0" fmla="*/ 1007 w 1007"/>
                <a:gd name="T1" fmla="*/ 1119 h 1427"/>
                <a:gd name="T2" fmla="*/ 844 w 1007"/>
                <a:gd name="T3" fmla="*/ 1119 h 1427"/>
                <a:gd name="T4" fmla="*/ 844 w 1007"/>
                <a:gd name="T5" fmla="*/ 1427 h 1427"/>
                <a:gd name="T6" fmla="*/ 570 w 1007"/>
                <a:gd name="T7" fmla="*/ 1427 h 1427"/>
                <a:gd name="T8" fmla="*/ 570 w 1007"/>
                <a:gd name="T9" fmla="*/ 1119 h 1427"/>
                <a:gd name="T10" fmla="*/ 0 w 1007"/>
                <a:gd name="T11" fmla="*/ 1119 h 1427"/>
                <a:gd name="T12" fmla="*/ 0 w 1007"/>
                <a:gd name="T13" fmla="*/ 873 h 1427"/>
                <a:gd name="T14" fmla="*/ 527 w 1007"/>
                <a:gd name="T15" fmla="*/ 0 h 1427"/>
                <a:gd name="T16" fmla="*/ 844 w 1007"/>
                <a:gd name="T17" fmla="*/ 0 h 1427"/>
                <a:gd name="T18" fmla="*/ 844 w 1007"/>
                <a:gd name="T19" fmla="*/ 899 h 1427"/>
                <a:gd name="T20" fmla="*/ 1007 w 1007"/>
                <a:gd name="T21" fmla="*/ 899 h 1427"/>
                <a:gd name="T22" fmla="*/ 1007 w 1007"/>
                <a:gd name="T23" fmla="*/ 1119 h 1427"/>
                <a:gd name="T24" fmla="*/ 570 w 1007"/>
                <a:gd name="T25" fmla="*/ 899 h 1427"/>
                <a:gd name="T26" fmla="*/ 570 w 1007"/>
                <a:gd name="T27" fmla="*/ 279 h 1427"/>
                <a:gd name="T28" fmla="*/ 210 w 1007"/>
                <a:gd name="T29" fmla="*/ 899 h 1427"/>
                <a:gd name="T30" fmla="*/ 570 w 1007"/>
                <a:gd name="T31" fmla="*/ 899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7" h="1427">
                  <a:moveTo>
                    <a:pt x="1007" y="1119"/>
                  </a:moveTo>
                  <a:lnTo>
                    <a:pt x="844" y="1119"/>
                  </a:lnTo>
                  <a:lnTo>
                    <a:pt x="844" y="1427"/>
                  </a:lnTo>
                  <a:lnTo>
                    <a:pt x="570" y="1427"/>
                  </a:lnTo>
                  <a:lnTo>
                    <a:pt x="570" y="1119"/>
                  </a:lnTo>
                  <a:lnTo>
                    <a:pt x="0" y="1119"/>
                  </a:lnTo>
                  <a:lnTo>
                    <a:pt x="0" y="873"/>
                  </a:lnTo>
                  <a:lnTo>
                    <a:pt x="527" y="0"/>
                  </a:lnTo>
                  <a:lnTo>
                    <a:pt x="844" y="0"/>
                  </a:lnTo>
                  <a:lnTo>
                    <a:pt x="844" y="899"/>
                  </a:lnTo>
                  <a:lnTo>
                    <a:pt x="1007" y="899"/>
                  </a:lnTo>
                  <a:lnTo>
                    <a:pt x="1007" y="1119"/>
                  </a:lnTo>
                  <a:close/>
                  <a:moveTo>
                    <a:pt x="570" y="899"/>
                  </a:moveTo>
                  <a:lnTo>
                    <a:pt x="570" y="279"/>
                  </a:lnTo>
                  <a:lnTo>
                    <a:pt x="210" y="899"/>
                  </a:lnTo>
                  <a:lnTo>
                    <a:pt x="570" y="8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"/>
            <p:cNvSpPr>
              <a:spLocks/>
            </p:cNvSpPr>
            <p:nvPr userDrawn="1"/>
          </p:nvSpPr>
          <p:spPr bwMode="gray">
            <a:xfrm>
              <a:off x="6557" y="1053"/>
              <a:ext cx="983" cy="1441"/>
            </a:xfrm>
            <a:custGeom>
              <a:avLst/>
              <a:gdLst>
                <a:gd name="T0" fmla="*/ 28 w 416"/>
                <a:gd name="T1" fmla="*/ 490 h 609"/>
                <a:gd name="T2" fmla="*/ 148 w 416"/>
                <a:gd name="T3" fmla="*/ 362 h 609"/>
                <a:gd name="T4" fmla="*/ 255 w 416"/>
                <a:gd name="T5" fmla="*/ 277 h 609"/>
                <a:gd name="T6" fmla="*/ 292 w 416"/>
                <a:gd name="T7" fmla="*/ 190 h 609"/>
                <a:gd name="T8" fmla="*/ 271 w 416"/>
                <a:gd name="T9" fmla="*/ 126 h 609"/>
                <a:gd name="T10" fmla="*/ 210 w 416"/>
                <a:gd name="T11" fmla="*/ 101 h 609"/>
                <a:gd name="T12" fmla="*/ 136 w 416"/>
                <a:gd name="T13" fmla="*/ 141 h 609"/>
                <a:gd name="T14" fmla="*/ 123 w 416"/>
                <a:gd name="T15" fmla="*/ 216 h 609"/>
                <a:gd name="T16" fmla="*/ 7 w 416"/>
                <a:gd name="T17" fmla="*/ 216 h 609"/>
                <a:gd name="T18" fmla="*/ 35 w 416"/>
                <a:gd name="T19" fmla="*/ 91 h 609"/>
                <a:gd name="T20" fmla="*/ 204 w 416"/>
                <a:gd name="T21" fmla="*/ 0 h 609"/>
                <a:gd name="T22" fmla="*/ 358 w 416"/>
                <a:gd name="T23" fmla="*/ 53 h 609"/>
                <a:gd name="T24" fmla="*/ 415 w 416"/>
                <a:gd name="T25" fmla="*/ 194 h 609"/>
                <a:gd name="T26" fmla="*/ 374 w 416"/>
                <a:gd name="T27" fmla="*/ 314 h 609"/>
                <a:gd name="T28" fmla="*/ 288 w 416"/>
                <a:gd name="T29" fmla="*/ 391 h 609"/>
                <a:gd name="T30" fmla="*/ 240 w 416"/>
                <a:gd name="T31" fmla="*/ 425 h 609"/>
                <a:gd name="T32" fmla="*/ 178 w 416"/>
                <a:gd name="T33" fmla="*/ 471 h 609"/>
                <a:gd name="T34" fmla="*/ 151 w 416"/>
                <a:gd name="T35" fmla="*/ 504 h 609"/>
                <a:gd name="T36" fmla="*/ 416 w 416"/>
                <a:gd name="T37" fmla="*/ 504 h 609"/>
                <a:gd name="T38" fmla="*/ 416 w 416"/>
                <a:gd name="T39" fmla="*/ 609 h 609"/>
                <a:gd name="T40" fmla="*/ 0 w 416"/>
                <a:gd name="T41" fmla="*/ 609 h 609"/>
                <a:gd name="T42" fmla="*/ 28 w 416"/>
                <a:gd name="T43" fmla="*/ 49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6" h="609">
                  <a:moveTo>
                    <a:pt x="28" y="490"/>
                  </a:moveTo>
                  <a:cubicBezTo>
                    <a:pt x="45" y="450"/>
                    <a:pt x="85" y="407"/>
                    <a:pt x="148" y="362"/>
                  </a:cubicBezTo>
                  <a:cubicBezTo>
                    <a:pt x="203" y="322"/>
                    <a:pt x="239" y="294"/>
                    <a:pt x="255" y="277"/>
                  </a:cubicBezTo>
                  <a:cubicBezTo>
                    <a:pt x="280" y="251"/>
                    <a:pt x="292" y="222"/>
                    <a:pt x="292" y="190"/>
                  </a:cubicBezTo>
                  <a:cubicBezTo>
                    <a:pt x="292" y="164"/>
                    <a:pt x="285" y="143"/>
                    <a:pt x="271" y="126"/>
                  </a:cubicBezTo>
                  <a:cubicBezTo>
                    <a:pt x="257" y="109"/>
                    <a:pt x="237" y="101"/>
                    <a:pt x="210" y="101"/>
                  </a:cubicBezTo>
                  <a:cubicBezTo>
                    <a:pt x="174" y="101"/>
                    <a:pt x="149" y="114"/>
                    <a:pt x="136" y="141"/>
                  </a:cubicBezTo>
                  <a:cubicBezTo>
                    <a:pt x="128" y="157"/>
                    <a:pt x="124" y="182"/>
                    <a:pt x="123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9" y="164"/>
                    <a:pt x="18" y="122"/>
                    <a:pt x="35" y="91"/>
                  </a:cubicBezTo>
                  <a:cubicBezTo>
                    <a:pt x="66" y="30"/>
                    <a:pt x="123" y="0"/>
                    <a:pt x="204" y="0"/>
                  </a:cubicBezTo>
                  <a:cubicBezTo>
                    <a:pt x="269" y="0"/>
                    <a:pt x="320" y="17"/>
                    <a:pt x="358" y="53"/>
                  </a:cubicBezTo>
                  <a:cubicBezTo>
                    <a:pt x="396" y="89"/>
                    <a:pt x="415" y="136"/>
                    <a:pt x="415" y="194"/>
                  </a:cubicBezTo>
                  <a:cubicBezTo>
                    <a:pt x="415" y="239"/>
                    <a:pt x="401" y="279"/>
                    <a:pt x="374" y="314"/>
                  </a:cubicBezTo>
                  <a:cubicBezTo>
                    <a:pt x="357" y="337"/>
                    <a:pt x="328" y="363"/>
                    <a:pt x="288" y="391"/>
                  </a:cubicBezTo>
                  <a:cubicBezTo>
                    <a:pt x="240" y="425"/>
                    <a:pt x="240" y="425"/>
                    <a:pt x="240" y="425"/>
                  </a:cubicBezTo>
                  <a:cubicBezTo>
                    <a:pt x="210" y="447"/>
                    <a:pt x="189" y="462"/>
                    <a:pt x="178" y="471"/>
                  </a:cubicBezTo>
                  <a:cubicBezTo>
                    <a:pt x="167" y="481"/>
                    <a:pt x="158" y="492"/>
                    <a:pt x="151" y="504"/>
                  </a:cubicBezTo>
                  <a:cubicBezTo>
                    <a:pt x="416" y="504"/>
                    <a:pt x="416" y="504"/>
                    <a:pt x="416" y="504"/>
                  </a:cubicBezTo>
                  <a:cubicBezTo>
                    <a:pt x="416" y="609"/>
                    <a:pt x="416" y="609"/>
                    <a:pt x="416" y="609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" y="566"/>
                    <a:pt x="10" y="526"/>
                    <a:pt x="28" y="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14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0">
              <a:schemeClr val="accent1"/>
            </a:gs>
            <a:gs pos="100000">
              <a:srgbClr val="6B8E3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 userDrawn="1"/>
        </p:nvSpPr>
        <p:spPr bwMode="gray">
          <a:xfrm>
            <a:off x="0" y="4750594"/>
            <a:ext cx="9144000" cy="392906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 bwMode="gray">
          <a:xfrm>
            <a:off x="0" y="1"/>
            <a:ext cx="9144000" cy="315686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711" y="0"/>
            <a:ext cx="7710288" cy="51435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453351" y="0"/>
            <a:ext cx="7690648" cy="5143500"/>
          </a:xfrm>
          <a:prstGeom prst="rect">
            <a:avLst/>
          </a:prstGeom>
        </p:spPr>
      </p:pic>
      <p:sp>
        <p:nvSpPr>
          <p:cNvPr id="57" name="Rectangle 56"/>
          <p:cNvSpPr/>
          <p:nvPr userDrawn="1"/>
        </p:nvSpPr>
        <p:spPr bwMode="black">
          <a:xfrm>
            <a:off x="0" y="1"/>
            <a:ext cx="9144000" cy="1850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6326" y="2906105"/>
            <a:ext cx="4549269" cy="65094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3814" y="4950998"/>
            <a:ext cx="3217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is-I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2018</a:t>
            </a:r>
            <a:r>
              <a:rPr lang="en-U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ideas42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623296" y="4950998"/>
            <a:ext cx="457200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B5C6D-BE6B-4CBE-9986-4BE2BFC0B849}" type="slidenum">
              <a:rPr lang="en-US" sz="800" kern="1200" noProof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kern="1200" noProof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6" name="Group 4"/>
          <p:cNvGrpSpPr>
            <a:grpSpLocks noChangeAspect="1"/>
          </p:cNvGrpSpPr>
          <p:nvPr userDrawn="1"/>
        </p:nvGrpSpPr>
        <p:grpSpPr bwMode="invGray">
          <a:xfrm>
            <a:off x="1722993" y="1440115"/>
            <a:ext cx="2695399" cy="1220947"/>
            <a:chOff x="-619" y="470"/>
            <a:chExt cx="6996" cy="3380"/>
          </a:xfrm>
        </p:grpSpPr>
        <p:sp>
          <p:nvSpPr>
            <p:cNvPr id="37" name="Freeform 5"/>
            <p:cNvSpPr>
              <a:spLocks/>
            </p:cNvSpPr>
            <p:nvPr userDrawn="1"/>
          </p:nvSpPr>
          <p:spPr bwMode="invGray">
            <a:xfrm>
              <a:off x="4344" y="1545"/>
              <a:ext cx="269" cy="468"/>
            </a:xfrm>
            <a:custGeom>
              <a:avLst/>
              <a:gdLst>
                <a:gd name="T0" fmla="*/ 269 w 269"/>
                <a:gd name="T1" fmla="*/ 468 h 468"/>
                <a:gd name="T2" fmla="*/ 269 w 269"/>
                <a:gd name="T3" fmla="*/ 0 h 468"/>
                <a:gd name="T4" fmla="*/ 0 w 269"/>
                <a:gd name="T5" fmla="*/ 468 h 468"/>
                <a:gd name="T6" fmla="*/ 269 w 269"/>
                <a:gd name="T7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468">
                  <a:moveTo>
                    <a:pt x="269" y="468"/>
                  </a:moveTo>
                  <a:lnTo>
                    <a:pt x="269" y="0"/>
                  </a:lnTo>
                  <a:lnTo>
                    <a:pt x="0" y="468"/>
                  </a:lnTo>
                  <a:lnTo>
                    <a:pt x="269" y="4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/>
            <p:cNvSpPr>
              <a:spLocks noEditPoints="1"/>
            </p:cNvSpPr>
            <p:nvPr userDrawn="1"/>
          </p:nvSpPr>
          <p:spPr bwMode="invGray">
            <a:xfrm>
              <a:off x="958" y="470"/>
              <a:ext cx="5419" cy="3380"/>
            </a:xfrm>
            <a:custGeom>
              <a:avLst/>
              <a:gdLst>
                <a:gd name="T0" fmla="*/ 1147 w 2292"/>
                <a:gd name="T1" fmla="*/ 878 h 1428"/>
                <a:gd name="T2" fmla="*/ 983 w 2292"/>
                <a:gd name="T3" fmla="*/ 1145 h 1428"/>
                <a:gd name="T4" fmla="*/ 1268 w 2292"/>
                <a:gd name="T5" fmla="*/ 1276 h 1428"/>
                <a:gd name="T6" fmla="*/ 1087 w 2292"/>
                <a:gd name="T7" fmla="*/ 1296 h 1428"/>
                <a:gd name="T8" fmla="*/ 931 w 2292"/>
                <a:gd name="T9" fmla="*/ 1041 h 1428"/>
                <a:gd name="T10" fmla="*/ 528 w 2292"/>
                <a:gd name="T11" fmla="*/ 948 h 1428"/>
                <a:gd name="T12" fmla="*/ 378 w 2292"/>
                <a:gd name="T13" fmla="*/ 902 h 1428"/>
                <a:gd name="T14" fmla="*/ 0 w 2292"/>
                <a:gd name="T15" fmla="*/ 1157 h 1428"/>
                <a:gd name="T16" fmla="*/ 456 w 2292"/>
                <a:gd name="T17" fmla="*/ 1352 h 1428"/>
                <a:gd name="T18" fmla="*/ 636 w 2292"/>
                <a:gd name="T19" fmla="*/ 1426 h 1428"/>
                <a:gd name="T20" fmla="*/ 804 w 2292"/>
                <a:gd name="T21" fmla="*/ 1381 h 1428"/>
                <a:gd name="T22" fmla="*/ 960 w 2292"/>
                <a:gd name="T23" fmla="*/ 1390 h 1428"/>
                <a:gd name="T24" fmla="*/ 931 w 2292"/>
                <a:gd name="T25" fmla="*/ 1279 h 1428"/>
                <a:gd name="T26" fmla="*/ 1170 w 2292"/>
                <a:gd name="T27" fmla="*/ 1428 h 1428"/>
                <a:gd name="T28" fmla="*/ 1365 w 2292"/>
                <a:gd name="T29" fmla="*/ 1156 h 1428"/>
                <a:gd name="T30" fmla="*/ 1082 w 2292"/>
                <a:gd name="T31" fmla="*/ 1027 h 1428"/>
                <a:gd name="T32" fmla="*/ 1225 w 2292"/>
                <a:gd name="T33" fmla="*/ 995 h 1428"/>
                <a:gd name="T34" fmla="*/ 1277 w 2292"/>
                <a:gd name="T35" fmla="*/ 1050 h 1428"/>
                <a:gd name="T36" fmla="*/ 1687 w 2292"/>
                <a:gd name="T37" fmla="*/ 0 h 1428"/>
                <a:gd name="T38" fmla="*/ 337 w 2292"/>
                <a:gd name="T39" fmla="*/ 1018 h 1428"/>
                <a:gd name="T40" fmla="*/ 176 w 2292"/>
                <a:gd name="T41" fmla="*/ 1020 h 1428"/>
                <a:gd name="T42" fmla="*/ 265 w 2292"/>
                <a:gd name="T43" fmla="*/ 1318 h 1428"/>
                <a:gd name="T44" fmla="*/ 492 w 2292"/>
                <a:gd name="T45" fmla="*/ 1189 h 1428"/>
                <a:gd name="T46" fmla="*/ 796 w 2292"/>
                <a:gd name="T47" fmla="*/ 1209 h 1428"/>
                <a:gd name="T48" fmla="*/ 628 w 2292"/>
                <a:gd name="T49" fmla="*/ 1313 h 1428"/>
                <a:gd name="T50" fmla="*/ 703 w 2292"/>
                <a:gd name="T51" fmla="*/ 1186 h 1428"/>
                <a:gd name="T52" fmla="*/ 796 w 2292"/>
                <a:gd name="T53" fmla="*/ 1158 h 1428"/>
                <a:gd name="T54" fmla="*/ 713 w 2292"/>
                <a:gd name="T55" fmla="*/ 1095 h 1428"/>
                <a:gd name="T56" fmla="*/ 514 w 2292"/>
                <a:gd name="T57" fmla="*/ 1160 h 1428"/>
                <a:gd name="T58" fmla="*/ 620 w 2292"/>
                <a:gd name="T59" fmla="*/ 1060 h 1428"/>
                <a:gd name="T60" fmla="*/ 774 w 2292"/>
                <a:gd name="T61" fmla="*/ 1001 h 1428"/>
                <a:gd name="T62" fmla="*/ 1635 w 2292"/>
                <a:gd name="T63" fmla="*/ 821 h 1428"/>
                <a:gd name="T64" fmla="*/ 1365 w 2292"/>
                <a:gd name="T65" fmla="*/ 722 h 1428"/>
                <a:gd name="T66" fmla="*/ 1635 w 2292"/>
                <a:gd name="T67" fmla="*/ 365 h 1428"/>
                <a:gd name="T68" fmla="*/ 1686 w 2292"/>
                <a:gd name="T69" fmla="*/ 722 h 1428"/>
                <a:gd name="T70" fmla="*/ 1993 w 2292"/>
                <a:gd name="T71" fmla="*/ 821 h 1428"/>
                <a:gd name="T72" fmla="*/ 1792 w 2292"/>
                <a:gd name="T73" fmla="*/ 634 h 1428"/>
                <a:gd name="T74" fmla="*/ 1884 w 2292"/>
                <a:gd name="T75" fmla="*/ 456 h 1428"/>
                <a:gd name="T76" fmla="*/ 1772 w 2292"/>
                <a:gd name="T77" fmla="*/ 523 h 1428"/>
                <a:gd name="T78" fmla="*/ 1834 w 2292"/>
                <a:gd name="T79" fmla="*/ 360 h 1428"/>
                <a:gd name="T80" fmla="*/ 1962 w 2292"/>
                <a:gd name="T81" fmla="*/ 598 h 1428"/>
                <a:gd name="T82" fmla="*/ 1814 w 2292"/>
                <a:gd name="T83" fmla="*/ 717 h 1428"/>
                <a:gd name="T84" fmla="*/ 1993 w 2292"/>
                <a:gd name="T85" fmla="*/ 821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92" h="1428">
                  <a:moveTo>
                    <a:pt x="1687" y="0"/>
                  </a:moveTo>
                  <a:cubicBezTo>
                    <a:pt x="1353" y="0"/>
                    <a:pt x="1082" y="271"/>
                    <a:pt x="1082" y="605"/>
                  </a:cubicBezTo>
                  <a:cubicBezTo>
                    <a:pt x="1082" y="703"/>
                    <a:pt x="1106" y="796"/>
                    <a:pt x="1147" y="878"/>
                  </a:cubicBezTo>
                  <a:cubicBezTo>
                    <a:pt x="1086" y="880"/>
                    <a:pt x="1038" y="897"/>
                    <a:pt x="1003" y="929"/>
                  </a:cubicBezTo>
                  <a:cubicBezTo>
                    <a:pt x="965" y="963"/>
                    <a:pt x="946" y="1004"/>
                    <a:pt x="946" y="1052"/>
                  </a:cubicBezTo>
                  <a:cubicBezTo>
                    <a:pt x="946" y="1093"/>
                    <a:pt x="958" y="1124"/>
                    <a:pt x="983" y="1145"/>
                  </a:cubicBezTo>
                  <a:cubicBezTo>
                    <a:pt x="1007" y="1167"/>
                    <a:pt x="1048" y="1186"/>
                    <a:pt x="1107" y="1200"/>
                  </a:cubicBezTo>
                  <a:cubicBezTo>
                    <a:pt x="1189" y="1219"/>
                    <a:pt x="1236" y="1233"/>
                    <a:pt x="1249" y="1241"/>
                  </a:cubicBezTo>
                  <a:cubicBezTo>
                    <a:pt x="1261" y="1249"/>
                    <a:pt x="1268" y="1261"/>
                    <a:pt x="1268" y="1276"/>
                  </a:cubicBezTo>
                  <a:cubicBezTo>
                    <a:pt x="1268" y="1292"/>
                    <a:pt x="1260" y="1303"/>
                    <a:pt x="1244" y="1311"/>
                  </a:cubicBezTo>
                  <a:cubicBezTo>
                    <a:pt x="1228" y="1319"/>
                    <a:pt x="1207" y="1323"/>
                    <a:pt x="1180" y="1323"/>
                  </a:cubicBezTo>
                  <a:cubicBezTo>
                    <a:pt x="1135" y="1323"/>
                    <a:pt x="1104" y="1314"/>
                    <a:pt x="1087" y="1296"/>
                  </a:cubicBezTo>
                  <a:cubicBezTo>
                    <a:pt x="1077" y="1286"/>
                    <a:pt x="1071" y="1269"/>
                    <a:pt x="1068" y="1245"/>
                  </a:cubicBezTo>
                  <a:cubicBezTo>
                    <a:pt x="931" y="1245"/>
                    <a:pt x="931" y="1245"/>
                    <a:pt x="931" y="1245"/>
                  </a:cubicBezTo>
                  <a:cubicBezTo>
                    <a:pt x="931" y="1041"/>
                    <a:pt x="931" y="1041"/>
                    <a:pt x="931" y="1041"/>
                  </a:cubicBezTo>
                  <a:cubicBezTo>
                    <a:pt x="931" y="978"/>
                    <a:pt x="909" y="936"/>
                    <a:pt x="865" y="913"/>
                  </a:cubicBezTo>
                  <a:cubicBezTo>
                    <a:pt x="821" y="891"/>
                    <a:pt x="770" y="880"/>
                    <a:pt x="713" y="880"/>
                  </a:cubicBezTo>
                  <a:cubicBezTo>
                    <a:pt x="625" y="880"/>
                    <a:pt x="564" y="902"/>
                    <a:pt x="528" y="948"/>
                  </a:cubicBezTo>
                  <a:cubicBezTo>
                    <a:pt x="511" y="970"/>
                    <a:pt x="499" y="996"/>
                    <a:pt x="493" y="1027"/>
                  </a:cubicBezTo>
                  <a:cubicBezTo>
                    <a:pt x="487" y="1010"/>
                    <a:pt x="478" y="994"/>
                    <a:pt x="468" y="979"/>
                  </a:cubicBezTo>
                  <a:cubicBezTo>
                    <a:pt x="444" y="944"/>
                    <a:pt x="415" y="919"/>
                    <a:pt x="378" y="902"/>
                  </a:cubicBezTo>
                  <a:cubicBezTo>
                    <a:pt x="342" y="886"/>
                    <a:pt x="302" y="878"/>
                    <a:pt x="256" y="878"/>
                  </a:cubicBezTo>
                  <a:cubicBezTo>
                    <a:pt x="180" y="878"/>
                    <a:pt x="119" y="902"/>
                    <a:pt x="71" y="950"/>
                  </a:cubicBezTo>
                  <a:cubicBezTo>
                    <a:pt x="23" y="998"/>
                    <a:pt x="0" y="1067"/>
                    <a:pt x="0" y="1157"/>
                  </a:cubicBezTo>
                  <a:cubicBezTo>
                    <a:pt x="0" y="1252"/>
                    <a:pt x="26" y="1322"/>
                    <a:pt x="79" y="1364"/>
                  </a:cubicBezTo>
                  <a:cubicBezTo>
                    <a:pt x="132" y="1407"/>
                    <a:pt x="192" y="1428"/>
                    <a:pt x="261" y="1428"/>
                  </a:cubicBezTo>
                  <a:cubicBezTo>
                    <a:pt x="345" y="1428"/>
                    <a:pt x="410" y="1403"/>
                    <a:pt x="456" y="1352"/>
                  </a:cubicBezTo>
                  <a:cubicBezTo>
                    <a:pt x="465" y="1343"/>
                    <a:pt x="473" y="1333"/>
                    <a:pt x="480" y="1324"/>
                  </a:cubicBezTo>
                  <a:cubicBezTo>
                    <a:pt x="487" y="1349"/>
                    <a:pt x="500" y="1370"/>
                    <a:pt x="519" y="1386"/>
                  </a:cubicBezTo>
                  <a:cubicBezTo>
                    <a:pt x="550" y="1413"/>
                    <a:pt x="589" y="1426"/>
                    <a:pt x="636" y="1426"/>
                  </a:cubicBezTo>
                  <a:cubicBezTo>
                    <a:pt x="673" y="1426"/>
                    <a:pt x="706" y="1418"/>
                    <a:pt x="735" y="1401"/>
                  </a:cubicBezTo>
                  <a:cubicBezTo>
                    <a:pt x="760" y="1387"/>
                    <a:pt x="782" y="1370"/>
                    <a:pt x="801" y="1349"/>
                  </a:cubicBezTo>
                  <a:cubicBezTo>
                    <a:pt x="801" y="1361"/>
                    <a:pt x="803" y="1372"/>
                    <a:pt x="804" y="1381"/>
                  </a:cubicBezTo>
                  <a:cubicBezTo>
                    <a:pt x="806" y="1390"/>
                    <a:pt x="809" y="1400"/>
                    <a:pt x="813" y="1410"/>
                  </a:cubicBezTo>
                  <a:cubicBezTo>
                    <a:pt x="960" y="1410"/>
                    <a:pt x="960" y="1410"/>
                    <a:pt x="960" y="1410"/>
                  </a:cubicBezTo>
                  <a:cubicBezTo>
                    <a:pt x="960" y="1390"/>
                    <a:pt x="960" y="1390"/>
                    <a:pt x="960" y="1390"/>
                  </a:cubicBezTo>
                  <a:cubicBezTo>
                    <a:pt x="951" y="1386"/>
                    <a:pt x="945" y="1381"/>
                    <a:pt x="940" y="1375"/>
                  </a:cubicBezTo>
                  <a:cubicBezTo>
                    <a:pt x="936" y="1368"/>
                    <a:pt x="933" y="1356"/>
                    <a:pt x="932" y="1339"/>
                  </a:cubicBezTo>
                  <a:cubicBezTo>
                    <a:pt x="932" y="1315"/>
                    <a:pt x="931" y="1295"/>
                    <a:pt x="931" y="1279"/>
                  </a:cubicBezTo>
                  <a:cubicBezTo>
                    <a:pt x="931" y="1260"/>
                    <a:pt x="931" y="1260"/>
                    <a:pt x="931" y="1260"/>
                  </a:cubicBezTo>
                  <a:cubicBezTo>
                    <a:pt x="935" y="1306"/>
                    <a:pt x="954" y="1345"/>
                    <a:pt x="989" y="1376"/>
                  </a:cubicBezTo>
                  <a:cubicBezTo>
                    <a:pt x="1028" y="1411"/>
                    <a:pt x="1088" y="1428"/>
                    <a:pt x="1170" y="1428"/>
                  </a:cubicBezTo>
                  <a:cubicBezTo>
                    <a:pt x="1250" y="1428"/>
                    <a:pt x="1309" y="1412"/>
                    <a:pt x="1347" y="1379"/>
                  </a:cubicBezTo>
                  <a:cubicBezTo>
                    <a:pt x="1386" y="1347"/>
                    <a:pt x="1405" y="1305"/>
                    <a:pt x="1405" y="1253"/>
                  </a:cubicBezTo>
                  <a:cubicBezTo>
                    <a:pt x="1405" y="1214"/>
                    <a:pt x="1391" y="1182"/>
                    <a:pt x="1365" y="1156"/>
                  </a:cubicBezTo>
                  <a:cubicBezTo>
                    <a:pt x="1338" y="1130"/>
                    <a:pt x="1297" y="1111"/>
                    <a:pt x="1243" y="1098"/>
                  </a:cubicBezTo>
                  <a:cubicBezTo>
                    <a:pt x="1162" y="1081"/>
                    <a:pt x="1115" y="1068"/>
                    <a:pt x="1102" y="1061"/>
                  </a:cubicBezTo>
                  <a:cubicBezTo>
                    <a:pt x="1089" y="1054"/>
                    <a:pt x="1082" y="1043"/>
                    <a:pt x="1082" y="1027"/>
                  </a:cubicBezTo>
                  <a:cubicBezTo>
                    <a:pt x="1082" y="1015"/>
                    <a:pt x="1088" y="1004"/>
                    <a:pt x="1101" y="995"/>
                  </a:cubicBezTo>
                  <a:cubicBezTo>
                    <a:pt x="1113" y="985"/>
                    <a:pt x="1134" y="981"/>
                    <a:pt x="1164" y="981"/>
                  </a:cubicBezTo>
                  <a:cubicBezTo>
                    <a:pt x="1190" y="981"/>
                    <a:pt x="1210" y="986"/>
                    <a:pt x="1225" y="995"/>
                  </a:cubicBezTo>
                  <a:cubicBezTo>
                    <a:pt x="1232" y="1004"/>
                    <a:pt x="1240" y="1012"/>
                    <a:pt x="1247" y="1020"/>
                  </a:cubicBezTo>
                  <a:cubicBezTo>
                    <a:pt x="1251" y="1028"/>
                    <a:pt x="1254" y="1038"/>
                    <a:pt x="1255" y="1050"/>
                  </a:cubicBezTo>
                  <a:cubicBezTo>
                    <a:pt x="1277" y="1050"/>
                    <a:pt x="1277" y="1050"/>
                    <a:pt x="1277" y="1050"/>
                  </a:cubicBezTo>
                  <a:cubicBezTo>
                    <a:pt x="1385" y="1149"/>
                    <a:pt x="1529" y="1210"/>
                    <a:pt x="1687" y="1210"/>
                  </a:cubicBezTo>
                  <a:cubicBezTo>
                    <a:pt x="2021" y="1210"/>
                    <a:pt x="2292" y="939"/>
                    <a:pt x="2292" y="605"/>
                  </a:cubicBezTo>
                  <a:cubicBezTo>
                    <a:pt x="2292" y="271"/>
                    <a:pt x="2021" y="0"/>
                    <a:pt x="1687" y="0"/>
                  </a:cubicBezTo>
                  <a:close/>
                  <a:moveTo>
                    <a:pt x="176" y="1020"/>
                  </a:moveTo>
                  <a:cubicBezTo>
                    <a:pt x="195" y="1000"/>
                    <a:pt x="222" y="990"/>
                    <a:pt x="256" y="990"/>
                  </a:cubicBezTo>
                  <a:cubicBezTo>
                    <a:pt x="288" y="990"/>
                    <a:pt x="315" y="999"/>
                    <a:pt x="337" y="1018"/>
                  </a:cubicBezTo>
                  <a:cubicBezTo>
                    <a:pt x="358" y="1036"/>
                    <a:pt x="371" y="1064"/>
                    <a:pt x="373" y="1100"/>
                  </a:cubicBezTo>
                  <a:cubicBezTo>
                    <a:pt x="139" y="1100"/>
                    <a:pt x="139" y="1100"/>
                    <a:pt x="139" y="1100"/>
                  </a:cubicBezTo>
                  <a:cubicBezTo>
                    <a:pt x="144" y="1066"/>
                    <a:pt x="156" y="1039"/>
                    <a:pt x="176" y="1020"/>
                  </a:cubicBezTo>
                  <a:close/>
                  <a:moveTo>
                    <a:pt x="368" y="1259"/>
                  </a:moveTo>
                  <a:cubicBezTo>
                    <a:pt x="360" y="1274"/>
                    <a:pt x="351" y="1286"/>
                    <a:pt x="340" y="1294"/>
                  </a:cubicBezTo>
                  <a:cubicBezTo>
                    <a:pt x="321" y="1310"/>
                    <a:pt x="296" y="1318"/>
                    <a:pt x="265" y="1318"/>
                  </a:cubicBezTo>
                  <a:cubicBezTo>
                    <a:pt x="236" y="1318"/>
                    <a:pt x="211" y="1312"/>
                    <a:pt x="190" y="1299"/>
                  </a:cubicBezTo>
                  <a:cubicBezTo>
                    <a:pt x="156" y="1278"/>
                    <a:pt x="138" y="1241"/>
                    <a:pt x="136" y="1189"/>
                  </a:cubicBezTo>
                  <a:cubicBezTo>
                    <a:pt x="492" y="1189"/>
                    <a:pt x="492" y="1189"/>
                    <a:pt x="492" y="1189"/>
                  </a:cubicBezTo>
                  <a:cubicBezTo>
                    <a:pt x="481" y="1209"/>
                    <a:pt x="475" y="1232"/>
                    <a:pt x="473" y="1259"/>
                  </a:cubicBezTo>
                  <a:lnTo>
                    <a:pt x="368" y="1259"/>
                  </a:lnTo>
                  <a:close/>
                  <a:moveTo>
                    <a:pt x="796" y="1209"/>
                  </a:moveTo>
                  <a:cubicBezTo>
                    <a:pt x="795" y="1254"/>
                    <a:pt x="782" y="1285"/>
                    <a:pt x="757" y="1302"/>
                  </a:cubicBezTo>
                  <a:cubicBezTo>
                    <a:pt x="732" y="1319"/>
                    <a:pt x="705" y="1328"/>
                    <a:pt x="676" y="1328"/>
                  </a:cubicBezTo>
                  <a:cubicBezTo>
                    <a:pt x="657" y="1328"/>
                    <a:pt x="641" y="1323"/>
                    <a:pt x="628" y="1313"/>
                  </a:cubicBezTo>
                  <a:cubicBezTo>
                    <a:pt x="615" y="1302"/>
                    <a:pt x="608" y="1286"/>
                    <a:pt x="608" y="1262"/>
                  </a:cubicBezTo>
                  <a:cubicBezTo>
                    <a:pt x="608" y="1236"/>
                    <a:pt x="619" y="1217"/>
                    <a:pt x="640" y="1205"/>
                  </a:cubicBezTo>
                  <a:cubicBezTo>
                    <a:pt x="653" y="1198"/>
                    <a:pt x="674" y="1191"/>
                    <a:pt x="703" y="1186"/>
                  </a:cubicBezTo>
                  <a:cubicBezTo>
                    <a:pt x="734" y="1181"/>
                    <a:pt x="734" y="1181"/>
                    <a:pt x="734" y="1181"/>
                  </a:cubicBezTo>
                  <a:cubicBezTo>
                    <a:pt x="749" y="1178"/>
                    <a:pt x="761" y="1175"/>
                    <a:pt x="770" y="1171"/>
                  </a:cubicBezTo>
                  <a:cubicBezTo>
                    <a:pt x="779" y="1168"/>
                    <a:pt x="788" y="1164"/>
                    <a:pt x="796" y="1158"/>
                  </a:cubicBezTo>
                  <a:lnTo>
                    <a:pt x="796" y="1209"/>
                  </a:lnTo>
                  <a:close/>
                  <a:moveTo>
                    <a:pt x="767" y="1083"/>
                  </a:moveTo>
                  <a:cubicBezTo>
                    <a:pt x="757" y="1088"/>
                    <a:pt x="739" y="1092"/>
                    <a:pt x="713" y="1095"/>
                  </a:cubicBezTo>
                  <a:cubicBezTo>
                    <a:pt x="667" y="1101"/>
                    <a:pt x="667" y="1101"/>
                    <a:pt x="667" y="1101"/>
                  </a:cubicBezTo>
                  <a:cubicBezTo>
                    <a:pt x="614" y="1107"/>
                    <a:pt x="574" y="1118"/>
                    <a:pt x="547" y="1134"/>
                  </a:cubicBezTo>
                  <a:cubicBezTo>
                    <a:pt x="534" y="1141"/>
                    <a:pt x="523" y="1150"/>
                    <a:pt x="514" y="1160"/>
                  </a:cubicBezTo>
                  <a:cubicBezTo>
                    <a:pt x="514" y="1129"/>
                    <a:pt x="512" y="1105"/>
                    <a:pt x="509" y="1086"/>
                  </a:cubicBezTo>
                  <a:cubicBezTo>
                    <a:pt x="508" y="1077"/>
                    <a:pt x="506" y="1068"/>
                    <a:pt x="504" y="1060"/>
                  </a:cubicBezTo>
                  <a:cubicBezTo>
                    <a:pt x="620" y="1060"/>
                    <a:pt x="620" y="1060"/>
                    <a:pt x="620" y="1060"/>
                  </a:cubicBezTo>
                  <a:cubicBezTo>
                    <a:pt x="623" y="1040"/>
                    <a:pt x="630" y="1024"/>
                    <a:pt x="640" y="1012"/>
                  </a:cubicBezTo>
                  <a:cubicBezTo>
                    <a:pt x="653" y="996"/>
                    <a:pt x="676" y="988"/>
                    <a:pt x="709" y="988"/>
                  </a:cubicBezTo>
                  <a:cubicBezTo>
                    <a:pt x="737" y="988"/>
                    <a:pt x="759" y="993"/>
                    <a:pt x="774" y="1001"/>
                  </a:cubicBezTo>
                  <a:cubicBezTo>
                    <a:pt x="789" y="1009"/>
                    <a:pt x="797" y="1023"/>
                    <a:pt x="797" y="1045"/>
                  </a:cubicBezTo>
                  <a:cubicBezTo>
                    <a:pt x="797" y="1062"/>
                    <a:pt x="787" y="1075"/>
                    <a:pt x="767" y="1083"/>
                  </a:cubicBezTo>
                  <a:close/>
                  <a:moveTo>
                    <a:pt x="1635" y="821"/>
                  </a:moveTo>
                  <a:cubicBezTo>
                    <a:pt x="1546" y="821"/>
                    <a:pt x="1546" y="821"/>
                    <a:pt x="1546" y="821"/>
                  </a:cubicBezTo>
                  <a:cubicBezTo>
                    <a:pt x="1546" y="722"/>
                    <a:pt x="1546" y="722"/>
                    <a:pt x="1546" y="722"/>
                  </a:cubicBezTo>
                  <a:cubicBezTo>
                    <a:pt x="1365" y="722"/>
                    <a:pt x="1365" y="722"/>
                    <a:pt x="1365" y="722"/>
                  </a:cubicBezTo>
                  <a:cubicBezTo>
                    <a:pt x="1365" y="644"/>
                    <a:pt x="1365" y="644"/>
                    <a:pt x="1365" y="644"/>
                  </a:cubicBezTo>
                  <a:cubicBezTo>
                    <a:pt x="1533" y="365"/>
                    <a:pt x="1533" y="365"/>
                    <a:pt x="1533" y="365"/>
                  </a:cubicBezTo>
                  <a:cubicBezTo>
                    <a:pt x="1635" y="365"/>
                    <a:pt x="1635" y="365"/>
                    <a:pt x="1635" y="365"/>
                  </a:cubicBezTo>
                  <a:cubicBezTo>
                    <a:pt x="1635" y="652"/>
                    <a:pt x="1635" y="652"/>
                    <a:pt x="1635" y="652"/>
                  </a:cubicBezTo>
                  <a:cubicBezTo>
                    <a:pt x="1686" y="652"/>
                    <a:pt x="1686" y="652"/>
                    <a:pt x="1686" y="652"/>
                  </a:cubicBezTo>
                  <a:cubicBezTo>
                    <a:pt x="1686" y="722"/>
                    <a:pt x="1686" y="722"/>
                    <a:pt x="1686" y="722"/>
                  </a:cubicBezTo>
                  <a:cubicBezTo>
                    <a:pt x="1635" y="722"/>
                    <a:pt x="1635" y="722"/>
                    <a:pt x="1635" y="722"/>
                  </a:cubicBezTo>
                  <a:lnTo>
                    <a:pt x="1635" y="821"/>
                  </a:lnTo>
                  <a:close/>
                  <a:moveTo>
                    <a:pt x="1993" y="821"/>
                  </a:moveTo>
                  <a:cubicBezTo>
                    <a:pt x="1680" y="821"/>
                    <a:pt x="1680" y="821"/>
                    <a:pt x="1680" y="821"/>
                  </a:cubicBezTo>
                  <a:cubicBezTo>
                    <a:pt x="1680" y="788"/>
                    <a:pt x="1687" y="758"/>
                    <a:pt x="1701" y="731"/>
                  </a:cubicBezTo>
                  <a:cubicBezTo>
                    <a:pt x="1714" y="700"/>
                    <a:pt x="1744" y="668"/>
                    <a:pt x="1792" y="634"/>
                  </a:cubicBezTo>
                  <a:cubicBezTo>
                    <a:pt x="1833" y="604"/>
                    <a:pt x="1860" y="583"/>
                    <a:pt x="1872" y="570"/>
                  </a:cubicBezTo>
                  <a:cubicBezTo>
                    <a:pt x="1891" y="550"/>
                    <a:pt x="1901" y="528"/>
                    <a:pt x="1901" y="504"/>
                  </a:cubicBezTo>
                  <a:cubicBezTo>
                    <a:pt x="1901" y="485"/>
                    <a:pt x="1895" y="469"/>
                    <a:pt x="1884" y="456"/>
                  </a:cubicBezTo>
                  <a:cubicBezTo>
                    <a:pt x="1874" y="443"/>
                    <a:pt x="1858" y="437"/>
                    <a:pt x="1838" y="437"/>
                  </a:cubicBezTo>
                  <a:cubicBezTo>
                    <a:pt x="1811" y="437"/>
                    <a:pt x="1792" y="447"/>
                    <a:pt x="1782" y="467"/>
                  </a:cubicBezTo>
                  <a:cubicBezTo>
                    <a:pt x="1777" y="479"/>
                    <a:pt x="1773" y="498"/>
                    <a:pt x="1772" y="523"/>
                  </a:cubicBezTo>
                  <a:cubicBezTo>
                    <a:pt x="1685" y="523"/>
                    <a:pt x="1685" y="523"/>
                    <a:pt x="1685" y="523"/>
                  </a:cubicBezTo>
                  <a:cubicBezTo>
                    <a:pt x="1686" y="485"/>
                    <a:pt x="1693" y="453"/>
                    <a:pt x="1706" y="429"/>
                  </a:cubicBezTo>
                  <a:cubicBezTo>
                    <a:pt x="1730" y="383"/>
                    <a:pt x="1773" y="360"/>
                    <a:pt x="1834" y="360"/>
                  </a:cubicBezTo>
                  <a:cubicBezTo>
                    <a:pt x="1882" y="360"/>
                    <a:pt x="1921" y="374"/>
                    <a:pt x="1950" y="401"/>
                  </a:cubicBezTo>
                  <a:cubicBezTo>
                    <a:pt x="1978" y="428"/>
                    <a:pt x="1993" y="463"/>
                    <a:pt x="1993" y="507"/>
                  </a:cubicBezTo>
                  <a:cubicBezTo>
                    <a:pt x="1993" y="541"/>
                    <a:pt x="1983" y="571"/>
                    <a:pt x="1962" y="598"/>
                  </a:cubicBezTo>
                  <a:cubicBezTo>
                    <a:pt x="1949" y="615"/>
                    <a:pt x="1927" y="635"/>
                    <a:pt x="1897" y="656"/>
                  </a:cubicBezTo>
                  <a:cubicBezTo>
                    <a:pt x="1861" y="682"/>
                    <a:pt x="1861" y="682"/>
                    <a:pt x="1861" y="682"/>
                  </a:cubicBezTo>
                  <a:cubicBezTo>
                    <a:pt x="1838" y="698"/>
                    <a:pt x="1823" y="709"/>
                    <a:pt x="1814" y="717"/>
                  </a:cubicBezTo>
                  <a:cubicBezTo>
                    <a:pt x="1806" y="724"/>
                    <a:pt x="1799" y="732"/>
                    <a:pt x="1793" y="742"/>
                  </a:cubicBezTo>
                  <a:cubicBezTo>
                    <a:pt x="1993" y="742"/>
                    <a:pt x="1993" y="742"/>
                    <a:pt x="1993" y="742"/>
                  </a:cubicBezTo>
                  <a:lnTo>
                    <a:pt x="1993" y="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7"/>
            <p:cNvSpPr>
              <a:spLocks noChangeArrowheads="1"/>
            </p:cNvSpPr>
            <p:nvPr userDrawn="1"/>
          </p:nvSpPr>
          <p:spPr bwMode="invGray">
            <a:xfrm>
              <a:off x="-619" y="2581"/>
              <a:ext cx="324" cy="12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8"/>
            <p:cNvSpPr>
              <a:spLocks noChangeArrowheads="1"/>
            </p:cNvSpPr>
            <p:nvPr userDrawn="1"/>
          </p:nvSpPr>
          <p:spPr bwMode="invGray">
            <a:xfrm>
              <a:off x="-619" y="2139"/>
              <a:ext cx="324" cy="2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 noEditPoints="1"/>
            </p:cNvSpPr>
            <p:nvPr userDrawn="1"/>
          </p:nvSpPr>
          <p:spPr bwMode="invGray">
            <a:xfrm>
              <a:off x="-246" y="2151"/>
              <a:ext cx="1194" cy="1694"/>
            </a:xfrm>
            <a:custGeom>
              <a:avLst/>
              <a:gdLst>
                <a:gd name="T0" fmla="*/ 368 w 505"/>
                <a:gd name="T1" fmla="*/ 248 h 716"/>
                <a:gd name="T2" fmla="*/ 308 w 505"/>
                <a:gd name="T3" fmla="*/ 190 h 716"/>
                <a:gd name="T4" fmla="*/ 224 w 505"/>
                <a:gd name="T5" fmla="*/ 170 h 716"/>
                <a:gd name="T6" fmla="*/ 61 w 505"/>
                <a:gd name="T7" fmla="*/ 246 h 716"/>
                <a:gd name="T8" fmla="*/ 0 w 505"/>
                <a:gd name="T9" fmla="*/ 454 h 716"/>
                <a:gd name="T10" fmla="*/ 62 w 505"/>
                <a:gd name="T11" fmla="*/ 643 h 716"/>
                <a:gd name="T12" fmla="*/ 215 w 505"/>
                <a:gd name="T13" fmla="*/ 716 h 716"/>
                <a:gd name="T14" fmla="*/ 307 w 505"/>
                <a:gd name="T15" fmla="*/ 696 h 716"/>
                <a:gd name="T16" fmla="*/ 373 w 505"/>
                <a:gd name="T17" fmla="*/ 629 h 716"/>
                <a:gd name="T18" fmla="*/ 373 w 505"/>
                <a:gd name="T19" fmla="*/ 700 h 716"/>
                <a:gd name="T20" fmla="*/ 505 w 505"/>
                <a:gd name="T21" fmla="*/ 700 h 716"/>
                <a:gd name="T22" fmla="*/ 505 w 505"/>
                <a:gd name="T23" fmla="*/ 0 h 716"/>
                <a:gd name="T24" fmla="*/ 368 w 505"/>
                <a:gd name="T25" fmla="*/ 0 h 716"/>
                <a:gd name="T26" fmla="*/ 368 w 505"/>
                <a:gd name="T27" fmla="*/ 248 h 716"/>
                <a:gd name="T28" fmla="*/ 341 w 505"/>
                <a:gd name="T29" fmla="*/ 560 h 716"/>
                <a:gd name="T30" fmla="*/ 254 w 505"/>
                <a:gd name="T31" fmla="*/ 602 h 716"/>
                <a:gd name="T32" fmla="*/ 168 w 505"/>
                <a:gd name="T33" fmla="*/ 559 h 716"/>
                <a:gd name="T34" fmla="*/ 140 w 505"/>
                <a:gd name="T35" fmla="*/ 444 h 716"/>
                <a:gd name="T36" fmla="*/ 168 w 505"/>
                <a:gd name="T37" fmla="*/ 333 h 716"/>
                <a:gd name="T38" fmla="*/ 255 w 505"/>
                <a:gd name="T39" fmla="*/ 288 h 716"/>
                <a:gd name="T40" fmla="*/ 323 w 505"/>
                <a:gd name="T41" fmla="*/ 313 h 716"/>
                <a:gd name="T42" fmla="*/ 371 w 505"/>
                <a:gd name="T43" fmla="*/ 449 h 716"/>
                <a:gd name="T44" fmla="*/ 341 w 505"/>
                <a:gd name="T45" fmla="*/ 56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5" h="716">
                  <a:moveTo>
                    <a:pt x="368" y="248"/>
                  </a:moveTo>
                  <a:cubicBezTo>
                    <a:pt x="352" y="223"/>
                    <a:pt x="333" y="204"/>
                    <a:pt x="308" y="190"/>
                  </a:cubicBezTo>
                  <a:cubicBezTo>
                    <a:pt x="284" y="176"/>
                    <a:pt x="256" y="170"/>
                    <a:pt x="224" y="170"/>
                  </a:cubicBezTo>
                  <a:cubicBezTo>
                    <a:pt x="156" y="170"/>
                    <a:pt x="102" y="195"/>
                    <a:pt x="61" y="246"/>
                  </a:cubicBezTo>
                  <a:cubicBezTo>
                    <a:pt x="20" y="296"/>
                    <a:pt x="0" y="366"/>
                    <a:pt x="0" y="454"/>
                  </a:cubicBezTo>
                  <a:cubicBezTo>
                    <a:pt x="0" y="531"/>
                    <a:pt x="21" y="594"/>
                    <a:pt x="62" y="643"/>
                  </a:cubicBezTo>
                  <a:cubicBezTo>
                    <a:pt x="103" y="692"/>
                    <a:pt x="154" y="716"/>
                    <a:pt x="215" y="716"/>
                  </a:cubicBezTo>
                  <a:cubicBezTo>
                    <a:pt x="252" y="716"/>
                    <a:pt x="282" y="709"/>
                    <a:pt x="307" y="696"/>
                  </a:cubicBezTo>
                  <a:cubicBezTo>
                    <a:pt x="332" y="682"/>
                    <a:pt x="354" y="659"/>
                    <a:pt x="373" y="629"/>
                  </a:cubicBezTo>
                  <a:cubicBezTo>
                    <a:pt x="373" y="700"/>
                    <a:pt x="373" y="700"/>
                    <a:pt x="373" y="700"/>
                  </a:cubicBezTo>
                  <a:cubicBezTo>
                    <a:pt x="505" y="700"/>
                    <a:pt x="505" y="700"/>
                    <a:pt x="505" y="700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368" y="0"/>
                    <a:pt x="368" y="0"/>
                    <a:pt x="368" y="0"/>
                  </a:cubicBezTo>
                  <a:lnTo>
                    <a:pt x="368" y="248"/>
                  </a:lnTo>
                  <a:close/>
                  <a:moveTo>
                    <a:pt x="341" y="560"/>
                  </a:moveTo>
                  <a:cubicBezTo>
                    <a:pt x="321" y="588"/>
                    <a:pt x="292" y="602"/>
                    <a:pt x="254" y="602"/>
                  </a:cubicBezTo>
                  <a:cubicBezTo>
                    <a:pt x="216" y="602"/>
                    <a:pt x="187" y="588"/>
                    <a:pt x="168" y="559"/>
                  </a:cubicBezTo>
                  <a:cubicBezTo>
                    <a:pt x="149" y="531"/>
                    <a:pt x="140" y="492"/>
                    <a:pt x="140" y="444"/>
                  </a:cubicBezTo>
                  <a:cubicBezTo>
                    <a:pt x="140" y="400"/>
                    <a:pt x="149" y="363"/>
                    <a:pt x="168" y="333"/>
                  </a:cubicBezTo>
                  <a:cubicBezTo>
                    <a:pt x="186" y="303"/>
                    <a:pt x="215" y="288"/>
                    <a:pt x="255" y="288"/>
                  </a:cubicBezTo>
                  <a:cubicBezTo>
                    <a:pt x="281" y="288"/>
                    <a:pt x="304" y="296"/>
                    <a:pt x="323" y="313"/>
                  </a:cubicBezTo>
                  <a:cubicBezTo>
                    <a:pt x="355" y="340"/>
                    <a:pt x="371" y="385"/>
                    <a:pt x="371" y="449"/>
                  </a:cubicBezTo>
                  <a:cubicBezTo>
                    <a:pt x="371" y="494"/>
                    <a:pt x="361" y="531"/>
                    <a:pt x="341" y="5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918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249"/>
            <a:stretch/>
          </p:blipFill>
          <p:spPr>
            <a:xfrm flipH="1">
              <a:off x="-1" y="0"/>
              <a:ext cx="1872525" cy="51435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2334" y="0"/>
              <a:ext cx="7271665" cy="5143500"/>
            </a:xfrm>
            <a:prstGeom prst="rect">
              <a:avLst/>
            </a:prstGeom>
          </p:spPr>
        </p:pic>
      </p:grp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5205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0" name="Rectangle 69"/>
          <p:cNvSpPr/>
          <p:nvPr userDrawn="1"/>
        </p:nvSpPr>
        <p:spPr bwMode="invGray">
          <a:xfrm>
            <a:off x="0" y="2495550"/>
            <a:ext cx="9144000" cy="2647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8434" y="3621128"/>
            <a:ext cx="6400800" cy="557306"/>
          </a:xfrm>
          <a:prstGeom prst="rect">
            <a:avLst/>
          </a:prstGeom>
        </p:spPr>
        <p:txBody>
          <a:bodyPr lIns="0" anchor="b"/>
          <a:lstStyle>
            <a:lvl1pPr marL="0" indent="0" algn="l">
              <a:buNone/>
              <a:defRPr sz="2000" b="0" i="1" baseline="0">
                <a:solidFill>
                  <a:schemeClr val="bg1"/>
                </a:solidFill>
                <a:latin typeface="+mj-lt"/>
                <a:cs typeface="Century Gothic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48434" y="2732510"/>
            <a:ext cx="6400800" cy="908157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2049930" y="4205255"/>
            <a:ext cx="4470400" cy="19389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Aft>
                <a:spcPts val="0"/>
              </a:spcAft>
              <a:buNone/>
              <a:defRPr sz="1100" b="0" i="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cs typeface="Century Gothic"/>
              </a:defRPr>
            </a:lvl1pPr>
            <a:lvl2pPr marL="112713" indent="0">
              <a:buNone/>
              <a:defRPr/>
            </a:lvl2pPr>
            <a:lvl3pPr marL="457200" indent="0">
              <a:buNone/>
              <a:defRPr/>
            </a:lvl3pPr>
            <a:lvl4pPr>
              <a:buNone/>
              <a:defRPr/>
            </a:lvl4pPr>
            <a:lvl5pPr marL="744537" indent="0">
              <a:buNone/>
              <a:defRPr/>
            </a:lvl5pPr>
          </a:lstStyle>
          <a:p>
            <a:pPr lvl="0"/>
            <a:r>
              <a:rPr lang="en-US" dirty="0"/>
              <a:t>Click to enter date</a:t>
            </a:r>
          </a:p>
        </p:txBody>
      </p:sp>
      <p:sp>
        <p:nvSpPr>
          <p:cNvPr id="7" name="Oval 6"/>
          <p:cNvSpPr/>
          <p:nvPr userDrawn="1"/>
        </p:nvSpPr>
        <p:spPr bwMode="gray">
          <a:xfrm>
            <a:off x="725782" y="2997612"/>
            <a:ext cx="1126914" cy="11190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grpSp>
        <p:nvGrpSpPr>
          <p:cNvPr id="29" name="Group 4"/>
          <p:cNvGrpSpPr>
            <a:grpSpLocks noChangeAspect="1"/>
          </p:cNvGrpSpPr>
          <p:nvPr userDrawn="1"/>
        </p:nvGrpSpPr>
        <p:grpSpPr bwMode="gray">
          <a:xfrm>
            <a:off x="891668" y="3360189"/>
            <a:ext cx="823548" cy="368482"/>
            <a:chOff x="-794" y="-76"/>
            <a:chExt cx="9268" cy="4472"/>
          </a:xfrm>
        </p:grpSpPr>
        <p:sp>
          <p:nvSpPr>
            <p:cNvPr id="30" name="Oval 5"/>
            <p:cNvSpPr>
              <a:spLocks noChangeArrowheads="1"/>
            </p:cNvSpPr>
            <p:nvPr userDrawn="1"/>
          </p:nvSpPr>
          <p:spPr bwMode="gray">
            <a:xfrm>
              <a:off x="4687" y="-76"/>
              <a:ext cx="3787" cy="3791"/>
            </a:xfrm>
            <a:prstGeom prst="ellipse">
              <a:avLst/>
            </a:prstGeom>
            <a:solidFill>
              <a:srgbClr val="8CBA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"/>
            <p:cNvSpPr>
              <a:spLocks noEditPoints="1"/>
            </p:cNvSpPr>
            <p:nvPr userDrawn="1"/>
          </p:nvSpPr>
          <p:spPr bwMode="gray">
            <a:xfrm>
              <a:off x="-794" y="2132"/>
              <a:ext cx="431" cy="2210"/>
            </a:xfrm>
            <a:custGeom>
              <a:avLst/>
              <a:gdLst>
                <a:gd name="T0" fmla="*/ 431 w 431"/>
                <a:gd name="T1" fmla="*/ 392 h 2210"/>
                <a:gd name="T2" fmla="*/ 0 w 431"/>
                <a:gd name="T3" fmla="*/ 392 h 2210"/>
                <a:gd name="T4" fmla="*/ 0 w 431"/>
                <a:gd name="T5" fmla="*/ 0 h 2210"/>
                <a:gd name="T6" fmla="*/ 431 w 431"/>
                <a:gd name="T7" fmla="*/ 0 h 2210"/>
                <a:gd name="T8" fmla="*/ 431 w 431"/>
                <a:gd name="T9" fmla="*/ 392 h 2210"/>
                <a:gd name="T10" fmla="*/ 0 w 431"/>
                <a:gd name="T11" fmla="*/ 587 h 2210"/>
                <a:gd name="T12" fmla="*/ 431 w 431"/>
                <a:gd name="T13" fmla="*/ 587 h 2210"/>
                <a:gd name="T14" fmla="*/ 431 w 431"/>
                <a:gd name="T15" fmla="*/ 2210 h 2210"/>
                <a:gd name="T16" fmla="*/ 0 w 431"/>
                <a:gd name="T17" fmla="*/ 2210 h 2210"/>
                <a:gd name="T18" fmla="*/ 0 w 431"/>
                <a:gd name="T19" fmla="*/ 58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2210">
                  <a:moveTo>
                    <a:pt x="431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392"/>
                  </a:lnTo>
                  <a:close/>
                  <a:moveTo>
                    <a:pt x="0" y="587"/>
                  </a:moveTo>
                  <a:lnTo>
                    <a:pt x="431" y="587"/>
                  </a:lnTo>
                  <a:lnTo>
                    <a:pt x="431" y="2210"/>
                  </a:lnTo>
                  <a:lnTo>
                    <a:pt x="0" y="2210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"/>
            <p:cNvSpPr>
              <a:spLocks noEditPoints="1"/>
            </p:cNvSpPr>
            <p:nvPr userDrawn="1"/>
          </p:nvSpPr>
          <p:spPr bwMode="gray">
            <a:xfrm>
              <a:off x="-297" y="2148"/>
              <a:ext cx="1582" cy="2246"/>
            </a:xfrm>
            <a:custGeom>
              <a:avLst/>
              <a:gdLst>
                <a:gd name="T0" fmla="*/ 408 w 669"/>
                <a:gd name="T1" fmla="*/ 252 h 949"/>
                <a:gd name="T2" fmla="*/ 487 w 669"/>
                <a:gd name="T3" fmla="*/ 328 h 949"/>
                <a:gd name="T4" fmla="*/ 487 w 669"/>
                <a:gd name="T5" fmla="*/ 0 h 949"/>
                <a:gd name="T6" fmla="*/ 669 w 669"/>
                <a:gd name="T7" fmla="*/ 0 h 949"/>
                <a:gd name="T8" fmla="*/ 669 w 669"/>
                <a:gd name="T9" fmla="*/ 927 h 949"/>
                <a:gd name="T10" fmla="*/ 495 w 669"/>
                <a:gd name="T11" fmla="*/ 927 h 949"/>
                <a:gd name="T12" fmla="*/ 495 w 669"/>
                <a:gd name="T13" fmla="*/ 832 h 949"/>
                <a:gd name="T14" fmla="*/ 407 w 669"/>
                <a:gd name="T15" fmla="*/ 921 h 949"/>
                <a:gd name="T16" fmla="*/ 285 w 669"/>
                <a:gd name="T17" fmla="*/ 949 h 949"/>
                <a:gd name="T18" fmla="*/ 83 w 669"/>
                <a:gd name="T19" fmla="*/ 851 h 949"/>
                <a:gd name="T20" fmla="*/ 0 w 669"/>
                <a:gd name="T21" fmla="*/ 602 h 949"/>
                <a:gd name="T22" fmla="*/ 81 w 669"/>
                <a:gd name="T23" fmla="*/ 325 h 949"/>
                <a:gd name="T24" fmla="*/ 298 w 669"/>
                <a:gd name="T25" fmla="*/ 224 h 949"/>
                <a:gd name="T26" fmla="*/ 408 w 669"/>
                <a:gd name="T27" fmla="*/ 252 h 949"/>
                <a:gd name="T28" fmla="*/ 453 w 669"/>
                <a:gd name="T29" fmla="*/ 741 h 949"/>
                <a:gd name="T30" fmla="*/ 492 w 669"/>
                <a:gd name="T31" fmla="*/ 594 h 949"/>
                <a:gd name="T32" fmla="*/ 429 w 669"/>
                <a:gd name="T33" fmla="*/ 414 h 949"/>
                <a:gd name="T34" fmla="*/ 338 w 669"/>
                <a:gd name="T35" fmla="*/ 381 h 949"/>
                <a:gd name="T36" fmla="*/ 222 w 669"/>
                <a:gd name="T37" fmla="*/ 441 h 949"/>
                <a:gd name="T38" fmla="*/ 185 w 669"/>
                <a:gd name="T39" fmla="*/ 588 h 949"/>
                <a:gd name="T40" fmla="*/ 223 w 669"/>
                <a:gd name="T41" fmla="*/ 740 h 949"/>
                <a:gd name="T42" fmla="*/ 337 w 669"/>
                <a:gd name="T43" fmla="*/ 797 h 949"/>
                <a:gd name="T44" fmla="*/ 453 w 669"/>
                <a:gd name="T45" fmla="*/ 74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9" h="949">
                  <a:moveTo>
                    <a:pt x="408" y="252"/>
                  </a:moveTo>
                  <a:cubicBezTo>
                    <a:pt x="441" y="270"/>
                    <a:pt x="467" y="295"/>
                    <a:pt x="487" y="328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927"/>
                    <a:pt x="669" y="927"/>
                    <a:pt x="669" y="927"/>
                  </a:cubicBezTo>
                  <a:cubicBezTo>
                    <a:pt x="495" y="927"/>
                    <a:pt x="495" y="927"/>
                    <a:pt x="495" y="927"/>
                  </a:cubicBezTo>
                  <a:cubicBezTo>
                    <a:pt x="495" y="832"/>
                    <a:pt x="495" y="832"/>
                    <a:pt x="495" y="832"/>
                  </a:cubicBezTo>
                  <a:cubicBezTo>
                    <a:pt x="469" y="873"/>
                    <a:pt x="440" y="902"/>
                    <a:pt x="407" y="921"/>
                  </a:cubicBezTo>
                  <a:cubicBezTo>
                    <a:pt x="374" y="939"/>
                    <a:pt x="334" y="949"/>
                    <a:pt x="285" y="949"/>
                  </a:cubicBezTo>
                  <a:cubicBezTo>
                    <a:pt x="205" y="949"/>
                    <a:pt x="137" y="916"/>
                    <a:pt x="83" y="851"/>
                  </a:cubicBezTo>
                  <a:cubicBezTo>
                    <a:pt x="28" y="786"/>
                    <a:pt x="0" y="703"/>
                    <a:pt x="0" y="602"/>
                  </a:cubicBezTo>
                  <a:cubicBezTo>
                    <a:pt x="0" y="484"/>
                    <a:pt x="27" y="392"/>
                    <a:pt x="81" y="325"/>
                  </a:cubicBezTo>
                  <a:cubicBezTo>
                    <a:pt x="135" y="258"/>
                    <a:pt x="207" y="224"/>
                    <a:pt x="298" y="224"/>
                  </a:cubicBezTo>
                  <a:cubicBezTo>
                    <a:pt x="339" y="224"/>
                    <a:pt x="376" y="233"/>
                    <a:pt x="408" y="252"/>
                  </a:cubicBezTo>
                  <a:close/>
                  <a:moveTo>
                    <a:pt x="453" y="741"/>
                  </a:moveTo>
                  <a:cubicBezTo>
                    <a:pt x="479" y="703"/>
                    <a:pt x="492" y="654"/>
                    <a:pt x="492" y="594"/>
                  </a:cubicBezTo>
                  <a:cubicBezTo>
                    <a:pt x="492" y="510"/>
                    <a:pt x="471" y="450"/>
                    <a:pt x="429" y="414"/>
                  </a:cubicBezTo>
                  <a:cubicBezTo>
                    <a:pt x="403" y="392"/>
                    <a:pt x="372" y="381"/>
                    <a:pt x="338" y="381"/>
                  </a:cubicBezTo>
                  <a:cubicBezTo>
                    <a:pt x="285" y="381"/>
                    <a:pt x="247" y="401"/>
                    <a:pt x="222" y="441"/>
                  </a:cubicBezTo>
                  <a:cubicBezTo>
                    <a:pt x="198" y="480"/>
                    <a:pt x="185" y="530"/>
                    <a:pt x="185" y="588"/>
                  </a:cubicBezTo>
                  <a:cubicBezTo>
                    <a:pt x="185" y="652"/>
                    <a:pt x="198" y="702"/>
                    <a:pt x="223" y="740"/>
                  </a:cubicBezTo>
                  <a:cubicBezTo>
                    <a:pt x="248" y="778"/>
                    <a:pt x="286" y="797"/>
                    <a:pt x="337" y="797"/>
                  </a:cubicBezTo>
                  <a:cubicBezTo>
                    <a:pt x="387" y="797"/>
                    <a:pt x="426" y="779"/>
                    <a:pt x="453" y="74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"/>
            <p:cNvSpPr>
              <a:spLocks noEditPoints="1"/>
            </p:cNvSpPr>
            <p:nvPr userDrawn="1"/>
          </p:nvSpPr>
          <p:spPr bwMode="gray">
            <a:xfrm>
              <a:off x="1296" y="2674"/>
              <a:ext cx="1613" cy="1722"/>
            </a:xfrm>
            <a:custGeom>
              <a:avLst/>
              <a:gdLst>
                <a:gd name="T0" fmla="*/ 502 w 682"/>
                <a:gd name="T1" fmla="*/ 33 h 728"/>
                <a:gd name="T2" fmla="*/ 620 w 682"/>
                <a:gd name="T3" fmla="*/ 134 h 728"/>
                <a:gd name="T4" fmla="*/ 675 w 682"/>
                <a:gd name="T5" fmla="*/ 276 h 728"/>
                <a:gd name="T6" fmla="*/ 681 w 682"/>
                <a:gd name="T7" fmla="*/ 412 h 728"/>
                <a:gd name="T8" fmla="*/ 181 w 682"/>
                <a:gd name="T9" fmla="*/ 412 h 728"/>
                <a:gd name="T10" fmla="*/ 253 w 682"/>
                <a:gd name="T11" fmla="*/ 557 h 728"/>
                <a:gd name="T12" fmla="*/ 352 w 682"/>
                <a:gd name="T13" fmla="*/ 583 h 728"/>
                <a:gd name="T14" fmla="*/ 451 w 682"/>
                <a:gd name="T15" fmla="*/ 551 h 728"/>
                <a:gd name="T16" fmla="*/ 488 w 682"/>
                <a:gd name="T17" fmla="*/ 504 h 728"/>
                <a:gd name="T18" fmla="*/ 671 w 682"/>
                <a:gd name="T19" fmla="*/ 504 h 728"/>
                <a:gd name="T20" fmla="*/ 605 w 682"/>
                <a:gd name="T21" fmla="*/ 628 h 728"/>
                <a:gd name="T22" fmla="*/ 347 w 682"/>
                <a:gd name="T23" fmla="*/ 728 h 728"/>
                <a:gd name="T24" fmla="*/ 105 w 682"/>
                <a:gd name="T25" fmla="*/ 644 h 728"/>
                <a:gd name="T26" fmla="*/ 0 w 682"/>
                <a:gd name="T27" fmla="*/ 369 h 728"/>
                <a:gd name="T28" fmla="*/ 95 w 682"/>
                <a:gd name="T29" fmla="*/ 96 h 728"/>
                <a:gd name="T30" fmla="*/ 340 w 682"/>
                <a:gd name="T31" fmla="*/ 0 h 728"/>
                <a:gd name="T32" fmla="*/ 502 w 682"/>
                <a:gd name="T33" fmla="*/ 33 h 728"/>
                <a:gd name="T34" fmla="*/ 233 w 682"/>
                <a:gd name="T35" fmla="*/ 188 h 728"/>
                <a:gd name="T36" fmla="*/ 185 w 682"/>
                <a:gd name="T37" fmla="*/ 294 h 728"/>
                <a:gd name="T38" fmla="*/ 494 w 682"/>
                <a:gd name="T39" fmla="*/ 294 h 728"/>
                <a:gd name="T40" fmla="*/ 447 w 682"/>
                <a:gd name="T41" fmla="*/ 185 h 728"/>
                <a:gd name="T42" fmla="*/ 340 w 682"/>
                <a:gd name="T43" fmla="*/ 148 h 728"/>
                <a:gd name="T44" fmla="*/ 233 w 682"/>
                <a:gd name="T45" fmla="*/ 18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2" h="728">
                  <a:moveTo>
                    <a:pt x="502" y="33"/>
                  </a:moveTo>
                  <a:cubicBezTo>
                    <a:pt x="549" y="54"/>
                    <a:pt x="589" y="88"/>
                    <a:pt x="620" y="134"/>
                  </a:cubicBezTo>
                  <a:cubicBezTo>
                    <a:pt x="648" y="175"/>
                    <a:pt x="667" y="222"/>
                    <a:pt x="675" y="276"/>
                  </a:cubicBezTo>
                  <a:cubicBezTo>
                    <a:pt x="680" y="308"/>
                    <a:pt x="682" y="353"/>
                    <a:pt x="681" y="412"/>
                  </a:cubicBezTo>
                  <a:cubicBezTo>
                    <a:pt x="181" y="412"/>
                    <a:pt x="181" y="412"/>
                    <a:pt x="181" y="412"/>
                  </a:cubicBezTo>
                  <a:cubicBezTo>
                    <a:pt x="184" y="481"/>
                    <a:pt x="208" y="529"/>
                    <a:pt x="253" y="557"/>
                  </a:cubicBezTo>
                  <a:cubicBezTo>
                    <a:pt x="280" y="574"/>
                    <a:pt x="313" y="583"/>
                    <a:pt x="352" y="583"/>
                  </a:cubicBezTo>
                  <a:cubicBezTo>
                    <a:pt x="392" y="583"/>
                    <a:pt x="426" y="572"/>
                    <a:pt x="451" y="551"/>
                  </a:cubicBezTo>
                  <a:cubicBezTo>
                    <a:pt x="465" y="540"/>
                    <a:pt x="477" y="524"/>
                    <a:pt x="488" y="504"/>
                  </a:cubicBezTo>
                  <a:cubicBezTo>
                    <a:pt x="671" y="504"/>
                    <a:pt x="671" y="504"/>
                    <a:pt x="671" y="504"/>
                  </a:cubicBezTo>
                  <a:cubicBezTo>
                    <a:pt x="667" y="545"/>
                    <a:pt x="644" y="586"/>
                    <a:pt x="605" y="628"/>
                  </a:cubicBezTo>
                  <a:cubicBezTo>
                    <a:pt x="543" y="695"/>
                    <a:pt x="457" y="728"/>
                    <a:pt x="347" y="728"/>
                  </a:cubicBezTo>
                  <a:cubicBezTo>
                    <a:pt x="255" y="728"/>
                    <a:pt x="175" y="700"/>
                    <a:pt x="105" y="644"/>
                  </a:cubicBezTo>
                  <a:cubicBezTo>
                    <a:pt x="35" y="588"/>
                    <a:pt x="0" y="496"/>
                    <a:pt x="0" y="369"/>
                  </a:cubicBezTo>
                  <a:cubicBezTo>
                    <a:pt x="0" y="250"/>
                    <a:pt x="32" y="159"/>
                    <a:pt x="95" y="96"/>
                  </a:cubicBezTo>
                  <a:cubicBezTo>
                    <a:pt x="158" y="32"/>
                    <a:pt x="239" y="0"/>
                    <a:pt x="340" y="0"/>
                  </a:cubicBezTo>
                  <a:cubicBezTo>
                    <a:pt x="400" y="0"/>
                    <a:pt x="454" y="11"/>
                    <a:pt x="502" y="33"/>
                  </a:cubicBezTo>
                  <a:close/>
                  <a:moveTo>
                    <a:pt x="233" y="188"/>
                  </a:moveTo>
                  <a:cubicBezTo>
                    <a:pt x="208" y="214"/>
                    <a:pt x="192" y="249"/>
                    <a:pt x="185" y="294"/>
                  </a:cubicBezTo>
                  <a:cubicBezTo>
                    <a:pt x="494" y="294"/>
                    <a:pt x="494" y="294"/>
                    <a:pt x="494" y="294"/>
                  </a:cubicBezTo>
                  <a:cubicBezTo>
                    <a:pt x="491" y="246"/>
                    <a:pt x="475" y="210"/>
                    <a:pt x="447" y="185"/>
                  </a:cubicBezTo>
                  <a:cubicBezTo>
                    <a:pt x="418" y="161"/>
                    <a:pt x="383" y="148"/>
                    <a:pt x="340" y="148"/>
                  </a:cubicBezTo>
                  <a:cubicBezTo>
                    <a:pt x="294" y="148"/>
                    <a:pt x="258" y="161"/>
                    <a:pt x="233" y="188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"/>
            <p:cNvSpPr>
              <a:spLocks noEditPoints="1"/>
            </p:cNvSpPr>
            <p:nvPr userDrawn="1"/>
          </p:nvSpPr>
          <p:spPr bwMode="gray">
            <a:xfrm>
              <a:off x="2779" y="2678"/>
              <a:ext cx="1525" cy="1716"/>
            </a:xfrm>
            <a:custGeom>
              <a:avLst/>
              <a:gdLst>
                <a:gd name="T0" fmla="*/ 318 w 645"/>
                <a:gd name="T1" fmla="*/ 286 h 725"/>
                <a:gd name="T2" fmla="*/ 390 w 645"/>
                <a:gd name="T3" fmla="*/ 270 h 725"/>
                <a:gd name="T4" fmla="*/ 429 w 645"/>
                <a:gd name="T5" fmla="*/ 219 h 725"/>
                <a:gd name="T6" fmla="*/ 399 w 645"/>
                <a:gd name="T7" fmla="*/ 161 h 725"/>
                <a:gd name="T8" fmla="*/ 312 w 645"/>
                <a:gd name="T9" fmla="*/ 145 h 725"/>
                <a:gd name="T10" fmla="*/ 221 w 645"/>
                <a:gd name="T11" fmla="*/ 176 h 725"/>
                <a:gd name="T12" fmla="*/ 195 w 645"/>
                <a:gd name="T13" fmla="*/ 239 h 725"/>
                <a:gd name="T14" fmla="*/ 22 w 645"/>
                <a:gd name="T15" fmla="*/ 239 h 725"/>
                <a:gd name="T16" fmla="*/ 72 w 645"/>
                <a:gd name="T17" fmla="*/ 91 h 725"/>
                <a:gd name="T18" fmla="*/ 318 w 645"/>
                <a:gd name="T19" fmla="*/ 0 h 725"/>
                <a:gd name="T20" fmla="*/ 519 w 645"/>
                <a:gd name="T21" fmla="*/ 45 h 725"/>
                <a:gd name="T22" fmla="*/ 607 w 645"/>
                <a:gd name="T23" fmla="*/ 214 h 725"/>
                <a:gd name="T24" fmla="*/ 607 w 645"/>
                <a:gd name="T25" fmla="*/ 529 h 725"/>
                <a:gd name="T26" fmla="*/ 608 w 645"/>
                <a:gd name="T27" fmla="*/ 608 h 725"/>
                <a:gd name="T28" fmla="*/ 619 w 645"/>
                <a:gd name="T29" fmla="*/ 656 h 725"/>
                <a:gd name="T30" fmla="*/ 645 w 645"/>
                <a:gd name="T31" fmla="*/ 677 h 725"/>
                <a:gd name="T32" fmla="*/ 645 w 645"/>
                <a:gd name="T33" fmla="*/ 703 h 725"/>
                <a:gd name="T34" fmla="*/ 450 w 645"/>
                <a:gd name="T35" fmla="*/ 703 h 725"/>
                <a:gd name="T36" fmla="*/ 439 w 645"/>
                <a:gd name="T37" fmla="*/ 664 h 725"/>
                <a:gd name="T38" fmla="*/ 434 w 645"/>
                <a:gd name="T39" fmla="*/ 623 h 725"/>
                <a:gd name="T40" fmla="*/ 348 w 645"/>
                <a:gd name="T41" fmla="*/ 691 h 725"/>
                <a:gd name="T42" fmla="*/ 216 w 645"/>
                <a:gd name="T43" fmla="*/ 725 h 725"/>
                <a:gd name="T44" fmla="*/ 61 w 645"/>
                <a:gd name="T45" fmla="*/ 671 h 725"/>
                <a:gd name="T46" fmla="*/ 0 w 645"/>
                <a:gd name="T47" fmla="*/ 520 h 725"/>
                <a:gd name="T48" fmla="*/ 98 w 645"/>
                <a:gd name="T49" fmla="*/ 337 h 725"/>
                <a:gd name="T50" fmla="*/ 257 w 645"/>
                <a:gd name="T51" fmla="*/ 293 h 725"/>
                <a:gd name="T52" fmla="*/ 318 w 645"/>
                <a:gd name="T53" fmla="*/ 286 h 725"/>
                <a:gd name="T54" fmla="*/ 428 w 645"/>
                <a:gd name="T55" fmla="*/ 369 h 725"/>
                <a:gd name="T56" fmla="*/ 393 w 645"/>
                <a:gd name="T57" fmla="*/ 387 h 725"/>
                <a:gd name="T58" fmla="*/ 345 w 645"/>
                <a:gd name="T59" fmla="*/ 399 h 725"/>
                <a:gd name="T60" fmla="*/ 304 w 645"/>
                <a:gd name="T61" fmla="*/ 407 h 725"/>
                <a:gd name="T62" fmla="*/ 222 w 645"/>
                <a:gd name="T63" fmla="*/ 431 h 725"/>
                <a:gd name="T64" fmla="*/ 179 w 645"/>
                <a:gd name="T65" fmla="*/ 507 h 725"/>
                <a:gd name="T66" fmla="*/ 205 w 645"/>
                <a:gd name="T67" fmla="*/ 574 h 725"/>
                <a:gd name="T68" fmla="*/ 268 w 645"/>
                <a:gd name="T69" fmla="*/ 594 h 725"/>
                <a:gd name="T70" fmla="*/ 377 w 645"/>
                <a:gd name="T71" fmla="*/ 560 h 725"/>
                <a:gd name="T72" fmla="*/ 428 w 645"/>
                <a:gd name="T73" fmla="*/ 436 h 725"/>
                <a:gd name="T74" fmla="*/ 428 w 645"/>
                <a:gd name="T75" fmla="*/ 36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725">
                  <a:moveTo>
                    <a:pt x="318" y="286"/>
                  </a:moveTo>
                  <a:cubicBezTo>
                    <a:pt x="352" y="281"/>
                    <a:pt x="376" y="276"/>
                    <a:pt x="390" y="270"/>
                  </a:cubicBezTo>
                  <a:cubicBezTo>
                    <a:pt x="416" y="259"/>
                    <a:pt x="429" y="242"/>
                    <a:pt x="429" y="219"/>
                  </a:cubicBezTo>
                  <a:cubicBezTo>
                    <a:pt x="429" y="191"/>
                    <a:pt x="419" y="171"/>
                    <a:pt x="399" y="161"/>
                  </a:cubicBezTo>
                  <a:cubicBezTo>
                    <a:pt x="379" y="150"/>
                    <a:pt x="350" y="145"/>
                    <a:pt x="312" y="145"/>
                  </a:cubicBezTo>
                  <a:cubicBezTo>
                    <a:pt x="269" y="145"/>
                    <a:pt x="238" y="155"/>
                    <a:pt x="221" y="176"/>
                  </a:cubicBezTo>
                  <a:cubicBezTo>
                    <a:pt x="208" y="192"/>
                    <a:pt x="199" y="213"/>
                    <a:pt x="195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6" y="179"/>
                    <a:pt x="42" y="130"/>
                    <a:pt x="72" y="91"/>
                  </a:cubicBezTo>
                  <a:cubicBezTo>
                    <a:pt x="120" y="31"/>
                    <a:pt x="202" y="0"/>
                    <a:pt x="318" y="0"/>
                  </a:cubicBezTo>
                  <a:cubicBezTo>
                    <a:pt x="393" y="0"/>
                    <a:pt x="460" y="15"/>
                    <a:pt x="519" y="45"/>
                  </a:cubicBezTo>
                  <a:cubicBezTo>
                    <a:pt x="578" y="75"/>
                    <a:pt x="607" y="131"/>
                    <a:pt x="607" y="214"/>
                  </a:cubicBezTo>
                  <a:cubicBezTo>
                    <a:pt x="607" y="529"/>
                    <a:pt x="607" y="529"/>
                    <a:pt x="607" y="529"/>
                  </a:cubicBezTo>
                  <a:cubicBezTo>
                    <a:pt x="607" y="551"/>
                    <a:pt x="607" y="577"/>
                    <a:pt x="608" y="608"/>
                  </a:cubicBezTo>
                  <a:cubicBezTo>
                    <a:pt x="609" y="632"/>
                    <a:pt x="613" y="648"/>
                    <a:pt x="619" y="656"/>
                  </a:cubicBezTo>
                  <a:cubicBezTo>
                    <a:pt x="625" y="664"/>
                    <a:pt x="634" y="671"/>
                    <a:pt x="645" y="677"/>
                  </a:cubicBezTo>
                  <a:cubicBezTo>
                    <a:pt x="645" y="703"/>
                    <a:pt x="645" y="703"/>
                    <a:pt x="645" y="703"/>
                  </a:cubicBezTo>
                  <a:cubicBezTo>
                    <a:pt x="450" y="703"/>
                    <a:pt x="450" y="703"/>
                    <a:pt x="450" y="703"/>
                  </a:cubicBezTo>
                  <a:cubicBezTo>
                    <a:pt x="445" y="689"/>
                    <a:pt x="441" y="676"/>
                    <a:pt x="439" y="664"/>
                  </a:cubicBezTo>
                  <a:cubicBezTo>
                    <a:pt x="437" y="652"/>
                    <a:pt x="435" y="638"/>
                    <a:pt x="434" y="623"/>
                  </a:cubicBezTo>
                  <a:cubicBezTo>
                    <a:pt x="409" y="649"/>
                    <a:pt x="380" y="672"/>
                    <a:pt x="348" y="691"/>
                  </a:cubicBezTo>
                  <a:cubicBezTo>
                    <a:pt x="309" y="713"/>
                    <a:pt x="265" y="725"/>
                    <a:pt x="216" y="725"/>
                  </a:cubicBezTo>
                  <a:cubicBezTo>
                    <a:pt x="153" y="725"/>
                    <a:pt x="102" y="707"/>
                    <a:pt x="61" y="671"/>
                  </a:cubicBezTo>
                  <a:cubicBezTo>
                    <a:pt x="20" y="636"/>
                    <a:pt x="0" y="586"/>
                    <a:pt x="0" y="520"/>
                  </a:cubicBezTo>
                  <a:cubicBezTo>
                    <a:pt x="0" y="436"/>
                    <a:pt x="33" y="375"/>
                    <a:pt x="98" y="337"/>
                  </a:cubicBezTo>
                  <a:cubicBezTo>
                    <a:pt x="134" y="317"/>
                    <a:pt x="187" y="302"/>
                    <a:pt x="257" y="293"/>
                  </a:cubicBezTo>
                  <a:lnTo>
                    <a:pt x="318" y="286"/>
                  </a:lnTo>
                  <a:close/>
                  <a:moveTo>
                    <a:pt x="428" y="369"/>
                  </a:moveTo>
                  <a:cubicBezTo>
                    <a:pt x="417" y="376"/>
                    <a:pt x="405" y="382"/>
                    <a:pt x="393" y="387"/>
                  </a:cubicBezTo>
                  <a:cubicBezTo>
                    <a:pt x="381" y="391"/>
                    <a:pt x="365" y="395"/>
                    <a:pt x="345" y="399"/>
                  </a:cubicBezTo>
                  <a:cubicBezTo>
                    <a:pt x="304" y="407"/>
                    <a:pt x="304" y="407"/>
                    <a:pt x="304" y="407"/>
                  </a:cubicBezTo>
                  <a:cubicBezTo>
                    <a:pt x="266" y="413"/>
                    <a:pt x="238" y="421"/>
                    <a:pt x="222" y="431"/>
                  </a:cubicBezTo>
                  <a:cubicBezTo>
                    <a:pt x="193" y="447"/>
                    <a:pt x="179" y="473"/>
                    <a:pt x="179" y="507"/>
                  </a:cubicBezTo>
                  <a:cubicBezTo>
                    <a:pt x="179" y="538"/>
                    <a:pt x="188" y="560"/>
                    <a:pt x="205" y="574"/>
                  </a:cubicBezTo>
                  <a:cubicBezTo>
                    <a:pt x="222" y="587"/>
                    <a:pt x="243" y="594"/>
                    <a:pt x="268" y="594"/>
                  </a:cubicBezTo>
                  <a:cubicBezTo>
                    <a:pt x="307" y="594"/>
                    <a:pt x="343" y="583"/>
                    <a:pt x="377" y="560"/>
                  </a:cubicBezTo>
                  <a:cubicBezTo>
                    <a:pt x="410" y="538"/>
                    <a:pt x="427" y="496"/>
                    <a:pt x="428" y="436"/>
                  </a:cubicBezTo>
                  <a:lnTo>
                    <a:pt x="428" y="36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gray">
            <a:xfrm>
              <a:off x="4211" y="2671"/>
              <a:ext cx="1485" cy="1725"/>
            </a:xfrm>
            <a:custGeom>
              <a:avLst/>
              <a:gdLst>
                <a:gd name="T0" fmla="*/ 182 w 628"/>
                <a:gd name="T1" fmla="*/ 487 h 729"/>
                <a:gd name="T2" fmla="*/ 207 w 628"/>
                <a:gd name="T3" fmla="*/ 555 h 729"/>
                <a:gd name="T4" fmla="*/ 331 w 628"/>
                <a:gd name="T5" fmla="*/ 591 h 729"/>
                <a:gd name="T6" fmla="*/ 415 w 628"/>
                <a:gd name="T7" fmla="*/ 575 h 729"/>
                <a:gd name="T8" fmla="*/ 447 w 628"/>
                <a:gd name="T9" fmla="*/ 528 h 729"/>
                <a:gd name="T10" fmla="*/ 421 w 628"/>
                <a:gd name="T11" fmla="*/ 482 h 729"/>
                <a:gd name="T12" fmla="*/ 234 w 628"/>
                <a:gd name="T13" fmla="*/ 428 h 729"/>
                <a:gd name="T14" fmla="*/ 69 w 628"/>
                <a:gd name="T15" fmla="*/ 355 h 729"/>
                <a:gd name="T16" fmla="*/ 21 w 628"/>
                <a:gd name="T17" fmla="*/ 232 h 729"/>
                <a:gd name="T18" fmla="*/ 96 w 628"/>
                <a:gd name="T19" fmla="*/ 68 h 729"/>
                <a:gd name="T20" fmla="*/ 306 w 628"/>
                <a:gd name="T21" fmla="*/ 0 h 729"/>
                <a:gd name="T22" fmla="*/ 516 w 628"/>
                <a:gd name="T23" fmla="*/ 51 h 729"/>
                <a:gd name="T24" fmla="*/ 609 w 628"/>
                <a:gd name="T25" fmla="*/ 229 h 729"/>
                <a:gd name="T26" fmla="*/ 430 w 628"/>
                <a:gd name="T27" fmla="*/ 229 h 729"/>
                <a:gd name="T28" fmla="*/ 410 w 628"/>
                <a:gd name="T29" fmla="*/ 174 h 729"/>
                <a:gd name="T30" fmla="*/ 309 w 628"/>
                <a:gd name="T31" fmla="*/ 137 h 729"/>
                <a:gd name="T32" fmla="*/ 225 w 628"/>
                <a:gd name="T33" fmla="*/ 156 h 729"/>
                <a:gd name="T34" fmla="*/ 200 w 628"/>
                <a:gd name="T35" fmla="*/ 199 h 729"/>
                <a:gd name="T36" fmla="*/ 227 w 628"/>
                <a:gd name="T37" fmla="*/ 243 h 729"/>
                <a:gd name="T38" fmla="*/ 414 w 628"/>
                <a:gd name="T39" fmla="*/ 293 h 729"/>
                <a:gd name="T40" fmla="*/ 575 w 628"/>
                <a:gd name="T41" fmla="*/ 369 h 729"/>
                <a:gd name="T42" fmla="*/ 628 w 628"/>
                <a:gd name="T43" fmla="*/ 498 h 729"/>
                <a:gd name="T44" fmla="*/ 552 w 628"/>
                <a:gd name="T45" fmla="*/ 665 h 729"/>
                <a:gd name="T46" fmla="*/ 317 w 628"/>
                <a:gd name="T47" fmla="*/ 729 h 729"/>
                <a:gd name="T48" fmla="*/ 77 w 628"/>
                <a:gd name="T49" fmla="*/ 661 h 729"/>
                <a:gd name="T50" fmla="*/ 0 w 628"/>
                <a:gd name="T51" fmla="*/ 487 h 729"/>
                <a:gd name="T52" fmla="*/ 182 w 628"/>
                <a:gd name="T53" fmla="*/ 48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8" h="729">
                  <a:moveTo>
                    <a:pt x="182" y="487"/>
                  </a:moveTo>
                  <a:cubicBezTo>
                    <a:pt x="186" y="519"/>
                    <a:pt x="194" y="542"/>
                    <a:pt x="207" y="555"/>
                  </a:cubicBezTo>
                  <a:cubicBezTo>
                    <a:pt x="229" y="579"/>
                    <a:pt x="270" y="591"/>
                    <a:pt x="331" y="591"/>
                  </a:cubicBezTo>
                  <a:cubicBezTo>
                    <a:pt x="366" y="591"/>
                    <a:pt x="394" y="586"/>
                    <a:pt x="415" y="575"/>
                  </a:cubicBezTo>
                  <a:cubicBezTo>
                    <a:pt x="436" y="565"/>
                    <a:pt x="447" y="549"/>
                    <a:pt x="447" y="528"/>
                  </a:cubicBezTo>
                  <a:cubicBezTo>
                    <a:pt x="447" y="508"/>
                    <a:pt x="438" y="492"/>
                    <a:pt x="421" y="482"/>
                  </a:cubicBezTo>
                  <a:cubicBezTo>
                    <a:pt x="405" y="471"/>
                    <a:pt x="342" y="453"/>
                    <a:pt x="234" y="428"/>
                  </a:cubicBezTo>
                  <a:cubicBezTo>
                    <a:pt x="156" y="408"/>
                    <a:pt x="101" y="384"/>
                    <a:pt x="69" y="355"/>
                  </a:cubicBezTo>
                  <a:cubicBezTo>
                    <a:pt x="37" y="327"/>
                    <a:pt x="21" y="286"/>
                    <a:pt x="21" y="232"/>
                  </a:cubicBezTo>
                  <a:cubicBezTo>
                    <a:pt x="21" y="169"/>
                    <a:pt x="46" y="114"/>
                    <a:pt x="96" y="68"/>
                  </a:cubicBezTo>
                  <a:cubicBezTo>
                    <a:pt x="145" y="23"/>
                    <a:pt x="216" y="0"/>
                    <a:pt x="306" y="0"/>
                  </a:cubicBezTo>
                  <a:cubicBezTo>
                    <a:pt x="392" y="0"/>
                    <a:pt x="462" y="17"/>
                    <a:pt x="516" y="51"/>
                  </a:cubicBezTo>
                  <a:cubicBezTo>
                    <a:pt x="570" y="86"/>
                    <a:pt x="601" y="145"/>
                    <a:pt x="609" y="229"/>
                  </a:cubicBezTo>
                  <a:cubicBezTo>
                    <a:pt x="430" y="229"/>
                    <a:pt x="430" y="229"/>
                    <a:pt x="430" y="229"/>
                  </a:cubicBezTo>
                  <a:cubicBezTo>
                    <a:pt x="427" y="206"/>
                    <a:pt x="421" y="187"/>
                    <a:pt x="410" y="174"/>
                  </a:cubicBezTo>
                  <a:cubicBezTo>
                    <a:pt x="390" y="150"/>
                    <a:pt x="357" y="137"/>
                    <a:pt x="309" y="137"/>
                  </a:cubicBezTo>
                  <a:cubicBezTo>
                    <a:pt x="270" y="137"/>
                    <a:pt x="242" y="144"/>
                    <a:pt x="225" y="156"/>
                  </a:cubicBezTo>
                  <a:cubicBezTo>
                    <a:pt x="209" y="168"/>
                    <a:pt x="200" y="182"/>
                    <a:pt x="200" y="199"/>
                  </a:cubicBezTo>
                  <a:cubicBezTo>
                    <a:pt x="200" y="219"/>
                    <a:pt x="209" y="234"/>
                    <a:pt x="227" y="243"/>
                  </a:cubicBezTo>
                  <a:cubicBezTo>
                    <a:pt x="245" y="253"/>
                    <a:pt x="307" y="269"/>
                    <a:pt x="414" y="293"/>
                  </a:cubicBezTo>
                  <a:cubicBezTo>
                    <a:pt x="486" y="310"/>
                    <a:pt x="539" y="335"/>
                    <a:pt x="575" y="369"/>
                  </a:cubicBezTo>
                  <a:cubicBezTo>
                    <a:pt x="610" y="404"/>
                    <a:pt x="628" y="447"/>
                    <a:pt x="628" y="498"/>
                  </a:cubicBezTo>
                  <a:cubicBezTo>
                    <a:pt x="628" y="566"/>
                    <a:pt x="603" y="622"/>
                    <a:pt x="552" y="665"/>
                  </a:cubicBezTo>
                  <a:cubicBezTo>
                    <a:pt x="501" y="708"/>
                    <a:pt x="423" y="729"/>
                    <a:pt x="317" y="729"/>
                  </a:cubicBezTo>
                  <a:cubicBezTo>
                    <a:pt x="209" y="729"/>
                    <a:pt x="129" y="707"/>
                    <a:pt x="77" y="661"/>
                  </a:cubicBezTo>
                  <a:cubicBezTo>
                    <a:pt x="26" y="616"/>
                    <a:pt x="0" y="558"/>
                    <a:pt x="0" y="487"/>
                  </a:cubicBezTo>
                  <a:lnTo>
                    <a:pt x="182" y="4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"/>
            <p:cNvSpPr>
              <a:spLocks noEditPoints="1"/>
            </p:cNvSpPr>
            <p:nvPr userDrawn="1"/>
          </p:nvSpPr>
          <p:spPr bwMode="gray">
            <a:xfrm>
              <a:off x="5571" y="1067"/>
              <a:ext cx="1007" cy="1427"/>
            </a:xfrm>
            <a:custGeom>
              <a:avLst/>
              <a:gdLst>
                <a:gd name="T0" fmla="*/ 1007 w 1007"/>
                <a:gd name="T1" fmla="*/ 1119 h 1427"/>
                <a:gd name="T2" fmla="*/ 844 w 1007"/>
                <a:gd name="T3" fmla="*/ 1119 h 1427"/>
                <a:gd name="T4" fmla="*/ 844 w 1007"/>
                <a:gd name="T5" fmla="*/ 1427 h 1427"/>
                <a:gd name="T6" fmla="*/ 570 w 1007"/>
                <a:gd name="T7" fmla="*/ 1427 h 1427"/>
                <a:gd name="T8" fmla="*/ 570 w 1007"/>
                <a:gd name="T9" fmla="*/ 1119 h 1427"/>
                <a:gd name="T10" fmla="*/ 0 w 1007"/>
                <a:gd name="T11" fmla="*/ 1119 h 1427"/>
                <a:gd name="T12" fmla="*/ 0 w 1007"/>
                <a:gd name="T13" fmla="*/ 873 h 1427"/>
                <a:gd name="T14" fmla="*/ 527 w 1007"/>
                <a:gd name="T15" fmla="*/ 0 h 1427"/>
                <a:gd name="T16" fmla="*/ 844 w 1007"/>
                <a:gd name="T17" fmla="*/ 0 h 1427"/>
                <a:gd name="T18" fmla="*/ 844 w 1007"/>
                <a:gd name="T19" fmla="*/ 899 h 1427"/>
                <a:gd name="T20" fmla="*/ 1007 w 1007"/>
                <a:gd name="T21" fmla="*/ 899 h 1427"/>
                <a:gd name="T22" fmla="*/ 1007 w 1007"/>
                <a:gd name="T23" fmla="*/ 1119 h 1427"/>
                <a:gd name="T24" fmla="*/ 570 w 1007"/>
                <a:gd name="T25" fmla="*/ 899 h 1427"/>
                <a:gd name="T26" fmla="*/ 570 w 1007"/>
                <a:gd name="T27" fmla="*/ 279 h 1427"/>
                <a:gd name="T28" fmla="*/ 210 w 1007"/>
                <a:gd name="T29" fmla="*/ 899 h 1427"/>
                <a:gd name="T30" fmla="*/ 570 w 1007"/>
                <a:gd name="T31" fmla="*/ 899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7" h="1427">
                  <a:moveTo>
                    <a:pt x="1007" y="1119"/>
                  </a:moveTo>
                  <a:lnTo>
                    <a:pt x="844" y="1119"/>
                  </a:lnTo>
                  <a:lnTo>
                    <a:pt x="844" y="1427"/>
                  </a:lnTo>
                  <a:lnTo>
                    <a:pt x="570" y="1427"/>
                  </a:lnTo>
                  <a:lnTo>
                    <a:pt x="570" y="1119"/>
                  </a:lnTo>
                  <a:lnTo>
                    <a:pt x="0" y="1119"/>
                  </a:lnTo>
                  <a:lnTo>
                    <a:pt x="0" y="873"/>
                  </a:lnTo>
                  <a:lnTo>
                    <a:pt x="527" y="0"/>
                  </a:lnTo>
                  <a:lnTo>
                    <a:pt x="844" y="0"/>
                  </a:lnTo>
                  <a:lnTo>
                    <a:pt x="844" y="899"/>
                  </a:lnTo>
                  <a:lnTo>
                    <a:pt x="1007" y="899"/>
                  </a:lnTo>
                  <a:lnTo>
                    <a:pt x="1007" y="1119"/>
                  </a:lnTo>
                  <a:close/>
                  <a:moveTo>
                    <a:pt x="570" y="899"/>
                  </a:moveTo>
                  <a:lnTo>
                    <a:pt x="570" y="279"/>
                  </a:lnTo>
                  <a:lnTo>
                    <a:pt x="210" y="899"/>
                  </a:lnTo>
                  <a:lnTo>
                    <a:pt x="570" y="8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2"/>
            <p:cNvSpPr>
              <a:spLocks/>
            </p:cNvSpPr>
            <p:nvPr userDrawn="1"/>
          </p:nvSpPr>
          <p:spPr bwMode="gray">
            <a:xfrm>
              <a:off x="6557" y="1053"/>
              <a:ext cx="983" cy="1441"/>
            </a:xfrm>
            <a:custGeom>
              <a:avLst/>
              <a:gdLst>
                <a:gd name="T0" fmla="*/ 28 w 416"/>
                <a:gd name="T1" fmla="*/ 490 h 609"/>
                <a:gd name="T2" fmla="*/ 148 w 416"/>
                <a:gd name="T3" fmla="*/ 362 h 609"/>
                <a:gd name="T4" fmla="*/ 255 w 416"/>
                <a:gd name="T5" fmla="*/ 277 h 609"/>
                <a:gd name="T6" fmla="*/ 292 w 416"/>
                <a:gd name="T7" fmla="*/ 190 h 609"/>
                <a:gd name="T8" fmla="*/ 271 w 416"/>
                <a:gd name="T9" fmla="*/ 126 h 609"/>
                <a:gd name="T10" fmla="*/ 210 w 416"/>
                <a:gd name="T11" fmla="*/ 101 h 609"/>
                <a:gd name="T12" fmla="*/ 136 w 416"/>
                <a:gd name="T13" fmla="*/ 141 h 609"/>
                <a:gd name="T14" fmla="*/ 123 w 416"/>
                <a:gd name="T15" fmla="*/ 216 h 609"/>
                <a:gd name="T16" fmla="*/ 7 w 416"/>
                <a:gd name="T17" fmla="*/ 216 h 609"/>
                <a:gd name="T18" fmla="*/ 35 w 416"/>
                <a:gd name="T19" fmla="*/ 91 h 609"/>
                <a:gd name="T20" fmla="*/ 204 w 416"/>
                <a:gd name="T21" fmla="*/ 0 h 609"/>
                <a:gd name="T22" fmla="*/ 358 w 416"/>
                <a:gd name="T23" fmla="*/ 53 h 609"/>
                <a:gd name="T24" fmla="*/ 415 w 416"/>
                <a:gd name="T25" fmla="*/ 194 h 609"/>
                <a:gd name="T26" fmla="*/ 374 w 416"/>
                <a:gd name="T27" fmla="*/ 314 h 609"/>
                <a:gd name="T28" fmla="*/ 288 w 416"/>
                <a:gd name="T29" fmla="*/ 391 h 609"/>
                <a:gd name="T30" fmla="*/ 240 w 416"/>
                <a:gd name="T31" fmla="*/ 425 h 609"/>
                <a:gd name="T32" fmla="*/ 178 w 416"/>
                <a:gd name="T33" fmla="*/ 471 h 609"/>
                <a:gd name="T34" fmla="*/ 151 w 416"/>
                <a:gd name="T35" fmla="*/ 504 h 609"/>
                <a:gd name="T36" fmla="*/ 416 w 416"/>
                <a:gd name="T37" fmla="*/ 504 h 609"/>
                <a:gd name="T38" fmla="*/ 416 w 416"/>
                <a:gd name="T39" fmla="*/ 609 h 609"/>
                <a:gd name="T40" fmla="*/ 0 w 416"/>
                <a:gd name="T41" fmla="*/ 609 h 609"/>
                <a:gd name="T42" fmla="*/ 28 w 416"/>
                <a:gd name="T43" fmla="*/ 49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6" h="609">
                  <a:moveTo>
                    <a:pt x="28" y="490"/>
                  </a:moveTo>
                  <a:cubicBezTo>
                    <a:pt x="45" y="450"/>
                    <a:pt x="85" y="407"/>
                    <a:pt x="148" y="362"/>
                  </a:cubicBezTo>
                  <a:cubicBezTo>
                    <a:pt x="203" y="322"/>
                    <a:pt x="239" y="294"/>
                    <a:pt x="255" y="277"/>
                  </a:cubicBezTo>
                  <a:cubicBezTo>
                    <a:pt x="280" y="251"/>
                    <a:pt x="292" y="222"/>
                    <a:pt x="292" y="190"/>
                  </a:cubicBezTo>
                  <a:cubicBezTo>
                    <a:pt x="292" y="164"/>
                    <a:pt x="285" y="143"/>
                    <a:pt x="271" y="126"/>
                  </a:cubicBezTo>
                  <a:cubicBezTo>
                    <a:pt x="257" y="109"/>
                    <a:pt x="237" y="101"/>
                    <a:pt x="210" y="101"/>
                  </a:cubicBezTo>
                  <a:cubicBezTo>
                    <a:pt x="174" y="101"/>
                    <a:pt x="149" y="114"/>
                    <a:pt x="136" y="141"/>
                  </a:cubicBezTo>
                  <a:cubicBezTo>
                    <a:pt x="128" y="157"/>
                    <a:pt x="124" y="182"/>
                    <a:pt x="123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9" y="164"/>
                    <a:pt x="18" y="122"/>
                    <a:pt x="35" y="91"/>
                  </a:cubicBezTo>
                  <a:cubicBezTo>
                    <a:pt x="66" y="30"/>
                    <a:pt x="123" y="0"/>
                    <a:pt x="204" y="0"/>
                  </a:cubicBezTo>
                  <a:cubicBezTo>
                    <a:pt x="269" y="0"/>
                    <a:pt x="320" y="17"/>
                    <a:pt x="358" y="53"/>
                  </a:cubicBezTo>
                  <a:cubicBezTo>
                    <a:pt x="396" y="89"/>
                    <a:pt x="415" y="136"/>
                    <a:pt x="415" y="194"/>
                  </a:cubicBezTo>
                  <a:cubicBezTo>
                    <a:pt x="415" y="239"/>
                    <a:pt x="401" y="279"/>
                    <a:pt x="374" y="314"/>
                  </a:cubicBezTo>
                  <a:cubicBezTo>
                    <a:pt x="357" y="337"/>
                    <a:pt x="328" y="363"/>
                    <a:pt x="288" y="391"/>
                  </a:cubicBezTo>
                  <a:cubicBezTo>
                    <a:pt x="240" y="425"/>
                    <a:pt x="240" y="425"/>
                    <a:pt x="240" y="425"/>
                  </a:cubicBezTo>
                  <a:cubicBezTo>
                    <a:pt x="210" y="447"/>
                    <a:pt x="189" y="462"/>
                    <a:pt x="178" y="471"/>
                  </a:cubicBezTo>
                  <a:cubicBezTo>
                    <a:pt x="167" y="481"/>
                    <a:pt x="158" y="492"/>
                    <a:pt x="151" y="504"/>
                  </a:cubicBezTo>
                  <a:cubicBezTo>
                    <a:pt x="416" y="504"/>
                    <a:pt x="416" y="504"/>
                    <a:pt x="416" y="504"/>
                  </a:cubicBezTo>
                  <a:cubicBezTo>
                    <a:pt x="416" y="609"/>
                    <a:pt x="416" y="609"/>
                    <a:pt x="416" y="609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" y="566"/>
                    <a:pt x="10" y="526"/>
                    <a:pt x="28" y="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88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pic>
          <p:nvPicPr>
            <p:cNvPr id="37" name="Picture 3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249"/>
            <a:stretch/>
          </p:blipFill>
          <p:spPr>
            <a:xfrm flipH="1">
              <a:off x="-1" y="0"/>
              <a:ext cx="1872525" cy="51435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2334" y="0"/>
              <a:ext cx="7271665" cy="5143500"/>
            </a:xfrm>
            <a:prstGeom prst="rect">
              <a:avLst/>
            </a:prstGeom>
          </p:spPr>
        </p:pic>
      </p:grpSp>
      <p:sp>
        <p:nvSpPr>
          <p:cNvPr id="59" name="Rectangle 58"/>
          <p:cNvSpPr/>
          <p:nvPr userDrawn="1"/>
        </p:nvSpPr>
        <p:spPr bwMode="gray">
          <a:xfrm>
            <a:off x="0" y="4750594"/>
            <a:ext cx="9144000" cy="392906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 bwMode="gray">
          <a:xfrm>
            <a:off x="0" y="1"/>
            <a:ext cx="9144000" cy="315686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57" name="Rectangle 56"/>
          <p:cNvSpPr/>
          <p:nvPr userDrawn="1"/>
        </p:nvSpPr>
        <p:spPr bwMode="black">
          <a:xfrm>
            <a:off x="0" y="1"/>
            <a:ext cx="9144000" cy="1850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6326" y="2906105"/>
            <a:ext cx="4549269" cy="650948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-23814" y="4950998"/>
            <a:ext cx="3217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is-I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2018</a:t>
            </a:r>
            <a:r>
              <a:rPr lang="en-U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ideas42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8623296" y="4950998"/>
            <a:ext cx="457200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B5C6D-BE6B-4CBE-9986-4BE2BFC0B849}" type="slidenum">
              <a:rPr lang="en-US" sz="800" kern="1200" noProof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kern="1200" noProof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4"/>
          <p:cNvGrpSpPr>
            <a:grpSpLocks noChangeAspect="1"/>
          </p:cNvGrpSpPr>
          <p:nvPr userDrawn="1"/>
        </p:nvGrpSpPr>
        <p:grpSpPr bwMode="gray">
          <a:xfrm>
            <a:off x="1729309" y="1440115"/>
            <a:ext cx="2686934" cy="1202222"/>
            <a:chOff x="-794" y="-76"/>
            <a:chExt cx="9268" cy="4472"/>
          </a:xfrm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gray">
            <a:xfrm>
              <a:off x="4687" y="-76"/>
              <a:ext cx="3787" cy="3791"/>
            </a:xfrm>
            <a:prstGeom prst="ellipse">
              <a:avLst/>
            </a:prstGeom>
            <a:solidFill>
              <a:srgbClr val="8CBA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/>
            <p:cNvSpPr>
              <a:spLocks noEditPoints="1"/>
            </p:cNvSpPr>
            <p:nvPr userDrawn="1"/>
          </p:nvSpPr>
          <p:spPr bwMode="gray">
            <a:xfrm>
              <a:off x="-794" y="2132"/>
              <a:ext cx="431" cy="2210"/>
            </a:xfrm>
            <a:custGeom>
              <a:avLst/>
              <a:gdLst>
                <a:gd name="T0" fmla="*/ 431 w 431"/>
                <a:gd name="T1" fmla="*/ 392 h 2210"/>
                <a:gd name="T2" fmla="*/ 0 w 431"/>
                <a:gd name="T3" fmla="*/ 392 h 2210"/>
                <a:gd name="T4" fmla="*/ 0 w 431"/>
                <a:gd name="T5" fmla="*/ 0 h 2210"/>
                <a:gd name="T6" fmla="*/ 431 w 431"/>
                <a:gd name="T7" fmla="*/ 0 h 2210"/>
                <a:gd name="T8" fmla="*/ 431 w 431"/>
                <a:gd name="T9" fmla="*/ 392 h 2210"/>
                <a:gd name="T10" fmla="*/ 0 w 431"/>
                <a:gd name="T11" fmla="*/ 587 h 2210"/>
                <a:gd name="T12" fmla="*/ 431 w 431"/>
                <a:gd name="T13" fmla="*/ 587 h 2210"/>
                <a:gd name="T14" fmla="*/ 431 w 431"/>
                <a:gd name="T15" fmla="*/ 2210 h 2210"/>
                <a:gd name="T16" fmla="*/ 0 w 431"/>
                <a:gd name="T17" fmla="*/ 2210 h 2210"/>
                <a:gd name="T18" fmla="*/ 0 w 431"/>
                <a:gd name="T19" fmla="*/ 58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2210">
                  <a:moveTo>
                    <a:pt x="431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392"/>
                  </a:lnTo>
                  <a:close/>
                  <a:moveTo>
                    <a:pt x="0" y="587"/>
                  </a:moveTo>
                  <a:lnTo>
                    <a:pt x="431" y="587"/>
                  </a:lnTo>
                  <a:lnTo>
                    <a:pt x="431" y="2210"/>
                  </a:lnTo>
                  <a:lnTo>
                    <a:pt x="0" y="2210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"/>
            <p:cNvSpPr>
              <a:spLocks noEditPoints="1"/>
            </p:cNvSpPr>
            <p:nvPr userDrawn="1"/>
          </p:nvSpPr>
          <p:spPr bwMode="gray">
            <a:xfrm>
              <a:off x="-297" y="2148"/>
              <a:ext cx="1582" cy="2246"/>
            </a:xfrm>
            <a:custGeom>
              <a:avLst/>
              <a:gdLst>
                <a:gd name="T0" fmla="*/ 408 w 669"/>
                <a:gd name="T1" fmla="*/ 252 h 949"/>
                <a:gd name="T2" fmla="*/ 487 w 669"/>
                <a:gd name="T3" fmla="*/ 328 h 949"/>
                <a:gd name="T4" fmla="*/ 487 w 669"/>
                <a:gd name="T5" fmla="*/ 0 h 949"/>
                <a:gd name="T6" fmla="*/ 669 w 669"/>
                <a:gd name="T7" fmla="*/ 0 h 949"/>
                <a:gd name="T8" fmla="*/ 669 w 669"/>
                <a:gd name="T9" fmla="*/ 927 h 949"/>
                <a:gd name="T10" fmla="*/ 495 w 669"/>
                <a:gd name="T11" fmla="*/ 927 h 949"/>
                <a:gd name="T12" fmla="*/ 495 w 669"/>
                <a:gd name="T13" fmla="*/ 832 h 949"/>
                <a:gd name="T14" fmla="*/ 407 w 669"/>
                <a:gd name="T15" fmla="*/ 921 h 949"/>
                <a:gd name="T16" fmla="*/ 285 w 669"/>
                <a:gd name="T17" fmla="*/ 949 h 949"/>
                <a:gd name="T18" fmla="*/ 83 w 669"/>
                <a:gd name="T19" fmla="*/ 851 h 949"/>
                <a:gd name="T20" fmla="*/ 0 w 669"/>
                <a:gd name="T21" fmla="*/ 602 h 949"/>
                <a:gd name="T22" fmla="*/ 81 w 669"/>
                <a:gd name="T23" fmla="*/ 325 h 949"/>
                <a:gd name="T24" fmla="*/ 298 w 669"/>
                <a:gd name="T25" fmla="*/ 224 h 949"/>
                <a:gd name="T26" fmla="*/ 408 w 669"/>
                <a:gd name="T27" fmla="*/ 252 h 949"/>
                <a:gd name="T28" fmla="*/ 453 w 669"/>
                <a:gd name="T29" fmla="*/ 741 h 949"/>
                <a:gd name="T30" fmla="*/ 492 w 669"/>
                <a:gd name="T31" fmla="*/ 594 h 949"/>
                <a:gd name="T32" fmla="*/ 429 w 669"/>
                <a:gd name="T33" fmla="*/ 414 h 949"/>
                <a:gd name="T34" fmla="*/ 338 w 669"/>
                <a:gd name="T35" fmla="*/ 381 h 949"/>
                <a:gd name="T36" fmla="*/ 222 w 669"/>
                <a:gd name="T37" fmla="*/ 441 h 949"/>
                <a:gd name="T38" fmla="*/ 185 w 669"/>
                <a:gd name="T39" fmla="*/ 588 h 949"/>
                <a:gd name="T40" fmla="*/ 223 w 669"/>
                <a:gd name="T41" fmla="*/ 740 h 949"/>
                <a:gd name="T42" fmla="*/ 337 w 669"/>
                <a:gd name="T43" fmla="*/ 797 h 949"/>
                <a:gd name="T44" fmla="*/ 453 w 669"/>
                <a:gd name="T45" fmla="*/ 74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9" h="949">
                  <a:moveTo>
                    <a:pt x="408" y="252"/>
                  </a:moveTo>
                  <a:cubicBezTo>
                    <a:pt x="441" y="270"/>
                    <a:pt x="467" y="295"/>
                    <a:pt x="487" y="328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927"/>
                    <a:pt x="669" y="927"/>
                    <a:pt x="669" y="927"/>
                  </a:cubicBezTo>
                  <a:cubicBezTo>
                    <a:pt x="495" y="927"/>
                    <a:pt x="495" y="927"/>
                    <a:pt x="495" y="927"/>
                  </a:cubicBezTo>
                  <a:cubicBezTo>
                    <a:pt x="495" y="832"/>
                    <a:pt x="495" y="832"/>
                    <a:pt x="495" y="832"/>
                  </a:cubicBezTo>
                  <a:cubicBezTo>
                    <a:pt x="469" y="873"/>
                    <a:pt x="440" y="902"/>
                    <a:pt x="407" y="921"/>
                  </a:cubicBezTo>
                  <a:cubicBezTo>
                    <a:pt x="374" y="939"/>
                    <a:pt x="334" y="949"/>
                    <a:pt x="285" y="949"/>
                  </a:cubicBezTo>
                  <a:cubicBezTo>
                    <a:pt x="205" y="949"/>
                    <a:pt x="137" y="916"/>
                    <a:pt x="83" y="851"/>
                  </a:cubicBezTo>
                  <a:cubicBezTo>
                    <a:pt x="28" y="786"/>
                    <a:pt x="0" y="703"/>
                    <a:pt x="0" y="602"/>
                  </a:cubicBezTo>
                  <a:cubicBezTo>
                    <a:pt x="0" y="484"/>
                    <a:pt x="27" y="392"/>
                    <a:pt x="81" y="325"/>
                  </a:cubicBezTo>
                  <a:cubicBezTo>
                    <a:pt x="135" y="258"/>
                    <a:pt x="207" y="224"/>
                    <a:pt x="298" y="224"/>
                  </a:cubicBezTo>
                  <a:cubicBezTo>
                    <a:pt x="339" y="224"/>
                    <a:pt x="376" y="233"/>
                    <a:pt x="408" y="252"/>
                  </a:cubicBezTo>
                  <a:close/>
                  <a:moveTo>
                    <a:pt x="453" y="741"/>
                  </a:moveTo>
                  <a:cubicBezTo>
                    <a:pt x="479" y="703"/>
                    <a:pt x="492" y="654"/>
                    <a:pt x="492" y="594"/>
                  </a:cubicBezTo>
                  <a:cubicBezTo>
                    <a:pt x="492" y="510"/>
                    <a:pt x="471" y="450"/>
                    <a:pt x="429" y="414"/>
                  </a:cubicBezTo>
                  <a:cubicBezTo>
                    <a:pt x="403" y="392"/>
                    <a:pt x="372" y="381"/>
                    <a:pt x="338" y="381"/>
                  </a:cubicBezTo>
                  <a:cubicBezTo>
                    <a:pt x="285" y="381"/>
                    <a:pt x="247" y="401"/>
                    <a:pt x="222" y="441"/>
                  </a:cubicBezTo>
                  <a:cubicBezTo>
                    <a:pt x="198" y="480"/>
                    <a:pt x="185" y="530"/>
                    <a:pt x="185" y="588"/>
                  </a:cubicBezTo>
                  <a:cubicBezTo>
                    <a:pt x="185" y="652"/>
                    <a:pt x="198" y="702"/>
                    <a:pt x="223" y="740"/>
                  </a:cubicBezTo>
                  <a:cubicBezTo>
                    <a:pt x="248" y="778"/>
                    <a:pt x="286" y="797"/>
                    <a:pt x="337" y="797"/>
                  </a:cubicBezTo>
                  <a:cubicBezTo>
                    <a:pt x="387" y="797"/>
                    <a:pt x="426" y="779"/>
                    <a:pt x="453" y="74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gray">
            <a:xfrm>
              <a:off x="1296" y="2674"/>
              <a:ext cx="1613" cy="1722"/>
            </a:xfrm>
            <a:custGeom>
              <a:avLst/>
              <a:gdLst>
                <a:gd name="T0" fmla="*/ 502 w 682"/>
                <a:gd name="T1" fmla="*/ 33 h 728"/>
                <a:gd name="T2" fmla="*/ 620 w 682"/>
                <a:gd name="T3" fmla="*/ 134 h 728"/>
                <a:gd name="T4" fmla="*/ 675 w 682"/>
                <a:gd name="T5" fmla="*/ 276 h 728"/>
                <a:gd name="T6" fmla="*/ 681 w 682"/>
                <a:gd name="T7" fmla="*/ 412 h 728"/>
                <a:gd name="T8" fmla="*/ 181 w 682"/>
                <a:gd name="T9" fmla="*/ 412 h 728"/>
                <a:gd name="T10" fmla="*/ 253 w 682"/>
                <a:gd name="T11" fmla="*/ 557 h 728"/>
                <a:gd name="T12" fmla="*/ 352 w 682"/>
                <a:gd name="T13" fmla="*/ 583 h 728"/>
                <a:gd name="T14" fmla="*/ 451 w 682"/>
                <a:gd name="T15" fmla="*/ 551 h 728"/>
                <a:gd name="T16" fmla="*/ 488 w 682"/>
                <a:gd name="T17" fmla="*/ 504 h 728"/>
                <a:gd name="T18" fmla="*/ 671 w 682"/>
                <a:gd name="T19" fmla="*/ 504 h 728"/>
                <a:gd name="T20" fmla="*/ 605 w 682"/>
                <a:gd name="T21" fmla="*/ 628 h 728"/>
                <a:gd name="T22" fmla="*/ 347 w 682"/>
                <a:gd name="T23" fmla="*/ 728 h 728"/>
                <a:gd name="T24" fmla="*/ 105 w 682"/>
                <a:gd name="T25" fmla="*/ 644 h 728"/>
                <a:gd name="T26" fmla="*/ 0 w 682"/>
                <a:gd name="T27" fmla="*/ 369 h 728"/>
                <a:gd name="T28" fmla="*/ 95 w 682"/>
                <a:gd name="T29" fmla="*/ 96 h 728"/>
                <a:gd name="T30" fmla="*/ 340 w 682"/>
                <a:gd name="T31" fmla="*/ 0 h 728"/>
                <a:gd name="T32" fmla="*/ 502 w 682"/>
                <a:gd name="T33" fmla="*/ 33 h 728"/>
                <a:gd name="T34" fmla="*/ 233 w 682"/>
                <a:gd name="T35" fmla="*/ 188 h 728"/>
                <a:gd name="T36" fmla="*/ 185 w 682"/>
                <a:gd name="T37" fmla="*/ 294 h 728"/>
                <a:gd name="T38" fmla="*/ 494 w 682"/>
                <a:gd name="T39" fmla="*/ 294 h 728"/>
                <a:gd name="T40" fmla="*/ 447 w 682"/>
                <a:gd name="T41" fmla="*/ 185 h 728"/>
                <a:gd name="T42" fmla="*/ 340 w 682"/>
                <a:gd name="T43" fmla="*/ 148 h 728"/>
                <a:gd name="T44" fmla="*/ 233 w 682"/>
                <a:gd name="T45" fmla="*/ 18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2" h="728">
                  <a:moveTo>
                    <a:pt x="502" y="33"/>
                  </a:moveTo>
                  <a:cubicBezTo>
                    <a:pt x="549" y="54"/>
                    <a:pt x="589" y="88"/>
                    <a:pt x="620" y="134"/>
                  </a:cubicBezTo>
                  <a:cubicBezTo>
                    <a:pt x="648" y="175"/>
                    <a:pt x="667" y="222"/>
                    <a:pt x="675" y="276"/>
                  </a:cubicBezTo>
                  <a:cubicBezTo>
                    <a:pt x="680" y="308"/>
                    <a:pt x="682" y="353"/>
                    <a:pt x="681" y="412"/>
                  </a:cubicBezTo>
                  <a:cubicBezTo>
                    <a:pt x="181" y="412"/>
                    <a:pt x="181" y="412"/>
                    <a:pt x="181" y="412"/>
                  </a:cubicBezTo>
                  <a:cubicBezTo>
                    <a:pt x="184" y="481"/>
                    <a:pt x="208" y="529"/>
                    <a:pt x="253" y="557"/>
                  </a:cubicBezTo>
                  <a:cubicBezTo>
                    <a:pt x="280" y="574"/>
                    <a:pt x="313" y="583"/>
                    <a:pt x="352" y="583"/>
                  </a:cubicBezTo>
                  <a:cubicBezTo>
                    <a:pt x="392" y="583"/>
                    <a:pt x="426" y="572"/>
                    <a:pt x="451" y="551"/>
                  </a:cubicBezTo>
                  <a:cubicBezTo>
                    <a:pt x="465" y="540"/>
                    <a:pt x="477" y="524"/>
                    <a:pt x="488" y="504"/>
                  </a:cubicBezTo>
                  <a:cubicBezTo>
                    <a:pt x="671" y="504"/>
                    <a:pt x="671" y="504"/>
                    <a:pt x="671" y="504"/>
                  </a:cubicBezTo>
                  <a:cubicBezTo>
                    <a:pt x="667" y="545"/>
                    <a:pt x="644" y="586"/>
                    <a:pt x="605" y="628"/>
                  </a:cubicBezTo>
                  <a:cubicBezTo>
                    <a:pt x="543" y="695"/>
                    <a:pt x="457" y="728"/>
                    <a:pt x="347" y="728"/>
                  </a:cubicBezTo>
                  <a:cubicBezTo>
                    <a:pt x="255" y="728"/>
                    <a:pt x="175" y="700"/>
                    <a:pt x="105" y="644"/>
                  </a:cubicBezTo>
                  <a:cubicBezTo>
                    <a:pt x="35" y="588"/>
                    <a:pt x="0" y="496"/>
                    <a:pt x="0" y="369"/>
                  </a:cubicBezTo>
                  <a:cubicBezTo>
                    <a:pt x="0" y="250"/>
                    <a:pt x="32" y="159"/>
                    <a:pt x="95" y="96"/>
                  </a:cubicBezTo>
                  <a:cubicBezTo>
                    <a:pt x="158" y="32"/>
                    <a:pt x="239" y="0"/>
                    <a:pt x="340" y="0"/>
                  </a:cubicBezTo>
                  <a:cubicBezTo>
                    <a:pt x="400" y="0"/>
                    <a:pt x="454" y="11"/>
                    <a:pt x="502" y="33"/>
                  </a:cubicBezTo>
                  <a:close/>
                  <a:moveTo>
                    <a:pt x="233" y="188"/>
                  </a:moveTo>
                  <a:cubicBezTo>
                    <a:pt x="208" y="214"/>
                    <a:pt x="192" y="249"/>
                    <a:pt x="185" y="294"/>
                  </a:cubicBezTo>
                  <a:cubicBezTo>
                    <a:pt x="494" y="294"/>
                    <a:pt x="494" y="294"/>
                    <a:pt x="494" y="294"/>
                  </a:cubicBezTo>
                  <a:cubicBezTo>
                    <a:pt x="491" y="246"/>
                    <a:pt x="475" y="210"/>
                    <a:pt x="447" y="185"/>
                  </a:cubicBezTo>
                  <a:cubicBezTo>
                    <a:pt x="418" y="161"/>
                    <a:pt x="383" y="148"/>
                    <a:pt x="340" y="148"/>
                  </a:cubicBezTo>
                  <a:cubicBezTo>
                    <a:pt x="294" y="148"/>
                    <a:pt x="258" y="161"/>
                    <a:pt x="233" y="188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"/>
            <p:cNvSpPr>
              <a:spLocks noEditPoints="1"/>
            </p:cNvSpPr>
            <p:nvPr userDrawn="1"/>
          </p:nvSpPr>
          <p:spPr bwMode="gray">
            <a:xfrm>
              <a:off x="2779" y="2678"/>
              <a:ext cx="1525" cy="1716"/>
            </a:xfrm>
            <a:custGeom>
              <a:avLst/>
              <a:gdLst>
                <a:gd name="T0" fmla="*/ 318 w 645"/>
                <a:gd name="T1" fmla="*/ 286 h 725"/>
                <a:gd name="T2" fmla="*/ 390 w 645"/>
                <a:gd name="T3" fmla="*/ 270 h 725"/>
                <a:gd name="T4" fmla="*/ 429 w 645"/>
                <a:gd name="T5" fmla="*/ 219 h 725"/>
                <a:gd name="T6" fmla="*/ 399 w 645"/>
                <a:gd name="T7" fmla="*/ 161 h 725"/>
                <a:gd name="T8" fmla="*/ 312 w 645"/>
                <a:gd name="T9" fmla="*/ 145 h 725"/>
                <a:gd name="T10" fmla="*/ 221 w 645"/>
                <a:gd name="T11" fmla="*/ 176 h 725"/>
                <a:gd name="T12" fmla="*/ 195 w 645"/>
                <a:gd name="T13" fmla="*/ 239 h 725"/>
                <a:gd name="T14" fmla="*/ 22 w 645"/>
                <a:gd name="T15" fmla="*/ 239 h 725"/>
                <a:gd name="T16" fmla="*/ 72 w 645"/>
                <a:gd name="T17" fmla="*/ 91 h 725"/>
                <a:gd name="T18" fmla="*/ 318 w 645"/>
                <a:gd name="T19" fmla="*/ 0 h 725"/>
                <a:gd name="T20" fmla="*/ 519 w 645"/>
                <a:gd name="T21" fmla="*/ 45 h 725"/>
                <a:gd name="T22" fmla="*/ 607 w 645"/>
                <a:gd name="T23" fmla="*/ 214 h 725"/>
                <a:gd name="T24" fmla="*/ 607 w 645"/>
                <a:gd name="T25" fmla="*/ 529 h 725"/>
                <a:gd name="T26" fmla="*/ 608 w 645"/>
                <a:gd name="T27" fmla="*/ 608 h 725"/>
                <a:gd name="T28" fmla="*/ 619 w 645"/>
                <a:gd name="T29" fmla="*/ 656 h 725"/>
                <a:gd name="T30" fmla="*/ 645 w 645"/>
                <a:gd name="T31" fmla="*/ 677 h 725"/>
                <a:gd name="T32" fmla="*/ 645 w 645"/>
                <a:gd name="T33" fmla="*/ 703 h 725"/>
                <a:gd name="T34" fmla="*/ 450 w 645"/>
                <a:gd name="T35" fmla="*/ 703 h 725"/>
                <a:gd name="T36" fmla="*/ 439 w 645"/>
                <a:gd name="T37" fmla="*/ 664 h 725"/>
                <a:gd name="T38" fmla="*/ 434 w 645"/>
                <a:gd name="T39" fmla="*/ 623 h 725"/>
                <a:gd name="T40" fmla="*/ 348 w 645"/>
                <a:gd name="T41" fmla="*/ 691 h 725"/>
                <a:gd name="T42" fmla="*/ 216 w 645"/>
                <a:gd name="T43" fmla="*/ 725 h 725"/>
                <a:gd name="T44" fmla="*/ 61 w 645"/>
                <a:gd name="T45" fmla="*/ 671 h 725"/>
                <a:gd name="T46" fmla="*/ 0 w 645"/>
                <a:gd name="T47" fmla="*/ 520 h 725"/>
                <a:gd name="T48" fmla="*/ 98 w 645"/>
                <a:gd name="T49" fmla="*/ 337 h 725"/>
                <a:gd name="T50" fmla="*/ 257 w 645"/>
                <a:gd name="T51" fmla="*/ 293 h 725"/>
                <a:gd name="T52" fmla="*/ 318 w 645"/>
                <a:gd name="T53" fmla="*/ 286 h 725"/>
                <a:gd name="T54" fmla="*/ 428 w 645"/>
                <a:gd name="T55" fmla="*/ 369 h 725"/>
                <a:gd name="T56" fmla="*/ 393 w 645"/>
                <a:gd name="T57" fmla="*/ 387 h 725"/>
                <a:gd name="T58" fmla="*/ 345 w 645"/>
                <a:gd name="T59" fmla="*/ 399 h 725"/>
                <a:gd name="T60" fmla="*/ 304 w 645"/>
                <a:gd name="T61" fmla="*/ 407 h 725"/>
                <a:gd name="T62" fmla="*/ 222 w 645"/>
                <a:gd name="T63" fmla="*/ 431 h 725"/>
                <a:gd name="T64" fmla="*/ 179 w 645"/>
                <a:gd name="T65" fmla="*/ 507 h 725"/>
                <a:gd name="T66" fmla="*/ 205 w 645"/>
                <a:gd name="T67" fmla="*/ 574 h 725"/>
                <a:gd name="T68" fmla="*/ 268 w 645"/>
                <a:gd name="T69" fmla="*/ 594 h 725"/>
                <a:gd name="T70" fmla="*/ 377 w 645"/>
                <a:gd name="T71" fmla="*/ 560 h 725"/>
                <a:gd name="T72" fmla="*/ 428 w 645"/>
                <a:gd name="T73" fmla="*/ 436 h 725"/>
                <a:gd name="T74" fmla="*/ 428 w 645"/>
                <a:gd name="T75" fmla="*/ 36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725">
                  <a:moveTo>
                    <a:pt x="318" y="286"/>
                  </a:moveTo>
                  <a:cubicBezTo>
                    <a:pt x="352" y="281"/>
                    <a:pt x="376" y="276"/>
                    <a:pt x="390" y="270"/>
                  </a:cubicBezTo>
                  <a:cubicBezTo>
                    <a:pt x="416" y="259"/>
                    <a:pt x="429" y="242"/>
                    <a:pt x="429" y="219"/>
                  </a:cubicBezTo>
                  <a:cubicBezTo>
                    <a:pt x="429" y="191"/>
                    <a:pt x="419" y="171"/>
                    <a:pt x="399" y="161"/>
                  </a:cubicBezTo>
                  <a:cubicBezTo>
                    <a:pt x="379" y="150"/>
                    <a:pt x="350" y="145"/>
                    <a:pt x="312" y="145"/>
                  </a:cubicBezTo>
                  <a:cubicBezTo>
                    <a:pt x="269" y="145"/>
                    <a:pt x="238" y="155"/>
                    <a:pt x="221" y="176"/>
                  </a:cubicBezTo>
                  <a:cubicBezTo>
                    <a:pt x="208" y="192"/>
                    <a:pt x="199" y="213"/>
                    <a:pt x="195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6" y="179"/>
                    <a:pt x="42" y="130"/>
                    <a:pt x="72" y="91"/>
                  </a:cubicBezTo>
                  <a:cubicBezTo>
                    <a:pt x="120" y="31"/>
                    <a:pt x="202" y="0"/>
                    <a:pt x="318" y="0"/>
                  </a:cubicBezTo>
                  <a:cubicBezTo>
                    <a:pt x="393" y="0"/>
                    <a:pt x="460" y="15"/>
                    <a:pt x="519" y="45"/>
                  </a:cubicBezTo>
                  <a:cubicBezTo>
                    <a:pt x="578" y="75"/>
                    <a:pt x="607" y="131"/>
                    <a:pt x="607" y="214"/>
                  </a:cubicBezTo>
                  <a:cubicBezTo>
                    <a:pt x="607" y="529"/>
                    <a:pt x="607" y="529"/>
                    <a:pt x="607" y="529"/>
                  </a:cubicBezTo>
                  <a:cubicBezTo>
                    <a:pt x="607" y="551"/>
                    <a:pt x="607" y="577"/>
                    <a:pt x="608" y="608"/>
                  </a:cubicBezTo>
                  <a:cubicBezTo>
                    <a:pt x="609" y="632"/>
                    <a:pt x="613" y="648"/>
                    <a:pt x="619" y="656"/>
                  </a:cubicBezTo>
                  <a:cubicBezTo>
                    <a:pt x="625" y="664"/>
                    <a:pt x="634" y="671"/>
                    <a:pt x="645" y="677"/>
                  </a:cubicBezTo>
                  <a:cubicBezTo>
                    <a:pt x="645" y="703"/>
                    <a:pt x="645" y="703"/>
                    <a:pt x="645" y="703"/>
                  </a:cubicBezTo>
                  <a:cubicBezTo>
                    <a:pt x="450" y="703"/>
                    <a:pt x="450" y="703"/>
                    <a:pt x="450" y="703"/>
                  </a:cubicBezTo>
                  <a:cubicBezTo>
                    <a:pt x="445" y="689"/>
                    <a:pt x="441" y="676"/>
                    <a:pt x="439" y="664"/>
                  </a:cubicBezTo>
                  <a:cubicBezTo>
                    <a:pt x="437" y="652"/>
                    <a:pt x="435" y="638"/>
                    <a:pt x="434" y="623"/>
                  </a:cubicBezTo>
                  <a:cubicBezTo>
                    <a:pt x="409" y="649"/>
                    <a:pt x="380" y="672"/>
                    <a:pt x="348" y="691"/>
                  </a:cubicBezTo>
                  <a:cubicBezTo>
                    <a:pt x="309" y="713"/>
                    <a:pt x="265" y="725"/>
                    <a:pt x="216" y="725"/>
                  </a:cubicBezTo>
                  <a:cubicBezTo>
                    <a:pt x="153" y="725"/>
                    <a:pt x="102" y="707"/>
                    <a:pt x="61" y="671"/>
                  </a:cubicBezTo>
                  <a:cubicBezTo>
                    <a:pt x="20" y="636"/>
                    <a:pt x="0" y="586"/>
                    <a:pt x="0" y="520"/>
                  </a:cubicBezTo>
                  <a:cubicBezTo>
                    <a:pt x="0" y="436"/>
                    <a:pt x="33" y="375"/>
                    <a:pt x="98" y="337"/>
                  </a:cubicBezTo>
                  <a:cubicBezTo>
                    <a:pt x="134" y="317"/>
                    <a:pt x="187" y="302"/>
                    <a:pt x="257" y="293"/>
                  </a:cubicBezTo>
                  <a:lnTo>
                    <a:pt x="318" y="286"/>
                  </a:lnTo>
                  <a:close/>
                  <a:moveTo>
                    <a:pt x="428" y="369"/>
                  </a:moveTo>
                  <a:cubicBezTo>
                    <a:pt x="417" y="376"/>
                    <a:pt x="405" y="382"/>
                    <a:pt x="393" y="387"/>
                  </a:cubicBezTo>
                  <a:cubicBezTo>
                    <a:pt x="381" y="391"/>
                    <a:pt x="365" y="395"/>
                    <a:pt x="345" y="399"/>
                  </a:cubicBezTo>
                  <a:cubicBezTo>
                    <a:pt x="304" y="407"/>
                    <a:pt x="304" y="407"/>
                    <a:pt x="304" y="407"/>
                  </a:cubicBezTo>
                  <a:cubicBezTo>
                    <a:pt x="266" y="413"/>
                    <a:pt x="238" y="421"/>
                    <a:pt x="222" y="431"/>
                  </a:cubicBezTo>
                  <a:cubicBezTo>
                    <a:pt x="193" y="447"/>
                    <a:pt x="179" y="473"/>
                    <a:pt x="179" y="507"/>
                  </a:cubicBezTo>
                  <a:cubicBezTo>
                    <a:pt x="179" y="538"/>
                    <a:pt x="188" y="560"/>
                    <a:pt x="205" y="574"/>
                  </a:cubicBezTo>
                  <a:cubicBezTo>
                    <a:pt x="222" y="587"/>
                    <a:pt x="243" y="594"/>
                    <a:pt x="268" y="594"/>
                  </a:cubicBezTo>
                  <a:cubicBezTo>
                    <a:pt x="307" y="594"/>
                    <a:pt x="343" y="583"/>
                    <a:pt x="377" y="560"/>
                  </a:cubicBezTo>
                  <a:cubicBezTo>
                    <a:pt x="410" y="538"/>
                    <a:pt x="427" y="496"/>
                    <a:pt x="428" y="436"/>
                  </a:cubicBezTo>
                  <a:lnTo>
                    <a:pt x="428" y="36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"/>
            <p:cNvSpPr>
              <a:spLocks/>
            </p:cNvSpPr>
            <p:nvPr userDrawn="1"/>
          </p:nvSpPr>
          <p:spPr bwMode="gray">
            <a:xfrm>
              <a:off x="4211" y="2671"/>
              <a:ext cx="1485" cy="1725"/>
            </a:xfrm>
            <a:custGeom>
              <a:avLst/>
              <a:gdLst>
                <a:gd name="T0" fmla="*/ 182 w 628"/>
                <a:gd name="T1" fmla="*/ 487 h 729"/>
                <a:gd name="T2" fmla="*/ 207 w 628"/>
                <a:gd name="T3" fmla="*/ 555 h 729"/>
                <a:gd name="T4" fmla="*/ 331 w 628"/>
                <a:gd name="T5" fmla="*/ 591 h 729"/>
                <a:gd name="T6" fmla="*/ 415 w 628"/>
                <a:gd name="T7" fmla="*/ 575 h 729"/>
                <a:gd name="T8" fmla="*/ 447 w 628"/>
                <a:gd name="T9" fmla="*/ 528 h 729"/>
                <a:gd name="T10" fmla="*/ 421 w 628"/>
                <a:gd name="T11" fmla="*/ 482 h 729"/>
                <a:gd name="T12" fmla="*/ 234 w 628"/>
                <a:gd name="T13" fmla="*/ 428 h 729"/>
                <a:gd name="T14" fmla="*/ 69 w 628"/>
                <a:gd name="T15" fmla="*/ 355 h 729"/>
                <a:gd name="T16" fmla="*/ 21 w 628"/>
                <a:gd name="T17" fmla="*/ 232 h 729"/>
                <a:gd name="T18" fmla="*/ 96 w 628"/>
                <a:gd name="T19" fmla="*/ 68 h 729"/>
                <a:gd name="T20" fmla="*/ 306 w 628"/>
                <a:gd name="T21" fmla="*/ 0 h 729"/>
                <a:gd name="T22" fmla="*/ 516 w 628"/>
                <a:gd name="T23" fmla="*/ 51 h 729"/>
                <a:gd name="T24" fmla="*/ 609 w 628"/>
                <a:gd name="T25" fmla="*/ 229 h 729"/>
                <a:gd name="T26" fmla="*/ 430 w 628"/>
                <a:gd name="T27" fmla="*/ 229 h 729"/>
                <a:gd name="T28" fmla="*/ 410 w 628"/>
                <a:gd name="T29" fmla="*/ 174 h 729"/>
                <a:gd name="T30" fmla="*/ 309 w 628"/>
                <a:gd name="T31" fmla="*/ 137 h 729"/>
                <a:gd name="T32" fmla="*/ 225 w 628"/>
                <a:gd name="T33" fmla="*/ 156 h 729"/>
                <a:gd name="T34" fmla="*/ 200 w 628"/>
                <a:gd name="T35" fmla="*/ 199 h 729"/>
                <a:gd name="T36" fmla="*/ 227 w 628"/>
                <a:gd name="T37" fmla="*/ 243 h 729"/>
                <a:gd name="T38" fmla="*/ 414 w 628"/>
                <a:gd name="T39" fmla="*/ 293 h 729"/>
                <a:gd name="T40" fmla="*/ 575 w 628"/>
                <a:gd name="T41" fmla="*/ 369 h 729"/>
                <a:gd name="T42" fmla="*/ 628 w 628"/>
                <a:gd name="T43" fmla="*/ 498 h 729"/>
                <a:gd name="T44" fmla="*/ 552 w 628"/>
                <a:gd name="T45" fmla="*/ 665 h 729"/>
                <a:gd name="T46" fmla="*/ 317 w 628"/>
                <a:gd name="T47" fmla="*/ 729 h 729"/>
                <a:gd name="T48" fmla="*/ 77 w 628"/>
                <a:gd name="T49" fmla="*/ 661 h 729"/>
                <a:gd name="T50" fmla="*/ 0 w 628"/>
                <a:gd name="T51" fmla="*/ 487 h 729"/>
                <a:gd name="T52" fmla="*/ 182 w 628"/>
                <a:gd name="T53" fmla="*/ 48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8" h="729">
                  <a:moveTo>
                    <a:pt x="182" y="487"/>
                  </a:moveTo>
                  <a:cubicBezTo>
                    <a:pt x="186" y="519"/>
                    <a:pt x="194" y="542"/>
                    <a:pt x="207" y="555"/>
                  </a:cubicBezTo>
                  <a:cubicBezTo>
                    <a:pt x="229" y="579"/>
                    <a:pt x="270" y="591"/>
                    <a:pt x="331" y="591"/>
                  </a:cubicBezTo>
                  <a:cubicBezTo>
                    <a:pt x="366" y="591"/>
                    <a:pt x="394" y="586"/>
                    <a:pt x="415" y="575"/>
                  </a:cubicBezTo>
                  <a:cubicBezTo>
                    <a:pt x="436" y="565"/>
                    <a:pt x="447" y="549"/>
                    <a:pt x="447" y="528"/>
                  </a:cubicBezTo>
                  <a:cubicBezTo>
                    <a:pt x="447" y="508"/>
                    <a:pt x="438" y="492"/>
                    <a:pt x="421" y="482"/>
                  </a:cubicBezTo>
                  <a:cubicBezTo>
                    <a:pt x="405" y="471"/>
                    <a:pt x="342" y="453"/>
                    <a:pt x="234" y="428"/>
                  </a:cubicBezTo>
                  <a:cubicBezTo>
                    <a:pt x="156" y="408"/>
                    <a:pt x="101" y="384"/>
                    <a:pt x="69" y="355"/>
                  </a:cubicBezTo>
                  <a:cubicBezTo>
                    <a:pt x="37" y="327"/>
                    <a:pt x="21" y="286"/>
                    <a:pt x="21" y="232"/>
                  </a:cubicBezTo>
                  <a:cubicBezTo>
                    <a:pt x="21" y="169"/>
                    <a:pt x="46" y="114"/>
                    <a:pt x="96" y="68"/>
                  </a:cubicBezTo>
                  <a:cubicBezTo>
                    <a:pt x="145" y="23"/>
                    <a:pt x="216" y="0"/>
                    <a:pt x="306" y="0"/>
                  </a:cubicBezTo>
                  <a:cubicBezTo>
                    <a:pt x="392" y="0"/>
                    <a:pt x="462" y="17"/>
                    <a:pt x="516" y="51"/>
                  </a:cubicBezTo>
                  <a:cubicBezTo>
                    <a:pt x="570" y="86"/>
                    <a:pt x="601" y="145"/>
                    <a:pt x="609" y="229"/>
                  </a:cubicBezTo>
                  <a:cubicBezTo>
                    <a:pt x="430" y="229"/>
                    <a:pt x="430" y="229"/>
                    <a:pt x="430" y="229"/>
                  </a:cubicBezTo>
                  <a:cubicBezTo>
                    <a:pt x="427" y="206"/>
                    <a:pt x="421" y="187"/>
                    <a:pt x="410" y="174"/>
                  </a:cubicBezTo>
                  <a:cubicBezTo>
                    <a:pt x="390" y="150"/>
                    <a:pt x="357" y="137"/>
                    <a:pt x="309" y="137"/>
                  </a:cubicBezTo>
                  <a:cubicBezTo>
                    <a:pt x="270" y="137"/>
                    <a:pt x="242" y="144"/>
                    <a:pt x="225" y="156"/>
                  </a:cubicBezTo>
                  <a:cubicBezTo>
                    <a:pt x="209" y="168"/>
                    <a:pt x="200" y="182"/>
                    <a:pt x="200" y="199"/>
                  </a:cubicBezTo>
                  <a:cubicBezTo>
                    <a:pt x="200" y="219"/>
                    <a:pt x="209" y="234"/>
                    <a:pt x="227" y="243"/>
                  </a:cubicBezTo>
                  <a:cubicBezTo>
                    <a:pt x="245" y="253"/>
                    <a:pt x="307" y="269"/>
                    <a:pt x="414" y="293"/>
                  </a:cubicBezTo>
                  <a:cubicBezTo>
                    <a:pt x="486" y="310"/>
                    <a:pt x="539" y="335"/>
                    <a:pt x="575" y="369"/>
                  </a:cubicBezTo>
                  <a:cubicBezTo>
                    <a:pt x="610" y="404"/>
                    <a:pt x="628" y="447"/>
                    <a:pt x="628" y="498"/>
                  </a:cubicBezTo>
                  <a:cubicBezTo>
                    <a:pt x="628" y="566"/>
                    <a:pt x="603" y="622"/>
                    <a:pt x="552" y="665"/>
                  </a:cubicBezTo>
                  <a:cubicBezTo>
                    <a:pt x="501" y="708"/>
                    <a:pt x="423" y="729"/>
                    <a:pt x="317" y="729"/>
                  </a:cubicBezTo>
                  <a:cubicBezTo>
                    <a:pt x="209" y="729"/>
                    <a:pt x="129" y="707"/>
                    <a:pt x="77" y="661"/>
                  </a:cubicBezTo>
                  <a:cubicBezTo>
                    <a:pt x="26" y="616"/>
                    <a:pt x="0" y="558"/>
                    <a:pt x="0" y="487"/>
                  </a:cubicBezTo>
                  <a:lnTo>
                    <a:pt x="182" y="4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"/>
            <p:cNvSpPr>
              <a:spLocks noEditPoints="1"/>
            </p:cNvSpPr>
            <p:nvPr userDrawn="1"/>
          </p:nvSpPr>
          <p:spPr bwMode="gray">
            <a:xfrm>
              <a:off x="5571" y="1067"/>
              <a:ext cx="1007" cy="1427"/>
            </a:xfrm>
            <a:custGeom>
              <a:avLst/>
              <a:gdLst>
                <a:gd name="T0" fmla="*/ 1007 w 1007"/>
                <a:gd name="T1" fmla="*/ 1119 h 1427"/>
                <a:gd name="T2" fmla="*/ 844 w 1007"/>
                <a:gd name="T3" fmla="*/ 1119 h 1427"/>
                <a:gd name="T4" fmla="*/ 844 w 1007"/>
                <a:gd name="T5" fmla="*/ 1427 h 1427"/>
                <a:gd name="T6" fmla="*/ 570 w 1007"/>
                <a:gd name="T7" fmla="*/ 1427 h 1427"/>
                <a:gd name="T8" fmla="*/ 570 w 1007"/>
                <a:gd name="T9" fmla="*/ 1119 h 1427"/>
                <a:gd name="T10" fmla="*/ 0 w 1007"/>
                <a:gd name="T11" fmla="*/ 1119 h 1427"/>
                <a:gd name="T12" fmla="*/ 0 w 1007"/>
                <a:gd name="T13" fmla="*/ 873 h 1427"/>
                <a:gd name="T14" fmla="*/ 527 w 1007"/>
                <a:gd name="T15" fmla="*/ 0 h 1427"/>
                <a:gd name="T16" fmla="*/ 844 w 1007"/>
                <a:gd name="T17" fmla="*/ 0 h 1427"/>
                <a:gd name="T18" fmla="*/ 844 w 1007"/>
                <a:gd name="T19" fmla="*/ 899 h 1427"/>
                <a:gd name="T20" fmla="*/ 1007 w 1007"/>
                <a:gd name="T21" fmla="*/ 899 h 1427"/>
                <a:gd name="T22" fmla="*/ 1007 w 1007"/>
                <a:gd name="T23" fmla="*/ 1119 h 1427"/>
                <a:gd name="T24" fmla="*/ 570 w 1007"/>
                <a:gd name="T25" fmla="*/ 899 h 1427"/>
                <a:gd name="T26" fmla="*/ 570 w 1007"/>
                <a:gd name="T27" fmla="*/ 279 h 1427"/>
                <a:gd name="T28" fmla="*/ 210 w 1007"/>
                <a:gd name="T29" fmla="*/ 899 h 1427"/>
                <a:gd name="T30" fmla="*/ 570 w 1007"/>
                <a:gd name="T31" fmla="*/ 899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7" h="1427">
                  <a:moveTo>
                    <a:pt x="1007" y="1119"/>
                  </a:moveTo>
                  <a:lnTo>
                    <a:pt x="844" y="1119"/>
                  </a:lnTo>
                  <a:lnTo>
                    <a:pt x="844" y="1427"/>
                  </a:lnTo>
                  <a:lnTo>
                    <a:pt x="570" y="1427"/>
                  </a:lnTo>
                  <a:lnTo>
                    <a:pt x="570" y="1119"/>
                  </a:lnTo>
                  <a:lnTo>
                    <a:pt x="0" y="1119"/>
                  </a:lnTo>
                  <a:lnTo>
                    <a:pt x="0" y="873"/>
                  </a:lnTo>
                  <a:lnTo>
                    <a:pt x="527" y="0"/>
                  </a:lnTo>
                  <a:lnTo>
                    <a:pt x="844" y="0"/>
                  </a:lnTo>
                  <a:lnTo>
                    <a:pt x="844" y="899"/>
                  </a:lnTo>
                  <a:lnTo>
                    <a:pt x="1007" y="899"/>
                  </a:lnTo>
                  <a:lnTo>
                    <a:pt x="1007" y="1119"/>
                  </a:lnTo>
                  <a:close/>
                  <a:moveTo>
                    <a:pt x="570" y="899"/>
                  </a:moveTo>
                  <a:lnTo>
                    <a:pt x="570" y="279"/>
                  </a:lnTo>
                  <a:lnTo>
                    <a:pt x="210" y="899"/>
                  </a:lnTo>
                  <a:lnTo>
                    <a:pt x="570" y="8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gray">
            <a:xfrm>
              <a:off x="6557" y="1053"/>
              <a:ext cx="983" cy="1441"/>
            </a:xfrm>
            <a:custGeom>
              <a:avLst/>
              <a:gdLst>
                <a:gd name="T0" fmla="*/ 28 w 416"/>
                <a:gd name="T1" fmla="*/ 490 h 609"/>
                <a:gd name="T2" fmla="*/ 148 w 416"/>
                <a:gd name="T3" fmla="*/ 362 h 609"/>
                <a:gd name="T4" fmla="*/ 255 w 416"/>
                <a:gd name="T5" fmla="*/ 277 h 609"/>
                <a:gd name="T6" fmla="*/ 292 w 416"/>
                <a:gd name="T7" fmla="*/ 190 h 609"/>
                <a:gd name="T8" fmla="*/ 271 w 416"/>
                <a:gd name="T9" fmla="*/ 126 h 609"/>
                <a:gd name="T10" fmla="*/ 210 w 416"/>
                <a:gd name="T11" fmla="*/ 101 h 609"/>
                <a:gd name="T12" fmla="*/ 136 w 416"/>
                <a:gd name="T13" fmla="*/ 141 h 609"/>
                <a:gd name="T14" fmla="*/ 123 w 416"/>
                <a:gd name="T15" fmla="*/ 216 h 609"/>
                <a:gd name="T16" fmla="*/ 7 w 416"/>
                <a:gd name="T17" fmla="*/ 216 h 609"/>
                <a:gd name="T18" fmla="*/ 35 w 416"/>
                <a:gd name="T19" fmla="*/ 91 h 609"/>
                <a:gd name="T20" fmla="*/ 204 w 416"/>
                <a:gd name="T21" fmla="*/ 0 h 609"/>
                <a:gd name="T22" fmla="*/ 358 w 416"/>
                <a:gd name="T23" fmla="*/ 53 h 609"/>
                <a:gd name="T24" fmla="*/ 415 w 416"/>
                <a:gd name="T25" fmla="*/ 194 h 609"/>
                <a:gd name="T26" fmla="*/ 374 w 416"/>
                <a:gd name="T27" fmla="*/ 314 h 609"/>
                <a:gd name="T28" fmla="*/ 288 w 416"/>
                <a:gd name="T29" fmla="*/ 391 h 609"/>
                <a:gd name="T30" fmla="*/ 240 w 416"/>
                <a:gd name="T31" fmla="*/ 425 h 609"/>
                <a:gd name="T32" fmla="*/ 178 w 416"/>
                <a:gd name="T33" fmla="*/ 471 h 609"/>
                <a:gd name="T34" fmla="*/ 151 w 416"/>
                <a:gd name="T35" fmla="*/ 504 h 609"/>
                <a:gd name="T36" fmla="*/ 416 w 416"/>
                <a:gd name="T37" fmla="*/ 504 h 609"/>
                <a:gd name="T38" fmla="*/ 416 w 416"/>
                <a:gd name="T39" fmla="*/ 609 h 609"/>
                <a:gd name="T40" fmla="*/ 0 w 416"/>
                <a:gd name="T41" fmla="*/ 609 h 609"/>
                <a:gd name="T42" fmla="*/ 28 w 416"/>
                <a:gd name="T43" fmla="*/ 49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6" h="609">
                  <a:moveTo>
                    <a:pt x="28" y="490"/>
                  </a:moveTo>
                  <a:cubicBezTo>
                    <a:pt x="45" y="450"/>
                    <a:pt x="85" y="407"/>
                    <a:pt x="148" y="362"/>
                  </a:cubicBezTo>
                  <a:cubicBezTo>
                    <a:pt x="203" y="322"/>
                    <a:pt x="239" y="294"/>
                    <a:pt x="255" y="277"/>
                  </a:cubicBezTo>
                  <a:cubicBezTo>
                    <a:pt x="280" y="251"/>
                    <a:pt x="292" y="222"/>
                    <a:pt x="292" y="190"/>
                  </a:cubicBezTo>
                  <a:cubicBezTo>
                    <a:pt x="292" y="164"/>
                    <a:pt x="285" y="143"/>
                    <a:pt x="271" y="126"/>
                  </a:cubicBezTo>
                  <a:cubicBezTo>
                    <a:pt x="257" y="109"/>
                    <a:pt x="237" y="101"/>
                    <a:pt x="210" y="101"/>
                  </a:cubicBezTo>
                  <a:cubicBezTo>
                    <a:pt x="174" y="101"/>
                    <a:pt x="149" y="114"/>
                    <a:pt x="136" y="141"/>
                  </a:cubicBezTo>
                  <a:cubicBezTo>
                    <a:pt x="128" y="157"/>
                    <a:pt x="124" y="182"/>
                    <a:pt x="123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9" y="164"/>
                    <a:pt x="18" y="122"/>
                    <a:pt x="35" y="91"/>
                  </a:cubicBezTo>
                  <a:cubicBezTo>
                    <a:pt x="66" y="30"/>
                    <a:pt x="123" y="0"/>
                    <a:pt x="204" y="0"/>
                  </a:cubicBezTo>
                  <a:cubicBezTo>
                    <a:pt x="269" y="0"/>
                    <a:pt x="320" y="17"/>
                    <a:pt x="358" y="53"/>
                  </a:cubicBezTo>
                  <a:cubicBezTo>
                    <a:pt x="396" y="89"/>
                    <a:pt x="415" y="136"/>
                    <a:pt x="415" y="194"/>
                  </a:cubicBezTo>
                  <a:cubicBezTo>
                    <a:pt x="415" y="239"/>
                    <a:pt x="401" y="279"/>
                    <a:pt x="374" y="314"/>
                  </a:cubicBezTo>
                  <a:cubicBezTo>
                    <a:pt x="357" y="337"/>
                    <a:pt x="328" y="363"/>
                    <a:pt x="288" y="391"/>
                  </a:cubicBezTo>
                  <a:cubicBezTo>
                    <a:pt x="240" y="425"/>
                    <a:pt x="240" y="425"/>
                    <a:pt x="240" y="425"/>
                  </a:cubicBezTo>
                  <a:cubicBezTo>
                    <a:pt x="210" y="447"/>
                    <a:pt x="189" y="462"/>
                    <a:pt x="178" y="471"/>
                  </a:cubicBezTo>
                  <a:cubicBezTo>
                    <a:pt x="167" y="481"/>
                    <a:pt x="158" y="492"/>
                    <a:pt x="151" y="504"/>
                  </a:cubicBezTo>
                  <a:cubicBezTo>
                    <a:pt x="416" y="504"/>
                    <a:pt x="416" y="504"/>
                    <a:pt x="416" y="504"/>
                  </a:cubicBezTo>
                  <a:cubicBezTo>
                    <a:pt x="416" y="609"/>
                    <a:pt x="416" y="609"/>
                    <a:pt x="416" y="609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" y="566"/>
                    <a:pt x="10" y="526"/>
                    <a:pt x="28" y="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961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004046" y="1553135"/>
            <a:ext cx="6947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b="0" i="0" dirty="0">
                <a:solidFill>
                  <a:srgbClr val="FFFFFF"/>
                </a:solidFill>
                <a:latin typeface="+mj-lt"/>
                <a:cs typeface="Century Gothic"/>
              </a:rPr>
              <a:t>Do not use any layout after this point. Delete all layouts after this point to reduce file size.</a:t>
            </a:r>
          </a:p>
        </p:txBody>
      </p:sp>
      <p:sp>
        <p:nvSpPr>
          <p:cNvPr id="7" name="Down Arrow 6"/>
          <p:cNvSpPr/>
          <p:nvPr userDrawn="1"/>
        </p:nvSpPr>
        <p:spPr bwMode="ltGray">
          <a:xfrm>
            <a:off x="1246095" y="0"/>
            <a:ext cx="1541929" cy="1492624"/>
          </a:xfrm>
          <a:prstGeom prst="downArrow">
            <a:avLst>
              <a:gd name="adj1" fmla="val 100000"/>
              <a:gd name="adj2" fmla="val 16860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grpSp>
        <p:nvGrpSpPr>
          <p:cNvPr id="17" name="Group 4"/>
          <p:cNvGrpSpPr>
            <a:grpSpLocks noChangeAspect="1"/>
          </p:cNvGrpSpPr>
          <p:nvPr userDrawn="1"/>
        </p:nvGrpSpPr>
        <p:grpSpPr bwMode="gray">
          <a:xfrm>
            <a:off x="1500505" y="614139"/>
            <a:ext cx="1072320" cy="479790"/>
            <a:chOff x="-794" y="-76"/>
            <a:chExt cx="9268" cy="4472"/>
          </a:xfrm>
        </p:grpSpPr>
        <p:sp>
          <p:nvSpPr>
            <p:cNvPr id="18" name="Oval 5"/>
            <p:cNvSpPr>
              <a:spLocks noChangeArrowheads="1"/>
            </p:cNvSpPr>
            <p:nvPr userDrawn="1"/>
          </p:nvSpPr>
          <p:spPr bwMode="gray">
            <a:xfrm>
              <a:off x="4687" y="-76"/>
              <a:ext cx="3787" cy="3791"/>
            </a:xfrm>
            <a:prstGeom prst="ellipse">
              <a:avLst/>
            </a:prstGeom>
            <a:solidFill>
              <a:srgbClr val="8CBA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gray">
            <a:xfrm>
              <a:off x="-794" y="2132"/>
              <a:ext cx="431" cy="2210"/>
            </a:xfrm>
            <a:custGeom>
              <a:avLst/>
              <a:gdLst>
                <a:gd name="T0" fmla="*/ 431 w 431"/>
                <a:gd name="T1" fmla="*/ 392 h 2210"/>
                <a:gd name="T2" fmla="*/ 0 w 431"/>
                <a:gd name="T3" fmla="*/ 392 h 2210"/>
                <a:gd name="T4" fmla="*/ 0 w 431"/>
                <a:gd name="T5" fmla="*/ 0 h 2210"/>
                <a:gd name="T6" fmla="*/ 431 w 431"/>
                <a:gd name="T7" fmla="*/ 0 h 2210"/>
                <a:gd name="T8" fmla="*/ 431 w 431"/>
                <a:gd name="T9" fmla="*/ 392 h 2210"/>
                <a:gd name="T10" fmla="*/ 0 w 431"/>
                <a:gd name="T11" fmla="*/ 587 h 2210"/>
                <a:gd name="T12" fmla="*/ 431 w 431"/>
                <a:gd name="T13" fmla="*/ 587 h 2210"/>
                <a:gd name="T14" fmla="*/ 431 w 431"/>
                <a:gd name="T15" fmla="*/ 2210 h 2210"/>
                <a:gd name="T16" fmla="*/ 0 w 431"/>
                <a:gd name="T17" fmla="*/ 2210 h 2210"/>
                <a:gd name="T18" fmla="*/ 0 w 431"/>
                <a:gd name="T19" fmla="*/ 58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2210">
                  <a:moveTo>
                    <a:pt x="431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392"/>
                  </a:lnTo>
                  <a:close/>
                  <a:moveTo>
                    <a:pt x="0" y="587"/>
                  </a:moveTo>
                  <a:lnTo>
                    <a:pt x="431" y="587"/>
                  </a:lnTo>
                  <a:lnTo>
                    <a:pt x="431" y="2210"/>
                  </a:lnTo>
                  <a:lnTo>
                    <a:pt x="0" y="2210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gray">
            <a:xfrm>
              <a:off x="-297" y="2148"/>
              <a:ext cx="1582" cy="2246"/>
            </a:xfrm>
            <a:custGeom>
              <a:avLst/>
              <a:gdLst>
                <a:gd name="T0" fmla="*/ 408 w 669"/>
                <a:gd name="T1" fmla="*/ 252 h 949"/>
                <a:gd name="T2" fmla="*/ 487 w 669"/>
                <a:gd name="T3" fmla="*/ 328 h 949"/>
                <a:gd name="T4" fmla="*/ 487 w 669"/>
                <a:gd name="T5" fmla="*/ 0 h 949"/>
                <a:gd name="T6" fmla="*/ 669 w 669"/>
                <a:gd name="T7" fmla="*/ 0 h 949"/>
                <a:gd name="T8" fmla="*/ 669 w 669"/>
                <a:gd name="T9" fmla="*/ 927 h 949"/>
                <a:gd name="T10" fmla="*/ 495 w 669"/>
                <a:gd name="T11" fmla="*/ 927 h 949"/>
                <a:gd name="T12" fmla="*/ 495 w 669"/>
                <a:gd name="T13" fmla="*/ 832 h 949"/>
                <a:gd name="T14" fmla="*/ 407 w 669"/>
                <a:gd name="T15" fmla="*/ 921 h 949"/>
                <a:gd name="T16" fmla="*/ 285 w 669"/>
                <a:gd name="T17" fmla="*/ 949 h 949"/>
                <a:gd name="T18" fmla="*/ 83 w 669"/>
                <a:gd name="T19" fmla="*/ 851 h 949"/>
                <a:gd name="T20" fmla="*/ 0 w 669"/>
                <a:gd name="T21" fmla="*/ 602 h 949"/>
                <a:gd name="T22" fmla="*/ 81 w 669"/>
                <a:gd name="T23" fmla="*/ 325 h 949"/>
                <a:gd name="T24" fmla="*/ 298 w 669"/>
                <a:gd name="T25" fmla="*/ 224 h 949"/>
                <a:gd name="T26" fmla="*/ 408 w 669"/>
                <a:gd name="T27" fmla="*/ 252 h 949"/>
                <a:gd name="T28" fmla="*/ 453 w 669"/>
                <a:gd name="T29" fmla="*/ 741 h 949"/>
                <a:gd name="T30" fmla="*/ 492 w 669"/>
                <a:gd name="T31" fmla="*/ 594 h 949"/>
                <a:gd name="T32" fmla="*/ 429 w 669"/>
                <a:gd name="T33" fmla="*/ 414 h 949"/>
                <a:gd name="T34" fmla="*/ 338 w 669"/>
                <a:gd name="T35" fmla="*/ 381 h 949"/>
                <a:gd name="T36" fmla="*/ 222 w 669"/>
                <a:gd name="T37" fmla="*/ 441 h 949"/>
                <a:gd name="T38" fmla="*/ 185 w 669"/>
                <a:gd name="T39" fmla="*/ 588 h 949"/>
                <a:gd name="T40" fmla="*/ 223 w 669"/>
                <a:gd name="T41" fmla="*/ 740 h 949"/>
                <a:gd name="T42" fmla="*/ 337 w 669"/>
                <a:gd name="T43" fmla="*/ 797 h 949"/>
                <a:gd name="T44" fmla="*/ 453 w 669"/>
                <a:gd name="T45" fmla="*/ 74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9" h="949">
                  <a:moveTo>
                    <a:pt x="408" y="252"/>
                  </a:moveTo>
                  <a:cubicBezTo>
                    <a:pt x="441" y="270"/>
                    <a:pt x="467" y="295"/>
                    <a:pt x="487" y="328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927"/>
                    <a:pt x="669" y="927"/>
                    <a:pt x="669" y="927"/>
                  </a:cubicBezTo>
                  <a:cubicBezTo>
                    <a:pt x="495" y="927"/>
                    <a:pt x="495" y="927"/>
                    <a:pt x="495" y="927"/>
                  </a:cubicBezTo>
                  <a:cubicBezTo>
                    <a:pt x="495" y="832"/>
                    <a:pt x="495" y="832"/>
                    <a:pt x="495" y="832"/>
                  </a:cubicBezTo>
                  <a:cubicBezTo>
                    <a:pt x="469" y="873"/>
                    <a:pt x="440" y="902"/>
                    <a:pt x="407" y="921"/>
                  </a:cubicBezTo>
                  <a:cubicBezTo>
                    <a:pt x="374" y="939"/>
                    <a:pt x="334" y="949"/>
                    <a:pt x="285" y="949"/>
                  </a:cubicBezTo>
                  <a:cubicBezTo>
                    <a:pt x="205" y="949"/>
                    <a:pt x="137" y="916"/>
                    <a:pt x="83" y="851"/>
                  </a:cubicBezTo>
                  <a:cubicBezTo>
                    <a:pt x="28" y="786"/>
                    <a:pt x="0" y="703"/>
                    <a:pt x="0" y="602"/>
                  </a:cubicBezTo>
                  <a:cubicBezTo>
                    <a:pt x="0" y="484"/>
                    <a:pt x="27" y="392"/>
                    <a:pt x="81" y="325"/>
                  </a:cubicBezTo>
                  <a:cubicBezTo>
                    <a:pt x="135" y="258"/>
                    <a:pt x="207" y="224"/>
                    <a:pt x="298" y="224"/>
                  </a:cubicBezTo>
                  <a:cubicBezTo>
                    <a:pt x="339" y="224"/>
                    <a:pt x="376" y="233"/>
                    <a:pt x="408" y="252"/>
                  </a:cubicBezTo>
                  <a:close/>
                  <a:moveTo>
                    <a:pt x="453" y="741"/>
                  </a:moveTo>
                  <a:cubicBezTo>
                    <a:pt x="479" y="703"/>
                    <a:pt x="492" y="654"/>
                    <a:pt x="492" y="594"/>
                  </a:cubicBezTo>
                  <a:cubicBezTo>
                    <a:pt x="492" y="510"/>
                    <a:pt x="471" y="450"/>
                    <a:pt x="429" y="414"/>
                  </a:cubicBezTo>
                  <a:cubicBezTo>
                    <a:pt x="403" y="392"/>
                    <a:pt x="372" y="381"/>
                    <a:pt x="338" y="381"/>
                  </a:cubicBezTo>
                  <a:cubicBezTo>
                    <a:pt x="285" y="381"/>
                    <a:pt x="247" y="401"/>
                    <a:pt x="222" y="441"/>
                  </a:cubicBezTo>
                  <a:cubicBezTo>
                    <a:pt x="198" y="480"/>
                    <a:pt x="185" y="530"/>
                    <a:pt x="185" y="588"/>
                  </a:cubicBezTo>
                  <a:cubicBezTo>
                    <a:pt x="185" y="652"/>
                    <a:pt x="198" y="702"/>
                    <a:pt x="223" y="740"/>
                  </a:cubicBezTo>
                  <a:cubicBezTo>
                    <a:pt x="248" y="778"/>
                    <a:pt x="286" y="797"/>
                    <a:pt x="337" y="797"/>
                  </a:cubicBezTo>
                  <a:cubicBezTo>
                    <a:pt x="387" y="797"/>
                    <a:pt x="426" y="779"/>
                    <a:pt x="453" y="74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/>
            <p:cNvSpPr>
              <a:spLocks noEditPoints="1"/>
            </p:cNvSpPr>
            <p:nvPr userDrawn="1"/>
          </p:nvSpPr>
          <p:spPr bwMode="gray">
            <a:xfrm>
              <a:off x="1296" y="2674"/>
              <a:ext cx="1613" cy="1722"/>
            </a:xfrm>
            <a:custGeom>
              <a:avLst/>
              <a:gdLst>
                <a:gd name="T0" fmla="*/ 502 w 682"/>
                <a:gd name="T1" fmla="*/ 33 h 728"/>
                <a:gd name="T2" fmla="*/ 620 w 682"/>
                <a:gd name="T3" fmla="*/ 134 h 728"/>
                <a:gd name="T4" fmla="*/ 675 w 682"/>
                <a:gd name="T5" fmla="*/ 276 h 728"/>
                <a:gd name="T6" fmla="*/ 681 w 682"/>
                <a:gd name="T7" fmla="*/ 412 h 728"/>
                <a:gd name="T8" fmla="*/ 181 w 682"/>
                <a:gd name="T9" fmla="*/ 412 h 728"/>
                <a:gd name="T10" fmla="*/ 253 w 682"/>
                <a:gd name="T11" fmla="*/ 557 h 728"/>
                <a:gd name="T12" fmla="*/ 352 w 682"/>
                <a:gd name="T13" fmla="*/ 583 h 728"/>
                <a:gd name="T14" fmla="*/ 451 w 682"/>
                <a:gd name="T15" fmla="*/ 551 h 728"/>
                <a:gd name="T16" fmla="*/ 488 w 682"/>
                <a:gd name="T17" fmla="*/ 504 h 728"/>
                <a:gd name="T18" fmla="*/ 671 w 682"/>
                <a:gd name="T19" fmla="*/ 504 h 728"/>
                <a:gd name="T20" fmla="*/ 605 w 682"/>
                <a:gd name="T21" fmla="*/ 628 h 728"/>
                <a:gd name="T22" fmla="*/ 347 w 682"/>
                <a:gd name="T23" fmla="*/ 728 h 728"/>
                <a:gd name="T24" fmla="*/ 105 w 682"/>
                <a:gd name="T25" fmla="*/ 644 h 728"/>
                <a:gd name="T26" fmla="*/ 0 w 682"/>
                <a:gd name="T27" fmla="*/ 369 h 728"/>
                <a:gd name="T28" fmla="*/ 95 w 682"/>
                <a:gd name="T29" fmla="*/ 96 h 728"/>
                <a:gd name="T30" fmla="*/ 340 w 682"/>
                <a:gd name="T31" fmla="*/ 0 h 728"/>
                <a:gd name="T32" fmla="*/ 502 w 682"/>
                <a:gd name="T33" fmla="*/ 33 h 728"/>
                <a:gd name="T34" fmla="*/ 233 w 682"/>
                <a:gd name="T35" fmla="*/ 188 h 728"/>
                <a:gd name="T36" fmla="*/ 185 w 682"/>
                <a:gd name="T37" fmla="*/ 294 h 728"/>
                <a:gd name="T38" fmla="*/ 494 w 682"/>
                <a:gd name="T39" fmla="*/ 294 h 728"/>
                <a:gd name="T40" fmla="*/ 447 w 682"/>
                <a:gd name="T41" fmla="*/ 185 h 728"/>
                <a:gd name="T42" fmla="*/ 340 w 682"/>
                <a:gd name="T43" fmla="*/ 148 h 728"/>
                <a:gd name="T44" fmla="*/ 233 w 682"/>
                <a:gd name="T45" fmla="*/ 18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2" h="728">
                  <a:moveTo>
                    <a:pt x="502" y="33"/>
                  </a:moveTo>
                  <a:cubicBezTo>
                    <a:pt x="549" y="54"/>
                    <a:pt x="589" y="88"/>
                    <a:pt x="620" y="134"/>
                  </a:cubicBezTo>
                  <a:cubicBezTo>
                    <a:pt x="648" y="175"/>
                    <a:pt x="667" y="222"/>
                    <a:pt x="675" y="276"/>
                  </a:cubicBezTo>
                  <a:cubicBezTo>
                    <a:pt x="680" y="308"/>
                    <a:pt x="682" y="353"/>
                    <a:pt x="681" y="412"/>
                  </a:cubicBezTo>
                  <a:cubicBezTo>
                    <a:pt x="181" y="412"/>
                    <a:pt x="181" y="412"/>
                    <a:pt x="181" y="412"/>
                  </a:cubicBezTo>
                  <a:cubicBezTo>
                    <a:pt x="184" y="481"/>
                    <a:pt x="208" y="529"/>
                    <a:pt x="253" y="557"/>
                  </a:cubicBezTo>
                  <a:cubicBezTo>
                    <a:pt x="280" y="574"/>
                    <a:pt x="313" y="583"/>
                    <a:pt x="352" y="583"/>
                  </a:cubicBezTo>
                  <a:cubicBezTo>
                    <a:pt x="392" y="583"/>
                    <a:pt x="426" y="572"/>
                    <a:pt x="451" y="551"/>
                  </a:cubicBezTo>
                  <a:cubicBezTo>
                    <a:pt x="465" y="540"/>
                    <a:pt x="477" y="524"/>
                    <a:pt x="488" y="504"/>
                  </a:cubicBezTo>
                  <a:cubicBezTo>
                    <a:pt x="671" y="504"/>
                    <a:pt x="671" y="504"/>
                    <a:pt x="671" y="504"/>
                  </a:cubicBezTo>
                  <a:cubicBezTo>
                    <a:pt x="667" y="545"/>
                    <a:pt x="644" y="586"/>
                    <a:pt x="605" y="628"/>
                  </a:cubicBezTo>
                  <a:cubicBezTo>
                    <a:pt x="543" y="695"/>
                    <a:pt x="457" y="728"/>
                    <a:pt x="347" y="728"/>
                  </a:cubicBezTo>
                  <a:cubicBezTo>
                    <a:pt x="255" y="728"/>
                    <a:pt x="175" y="700"/>
                    <a:pt x="105" y="644"/>
                  </a:cubicBezTo>
                  <a:cubicBezTo>
                    <a:pt x="35" y="588"/>
                    <a:pt x="0" y="496"/>
                    <a:pt x="0" y="369"/>
                  </a:cubicBezTo>
                  <a:cubicBezTo>
                    <a:pt x="0" y="250"/>
                    <a:pt x="32" y="159"/>
                    <a:pt x="95" y="96"/>
                  </a:cubicBezTo>
                  <a:cubicBezTo>
                    <a:pt x="158" y="32"/>
                    <a:pt x="239" y="0"/>
                    <a:pt x="340" y="0"/>
                  </a:cubicBezTo>
                  <a:cubicBezTo>
                    <a:pt x="400" y="0"/>
                    <a:pt x="454" y="11"/>
                    <a:pt x="502" y="33"/>
                  </a:cubicBezTo>
                  <a:close/>
                  <a:moveTo>
                    <a:pt x="233" y="188"/>
                  </a:moveTo>
                  <a:cubicBezTo>
                    <a:pt x="208" y="214"/>
                    <a:pt x="192" y="249"/>
                    <a:pt x="185" y="294"/>
                  </a:cubicBezTo>
                  <a:cubicBezTo>
                    <a:pt x="494" y="294"/>
                    <a:pt x="494" y="294"/>
                    <a:pt x="494" y="294"/>
                  </a:cubicBezTo>
                  <a:cubicBezTo>
                    <a:pt x="491" y="246"/>
                    <a:pt x="475" y="210"/>
                    <a:pt x="447" y="185"/>
                  </a:cubicBezTo>
                  <a:cubicBezTo>
                    <a:pt x="418" y="161"/>
                    <a:pt x="383" y="148"/>
                    <a:pt x="340" y="148"/>
                  </a:cubicBezTo>
                  <a:cubicBezTo>
                    <a:pt x="294" y="148"/>
                    <a:pt x="258" y="161"/>
                    <a:pt x="233" y="188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gray">
            <a:xfrm>
              <a:off x="2779" y="2678"/>
              <a:ext cx="1525" cy="1716"/>
            </a:xfrm>
            <a:custGeom>
              <a:avLst/>
              <a:gdLst>
                <a:gd name="T0" fmla="*/ 318 w 645"/>
                <a:gd name="T1" fmla="*/ 286 h 725"/>
                <a:gd name="T2" fmla="*/ 390 w 645"/>
                <a:gd name="T3" fmla="*/ 270 h 725"/>
                <a:gd name="T4" fmla="*/ 429 w 645"/>
                <a:gd name="T5" fmla="*/ 219 h 725"/>
                <a:gd name="T6" fmla="*/ 399 w 645"/>
                <a:gd name="T7" fmla="*/ 161 h 725"/>
                <a:gd name="T8" fmla="*/ 312 w 645"/>
                <a:gd name="T9" fmla="*/ 145 h 725"/>
                <a:gd name="T10" fmla="*/ 221 w 645"/>
                <a:gd name="T11" fmla="*/ 176 h 725"/>
                <a:gd name="T12" fmla="*/ 195 w 645"/>
                <a:gd name="T13" fmla="*/ 239 h 725"/>
                <a:gd name="T14" fmla="*/ 22 w 645"/>
                <a:gd name="T15" fmla="*/ 239 h 725"/>
                <a:gd name="T16" fmla="*/ 72 w 645"/>
                <a:gd name="T17" fmla="*/ 91 h 725"/>
                <a:gd name="T18" fmla="*/ 318 w 645"/>
                <a:gd name="T19" fmla="*/ 0 h 725"/>
                <a:gd name="T20" fmla="*/ 519 w 645"/>
                <a:gd name="T21" fmla="*/ 45 h 725"/>
                <a:gd name="T22" fmla="*/ 607 w 645"/>
                <a:gd name="T23" fmla="*/ 214 h 725"/>
                <a:gd name="T24" fmla="*/ 607 w 645"/>
                <a:gd name="T25" fmla="*/ 529 h 725"/>
                <a:gd name="T26" fmla="*/ 608 w 645"/>
                <a:gd name="T27" fmla="*/ 608 h 725"/>
                <a:gd name="T28" fmla="*/ 619 w 645"/>
                <a:gd name="T29" fmla="*/ 656 h 725"/>
                <a:gd name="T30" fmla="*/ 645 w 645"/>
                <a:gd name="T31" fmla="*/ 677 h 725"/>
                <a:gd name="T32" fmla="*/ 645 w 645"/>
                <a:gd name="T33" fmla="*/ 703 h 725"/>
                <a:gd name="T34" fmla="*/ 450 w 645"/>
                <a:gd name="T35" fmla="*/ 703 h 725"/>
                <a:gd name="T36" fmla="*/ 439 w 645"/>
                <a:gd name="T37" fmla="*/ 664 h 725"/>
                <a:gd name="T38" fmla="*/ 434 w 645"/>
                <a:gd name="T39" fmla="*/ 623 h 725"/>
                <a:gd name="T40" fmla="*/ 348 w 645"/>
                <a:gd name="T41" fmla="*/ 691 h 725"/>
                <a:gd name="T42" fmla="*/ 216 w 645"/>
                <a:gd name="T43" fmla="*/ 725 h 725"/>
                <a:gd name="T44" fmla="*/ 61 w 645"/>
                <a:gd name="T45" fmla="*/ 671 h 725"/>
                <a:gd name="T46" fmla="*/ 0 w 645"/>
                <a:gd name="T47" fmla="*/ 520 h 725"/>
                <a:gd name="T48" fmla="*/ 98 w 645"/>
                <a:gd name="T49" fmla="*/ 337 h 725"/>
                <a:gd name="T50" fmla="*/ 257 w 645"/>
                <a:gd name="T51" fmla="*/ 293 h 725"/>
                <a:gd name="T52" fmla="*/ 318 w 645"/>
                <a:gd name="T53" fmla="*/ 286 h 725"/>
                <a:gd name="T54" fmla="*/ 428 w 645"/>
                <a:gd name="T55" fmla="*/ 369 h 725"/>
                <a:gd name="T56" fmla="*/ 393 w 645"/>
                <a:gd name="T57" fmla="*/ 387 h 725"/>
                <a:gd name="T58" fmla="*/ 345 w 645"/>
                <a:gd name="T59" fmla="*/ 399 h 725"/>
                <a:gd name="T60" fmla="*/ 304 w 645"/>
                <a:gd name="T61" fmla="*/ 407 h 725"/>
                <a:gd name="T62" fmla="*/ 222 w 645"/>
                <a:gd name="T63" fmla="*/ 431 h 725"/>
                <a:gd name="T64" fmla="*/ 179 w 645"/>
                <a:gd name="T65" fmla="*/ 507 h 725"/>
                <a:gd name="T66" fmla="*/ 205 w 645"/>
                <a:gd name="T67" fmla="*/ 574 h 725"/>
                <a:gd name="T68" fmla="*/ 268 w 645"/>
                <a:gd name="T69" fmla="*/ 594 h 725"/>
                <a:gd name="T70" fmla="*/ 377 w 645"/>
                <a:gd name="T71" fmla="*/ 560 h 725"/>
                <a:gd name="T72" fmla="*/ 428 w 645"/>
                <a:gd name="T73" fmla="*/ 436 h 725"/>
                <a:gd name="T74" fmla="*/ 428 w 645"/>
                <a:gd name="T75" fmla="*/ 36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725">
                  <a:moveTo>
                    <a:pt x="318" y="286"/>
                  </a:moveTo>
                  <a:cubicBezTo>
                    <a:pt x="352" y="281"/>
                    <a:pt x="376" y="276"/>
                    <a:pt x="390" y="270"/>
                  </a:cubicBezTo>
                  <a:cubicBezTo>
                    <a:pt x="416" y="259"/>
                    <a:pt x="429" y="242"/>
                    <a:pt x="429" y="219"/>
                  </a:cubicBezTo>
                  <a:cubicBezTo>
                    <a:pt x="429" y="191"/>
                    <a:pt x="419" y="171"/>
                    <a:pt x="399" y="161"/>
                  </a:cubicBezTo>
                  <a:cubicBezTo>
                    <a:pt x="379" y="150"/>
                    <a:pt x="350" y="145"/>
                    <a:pt x="312" y="145"/>
                  </a:cubicBezTo>
                  <a:cubicBezTo>
                    <a:pt x="269" y="145"/>
                    <a:pt x="238" y="155"/>
                    <a:pt x="221" y="176"/>
                  </a:cubicBezTo>
                  <a:cubicBezTo>
                    <a:pt x="208" y="192"/>
                    <a:pt x="199" y="213"/>
                    <a:pt x="195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6" y="179"/>
                    <a:pt x="42" y="130"/>
                    <a:pt x="72" y="91"/>
                  </a:cubicBezTo>
                  <a:cubicBezTo>
                    <a:pt x="120" y="31"/>
                    <a:pt x="202" y="0"/>
                    <a:pt x="318" y="0"/>
                  </a:cubicBezTo>
                  <a:cubicBezTo>
                    <a:pt x="393" y="0"/>
                    <a:pt x="460" y="15"/>
                    <a:pt x="519" y="45"/>
                  </a:cubicBezTo>
                  <a:cubicBezTo>
                    <a:pt x="578" y="75"/>
                    <a:pt x="607" y="131"/>
                    <a:pt x="607" y="214"/>
                  </a:cubicBezTo>
                  <a:cubicBezTo>
                    <a:pt x="607" y="529"/>
                    <a:pt x="607" y="529"/>
                    <a:pt x="607" y="529"/>
                  </a:cubicBezTo>
                  <a:cubicBezTo>
                    <a:pt x="607" y="551"/>
                    <a:pt x="607" y="577"/>
                    <a:pt x="608" y="608"/>
                  </a:cubicBezTo>
                  <a:cubicBezTo>
                    <a:pt x="609" y="632"/>
                    <a:pt x="613" y="648"/>
                    <a:pt x="619" y="656"/>
                  </a:cubicBezTo>
                  <a:cubicBezTo>
                    <a:pt x="625" y="664"/>
                    <a:pt x="634" y="671"/>
                    <a:pt x="645" y="677"/>
                  </a:cubicBezTo>
                  <a:cubicBezTo>
                    <a:pt x="645" y="703"/>
                    <a:pt x="645" y="703"/>
                    <a:pt x="645" y="703"/>
                  </a:cubicBezTo>
                  <a:cubicBezTo>
                    <a:pt x="450" y="703"/>
                    <a:pt x="450" y="703"/>
                    <a:pt x="450" y="703"/>
                  </a:cubicBezTo>
                  <a:cubicBezTo>
                    <a:pt x="445" y="689"/>
                    <a:pt x="441" y="676"/>
                    <a:pt x="439" y="664"/>
                  </a:cubicBezTo>
                  <a:cubicBezTo>
                    <a:pt x="437" y="652"/>
                    <a:pt x="435" y="638"/>
                    <a:pt x="434" y="623"/>
                  </a:cubicBezTo>
                  <a:cubicBezTo>
                    <a:pt x="409" y="649"/>
                    <a:pt x="380" y="672"/>
                    <a:pt x="348" y="691"/>
                  </a:cubicBezTo>
                  <a:cubicBezTo>
                    <a:pt x="309" y="713"/>
                    <a:pt x="265" y="725"/>
                    <a:pt x="216" y="725"/>
                  </a:cubicBezTo>
                  <a:cubicBezTo>
                    <a:pt x="153" y="725"/>
                    <a:pt x="102" y="707"/>
                    <a:pt x="61" y="671"/>
                  </a:cubicBezTo>
                  <a:cubicBezTo>
                    <a:pt x="20" y="636"/>
                    <a:pt x="0" y="586"/>
                    <a:pt x="0" y="520"/>
                  </a:cubicBezTo>
                  <a:cubicBezTo>
                    <a:pt x="0" y="436"/>
                    <a:pt x="33" y="375"/>
                    <a:pt x="98" y="337"/>
                  </a:cubicBezTo>
                  <a:cubicBezTo>
                    <a:pt x="134" y="317"/>
                    <a:pt x="187" y="302"/>
                    <a:pt x="257" y="293"/>
                  </a:cubicBezTo>
                  <a:lnTo>
                    <a:pt x="318" y="286"/>
                  </a:lnTo>
                  <a:close/>
                  <a:moveTo>
                    <a:pt x="428" y="369"/>
                  </a:moveTo>
                  <a:cubicBezTo>
                    <a:pt x="417" y="376"/>
                    <a:pt x="405" y="382"/>
                    <a:pt x="393" y="387"/>
                  </a:cubicBezTo>
                  <a:cubicBezTo>
                    <a:pt x="381" y="391"/>
                    <a:pt x="365" y="395"/>
                    <a:pt x="345" y="399"/>
                  </a:cubicBezTo>
                  <a:cubicBezTo>
                    <a:pt x="304" y="407"/>
                    <a:pt x="304" y="407"/>
                    <a:pt x="304" y="407"/>
                  </a:cubicBezTo>
                  <a:cubicBezTo>
                    <a:pt x="266" y="413"/>
                    <a:pt x="238" y="421"/>
                    <a:pt x="222" y="431"/>
                  </a:cubicBezTo>
                  <a:cubicBezTo>
                    <a:pt x="193" y="447"/>
                    <a:pt x="179" y="473"/>
                    <a:pt x="179" y="507"/>
                  </a:cubicBezTo>
                  <a:cubicBezTo>
                    <a:pt x="179" y="538"/>
                    <a:pt x="188" y="560"/>
                    <a:pt x="205" y="574"/>
                  </a:cubicBezTo>
                  <a:cubicBezTo>
                    <a:pt x="222" y="587"/>
                    <a:pt x="243" y="594"/>
                    <a:pt x="268" y="594"/>
                  </a:cubicBezTo>
                  <a:cubicBezTo>
                    <a:pt x="307" y="594"/>
                    <a:pt x="343" y="583"/>
                    <a:pt x="377" y="560"/>
                  </a:cubicBezTo>
                  <a:cubicBezTo>
                    <a:pt x="410" y="538"/>
                    <a:pt x="427" y="496"/>
                    <a:pt x="428" y="436"/>
                  </a:cubicBezTo>
                  <a:lnTo>
                    <a:pt x="428" y="36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gray">
            <a:xfrm>
              <a:off x="4211" y="2671"/>
              <a:ext cx="1485" cy="1725"/>
            </a:xfrm>
            <a:custGeom>
              <a:avLst/>
              <a:gdLst>
                <a:gd name="T0" fmla="*/ 182 w 628"/>
                <a:gd name="T1" fmla="*/ 487 h 729"/>
                <a:gd name="T2" fmla="*/ 207 w 628"/>
                <a:gd name="T3" fmla="*/ 555 h 729"/>
                <a:gd name="T4" fmla="*/ 331 w 628"/>
                <a:gd name="T5" fmla="*/ 591 h 729"/>
                <a:gd name="T6" fmla="*/ 415 w 628"/>
                <a:gd name="T7" fmla="*/ 575 h 729"/>
                <a:gd name="T8" fmla="*/ 447 w 628"/>
                <a:gd name="T9" fmla="*/ 528 h 729"/>
                <a:gd name="T10" fmla="*/ 421 w 628"/>
                <a:gd name="T11" fmla="*/ 482 h 729"/>
                <a:gd name="T12" fmla="*/ 234 w 628"/>
                <a:gd name="T13" fmla="*/ 428 h 729"/>
                <a:gd name="T14" fmla="*/ 69 w 628"/>
                <a:gd name="T15" fmla="*/ 355 h 729"/>
                <a:gd name="T16" fmla="*/ 21 w 628"/>
                <a:gd name="T17" fmla="*/ 232 h 729"/>
                <a:gd name="T18" fmla="*/ 96 w 628"/>
                <a:gd name="T19" fmla="*/ 68 h 729"/>
                <a:gd name="T20" fmla="*/ 306 w 628"/>
                <a:gd name="T21" fmla="*/ 0 h 729"/>
                <a:gd name="T22" fmla="*/ 516 w 628"/>
                <a:gd name="T23" fmla="*/ 51 h 729"/>
                <a:gd name="T24" fmla="*/ 609 w 628"/>
                <a:gd name="T25" fmla="*/ 229 h 729"/>
                <a:gd name="T26" fmla="*/ 430 w 628"/>
                <a:gd name="T27" fmla="*/ 229 h 729"/>
                <a:gd name="T28" fmla="*/ 410 w 628"/>
                <a:gd name="T29" fmla="*/ 174 h 729"/>
                <a:gd name="T30" fmla="*/ 309 w 628"/>
                <a:gd name="T31" fmla="*/ 137 h 729"/>
                <a:gd name="T32" fmla="*/ 225 w 628"/>
                <a:gd name="T33" fmla="*/ 156 h 729"/>
                <a:gd name="T34" fmla="*/ 200 w 628"/>
                <a:gd name="T35" fmla="*/ 199 h 729"/>
                <a:gd name="T36" fmla="*/ 227 w 628"/>
                <a:gd name="T37" fmla="*/ 243 h 729"/>
                <a:gd name="T38" fmla="*/ 414 w 628"/>
                <a:gd name="T39" fmla="*/ 293 h 729"/>
                <a:gd name="T40" fmla="*/ 575 w 628"/>
                <a:gd name="T41" fmla="*/ 369 h 729"/>
                <a:gd name="T42" fmla="*/ 628 w 628"/>
                <a:gd name="T43" fmla="*/ 498 h 729"/>
                <a:gd name="T44" fmla="*/ 552 w 628"/>
                <a:gd name="T45" fmla="*/ 665 h 729"/>
                <a:gd name="T46" fmla="*/ 317 w 628"/>
                <a:gd name="T47" fmla="*/ 729 h 729"/>
                <a:gd name="T48" fmla="*/ 77 w 628"/>
                <a:gd name="T49" fmla="*/ 661 h 729"/>
                <a:gd name="T50" fmla="*/ 0 w 628"/>
                <a:gd name="T51" fmla="*/ 487 h 729"/>
                <a:gd name="T52" fmla="*/ 182 w 628"/>
                <a:gd name="T53" fmla="*/ 48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8" h="729">
                  <a:moveTo>
                    <a:pt x="182" y="487"/>
                  </a:moveTo>
                  <a:cubicBezTo>
                    <a:pt x="186" y="519"/>
                    <a:pt x="194" y="542"/>
                    <a:pt x="207" y="555"/>
                  </a:cubicBezTo>
                  <a:cubicBezTo>
                    <a:pt x="229" y="579"/>
                    <a:pt x="270" y="591"/>
                    <a:pt x="331" y="591"/>
                  </a:cubicBezTo>
                  <a:cubicBezTo>
                    <a:pt x="366" y="591"/>
                    <a:pt x="394" y="586"/>
                    <a:pt x="415" y="575"/>
                  </a:cubicBezTo>
                  <a:cubicBezTo>
                    <a:pt x="436" y="565"/>
                    <a:pt x="447" y="549"/>
                    <a:pt x="447" y="528"/>
                  </a:cubicBezTo>
                  <a:cubicBezTo>
                    <a:pt x="447" y="508"/>
                    <a:pt x="438" y="492"/>
                    <a:pt x="421" y="482"/>
                  </a:cubicBezTo>
                  <a:cubicBezTo>
                    <a:pt x="405" y="471"/>
                    <a:pt x="342" y="453"/>
                    <a:pt x="234" y="428"/>
                  </a:cubicBezTo>
                  <a:cubicBezTo>
                    <a:pt x="156" y="408"/>
                    <a:pt x="101" y="384"/>
                    <a:pt x="69" y="355"/>
                  </a:cubicBezTo>
                  <a:cubicBezTo>
                    <a:pt x="37" y="327"/>
                    <a:pt x="21" y="286"/>
                    <a:pt x="21" y="232"/>
                  </a:cubicBezTo>
                  <a:cubicBezTo>
                    <a:pt x="21" y="169"/>
                    <a:pt x="46" y="114"/>
                    <a:pt x="96" y="68"/>
                  </a:cubicBezTo>
                  <a:cubicBezTo>
                    <a:pt x="145" y="23"/>
                    <a:pt x="216" y="0"/>
                    <a:pt x="306" y="0"/>
                  </a:cubicBezTo>
                  <a:cubicBezTo>
                    <a:pt x="392" y="0"/>
                    <a:pt x="462" y="17"/>
                    <a:pt x="516" y="51"/>
                  </a:cubicBezTo>
                  <a:cubicBezTo>
                    <a:pt x="570" y="86"/>
                    <a:pt x="601" y="145"/>
                    <a:pt x="609" y="229"/>
                  </a:cubicBezTo>
                  <a:cubicBezTo>
                    <a:pt x="430" y="229"/>
                    <a:pt x="430" y="229"/>
                    <a:pt x="430" y="229"/>
                  </a:cubicBezTo>
                  <a:cubicBezTo>
                    <a:pt x="427" y="206"/>
                    <a:pt x="421" y="187"/>
                    <a:pt x="410" y="174"/>
                  </a:cubicBezTo>
                  <a:cubicBezTo>
                    <a:pt x="390" y="150"/>
                    <a:pt x="357" y="137"/>
                    <a:pt x="309" y="137"/>
                  </a:cubicBezTo>
                  <a:cubicBezTo>
                    <a:pt x="270" y="137"/>
                    <a:pt x="242" y="144"/>
                    <a:pt x="225" y="156"/>
                  </a:cubicBezTo>
                  <a:cubicBezTo>
                    <a:pt x="209" y="168"/>
                    <a:pt x="200" y="182"/>
                    <a:pt x="200" y="199"/>
                  </a:cubicBezTo>
                  <a:cubicBezTo>
                    <a:pt x="200" y="219"/>
                    <a:pt x="209" y="234"/>
                    <a:pt x="227" y="243"/>
                  </a:cubicBezTo>
                  <a:cubicBezTo>
                    <a:pt x="245" y="253"/>
                    <a:pt x="307" y="269"/>
                    <a:pt x="414" y="293"/>
                  </a:cubicBezTo>
                  <a:cubicBezTo>
                    <a:pt x="486" y="310"/>
                    <a:pt x="539" y="335"/>
                    <a:pt x="575" y="369"/>
                  </a:cubicBezTo>
                  <a:cubicBezTo>
                    <a:pt x="610" y="404"/>
                    <a:pt x="628" y="447"/>
                    <a:pt x="628" y="498"/>
                  </a:cubicBezTo>
                  <a:cubicBezTo>
                    <a:pt x="628" y="566"/>
                    <a:pt x="603" y="622"/>
                    <a:pt x="552" y="665"/>
                  </a:cubicBezTo>
                  <a:cubicBezTo>
                    <a:pt x="501" y="708"/>
                    <a:pt x="423" y="729"/>
                    <a:pt x="317" y="729"/>
                  </a:cubicBezTo>
                  <a:cubicBezTo>
                    <a:pt x="209" y="729"/>
                    <a:pt x="129" y="707"/>
                    <a:pt x="77" y="661"/>
                  </a:cubicBezTo>
                  <a:cubicBezTo>
                    <a:pt x="26" y="616"/>
                    <a:pt x="0" y="558"/>
                    <a:pt x="0" y="487"/>
                  </a:cubicBezTo>
                  <a:lnTo>
                    <a:pt x="182" y="4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/>
            <p:cNvSpPr>
              <a:spLocks noEditPoints="1"/>
            </p:cNvSpPr>
            <p:nvPr userDrawn="1"/>
          </p:nvSpPr>
          <p:spPr bwMode="gray">
            <a:xfrm>
              <a:off x="5571" y="1067"/>
              <a:ext cx="1007" cy="1427"/>
            </a:xfrm>
            <a:custGeom>
              <a:avLst/>
              <a:gdLst>
                <a:gd name="T0" fmla="*/ 1007 w 1007"/>
                <a:gd name="T1" fmla="*/ 1119 h 1427"/>
                <a:gd name="T2" fmla="*/ 844 w 1007"/>
                <a:gd name="T3" fmla="*/ 1119 h 1427"/>
                <a:gd name="T4" fmla="*/ 844 w 1007"/>
                <a:gd name="T5" fmla="*/ 1427 h 1427"/>
                <a:gd name="T6" fmla="*/ 570 w 1007"/>
                <a:gd name="T7" fmla="*/ 1427 h 1427"/>
                <a:gd name="T8" fmla="*/ 570 w 1007"/>
                <a:gd name="T9" fmla="*/ 1119 h 1427"/>
                <a:gd name="T10" fmla="*/ 0 w 1007"/>
                <a:gd name="T11" fmla="*/ 1119 h 1427"/>
                <a:gd name="T12" fmla="*/ 0 w 1007"/>
                <a:gd name="T13" fmla="*/ 873 h 1427"/>
                <a:gd name="T14" fmla="*/ 527 w 1007"/>
                <a:gd name="T15" fmla="*/ 0 h 1427"/>
                <a:gd name="T16" fmla="*/ 844 w 1007"/>
                <a:gd name="T17" fmla="*/ 0 h 1427"/>
                <a:gd name="T18" fmla="*/ 844 w 1007"/>
                <a:gd name="T19" fmla="*/ 899 h 1427"/>
                <a:gd name="T20" fmla="*/ 1007 w 1007"/>
                <a:gd name="T21" fmla="*/ 899 h 1427"/>
                <a:gd name="T22" fmla="*/ 1007 w 1007"/>
                <a:gd name="T23" fmla="*/ 1119 h 1427"/>
                <a:gd name="T24" fmla="*/ 570 w 1007"/>
                <a:gd name="T25" fmla="*/ 899 h 1427"/>
                <a:gd name="T26" fmla="*/ 570 w 1007"/>
                <a:gd name="T27" fmla="*/ 279 h 1427"/>
                <a:gd name="T28" fmla="*/ 210 w 1007"/>
                <a:gd name="T29" fmla="*/ 899 h 1427"/>
                <a:gd name="T30" fmla="*/ 570 w 1007"/>
                <a:gd name="T31" fmla="*/ 899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7" h="1427">
                  <a:moveTo>
                    <a:pt x="1007" y="1119"/>
                  </a:moveTo>
                  <a:lnTo>
                    <a:pt x="844" y="1119"/>
                  </a:lnTo>
                  <a:lnTo>
                    <a:pt x="844" y="1427"/>
                  </a:lnTo>
                  <a:lnTo>
                    <a:pt x="570" y="1427"/>
                  </a:lnTo>
                  <a:lnTo>
                    <a:pt x="570" y="1119"/>
                  </a:lnTo>
                  <a:lnTo>
                    <a:pt x="0" y="1119"/>
                  </a:lnTo>
                  <a:lnTo>
                    <a:pt x="0" y="873"/>
                  </a:lnTo>
                  <a:lnTo>
                    <a:pt x="527" y="0"/>
                  </a:lnTo>
                  <a:lnTo>
                    <a:pt x="844" y="0"/>
                  </a:lnTo>
                  <a:lnTo>
                    <a:pt x="844" y="899"/>
                  </a:lnTo>
                  <a:lnTo>
                    <a:pt x="1007" y="899"/>
                  </a:lnTo>
                  <a:lnTo>
                    <a:pt x="1007" y="1119"/>
                  </a:lnTo>
                  <a:close/>
                  <a:moveTo>
                    <a:pt x="570" y="899"/>
                  </a:moveTo>
                  <a:lnTo>
                    <a:pt x="570" y="279"/>
                  </a:lnTo>
                  <a:lnTo>
                    <a:pt x="210" y="899"/>
                  </a:lnTo>
                  <a:lnTo>
                    <a:pt x="570" y="8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gray">
            <a:xfrm>
              <a:off x="6557" y="1053"/>
              <a:ext cx="983" cy="1441"/>
            </a:xfrm>
            <a:custGeom>
              <a:avLst/>
              <a:gdLst>
                <a:gd name="T0" fmla="*/ 28 w 416"/>
                <a:gd name="T1" fmla="*/ 490 h 609"/>
                <a:gd name="T2" fmla="*/ 148 w 416"/>
                <a:gd name="T3" fmla="*/ 362 h 609"/>
                <a:gd name="T4" fmla="*/ 255 w 416"/>
                <a:gd name="T5" fmla="*/ 277 h 609"/>
                <a:gd name="T6" fmla="*/ 292 w 416"/>
                <a:gd name="T7" fmla="*/ 190 h 609"/>
                <a:gd name="T8" fmla="*/ 271 w 416"/>
                <a:gd name="T9" fmla="*/ 126 h 609"/>
                <a:gd name="T10" fmla="*/ 210 w 416"/>
                <a:gd name="T11" fmla="*/ 101 h 609"/>
                <a:gd name="T12" fmla="*/ 136 w 416"/>
                <a:gd name="T13" fmla="*/ 141 h 609"/>
                <a:gd name="T14" fmla="*/ 123 w 416"/>
                <a:gd name="T15" fmla="*/ 216 h 609"/>
                <a:gd name="T16" fmla="*/ 7 w 416"/>
                <a:gd name="T17" fmla="*/ 216 h 609"/>
                <a:gd name="T18" fmla="*/ 35 w 416"/>
                <a:gd name="T19" fmla="*/ 91 h 609"/>
                <a:gd name="T20" fmla="*/ 204 w 416"/>
                <a:gd name="T21" fmla="*/ 0 h 609"/>
                <a:gd name="T22" fmla="*/ 358 w 416"/>
                <a:gd name="T23" fmla="*/ 53 h 609"/>
                <a:gd name="T24" fmla="*/ 415 w 416"/>
                <a:gd name="T25" fmla="*/ 194 h 609"/>
                <a:gd name="T26" fmla="*/ 374 w 416"/>
                <a:gd name="T27" fmla="*/ 314 h 609"/>
                <a:gd name="T28" fmla="*/ 288 w 416"/>
                <a:gd name="T29" fmla="*/ 391 h 609"/>
                <a:gd name="T30" fmla="*/ 240 w 416"/>
                <a:gd name="T31" fmla="*/ 425 h 609"/>
                <a:gd name="T32" fmla="*/ 178 w 416"/>
                <a:gd name="T33" fmla="*/ 471 h 609"/>
                <a:gd name="T34" fmla="*/ 151 w 416"/>
                <a:gd name="T35" fmla="*/ 504 h 609"/>
                <a:gd name="T36" fmla="*/ 416 w 416"/>
                <a:gd name="T37" fmla="*/ 504 h 609"/>
                <a:gd name="T38" fmla="*/ 416 w 416"/>
                <a:gd name="T39" fmla="*/ 609 h 609"/>
                <a:gd name="T40" fmla="*/ 0 w 416"/>
                <a:gd name="T41" fmla="*/ 609 h 609"/>
                <a:gd name="T42" fmla="*/ 28 w 416"/>
                <a:gd name="T43" fmla="*/ 49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6" h="609">
                  <a:moveTo>
                    <a:pt x="28" y="490"/>
                  </a:moveTo>
                  <a:cubicBezTo>
                    <a:pt x="45" y="450"/>
                    <a:pt x="85" y="407"/>
                    <a:pt x="148" y="362"/>
                  </a:cubicBezTo>
                  <a:cubicBezTo>
                    <a:pt x="203" y="322"/>
                    <a:pt x="239" y="294"/>
                    <a:pt x="255" y="277"/>
                  </a:cubicBezTo>
                  <a:cubicBezTo>
                    <a:pt x="280" y="251"/>
                    <a:pt x="292" y="222"/>
                    <a:pt x="292" y="190"/>
                  </a:cubicBezTo>
                  <a:cubicBezTo>
                    <a:pt x="292" y="164"/>
                    <a:pt x="285" y="143"/>
                    <a:pt x="271" y="126"/>
                  </a:cubicBezTo>
                  <a:cubicBezTo>
                    <a:pt x="257" y="109"/>
                    <a:pt x="237" y="101"/>
                    <a:pt x="210" y="101"/>
                  </a:cubicBezTo>
                  <a:cubicBezTo>
                    <a:pt x="174" y="101"/>
                    <a:pt x="149" y="114"/>
                    <a:pt x="136" y="141"/>
                  </a:cubicBezTo>
                  <a:cubicBezTo>
                    <a:pt x="128" y="157"/>
                    <a:pt x="124" y="182"/>
                    <a:pt x="123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9" y="164"/>
                    <a:pt x="18" y="122"/>
                    <a:pt x="35" y="91"/>
                  </a:cubicBezTo>
                  <a:cubicBezTo>
                    <a:pt x="66" y="30"/>
                    <a:pt x="123" y="0"/>
                    <a:pt x="204" y="0"/>
                  </a:cubicBezTo>
                  <a:cubicBezTo>
                    <a:pt x="269" y="0"/>
                    <a:pt x="320" y="17"/>
                    <a:pt x="358" y="53"/>
                  </a:cubicBezTo>
                  <a:cubicBezTo>
                    <a:pt x="396" y="89"/>
                    <a:pt x="415" y="136"/>
                    <a:pt x="415" y="194"/>
                  </a:cubicBezTo>
                  <a:cubicBezTo>
                    <a:pt x="415" y="239"/>
                    <a:pt x="401" y="279"/>
                    <a:pt x="374" y="314"/>
                  </a:cubicBezTo>
                  <a:cubicBezTo>
                    <a:pt x="357" y="337"/>
                    <a:pt x="328" y="363"/>
                    <a:pt x="288" y="391"/>
                  </a:cubicBezTo>
                  <a:cubicBezTo>
                    <a:pt x="240" y="425"/>
                    <a:pt x="240" y="425"/>
                    <a:pt x="240" y="425"/>
                  </a:cubicBezTo>
                  <a:cubicBezTo>
                    <a:pt x="210" y="447"/>
                    <a:pt x="189" y="462"/>
                    <a:pt x="178" y="471"/>
                  </a:cubicBezTo>
                  <a:cubicBezTo>
                    <a:pt x="167" y="481"/>
                    <a:pt x="158" y="492"/>
                    <a:pt x="151" y="504"/>
                  </a:cubicBezTo>
                  <a:cubicBezTo>
                    <a:pt x="416" y="504"/>
                    <a:pt x="416" y="504"/>
                    <a:pt x="416" y="504"/>
                  </a:cubicBezTo>
                  <a:cubicBezTo>
                    <a:pt x="416" y="609"/>
                    <a:pt x="416" y="609"/>
                    <a:pt x="416" y="609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" y="566"/>
                    <a:pt x="10" y="526"/>
                    <a:pt x="28" y="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023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0"/>
            <a:ext cx="9144000" cy="5143500"/>
            <a:chOff x="-1" y="0"/>
            <a:chExt cx="9144000" cy="51435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249"/>
            <a:stretch/>
          </p:blipFill>
          <p:spPr>
            <a:xfrm flipH="1">
              <a:off x="-1" y="0"/>
              <a:ext cx="1872525" cy="51435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2334" y="0"/>
              <a:ext cx="7271665" cy="5143500"/>
            </a:xfrm>
            <a:prstGeom prst="rect">
              <a:avLst/>
            </a:prstGeom>
          </p:spPr>
        </p:pic>
      </p:grpSp>
      <p:sp>
        <p:nvSpPr>
          <p:cNvPr id="69" name="Rectangle 68"/>
          <p:cNvSpPr/>
          <p:nvPr/>
        </p:nvSpPr>
        <p:spPr>
          <a:xfrm>
            <a:off x="-23811" y="485776"/>
            <a:ext cx="9167813" cy="449342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20000">
                <a:srgbClr val="FFFFFF">
                  <a:alpha val="20000"/>
                </a:srgbClr>
              </a:gs>
              <a:gs pos="80000">
                <a:srgbClr val="FFFFFF">
                  <a:alpha val="2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t"/>
          <a:lstStyle/>
          <a:p>
            <a:pPr algn="l"/>
            <a:endParaRPr lang="en-US" sz="1200" dirty="0"/>
          </a:p>
        </p:txBody>
      </p:sp>
      <p:sp>
        <p:nvSpPr>
          <p:cNvPr id="22" name="Rectangle 21"/>
          <p:cNvSpPr/>
          <p:nvPr/>
        </p:nvSpPr>
        <p:spPr bwMode="gray">
          <a:xfrm>
            <a:off x="1" y="1611087"/>
            <a:ext cx="9144000" cy="20274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t"/>
          <a:lstStyle/>
          <a:p>
            <a:pPr algn="l"/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43000" y="2635055"/>
            <a:ext cx="6858000" cy="318549"/>
          </a:xfrm>
        </p:spPr>
        <p:txBody>
          <a:bodyPr/>
          <a:lstStyle>
            <a:lvl1pPr marL="0" indent="0" algn="ctr">
              <a:buNone/>
              <a:defRPr sz="2400" b="0" i="1">
                <a:solidFill>
                  <a:schemeClr val="bg1"/>
                </a:solidFill>
              </a:defRPr>
            </a:lvl1pPr>
            <a:lvl2pPr marL="457162" indent="0" algn="ctr">
              <a:buNone/>
              <a:defRPr sz="2000"/>
            </a:lvl2pPr>
            <a:lvl3pPr marL="914324" indent="0" algn="ctr">
              <a:buNone/>
              <a:defRPr sz="1800"/>
            </a:lvl3pPr>
            <a:lvl4pPr marL="1371486" indent="0" algn="ctr">
              <a:buNone/>
              <a:defRPr sz="1600"/>
            </a:lvl4pPr>
            <a:lvl5pPr marL="1828648" indent="0" algn="ctr">
              <a:buNone/>
              <a:defRPr sz="1600"/>
            </a:lvl5pPr>
            <a:lvl6pPr marL="2285810" indent="0" algn="ctr">
              <a:buNone/>
              <a:defRPr sz="1600"/>
            </a:lvl6pPr>
            <a:lvl7pPr marL="2742972" indent="0" algn="ctr">
              <a:buNone/>
              <a:defRPr sz="1600"/>
            </a:lvl7pPr>
            <a:lvl8pPr marL="3200133" indent="0" algn="ctr">
              <a:buNone/>
              <a:defRPr sz="1600"/>
            </a:lvl8pPr>
            <a:lvl9pPr marL="3657296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85800" y="2081251"/>
            <a:ext cx="7772400" cy="484748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336800" y="3200402"/>
            <a:ext cx="4470400" cy="235449"/>
          </a:xfrm>
        </p:spPr>
        <p:txBody>
          <a:bodyPr/>
          <a:lstStyle>
            <a:lvl1pPr algn="ctr">
              <a:buNone/>
              <a:defRPr sz="1600" i="0">
                <a:solidFill>
                  <a:schemeClr val="bg1"/>
                </a:solidFill>
              </a:defRPr>
            </a:lvl1pPr>
            <a:lvl2pPr marL="112704" indent="0">
              <a:buNone/>
              <a:defRPr/>
            </a:lvl2pPr>
            <a:lvl3pPr marL="457162" indent="0">
              <a:buNone/>
              <a:defRPr/>
            </a:lvl3pPr>
            <a:lvl4pPr>
              <a:buNone/>
              <a:defRPr/>
            </a:lvl4pPr>
            <a:lvl5pPr marL="744475" indent="0">
              <a:buNone/>
              <a:defRPr/>
            </a:lvl5pPr>
          </a:lstStyle>
          <a:p>
            <a:pPr lvl="0"/>
            <a:r>
              <a:rPr lang="en-US" dirty="0"/>
              <a:t>Click to enter date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41318" y="4234458"/>
            <a:ext cx="1301096" cy="909042"/>
          </a:xfrm>
          <a:prstGeom prst="rect">
            <a:avLst/>
          </a:prstGeom>
          <a:gradFill flip="none" rotWithShape="1">
            <a:gsLst>
              <a:gs pos="44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t"/>
          <a:lstStyle/>
          <a:p>
            <a:pPr algn="l"/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-23814" y="4950999"/>
            <a:ext cx="3217688" cy="21927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0" marR="0" lvl="0" indent="0" algn="l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2016 ideas42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23296" y="4950999"/>
            <a:ext cx="457200" cy="219275"/>
          </a:xfrm>
          <a:prstGeom prst="rect">
            <a:avLst/>
          </a:prstGeom>
          <a:noFill/>
        </p:spPr>
        <p:txBody>
          <a:bodyPr wrap="square" lIns="91432" tIns="45716" rIns="0" bIns="45716" rtlCol="0">
            <a:spAutoFit/>
          </a:bodyPr>
          <a:lstStyle/>
          <a:p>
            <a:pPr marL="0" marR="0" lvl="0" indent="0" algn="r" defTabSz="9143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B5C6D-BE6B-4CBE-9986-4BE2BFC0B849}" type="slidenum">
              <a:rPr lang="en-US" sz="8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3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kern="1200" noProof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7" name="Group 4"/>
          <p:cNvGrpSpPr>
            <a:grpSpLocks noChangeAspect="1"/>
          </p:cNvGrpSpPr>
          <p:nvPr/>
        </p:nvGrpSpPr>
        <p:grpSpPr bwMode="gray">
          <a:xfrm>
            <a:off x="8636000" y="47628"/>
            <a:ext cx="444496" cy="198882"/>
            <a:chOff x="-794" y="-76"/>
            <a:chExt cx="9268" cy="4472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gray">
            <a:xfrm>
              <a:off x="4687" y="-76"/>
              <a:ext cx="3787" cy="3791"/>
            </a:xfrm>
            <a:prstGeom prst="ellipse">
              <a:avLst/>
            </a:prstGeom>
            <a:solidFill>
              <a:srgbClr val="8CB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 noEditPoints="1"/>
            </p:cNvSpPr>
            <p:nvPr/>
          </p:nvSpPr>
          <p:spPr bwMode="gray">
            <a:xfrm>
              <a:off x="-794" y="2132"/>
              <a:ext cx="431" cy="2210"/>
            </a:xfrm>
            <a:custGeom>
              <a:avLst/>
              <a:gdLst>
                <a:gd name="T0" fmla="*/ 431 w 431"/>
                <a:gd name="T1" fmla="*/ 392 h 2210"/>
                <a:gd name="T2" fmla="*/ 0 w 431"/>
                <a:gd name="T3" fmla="*/ 392 h 2210"/>
                <a:gd name="T4" fmla="*/ 0 w 431"/>
                <a:gd name="T5" fmla="*/ 0 h 2210"/>
                <a:gd name="T6" fmla="*/ 431 w 431"/>
                <a:gd name="T7" fmla="*/ 0 h 2210"/>
                <a:gd name="T8" fmla="*/ 431 w 431"/>
                <a:gd name="T9" fmla="*/ 392 h 2210"/>
                <a:gd name="T10" fmla="*/ 0 w 431"/>
                <a:gd name="T11" fmla="*/ 587 h 2210"/>
                <a:gd name="T12" fmla="*/ 431 w 431"/>
                <a:gd name="T13" fmla="*/ 587 h 2210"/>
                <a:gd name="T14" fmla="*/ 431 w 431"/>
                <a:gd name="T15" fmla="*/ 2210 h 2210"/>
                <a:gd name="T16" fmla="*/ 0 w 431"/>
                <a:gd name="T17" fmla="*/ 2210 h 2210"/>
                <a:gd name="T18" fmla="*/ 0 w 431"/>
                <a:gd name="T19" fmla="*/ 58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2210">
                  <a:moveTo>
                    <a:pt x="431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392"/>
                  </a:lnTo>
                  <a:close/>
                  <a:moveTo>
                    <a:pt x="0" y="587"/>
                  </a:moveTo>
                  <a:lnTo>
                    <a:pt x="431" y="587"/>
                  </a:lnTo>
                  <a:lnTo>
                    <a:pt x="431" y="2210"/>
                  </a:lnTo>
                  <a:lnTo>
                    <a:pt x="0" y="2210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/>
            <p:cNvSpPr>
              <a:spLocks noEditPoints="1"/>
            </p:cNvSpPr>
            <p:nvPr/>
          </p:nvSpPr>
          <p:spPr bwMode="gray">
            <a:xfrm>
              <a:off x="-297" y="2148"/>
              <a:ext cx="1582" cy="2246"/>
            </a:xfrm>
            <a:custGeom>
              <a:avLst/>
              <a:gdLst>
                <a:gd name="T0" fmla="*/ 408 w 669"/>
                <a:gd name="T1" fmla="*/ 252 h 949"/>
                <a:gd name="T2" fmla="*/ 487 w 669"/>
                <a:gd name="T3" fmla="*/ 328 h 949"/>
                <a:gd name="T4" fmla="*/ 487 w 669"/>
                <a:gd name="T5" fmla="*/ 0 h 949"/>
                <a:gd name="T6" fmla="*/ 669 w 669"/>
                <a:gd name="T7" fmla="*/ 0 h 949"/>
                <a:gd name="T8" fmla="*/ 669 w 669"/>
                <a:gd name="T9" fmla="*/ 927 h 949"/>
                <a:gd name="T10" fmla="*/ 495 w 669"/>
                <a:gd name="T11" fmla="*/ 927 h 949"/>
                <a:gd name="T12" fmla="*/ 495 w 669"/>
                <a:gd name="T13" fmla="*/ 832 h 949"/>
                <a:gd name="T14" fmla="*/ 407 w 669"/>
                <a:gd name="T15" fmla="*/ 921 h 949"/>
                <a:gd name="T16" fmla="*/ 285 w 669"/>
                <a:gd name="T17" fmla="*/ 949 h 949"/>
                <a:gd name="T18" fmla="*/ 83 w 669"/>
                <a:gd name="T19" fmla="*/ 851 h 949"/>
                <a:gd name="T20" fmla="*/ 0 w 669"/>
                <a:gd name="T21" fmla="*/ 602 h 949"/>
                <a:gd name="T22" fmla="*/ 81 w 669"/>
                <a:gd name="T23" fmla="*/ 325 h 949"/>
                <a:gd name="T24" fmla="*/ 298 w 669"/>
                <a:gd name="T25" fmla="*/ 224 h 949"/>
                <a:gd name="T26" fmla="*/ 408 w 669"/>
                <a:gd name="T27" fmla="*/ 252 h 949"/>
                <a:gd name="T28" fmla="*/ 453 w 669"/>
                <a:gd name="T29" fmla="*/ 741 h 949"/>
                <a:gd name="T30" fmla="*/ 492 w 669"/>
                <a:gd name="T31" fmla="*/ 594 h 949"/>
                <a:gd name="T32" fmla="*/ 429 w 669"/>
                <a:gd name="T33" fmla="*/ 414 h 949"/>
                <a:gd name="T34" fmla="*/ 338 w 669"/>
                <a:gd name="T35" fmla="*/ 381 h 949"/>
                <a:gd name="T36" fmla="*/ 222 w 669"/>
                <a:gd name="T37" fmla="*/ 441 h 949"/>
                <a:gd name="T38" fmla="*/ 185 w 669"/>
                <a:gd name="T39" fmla="*/ 588 h 949"/>
                <a:gd name="T40" fmla="*/ 223 w 669"/>
                <a:gd name="T41" fmla="*/ 740 h 949"/>
                <a:gd name="T42" fmla="*/ 337 w 669"/>
                <a:gd name="T43" fmla="*/ 797 h 949"/>
                <a:gd name="T44" fmla="*/ 453 w 669"/>
                <a:gd name="T45" fmla="*/ 74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9" h="949">
                  <a:moveTo>
                    <a:pt x="408" y="252"/>
                  </a:moveTo>
                  <a:cubicBezTo>
                    <a:pt x="441" y="270"/>
                    <a:pt x="467" y="295"/>
                    <a:pt x="487" y="328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927"/>
                    <a:pt x="669" y="927"/>
                    <a:pt x="669" y="927"/>
                  </a:cubicBezTo>
                  <a:cubicBezTo>
                    <a:pt x="495" y="927"/>
                    <a:pt x="495" y="927"/>
                    <a:pt x="495" y="927"/>
                  </a:cubicBezTo>
                  <a:cubicBezTo>
                    <a:pt x="495" y="832"/>
                    <a:pt x="495" y="832"/>
                    <a:pt x="495" y="832"/>
                  </a:cubicBezTo>
                  <a:cubicBezTo>
                    <a:pt x="469" y="873"/>
                    <a:pt x="440" y="902"/>
                    <a:pt x="407" y="921"/>
                  </a:cubicBezTo>
                  <a:cubicBezTo>
                    <a:pt x="374" y="939"/>
                    <a:pt x="334" y="949"/>
                    <a:pt x="285" y="949"/>
                  </a:cubicBezTo>
                  <a:cubicBezTo>
                    <a:pt x="205" y="949"/>
                    <a:pt x="137" y="916"/>
                    <a:pt x="83" y="851"/>
                  </a:cubicBezTo>
                  <a:cubicBezTo>
                    <a:pt x="28" y="786"/>
                    <a:pt x="0" y="703"/>
                    <a:pt x="0" y="602"/>
                  </a:cubicBezTo>
                  <a:cubicBezTo>
                    <a:pt x="0" y="484"/>
                    <a:pt x="27" y="392"/>
                    <a:pt x="81" y="325"/>
                  </a:cubicBezTo>
                  <a:cubicBezTo>
                    <a:pt x="135" y="258"/>
                    <a:pt x="207" y="224"/>
                    <a:pt x="298" y="224"/>
                  </a:cubicBezTo>
                  <a:cubicBezTo>
                    <a:pt x="339" y="224"/>
                    <a:pt x="376" y="233"/>
                    <a:pt x="408" y="252"/>
                  </a:cubicBezTo>
                  <a:close/>
                  <a:moveTo>
                    <a:pt x="453" y="741"/>
                  </a:moveTo>
                  <a:cubicBezTo>
                    <a:pt x="479" y="703"/>
                    <a:pt x="492" y="654"/>
                    <a:pt x="492" y="594"/>
                  </a:cubicBezTo>
                  <a:cubicBezTo>
                    <a:pt x="492" y="510"/>
                    <a:pt x="471" y="450"/>
                    <a:pt x="429" y="414"/>
                  </a:cubicBezTo>
                  <a:cubicBezTo>
                    <a:pt x="403" y="392"/>
                    <a:pt x="372" y="381"/>
                    <a:pt x="338" y="381"/>
                  </a:cubicBezTo>
                  <a:cubicBezTo>
                    <a:pt x="285" y="381"/>
                    <a:pt x="247" y="401"/>
                    <a:pt x="222" y="441"/>
                  </a:cubicBezTo>
                  <a:cubicBezTo>
                    <a:pt x="198" y="480"/>
                    <a:pt x="185" y="530"/>
                    <a:pt x="185" y="588"/>
                  </a:cubicBezTo>
                  <a:cubicBezTo>
                    <a:pt x="185" y="652"/>
                    <a:pt x="198" y="702"/>
                    <a:pt x="223" y="740"/>
                  </a:cubicBezTo>
                  <a:cubicBezTo>
                    <a:pt x="248" y="778"/>
                    <a:pt x="286" y="797"/>
                    <a:pt x="337" y="797"/>
                  </a:cubicBezTo>
                  <a:cubicBezTo>
                    <a:pt x="387" y="797"/>
                    <a:pt x="426" y="779"/>
                    <a:pt x="453" y="74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 noEditPoints="1"/>
            </p:cNvSpPr>
            <p:nvPr/>
          </p:nvSpPr>
          <p:spPr bwMode="gray">
            <a:xfrm>
              <a:off x="1296" y="2674"/>
              <a:ext cx="1613" cy="1722"/>
            </a:xfrm>
            <a:custGeom>
              <a:avLst/>
              <a:gdLst>
                <a:gd name="T0" fmla="*/ 502 w 682"/>
                <a:gd name="T1" fmla="*/ 33 h 728"/>
                <a:gd name="T2" fmla="*/ 620 w 682"/>
                <a:gd name="T3" fmla="*/ 134 h 728"/>
                <a:gd name="T4" fmla="*/ 675 w 682"/>
                <a:gd name="T5" fmla="*/ 276 h 728"/>
                <a:gd name="T6" fmla="*/ 681 w 682"/>
                <a:gd name="T7" fmla="*/ 412 h 728"/>
                <a:gd name="T8" fmla="*/ 181 w 682"/>
                <a:gd name="T9" fmla="*/ 412 h 728"/>
                <a:gd name="T10" fmla="*/ 253 w 682"/>
                <a:gd name="T11" fmla="*/ 557 h 728"/>
                <a:gd name="T12" fmla="*/ 352 w 682"/>
                <a:gd name="T13" fmla="*/ 583 h 728"/>
                <a:gd name="T14" fmla="*/ 451 w 682"/>
                <a:gd name="T15" fmla="*/ 551 h 728"/>
                <a:gd name="T16" fmla="*/ 488 w 682"/>
                <a:gd name="T17" fmla="*/ 504 h 728"/>
                <a:gd name="T18" fmla="*/ 671 w 682"/>
                <a:gd name="T19" fmla="*/ 504 h 728"/>
                <a:gd name="T20" fmla="*/ 605 w 682"/>
                <a:gd name="T21" fmla="*/ 628 h 728"/>
                <a:gd name="T22" fmla="*/ 347 w 682"/>
                <a:gd name="T23" fmla="*/ 728 h 728"/>
                <a:gd name="T24" fmla="*/ 105 w 682"/>
                <a:gd name="T25" fmla="*/ 644 h 728"/>
                <a:gd name="T26" fmla="*/ 0 w 682"/>
                <a:gd name="T27" fmla="*/ 369 h 728"/>
                <a:gd name="T28" fmla="*/ 95 w 682"/>
                <a:gd name="T29" fmla="*/ 96 h 728"/>
                <a:gd name="T30" fmla="*/ 340 w 682"/>
                <a:gd name="T31" fmla="*/ 0 h 728"/>
                <a:gd name="T32" fmla="*/ 502 w 682"/>
                <a:gd name="T33" fmla="*/ 33 h 728"/>
                <a:gd name="T34" fmla="*/ 233 w 682"/>
                <a:gd name="T35" fmla="*/ 188 h 728"/>
                <a:gd name="T36" fmla="*/ 185 w 682"/>
                <a:gd name="T37" fmla="*/ 294 h 728"/>
                <a:gd name="T38" fmla="*/ 494 w 682"/>
                <a:gd name="T39" fmla="*/ 294 h 728"/>
                <a:gd name="T40" fmla="*/ 447 w 682"/>
                <a:gd name="T41" fmla="*/ 185 h 728"/>
                <a:gd name="T42" fmla="*/ 340 w 682"/>
                <a:gd name="T43" fmla="*/ 148 h 728"/>
                <a:gd name="T44" fmla="*/ 233 w 682"/>
                <a:gd name="T45" fmla="*/ 18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2" h="728">
                  <a:moveTo>
                    <a:pt x="502" y="33"/>
                  </a:moveTo>
                  <a:cubicBezTo>
                    <a:pt x="549" y="54"/>
                    <a:pt x="589" y="88"/>
                    <a:pt x="620" y="134"/>
                  </a:cubicBezTo>
                  <a:cubicBezTo>
                    <a:pt x="648" y="175"/>
                    <a:pt x="667" y="222"/>
                    <a:pt x="675" y="276"/>
                  </a:cubicBezTo>
                  <a:cubicBezTo>
                    <a:pt x="680" y="308"/>
                    <a:pt x="682" y="353"/>
                    <a:pt x="681" y="412"/>
                  </a:cubicBezTo>
                  <a:cubicBezTo>
                    <a:pt x="181" y="412"/>
                    <a:pt x="181" y="412"/>
                    <a:pt x="181" y="412"/>
                  </a:cubicBezTo>
                  <a:cubicBezTo>
                    <a:pt x="184" y="481"/>
                    <a:pt x="208" y="529"/>
                    <a:pt x="253" y="557"/>
                  </a:cubicBezTo>
                  <a:cubicBezTo>
                    <a:pt x="280" y="574"/>
                    <a:pt x="313" y="583"/>
                    <a:pt x="352" y="583"/>
                  </a:cubicBezTo>
                  <a:cubicBezTo>
                    <a:pt x="392" y="583"/>
                    <a:pt x="426" y="572"/>
                    <a:pt x="451" y="551"/>
                  </a:cubicBezTo>
                  <a:cubicBezTo>
                    <a:pt x="465" y="540"/>
                    <a:pt x="477" y="524"/>
                    <a:pt x="488" y="504"/>
                  </a:cubicBezTo>
                  <a:cubicBezTo>
                    <a:pt x="671" y="504"/>
                    <a:pt x="671" y="504"/>
                    <a:pt x="671" y="504"/>
                  </a:cubicBezTo>
                  <a:cubicBezTo>
                    <a:pt x="667" y="545"/>
                    <a:pt x="644" y="586"/>
                    <a:pt x="605" y="628"/>
                  </a:cubicBezTo>
                  <a:cubicBezTo>
                    <a:pt x="543" y="695"/>
                    <a:pt x="457" y="728"/>
                    <a:pt x="347" y="728"/>
                  </a:cubicBezTo>
                  <a:cubicBezTo>
                    <a:pt x="255" y="728"/>
                    <a:pt x="175" y="700"/>
                    <a:pt x="105" y="644"/>
                  </a:cubicBezTo>
                  <a:cubicBezTo>
                    <a:pt x="35" y="588"/>
                    <a:pt x="0" y="496"/>
                    <a:pt x="0" y="369"/>
                  </a:cubicBezTo>
                  <a:cubicBezTo>
                    <a:pt x="0" y="250"/>
                    <a:pt x="32" y="159"/>
                    <a:pt x="95" y="96"/>
                  </a:cubicBezTo>
                  <a:cubicBezTo>
                    <a:pt x="158" y="32"/>
                    <a:pt x="239" y="0"/>
                    <a:pt x="340" y="0"/>
                  </a:cubicBezTo>
                  <a:cubicBezTo>
                    <a:pt x="400" y="0"/>
                    <a:pt x="454" y="11"/>
                    <a:pt x="502" y="33"/>
                  </a:cubicBezTo>
                  <a:close/>
                  <a:moveTo>
                    <a:pt x="233" y="188"/>
                  </a:moveTo>
                  <a:cubicBezTo>
                    <a:pt x="208" y="214"/>
                    <a:pt x="192" y="249"/>
                    <a:pt x="185" y="294"/>
                  </a:cubicBezTo>
                  <a:cubicBezTo>
                    <a:pt x="494" y="294"/>
                    <a:pt x="494" y="294"/>
                    <a:pt x="494" y="294"/>
                  </a:cubicBezTo>
                  <a:cubicBezTo>
                    <a:pt x="491" y="246"/>
                    <a:pt x="475" y="210"/>
                    <a:pt x="447" y="185"/>
                  </a:cubicBezTo>
                  <a:cubicBezTo>
                    <a:pt x="418" y="161"/>
                    <a:pt x="383" y="148"/>
                    <a:pt x="340" y="148"/>
                  </a:cubicBezTo>
                  <a:cubicBezTo>
                    <a:pt x="294" y="148"/>
                    <a:pt x="258" y="161"/>
                    <a:pt x="233" y="188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gray">
            <a:xfrm>
              <a:off x="2779" y="2678"/>
              <a:ext cx="1525" cy="1716"/>
            </a:xfrm>
            <a:custGeom>
              <a:avLst/>
              <a:gdLst>
                <a:gd name="T0" fmla="*/ 318 w 645"/>
                <a:gd name="T1" fmla="*/ 286 h 725"/>
                <a:gd name="T2" fmla="*/ 390 w 645"/>
                <a:gd name="T3" fmla="*/ 270 h 725"/>
                <a:gd name="T4" fmla="*/ 429 w 645"/>
                <a:gd name="T5" fmla="*/ 219 h 725"/>
                <a:gd name="T6" fmla="*/ 399 w 645"/>
                <a:gd name="T7" fmla="*/ 161 h 725"/>
                <a:gd name="T8" fmla="*/ 312 w 645"/>
                <a:gd name="T9" fmla="*/ 145 h 725"/>
                <a:gd name="T10" fmla="*/ 221 w 645"/>
                <a:gd name="T11" fmla="*/ 176 h 725"/>
                <a:gd name="T12" fmla="*/ 195 w 645"/>
                <a:gd name="T13" fmla="*/ 239 h 725"/>
                <a:gd name="T14" fmla="*/ 22 w 645"/>
                <a:gd name="T15" fmla="*/ 239 h 725"/>
                <a:gd name="T16" fmla="*/ 72 w 645"/>
                <a:gd name="T17" fmla="*/ 91 h 725"/>
                <a:gd name="T18" fmla="*/ 318 w 645"/>
                <a:gd name="T19" fmla="*/ 0 h 725"/>
                <a:gd name="T20" fmla="*/ 519 w 645"/>
                <a:gd name="T21" fmla="*/ 45 h 725"/>
                <a:gd name="T22" fmla="*/ 607 w 645"/>
                <a:gd name="T23" fmla="*/ 214 h 725"/>
                <a:gd name="T24" fmla="*/ 607 w 645"/>
                <a:gd name="T25" fmla="*/ 529 h 725"/>
                <a:gd name="T26" fmla="*/ 608 w 645"/>
                <a:gd name="T27" fmla="*/ 608 h 725"/>
                <a:gd name="T28" fmla="*/ 619 w 645"/>
                <a:gd name="T29" fmla="*/ 656 h 725"/>
                <a:gd name="T30" fmla="*/ 645 w 645"/>
                <a:gd name="T31" fmla="*/ 677 h 725"/>
                <a:gd name="T32" fmla="*/ 645 w 645"/>
                <a:gd name="T33" fmla="*/ 703 h 725"/>
                <a:gd name="T34" fmla="*/ 450 w 645"/>
                <a:gd name="T35" fmla="*/ 703 h 725"/>
                <a:gd name="T36" fmla="*/ 439 w 645"/>
                <a:gd name="T37" fmla="*/ 664 h 725"/>
                <a:gd name="T38" fmla="*/ 434 w 645"/>
                <a:gd name="T39" fmla="*/ 623 h 725"/>
                <a:gd name="T40" fmla="*/ 348 w 645"/>
                <a:gd name="T41" fmla="*/ 691 h 725"/>
                <a:gd name="T42" fmla="*/ 216 w 645"/>
                <a:gd name="T43" fmla="*/ 725 h 725"/>
                <a:gd name="T44" fmla="*/ 61 w 645"/>
                <a:gd name="T45" fmla="*/ 671 h 725"/>
                <a:gd name="T46" fmla="*/ 0 w 645"/>
                <a:gd name="T47" fmla="*/ 520 h 725"/>
                <a:gd name="T48" fmla="*/ 98 w 645"/>
                <a:gd name="T49" fmla="*/ 337 h 725"/>
                <a:gd name="T50" fmla="*/ 257 w 645"/>
                <a:gd name="T51" fmla="*/ 293 h 725"/>
                <a:gd name="T52" fmla="*/ 318 w 645"/>
                <a:gd name="T53" fmla="*/ 286 h 725"/>
                <a:gd name="T54" fmla="*/ 428 w 645"/>
                <a:gd name="T55" fmla="*/ 369 h 725"/>
                <a:gd name="T56" fmla="*/ 393 w 645"/>
                <a:gd name="T57" fmla="*/ 387 h 725"/>
                <a:gd name="T58" fmla="*/ 345 w 645"/>
                <a:gd name="T59" fmla="*/ 399 h 725"/>
                <a:gd name="T60" fmla="*/ 304 w 645"/>
                <a:gd name="T61" fmla="*/ 407 h 725"/>
                <a:gd name="T62" fmla="*/ 222 w 645"/>
                <a:gd name="T63" fmla="*/ 431 h 725"/>
                <a:gd name="T64" fmla="*/ 179 w 645"/>
                <a:gd name="T65" fmla="*/ 507 h 725"/>
                <a:gd name="T66" fmla="*/ 205 w 645"/>
                <a:gd name="T67" fmla="*/ 574 h 725"/>
                <a:gd name="T68" fmla="*/ 268 w 645"/>
                <a:gd name="T69" fmla="*/ 594 h 725"/>
                <a:gd name="T70" fmla="*/ 377 w 645"/>
                <a:gd name="T71" fmla="*/ 560 h 725"/>
                <a:gd name="T72" fmla="*/ 428 w 645"/>
                <a:gd name="T73" fmla="*/ 436 h 725"/>
                <a:gd name="T74" fmla="*/ 428 w 645"/>
                <a:gd name="T75" fmla="*/ 36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725">
                  <a:moveTo>
                    <a:pt x="318" y="286"/>
                  </a:moveTo>
                  <a:cubicBezTo>
                    <a:pt x="352" y="281"/>
                    <a:pt x="376" y="276"/>
                    <a:pt x="390" y="270"/>
                  </a:cubicBezTo>
                  <a:cubicBezTo>
                    <a:pt x="416" y="259"/>
                    <a:pt x="429" y="242"/>
                    <a:pt x="429" y="219"/>
                  </a:cubicBezTo>
                  <a:cubicBezTo>
                    <a:pt x="429" y="191"/>
                    <a:pt x="419" y="171"/>
                    <a:pt x="399" y="161"/>
                  </a:cubicBezTo>
                  <a:cubicBezTo>
                    <a:pt x="379" y="150"/>
                    <a:pt x="350" y="145"/>
                    <a:pt x="312" y="145"/>
                  </a:cubicBezTo>
                  <a:cubicBezTo>
                    <a:pt x="269" y="145"/>
                    <a:pt x="238" y="155"/>
                    <a:pt x="221" y="176"/>
                  </a:cubicBezTo>
                  <a:cubicBezTo>
                    <a:pt x="208" y="192"/>
                    <a:pt x="199" y="213"/>
                    <a:pt x="195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6" y="179"/>
                    <a:pt x="42" y="130"/>
                    <a:pt x="72" y="91"/>
                  </a:cubicBezTo>
                  <a:cubicBezTo>
                    <a:pt x="120" y="31"/>
                    <a:pt x="202" y="0"/>
                    <a:pt x="318" y="0"/>
                  </a:cubicBezTo>
                  <a:cubicBezTo>
                    <a:pt x="393" y="0"/>
                    <a:pt x="460" y="15"/>
                    <a:pt x="519" y="45"/>
                  </a:cubicBezTo>
                  <a:cubicBezTo>
                    <a:pt x="578" y="75"/>
                    <a:pt x="607" y="131"/>
                    <a:pt x="607" y="214"/>
                  </a:cubicBezTo>
                  <a:cubicBezTo>
                    <a:pt x="607" y="529"/>
                    <a:pt x="607" y="529"/>
                    <a:pt x="607" y="529"/>
                  </a:cubicBezTo>
                  <a:cubicBezTo>
                    <a:pt x="607" y="551"/>
                    <a:pt x="607" y="577"/>
                    <a:pt x="608" y="608"/>
                  </a:cubicBezTo>
                  <a:cubicBezTo>
                    <a:pt x="609" y="632"/>
                    <a:pt x="613" y="648"/>
                    <a:pt x="619" y="656"/>
                  </a:cubicBezTo>
                  <a:cubicBezTo>
                    <a:pt x="625" y="664"/>
                    <a:pt x="634" y="671"/>
                    <a:pt x="645" y="677"/>
                  </a:cubicBezTo>
                  <a:cubicBezTo>
                    <a:pt x="645" y="703"/>
                    <a:pt x="645" y="703"/>
                    <a:pt x="645" y="703"/>
                  </a:cubicBezTo>
                  <a:cubicBezTo>
                    <a:pt x="450" y="703"/>
                    <a:pt x="450" y="703"/>
                    <a:pt x="450" y="703"/>
                  </a:cubicBezTo>
                  <a:cubicBezTo>
                    <a:pt x="445" y="689"/>
                    <a:pt x="441" y="676"/>
                    <a:pt x="439" y="664"/>
                  </a:cubicBezTo>
                  <a:cubicBezTo>
                    <a:pt x="437" y="652"/>
                    <a:pt x="435" y="638"/>
                    <a:pt x="434" y="623"/>
                  </a:cubicBezTo>
                  <a:cubicBezTo>
                    <a:pt x="409" y="649"/>
                    <a:pt x="380" y="672"/>
                    <a:pt x="348" y="691"/>
                  </a:cubicBezTo>
                  <a:cubicBezTo>
                    <a:pt x="309" y="713"/>
                    <a:pt x="265" y="725"/>
                    <a:pt x="216" y="725"/>
                  </a:cubicBezTo>
                  <a:cubicBezTo>
                    <a:pt x="153" y="725"/>
                    <a:pt x="102" y="707"/>
                    <a:pt x="61" y="671"/>
                  </a:cubicBezTo>
                  <a:cubicBezTo>
                    <a:pt x="20" y="636"/>
                    <a:pt x="0" y="586"/>
                    <a:pt x="0" y="520"/>
                  </a:cubicBezTo>
                  <a:cubicBezTo>
                    <a:pt x="0" y="436"/>
                    <a:pt x="33" y="375"/>
                    <a:pt x="98" y="337"/>
                  </a:cubicBezTo>
                  <a:cubicBezTo>
                    <a:pt x="134" y="317"/>
                    <a:pt x="187" y="302"/>
                    <a:pt x="257" y="293"/>
                  </a:cubicBezTo>
                  <a:lnTo>
                    <a:pt x="318" y="286"/>
                  </a:lnTo>
                  <a:close/>
                  <a:moveTo>
                    <a:pt x="428" y="369"/>
                  </a:moveTo>
                  <a:cubicBezTo>
                    <a:pt x="417" y="376"/>
                    <a:pt x="405" y="382"/>
                    <a:pt x="393" y="387"/>
                  </a:cubicBezTo>
                  <a:cubicBezTo>
                    <a:pt x="381" y="391"/>
                    <a:pt x="365" y="395"/>
                    <a:pt x="345" y="399"/>
                  </a:cubicBezTo>
                  <a:cubicBezTo>
                    <a:pt x="304" y="407"/>
                    <a:pt x="304" y="407"/>
                    <a:pt x="304" y="407"/>
                  </a:cubicBezTo>
                  <a:cubicBezTo>
                    <a:pt x="266" y="413"/>
                    <a:pt x="238" y="421"/>
                    <a:pt x="222" y="431"/>
                  </a:cubicBezTo>
                  <a:cubicBezTo>
                    <a:pt x="193" y="447"/>
                    <a:pt x="179" y="473"/>
                    <a:pt x="179" y="507"/>
                  </a:cubicBezTo>
                  <a:cubicBezTo>
                    <a:pt x="179" y="538"/>
                    <a:pt x="188" y="560"/>
                    <a:pt x="205" y="574"/>
                  </a:cubicBezTo>
                  <a:cubicBezTo>
                    <a:pt x="222" y="587"/>
                    <a:pt x="243" y="594"/>
                    <a:pt x="268" y="594"/>
                  </a:cubicBezTo>
                  <a:cubicBezTo>
                    <a:pt x="307" y="594"/>
                    <a:pt x="343" y="583"/>
                    <a:pt x="377" y="560"/>
                  </a:cubicBezTo>
                  <a:cubicBezTo>
                    <a:pt x="410" y="538"/>
                    <a:pt x="427" y="496"/>
                    <a:pt x="428" y="436"/>
                  </a:cubicBezTo>
                  <a:lnTo>
                    <a:pt x="428" y="36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gray">
            <a:xfrm>
              <a:off x="4211" y="2671"/>
              <a:ext cx="1485" cy="1725"/>
            </a:xfrm>
            <a:custGeom>
              <a:avLst/>
              <a:gdLst>
                <a:gd name="T0" fmla="*/ 182 w 628"/>
                <a:gd name="T1" fmla="*/ 487 h 729"/>
                <a:gd name="T2" fmla="*/ 207 w 628"/>
                <a:gd name="T3" fmla="*/ 555 h 729"/>
                <a:gd name="T4" fmla="*/ 331 w 628"/>
                <a:gd name="T5" fmla="*/ 591 h 729"/>
                <a:gd name="T6" fmla="*/ 415 w 628"/>
                <a:gd name="T7" fmla="*/ 575 h 729"/>
                <a:gd name="T8" fmla="*/ 447 w 628"/>
                <a:gd name="T9" fmla="*/ 528 h 729"/>
                <a:gd name="T10" fmla="*/ 421 w 628"/>
                <a:gd name="T11" fmla="*/ 482 h 729"/>
                <a:gd name="T12" fmla="*/ 234 w 628"/>
                <a:gd name="T13" fmla="*/ 428 h 729"/>
                <a:gd name="T14" fmla="*/ 69 w 628"/>
                <a:gd name="T15" fmla="*/ 355 h 729"/>
                <a:gd name="T16" fmla="*/ 21 w 628"/>
                <a:gd name="T17" fmla="*/ 232 h 729"/>
                <a:gd name="T18" fmla="*/ 96 w 628"/>
                <a:gd name="T19" fmla="*/ 68 h 729"/>
                <a:gd name="T20" fmla="*/ 306 w 628"/>
                <a:gd name="T21" fmla="*/ 0 h 729"/>
                <a:gd name="T22" fmla="*/ 516 w 628"/>
                <a:gd name="T23" fmla="*/ 51 h 729"/>
                <a:gd name="T24" fmla="*/ 609 w 628"/>
                <a:gd name="T25" fmla="*/ 229 h 729"/>
                <a:gd name="T26" fmla="*/ 430 w 628"/>
                <a:gd name="T27" fmla="*/ 229 h 729"/>
                <a:gd name="T28" fmla="*/ 410 w 628"/>
                <a:gd name="T29" fmla="*/ 174 h 729"/>
                <a:gd name="T30" fmla="*/ 309 w 628"/>
                <a:gd name="T31" fmla="*/ 137 h 729"/>
                <a:gd name="T32" fmla="*/ 225 w 628"/>
                <a:gd name="T33" fmla="*/ 156 h 729"/>
                <a:gd name="T34" fmla="*/ 200 w 628"/>
                <a:gd name="T35" fmla="*/ 199 h 729"/>
                <a:gd name="T36" fmla="*/ 227 w 628"/>
                <a:gd name="T37" fmla="*/ 243 h 729"/>
                <a:gd name="T38" fmla="*/ 414 w 628"/>
                <a:gd name="T39" fmla="*/ 293 h 729"/>
                <a:gd name="T40" fmla="*/ 575 w 628"/>
                <a:gd name="T41" fmla="*/ 369 h 729"/>
                <a:gd name="T42" fmla="*/ 628 w 628"/>
                <a:gd name="T43" fmla="*/ 498 h 729"/>
                <a:gd name="T44" fmla="*/ 552 w 628"/>
                <a:gd name="T45" fmla="*/ 665 h 729"/>
                <a:gd name="T46" fmla="*/ 317 w 628"/>
                <a:gd name="T47" fmla="*/ 729 h 729"/>
                <a:gd name="T48" fmla="*/ 77 w 628"/>
                <a:gd name="T49" fmla="*/ 661 h 729"/>
                <a:gd name="T50" fmla="*/ 0 w 628"/>
                <a:gd name="T51" fmla="*/ 487 h 729"/>
                <a:gd name="T52" fmla="*/ 182 w 628"/>
                <a:gd name="T53" fmla="*/ 48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8" h="729">
                  <a:moveTo>
                    <a:pt x="182" y="487"/>
                  </a:moveTo>
                  <a:cubicBezTo>
                    <a:pt x="186" y="519"/>
                    <a:pt x="194" y="542"/>
                    <a:pt x="207" y="555"/>
                  </a:cubicBezTo>
                  <a:cubicBezTo>
                    <a:pt x="229" y="579"/>
                    <a:pt x="270" y="591"/>
                    <a:pt x="331" y="591"/>
                  </a:cubicBezTo>
                  <a:cubicBezTo>
                    <a:pt x="366" y="591"/>
                    <a:pt x="394" y="586"/>
                    <a:pt x="415" y="575"/>
                  </a:cubicBezTo>
                  <a:cubicBezTo>
                    <a:pt x="436" y="565"/>
                    <a:pt x="447" y="549"/>
                    <a:pt x="447" y="528"/>
                  </a:cubicBezTo>
                  <a:cubicBezTo>
                    <a:pt x="447" y="508"/>
                    <a:pt x="438" y="492"/>
                    <a:pt x="421" y="482"/>
                  </a:cubicBezTo>
                  <a:cubicBezTo>
                    <a:pt x="405" y="471"/>
                    <a:pt x="342" y="453"/>
                    <a:pt x="234" y="428"/>
                  </a:cubicBezTo>
                  <a:cubicBezTo>
                    <a:pt x="156" y="408"/>
                    <a:pt x="101" y="384"/>
                    <a:pt x="69" y="355"/>
                  </a:cubicBezTo>
                  <a:cubicBezTo>
                    <a:pt x="37" y="327"/>
                    <a:pt x="21" y="286"/>
                    <a:pt x="21" y="232"/>
                  </a:cubicBezTo>
                  <a:cubicBezTo>
                    <a:pt x="21" y="169"/>
                    <a:pt x="46" y="114"/>
                    <a:pt x="96" y="68"/>
                  </a:cubicBezTo>
                  <a:cubicBezTo>
                    <a:pt x="145" y="23"/>
                    <a:pt x="216" y="0"/>
                    <a:pt x="306" y="0"/>
                  </a:cubicBezTo>
                  <a:cubicBezTo>
                    <a:pt x="392" y="0"/>
                    <a:pt x="462" y="17"/>
                    <a:pt x="516" y="51"/>
                  </a:cubicBezTo>
                  <a:cubicBezTo>
                    <a:pt x="570" y="86"/>
                    <a:pt x="601" y="145"/>
                    <a:pt x="609" y="229"/>
                  </a:cubicBezTo>
                  <a:cubicBezTo>
                    <a:pt x="430" y="229"/>
                    <a:pt x="430" y="229"/>
                    <a:pt x="430" y="229"/>
                  </a:cubicBezTo>
                  <a:cubicBezTo>
                    <a:pt x="427" y="206"/>
                    <a:pt x="421" y="187"/>
                    <a:pt x="410" y="174"/>
                  </a:cubicBezTo>
                  <a:cubicBezTo>
                    <a:pt x="390" y="150"/>
                    <a:pt x="357" y="137"/>
                    <a:pt x="309" y="137"/>
                  </a:cubicBezTo>
                  <a:cubicBezTo>
                    <a:pt x="270" y="137"/>
                    <a:pt x="242" y="144"/>
                    <a:pt x="225" y="156"/>
                  </a:cubicBezTo>
                  <a:cubicBezTo>
                    <a:pt x="209" y="168"/>
                    <a:pt x="200" y="182"/>
                    <a:pt x="200" y="199"/>
                  </a:cubicBezTo>
                  <a:cubicBezTo>
                    <a:pt x="200" y="219"/>
                    <a:pt x="209" y="234"/>
                    <a:pt x="227" y="243"/>
                  </a:cubicBezTo>
                  <a:cubicBezTo>
                    <a:pt x="245" y="253"/>
                    <a:pt x="307" y="269"/>
                    <a:pt x="414" y="293"/>
                  </a:cubicBezTo>
                  <a:cubicBezTo>
                    <a:pt x="486" y="310"/>
                    <a:pt x="539" y="335"/>
                    <a:pt x="575" y="369"/>
                  </a:cubicBezTo>
                  <a:cubicBezTo>
                    <a:pt x="610" y="404"/>
                    <a:pt x="628" y="447"/>
                    <a:pt x="628" y="498"/>
                  </a:cubicBezTo>
                  <a:cubicBezTo>
                    <a:pt x="628" y="566"/>
                    <a:pt x="603" y="622"/>
                    <a:pt x="552" y="665"/>
                  </a:cubicBezTo>
                  <a:cubicBezTo>
                    <a:pt x="501" y="708"/>
                    <a:pt x="423" y="729"/>
                    <a:pt x="317" y="729"/>
                  </a:cubicBezTo>
                  <a:cubicBezTo>
                    <a:pt x="209" y="729"/>
                    <a:pt x="129" y="707"/>
                    <a:pt x="77" y="661"/>
                  </a:cubicBezTo>
                  <a:cubicBezTo>
                    <a:pt x="26" y="616"/>
                    <a:pt x="0" y="558"/>
                    <a:pt x="0" y="487"/>
                  </a:cubicBezTo>
                  <a:lnTo>
                    <a:pt x="182" y="4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gray">
            <a:xfrm>
              <a:off x="5571" y="1067"/>
              <a:ext cx="1007" cy="1427"/>
            </a:xfrm>
            <a:custGeom>
              <a:avLst/>
              <a:gdLst>
                <a:gd name="T0" fmla="*/ 1007 w 1007"/>
                <a:gd name="T1" fmla="*/ 1119 h 1427"/>
                <a:gd name="T2" fmla="*/ 844 w 1007"/>
                <a:gd name="T3" fmla="*/ 1119 h 1427"/>
                <a:gd name="T4" fmla="*/ 844 w 1007"/>
                <a:gd name="T5" fmla="*/ 1427 h 1427"/>
                <a:gd name="T6" fmla="*/ 570 w 1007"/>
                <a:gd name="T7" fmla="*/ 1427 h 1427"/>
                <a:gd name="T8" fmla="*/ 570 w 1007"/>
                <a:gd name="T9" fmla="*/ 1119 h 1427"/>
                <a:gd name="T10" fmla="*/ 0 w 1007"/>
                <a:gd name="T11" fmla="*/ 1119 h 1427"/>
                <a:gd name="T12" fmla="*/ 0 w 1007"/>
                <a:gd name="T13" fmla="*/ 873 h 1427"/>
                <a:gd name="T14" fmla="*/ 527 w 1007"/>
                <a:gd name="T15" fmla="*/ 0 h 1427"/>
                <a:gd name="T16" fmla="*/ 844 w 1007"/>
                <a:gd name="T17" fmla="*/ 0 h 1427"/>
                <a:gd name="T18" fmla="*/ 844 w 1007"/>
                <a:gd name="T19" fmla="*/ 899 h 1427"/>
                <a:gd name="T20" fmla="*/ 1007 w 1007"/>
                <a:gd name="T21" fmla="*/ 899 h 1427"/>
                <a:gd name="T22" fmla="*/ 1007 w 1007"/>
                <a:gd name="T23" fmla="*/ 1119 h 1427"/>
                <a:gd name="T24" fmla="*/ 570 w 1007"/>
                <a:gd name="T25" fmla="*/ 899 h 1427"/>
                <a:gd name="T26" fmla="*/ 570 w 1007"/>
                <a:gd name="T27" fmla="*/ 279 h 1427"/>
                <a:gd name="T28" fmla="*/ 210 w 1007"/>
                <a:gd name="T29" fmla="*/ 899 h 1427"/>
                <a:gd name="T30" fmla="*/ 570 w 1007"/>
                <a:gd name="T31" fmla="*/ 899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7" h="1427">
                  <a:moveTo>
                    <a:pt x="1007" y="1119"/>
                  </a:moveTo>
                  <a:lnTo>
                    <a:pt x="844" y="1119"/>
                  </a:lnTo>
                  <a:lnTo>
                    <a:pt x="844" y="1427"/>
                  </a:lnTo>
                  <a:lnTo>
                    <a:pt x="570" y="1427"/>
                  </a:lnTo>
                  <a:lnTo>
                    <a:pt x="570" y="1119"/>
                  </a:lnTo>
                  <a:lnTo>
                    <a:pt x="0" y="1119"/>
                  </a:lnTo>
                  <a:lnTo>
                    <a:pt x="0" y="873"/>
                  </a:lnTo>
                  <a:lnTo>
                    <a:pt x="527" y="0"/>
                  </a:lnTo>
                  <a:lnTo>
                    <a:pt x="844" y="0"/>
                  </a:lnTo>
                  <a:lnTo>
                    <a:pt x="844" y="899"/>
                  </a:lnTo>
                  <a:lnTo>
                    <a:pt x="1007" y="899"/>
                  </a:lnTo>
                  <a:lnTo>
                    <a:pt x="1007" y="1119"/>
                  </a:lnTo>
                  <a:close/>
                  <a:moveTo>
                    <a:pt x="570" y="899"/>
                  </a:moveTo>
                  <a:lnTo>
                    <a:pt x="570" y="279"/>
                  </a:lnTo>
                  <a:lnTo>
                    <a:pt x="210" y="899"/>
                  </a:lnTo>
                  <a:lnTo>
                    <a:pt x="570" y="8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gray">
            <a:xfrm>
              <a:off x="6557" y="1053"/>
              <a:ext cx="983" cy="1441"/>
            </a:xfrm>
            <a:custGeom>
              <a:avLst/>
              <a:gdLst>
                <a:gd name="T0" fmla="*/ 28 w 416"/>
                <a:gd name="T1" fmla="*/ 490 h 609"/>
                <a:gd name="T2" fmla="*/ 148 w 416"/>
                <a:gd name="T3" fmla="*/ 362 h 609"/>
                <a:gd name="T4" fmla="*/ 255 w 416"/>
                <a:gd name="T5" fmla="*/ 277 h 609"/>
                <a:gd name="T6" fmla="*/ 292 w 416"/>
                <a:gd name="T7" fmla="*/ 190 h 609"/>
                <a:gd name="T8" fmla="*/ 271 w 416"/>
                <a:gd name="T9" fmla="*/ 126 h 609"/>
                <a:gd name="T10" fmla="*/ 210 w 416"/>
                <a:gd name="T11" fmla="*/ 101 h 609"/>
                <a:gd name="T12" fmla="*/ 136 w 416"/>
                <a:gd name="T13" fmla="*/ 141 h 609"/>
                <a:gd name="T14" fmla="*/ 123 w 416"/>
                <a:gd name="T15" fmla="*/ 216 h 609"/>
                <a:gd name="T16" fmla="*/ 7 w 416"/>
                <a:gd name="T17" fmla="*/ 216 h 609"/>
                <a:gd name="T18" fmla="*/ 35 w 416"/>
                <a:gd name="T19" fmla="*/ 91 h 609"/>
                <a:gd name="T20" fmla="*/ 204 w 416"/>
                <a:gd name="T21" fmla="*/ 0 h 609"/>
                <a:gd name="T22" fmla="*/ 358 w 416"/>
                <a:gd name="T23" fmla="*/ 53 h 609"/>
                <a:gd name="T24" fmla="*/ 415 w 416"/>
                <a:gd name="T25" fmla="*/ 194 h 609"/>
                <a:gd name="T26" fmla="*/ 374 w 416"/>
                <a:gd name="T27" fmla="*/ 314 h 609"/>
                <a:gd name="T28" fmla="*/ 288 w 416"/>
                <a:gd name="T29" fmla="*/ 391 h 609"/>
                <a:gd name="T30" fmla="*/ 240 w 416"/>
                <a:gd name="T31" fmla="*/ 425 h 609"/>
                <a:gd name="T32" fmla="*/ 178 w 416"/>
                <a:gd name="T33" fmla="*/ 471 h 609"/>
                <a:gd name="T34" fmla="*/ 151 w 416"/>
                <a:gd name="T35" fmla="*/ 504 h 609"/>
                <a:gd name="T36" fmla="*/ 416 w 416"/>
                <a:gd name="T37" fmla="*/ 504 h 609"/>
                <a:gd name="T38" fmla="*/ 416 w 416"/>
                <a:gd name="T39" fmla="*/ 609 h 609"/>
                <a:gd name="T40" fmla="*/ 0 w 416"/>
                <a:gd name="T41" fmla="*/ 609 h 609"/>
                <a:gd name="T42" fmla="*/ 28 w 416"/>
                <a:gd name="T43" fmla="*/ 49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6" h="609">
                  <a:moveTo>
                    <a:pt x="28" y="490"/>
                  </a:moveTo>
                  <a:cubicBezTo>
                    <a:pt x="45" y="450"/>
                    <a:pt x="85" y="407"/>
                    <a:pt x="148" y="362"/>
                  </a:cubicBezTo>
                  <a:cubicBezTo>
                    <a:pt x="203" y="322"/>
                    <a:pt x="239" y="294"/>
                    <a:pt x="255" y="277"/>
                  </a:cubicBezTo>
                  <a:cubicBezTo>
                    <a:pt x="280" y="251"/>
                    <a:pt x="292" y="222"/>
                    <a:pt x="292" y="190"/>
                  </a:cubicBezTo>
                  <a:cubicBezTo>
                    <a:pt x="292" y="164"/>
                    <a:pt x="285" y="143"/>
                    <a:pt x="271" y="126"/>
                  </a:cubicBezTo>
                  <a:cubicBezTo>
                    <a:pt x="257" y="109"/>
                    <a:pt x="237" y="101"/>
                    <a:pt x="210" y="101"/>
                  </a:cubicBezTo>
                  <a:cubicBezTo>
                    <a:pt x="174" y="101"/>
                    <a:pt x="149" y="114"/>
                    <a:pt x="136" y="141"/>
                  </a:cubicBezTo>
                  <a:cubicBezTo>
                    <a:pt x="128" y="157"/>
                    <a:pt x="124" y="182"/>
                    <a:pt x="123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9" y="164"/>
                    <a:pt x="18" y="122"/>
                    <a:pt x="35" y="91"/>
                  </a:cubicBezTo>
                  <a:cubicBezTo>
                    <a:pt x="66" y="30"/>
                    <a:pt x="123" y="0"/>
                    <a:pt x="204" y="0"/>
                  </a:cubicBezTo>
                  <a:cubicBezTo>
                    <a:pt x="269" y="0"/>
                    <a:pt x="320" y="17"/>
                    <a:pt x="358" y="53"/>
                  </a:cubicBezTo>
                  <a:cubicBezTo>
                    <a:pt x="396" y="89"/>
                    <a:pt x="415" y="136"/>
                    <a:pt x="415" y="194"/>
                  </a:cubicBezTo>
                  <a:cubicBezTo>
                    <a:pt x="415" y="239"/>
                    <a:pt x="401" y="279"/>
                    <a:pt x="374" y="314"/>
                  </a:cubicBezTo>
                  <a:cubicBezTo>
                    <a:pt x="357" y="337"/>
                    <a:pt x="328" y="363"/>
                    <a:pt x="288" y="391"/>
                  </a:cubicBezTo>
                  <a:cubicBezTo>
                    <a:pt x="240" y="425"/>
                    <a:pt x="240" y="425"/>
                    <a:pt x="240" y="425"/>
                  </a:cubicBezTo>
                  <a:cubicBezTo>
                    <a:pt x="210" y="447"/>
                    <a:pt x="189" y="462"/>
                    <a:pt x="178" y="471"/>
                  </a:cubicBezTo>
                  <a:cubicBezTo>
                    <a:pt x="167" y="481"/>
                    <a:pt x="158" y="492"/>
                    <a:pt x="151" y="504"/>
                  </a:cubicBezTo>
                  <a:cubicBezTo>
                    <a:pt x="416" y="504"/>
                    <a:pt x="416" y="504"/>
                    <a:pt x="416" y="504"/>
                  </a:cubicBezTo>
                  <a:cubicBezTo>
                    <a:pt x="416" y="609"/>
                    <a:pt x="416" y="609"/>
                    <a:pt x="416" y="609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" y="566"/>
                    <a:pt x="10" y="526"/>
                    <a:pt x="28" y="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82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988302" y="4505326"/>
            <a:ext cx="1154113" cy="638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t"/>
          <a:lstStyle/>
          <a:p>
            <a:pPr algn="l"/>
            <a:endParaRPr lang="en-US" sz="12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-101600" y="-57149"/>
            <a:ext cx="9347200" cy="5267325"/>
          </a:xfrm>
          <a:solidFill>
            <a:schemeClr val="bg1">
              <a:lumMod val="75000"/>
            </a:schemeClr>
          </a:solidFill>
        </p:spPr>
        <p:txBody>
          <a:bodyPr tIns="137172" anchor="ctr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3988" y="4828422"/>
            <a:ext cx="2057400" cy="273844"/>
          </a:xfrm>
          <a:prstGeom prst="rect">
            <a:avLst/>
          </a:prstGeom>
        </p:spPr>
        <p:txBody>
          <a:bodyPr lIns="68589" tIns="34295" rIns="68589" bIns="3429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2016 ideas42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828422"/>
            <a:ext cx="3086100" cy="273844"/>
          </a:xfrm>
          <a:prstGeom prst="rect">
            <a:avLst/>
          </a:prstGeom>
        </p:spPr>
        <p:txBody>
          <a:bodyPr lIns="68586" tIns="34294" rIns="68586" bIns="3429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1541" y="4828422"/>
            <a:ext cx="406294" cy="273844"/>
          </a:xfrm>
          <a:prstGeom prst="rect">
            <a:avLst/>
          </a:prstGeom>
        </p:spPr>
        <p:txBody>
          <a:bodyPr lIns="68589" tIns="34295" rIns="68589" bIns="34295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6B5C6D-BE6B-4CBE-9986-4BE2BFC0B8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">
          <a:xfrm>
            <a:off x="0" y="5055523"/>
            <a:ext cx="9144000" cy="87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t"/>
          <a:lstStyle/>
          <a:p>
            <a:pPr algn="l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3988" y="4828416"/>
            <a:ext cx="2057400" cy="273844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758FD99B-25DC-4AF6-81FC-E5891B4A0FBC}" type="datetime2">
              <a:rPr lang="en-US" smtClean="0"/>
              <a:t>Wednesday, February 21,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828416"/>
            <a:ext cx="3086100" cy="273844"/>
          </a:xfrm>
          <a:prstGeom prst="rect">
            <a:avLst/>
          </a:prstGeom>
        </p:spPr>
        <p:txBody>
          <a:bodyPr lIns="68589" tIns="34295" rIns="68589" bIns="34295"/>
          <a:lstStyle/>
          <a:p>
            <a:r>
              <a:rPr lang="en-US"/>
              <a:t>© 2015 ideas42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71538" y="4828416"/>
            <a:ext cx="406294" cy="273844"/>
          </a:xfrm>
          <a:prstGeom prst="rect">
            <a:avLst/>
          </a:prstGeom>
        </p:spPr>
        <p:txBody>
          <a:bodyPr lIns="68589" tIns="34295" rIns="68589" bIns="34295"/>
          <a:lstStyle/>
          <a:p>
            <a:fld id="{3B6B5C6D-BE6B-4CBE-9986-4BE2BFC0B84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96688" y="804840"/>
            <a:ext cx="7791470" cy="256224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1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Source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6686" y="4640349"/>
            <a:ext cx="8554154" cy="152350"/>
          </a:xfrm>
        </p:spPr>
        <p:txBody>
          <a:bodyPr anchor="b"/>
          <a:lstStyle>
            <a:lvl1pPr>
              <a:buNone/>
              <a:defRPr sz="800"/>
            </a:lvl1pPr>
            <a:lvl2pPr marL="112700" indent="0">
              <a:buNone/>
              <a:defRPr sz="800"/>
            </a:lvl2pPr>
            <a:lvl3pPr marL="457147" indent="0">
              <a:buNone/>
              <a:defRPr sz="800"/>
            </a:lvl3pPr>
            <a:lvl4pPr>
              <a:buNone/>
              <a:defRPr sz="800"/>
            </a:lvl4pPr>
            <a:lvl5pPr marL="744450" indent="0">
              <a:buNone/>
              <a:defRPr sz="800"/>
            </a:lvl5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97444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249"/>
            <a:stretch/>
          </p:blipFill>
          <p:spPr>
            <a:xfrm flipH="1">
              <a:off x="-1" y="0"/>
              <a:ext cx="1872525" cy="51435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2334" y="0"/>
              <a:ext cx="7271665" cy="5143500"/>
            </a:xfrm>
            <a:prstGeom prst="rect">
              <a:avLst/>
            </a:prstGeom>
          </p:spPr>
        </p:pic>
      </p:grpSp>
      <p:sp>
        <p:nvSpPr>
          <p:cNvPr id="69" name="Rectangle 68"/>
          <p:cNvSpPr/>
          <p:nvPr userDrawn="1"/>
        </p:nvSpPr>
        <p:spPr>
          <a:xfrm>
            <a:off x="-23813" y="485775"/>
            <a:ext cx="9167813" cy="449342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20000">
                <a:srgbClr val="FFFFFF">
                  <a:alpha val="20000"/>
                </a:srgbClr>
              </a:gs>
              <a:gs pos="80000">
                <a:srgbClr val="FFFFFF">
                  <a:alpha val="2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1" y="1640223"/>
            <a:ext cx="9144000" cy="2261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85800" y="2013858"/>
            <a:ext cx="7772400" cy="1499808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7841318" y="4234458"/>
            <a:ext cx="1301096" cy="909042"/>
          </a:xfrm>
          <a:prstGeom prst="rect">
            <a:avLst/>
          </a:prstGeom>
          <a:gradFill flip="none" rotWithShape="1">
            <a:gsLst>
              <a:gs pos="44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23814" y="4950998"/>
            <a:ext cx="3217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</a:t>
            </a:r>
            <a:r>
              <a:rPr lang="is-IS" sz="8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2018</a:t>
            </a:r>
            <a:r>
              <a:rPr lang="en-US" sz="8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ideas42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8623296" y="4950998"/>
            <a:ext cx="457200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B5C6D-BE6B-4CBE-9986-4BE2BFC0B849}" type="slidenum">
              <a:rPr lang="en-US" sz="8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kern="1200" noProof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7" name="Group 4"/>
          <p:cNvGrpSpPr>
            <a:grpSpLocks noChangeAspect="1"/>
          </p:cNvGrpSpPr>
          <p:nvPr userDrawn="1"/>
        </p:nvGrpSpPr>
        <p:grpSpPr bwMode="gray">
          <a:xfrm>
            <a:off x="8636000" y="47628"/>
            <a:ext cx="444496" cy="198882"/>
            <a:chOff x="-794" y="-76"/>
            <a:chExt cx="9268" cy="4472"/>
          </a:xfrm>
        </p:grpSpPr>
        <p:sp>
          <p:nvSpPr>
            <p:cNvPr id="29" name="Oval 5"/>
            <p:cNvSpPr>
              <a:spLocks noChangeArrowheads="1"/>
            </p:cNvSpPr>
            <p:nvPr userDrawn="1"/>
          </p:nvSpPr>
          <p:spPr bwMode="gray">
            <a:xfrm>
              <a:off x="4687" y="-76"/>
              <a:ext cx="3787" cy="3791"/>
            </a:xfrm>
            <a:prstGeom prst="ellipse">
              <a:avLst/>
            </a:prstGeom>
            <a:solidFill>
              <a:srgbClr val="8CBA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 noEditPoints="1"/>
            </p:cNvSpPr>
            <p:nvPr userDrawn="1"/>
          </p:nvSpPr>
          <p:spPr bwMode="gray">
            <a:xfrm>
              <a:off x="-794" y="2132"/>
              <a:ext cx="431" cy="2210"/>
            </a:xfrm>
            <a:custGeom>
              <a:avLst/>
              <a:gdLst>
                <a:gd name="T0" fmla="*/ 431 w 431"/>
                <a:gd name="T1" fmla="*/ 392 h 2210"/>
                <a:gd name="T2" fmla="*/ 0 w 431"/>
                <a:gd name="T3" fmla="*/ 392 h 2210"/>
                <a:gd name="T4" fmla="*/ 0 w 431"/>
                <a:gd name="T5" fmla="*/ 0 h 2210"/>
                <a:gd name="T6" fmla="*/ 431 w 431"/>
                <a:gd name="T7" fmla="*/ 0 h 2210"/>
                <a:gd name="T8" fmla="*/ 431 w 431"/>
                <a:gd name="T9" fmla="*/ 392 h 2210"/>
                <a:gd name="T10" fmla="*/ 0 w 431"/>
                <a:gd name="T11" fmla="*/ 587 h 2210"/>
                <a:gd name="T12" fmla="*/ 431 w 431"/>
                <a:gd name="T13" fmla="*/ 587 h 2210"/>
                <a:gd name="T14" fmla="*/ 431 w 431"/>
                <a:gd name="T15" fmla="*/ 2210 h 2210"/>
                <a:gd name="T16" fmla="*/ 0 w 431"/>
                <a:gd name="T17" fmla="*/ 2210 h 2210"/>
                <a:gd name="T18" fmla="*/ 0 w 431"/>
                <a:gd name="T19" fmla="*/ 58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2210">
                  <a:moveTo>
                    <a:pt x="431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392"/>
                  </a:lnTo>
                  <a:close/>
                  <a:moveTo>
                    <a:pt x="0" y="587"/>
                  </a:moveTo>
                  <a:lnTo>
                    <a:pt x="431" y="587"/>
                  </a:lnTo>
                  <a:lnTo>
                    <a:pt x="431" y="2210"/>
                  </a:lnTo>
                  <a:lnTo>
                    <a:pt x="0" y="2210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/>
            <p:cNvSpPr>
              <a:spLocks noEditPoints="1"/>
            </p:cNvSpPr>
            <p:nvPr userDrawn="1"/>
          </p:nvSpPr>
          <p:spPr bwMode="gray">
            <a:xfrm>
              <a:off x="-297" y="2148"/>
              <a:ext cx="1582" cy="2246"/>
            </a:xfrm>
            <a:custGeom>
              <a:avLst/>
              <a:gdLst>
                <a:gd name="T0" fmla="*/ 408 w 669"/>
                <a:gd name="T1" fmla="*/ 252 h 949"/>
                <a:gd name="T2" fmla="*/ 487 w 669"/>
                <a:gd name="T3" fmla="*/ 328 h 949"/>
                <a:gd name="T4" fmla="*/ 487 w 669"/>
                <a:gd name="T5" fmla="*/ 0 h 949"/>
                <a:gd name="T6" fmla="*/ 669 w 669"/>
                <a:gd name="T7" fmla="*/ 0 h 949"/>
                <a:gd name="T8" fmla="*/ 669 w 669"/>
                <a:gd name="T9" fmla="*/ 927 h 949"/>
                <a:gd name="T10" fmla="*/ 495 w 669"/>
                <a:gd name="T11" fmla="*/ 927 h 949"/>
                <a:gd name="T12" fmla="*/ 495 w 669"/>
                <a:gd name="T13" fmla="*/ 832 h 949"/>
                <a:gd name="T14" fmla="*/ 407 w 669"/>
                <a:gd name="T15" fmla="*/ 921 h 949"/>
                <a:gd name="T16" fmla="*/ 285 w 669"/>
                <a:gd name="T17" fmla="*/ 949 h 949"/>
                <a:gd name="T18" fmla="*/ 83 w 669"/>
                <a:gd name="T19" fmla="*/ 851 h 949"/>
                <a:gd name="T20" fmla="*/ 0 w 669"/>
                <a:gd name="T21" fmla="*/ 602 h 949"/>
                <a:gd name="T22" fmla="*/ 81 w 669"/>
                <a:gd name="T23" fmla="*/ 325 h 949"/>
                <a:gd name="T24" fmla="*/ 298 w 669"/>
                <a:gd name="T25" fmla="*/ 224 h 949"/>
                <a:gd name="T26" fmla="*/ 408 w 669"/>
                <a:gd name="T27" fmla="*/ 252 h 949"/>
                <a:gd name="T28" fmla="*/ 453 w 669"/>
                <a:gd name="T29" fmla="*/ 741 h 949"/>
                <a:gd name="T30" fmla="*/ 492 w 669"/>
                <a:gd name="T31" fmla="*/ 594 h 949"/>
                <a:gd name="T32" fmla="*/ 429 w 669"/>
                <a:gd name="T33" fmla="*/ 414 h 949"/>
                <a:gd name="T34" fmla="*/ 338 w 669"/>
                <a:gd name="T35" fmla="*/ 381 h 949"/>
                <a:gd name="T36" fmla="*/ 222 w 669"/>
                <a:gd name="T37" fmla="*/ 441 h 949"/>
                <a:gd name="T38" fmla="*/ 185 w 669"/>
                <a:gd name="T39" fmla="*/ 588 h 949"/>
                <a:gd name="T40" fmla="*/ 223 w 669"/>
                <a:gd name="T41" fmla="*/ 740 h 949"/>
                <a:gd name="T42" fmla="*/ 337 w 669"/>
                <a:gd name="T43" fmla="*/ 797 h 949"/>
                <a:gd name="T44" fmla="*/ 453 w 669"/>
                <a:gd name="T45" fmla="*/ 74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9" h="949">
                  <a:moveTo>
                    <a:pt x="408" y="252"/>
                  </a:moveTo>
                  <a:cubicBezTo>
                    <a:pt x="441" y="270"/>
                    <a:pt x="467" y="295"/>
                    <a:pt x="487" y="328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927"/>
                    <a:pt x="669" y="927"/>
                    <a:pt x="669" y="927"/>
                  </a:cubicBezTo>
                  <a:cubicBezTo>
                    <a:pt x="495" y="927"/>
                    <a:pt x="495" y="927"/>
                    <a:pt x="495" y="927"/>
                  </a:cubicBezTo>
                  <a:cubicBezTo>
                    <a:pt x="495" y="832"/>
                    <a:pt x="495" y="832"/>
                    <a:pt x="495" y="832"/>
                  </a:cubicBezTo>
                  <a:cubicBezTo>
                    <a:pt x="469" y="873"/>
                    <a:pt x="440" y="902"/>
                    <a:pt x="407" y="921"/>
                  </a:cubicBezTo>
                  <a:cubicBezTo>
                    <a:pt x="374" y="939"/>
                    <a:pt x="334" y="949"/>
                    <a:pt x="285" y="949"/>
                  </a:cubicBezTo>
                  <a:cubicBezTo>
                    <a:pt x="205" y="949"/>
                    <a:pt x="137" y="916"/>
                    <a:pt x="83" y="851"/>
                  </a:cubicBezTo>
                  <a:cubicBezTo>
                    <a:pt x="28" y="786"/>
                    <a:pt x="0" y="703"/>
                    <a:pt x="0" y="602"/>
                  </a:cubicBezTo>
                  <a:cubicBezTo>
                    <a:pt x="0" y="484"/>
                    <a:pt x="27" y="392"/>
                    <a:pt x="81" y="325"/>
                  </a:cubicBezTo>
                  <a:cubicBezTo>
                    <a:pt x="135" y="258"/>
                    <a:pt x="207" y="224"/>
                    <a:pt x="298" y="224"/>
                  </a:cubicBezTo>
                  <a:cubicBezTo>
                    <a:pt x="339" y="224"/>
                    <a:pt x="376" y="233"/>
                    <a:pt x="408" y="252"/>
                  </a:cubicBezTo>
                  <a:close/>
                  <a:moveTo>
                    <a:pt x="453" y="741"/>
                  </a:moveTo>
                  <a:cubicBezTo>
                    <a:pt x="479" y="703"/>
                    <a:pt x="492" y="654"/>
                    <a:pt x="492" y="594"/>
                  </a:cubicBezTo>
                  <a:cubicBezTo>
                    <a:pt x="492" y="510"/>
                    <a:pt x="471" y="450"/>
                    <a:pt x="429" y="414"/>
                  </a:cubicBezTo>
                  <a:cubicBezTo>
                    <a:pt x="403" y="392"/>
                    <a:pt x="372" y="381"/>
                    <a:pt x="338" y="381"/>
                  </a:cubicBezTo>
                  <a:cubicBezTo>
                    <a:pt x="285" y="381"/>
                    <a:pt x="247" y="401"/>
                    <a:pt x="222" y="441"/>
                  </a:cubicBezTo>
                  <a:cubicBezTo>
                    <a:pt x="198" y="480"/>
                    <a:pt x="185" y="530"/>
                    <a:pt x="185" y="588"/>
                  </a:cubicBezTo>
                  <a:cubicBezTo>
                    <a:pt x="185" y="652"/>
                    <a:pt x="198" y="702"/>
                    <a:pt x="223" y="740"/>
                  </a:cubicBezTo>
                  <a:cubicBezTo>
                    <a:pt x="248" y="778"/>
                    <a:pt x="286" y="797"/>
                    <a:pt x="337" y="797"/>
                  </a:cubicBezTo>
                  <a:cubicBezTo>
                    <a:pt x="387" y="797"/>
                    <a:pt x="426" y="779"/>
                    <a:pt x="453" y="74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 noEditPoints="1"/>
            </p:cNvSpPr>
            <p:nvPr userDrawn="1"/>
          </p:nvSpPr>
          <p:spPr bwMode="gray">
            <a:xfrm>
              <a:off x="1296" y="2674"/>
              <a:ext cx="1613" cy="1722"/>
            </a:xfrm>
            <a:custGeom>
              <a:avLst/>
              <a:gdLst>
                <a:gd name="T0" fmla="*/ 502 w 682"/>
                <a:gd name="T1" fmla="*/ 33 h 728"/>
                <a:gd name="T2" fmla="*/ 620 w 682"/>
                <a:gd name="T3" fmla="*/ 134 h 728"/>
                <a:gd name="T4" fmla="*/ 675 w 682"/>
                <a:gd name="T5" fmla="*/ 276 h 728"/>
                <a:gd name="T6" fmla="*/ 681 w 682"/>
                <a:gd name="T7" fmla="*/ 412 h 728"/>
                <a:gd name="T8" fmla="*/ 181 w 682"/>
                <a:gd name="T9" fmla="*/ 412 h 728"/>
                <a:gd name="T10" fmla="*/ 253 w 682"/>
                <a:gd name="T11" fmla="*/ 557 h 728"/>
                <a:gd name="T12" fmla="*/ 352 w 682"/>
                <a:gd name="T13" fmla="*/ 583 h 728"/>
                <a:gd name="T14" fmla="*/ 451 w 682"/>
                <a:gd name="T15" fmla="*/ 551 h 728"/>
                <a:gd name="T16" fmla="*/ 488 w 682"/>
                <a:gd name="T17" fmla="*/ 504 h 728"/>
                <a:gd name="T18" fmla="*/ 671 w 682"/>
                <a:gd name="T19" fmla="*/ 504 h 728"/>
                <a:gd name="T20" fmla="*/ 605 w 682"/>
                <a:gd name="T21" fmla="*/ 628 h 728"/>
                <a:gd name="T22" fmla="*/ 347 w 682"/>
                <a:gd name="T23" fmla="*/ 728 h 728"/>
                <a:gd name="T24" fmla="*/ 105 w 682"/>
                <a:gd name="T25" fmla="*/ 644 h 728"/>
                <a:gd name="T26" fmla="*/ 0 w 682"/>
                <a:gd name="T27" fmla="*/ 369 h 728"/>
                <a:gd name="T28" fmla="*/ 95 w 682"/>
                <a:gd name="T29" fmla="*/ 96 h 728"/>
                <a:gd name="T30" fmla="*/ 340 w 682"/>
                <a:gd name="T31" fmla="*/ 0 h 728"/>
                <a:gd name="T32" fmla="*/ 502 w 682"/>
                <a:gd name="T33" fmla="*/ 33 h 728"/>
                <a:gd name="T34" fmla="*/ 233 w 682"/>
                <a:gd name="T35" fmla="*/ 188 h 728"/>
                <a:gd name="T36" fmla="*/ 185 w 682"/>
                <a:gd name="T37" fmla="*/ 294 h 728"/>
                <a:gd name="T38" fmla="*/ 494 w 682"/>
                <a:gd name="T39" fmla="*/ 294 h 728"/>
                <a:gd name="T40" fmla="*/ 447 w 682"/>
                <a:gd name="T41" fmla="*/ 185 h 728"/>
                <a:gd name="T42" fmla="*/ 340 w 682"/>
                <a:gd name="T43" fmla="*/ 148 h 728"/>
                <a:gd name="T44" fmla="*/ 233 w 682"/>
                <a:gd name="T45" fmla="*/ 18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2" h="728">
                  <a:moveTo>
                    <a:pt x="502" y="33"/>
                  </a:moveTo>
                  <a:cubicBezTo>
                    <a:pt x="549" y="54"/>
                    <a:pt x="589" y="88"/>
                    <a:pt x="620" y="134"/>
                  </a:cubicBezTo>
                  <a:cubicBezTo>
                    <a:pt x="648" y="175"/>
                    <a:pt x="667" y="222"/>
                    <a:pt x="675" y="276"/>
                  </a:cubicBezTo>
                  <a:cubicBezTo>
                    <a:pt x="680" y="308"/>
                    <a:pt x="682" y="353"/>
                    <a:pt x="681" y="412"/>
                  </a:cubicBezTo>
                  <a:cubicBezTo>
                    <a:pt x="181" y="412"/>
                    <a:pt x="181" y="412"/>
                    <a:pt x="181" y="412"/>
                  </a:cubicBezTo>
                  <a:cubicBezTo>
                    <a:pt x="184" y="481"/>
                    <a:pt x="208" y="529"/>
                    <a:pt x="253" y="557"/>
                  </a:cubicBezTo>
                  <a:cubicBezTo>
                    <a:pt x="280" y="574"/>
                    <a:pt x="313" y="583"/>
                    <a:pt x="352" y="583"/>
                  </a:cubicBezTo>
                  <a:cubicBezTo>
                    <a:pt x="392" y="583"/>
                    <a:pt x="426" y="572"/>
                    <a:pt x="451" y="551"/>
                  </a:cubicBezTo>
                  <a:cubicBezTo>
                    <a:pt x="465" y="540"/>
                    <a:pt x="477" y="524"/>
                    <a:pt x="488" y="504"/>
                  </a:cubicBezTo>
                  <a:cubicBezTo>
                    <a:pt x="671" y="504"/>
                    <a:pt x="671" y="504"/>
                    <a:pt x="671" y="504"/>
                  </a:cubicBezTo>
                  <a:cubicBezTo>
                    <a:pt x="667" y="545"/>
                    <a:pt x="644" y="586"/>
                    <a:pt x="605" y="628"/>
                  </a:cubicBezTo>
                  <a:cubicBezTo>
                    <a:pt x="543" y="695"/>
                    <a:pt x="457" y="728"/>
                    <a:pt x="347" y="728"/>
                  </a:cubicBezTo>
                  <a:cubicBezTo>
                    <a:pt x="255" y="728"/>
                    <a:pt x="175" y="700"/>
                    <a:pt x="105" y="644"/>
                  </a:cubicBezTo>
                  <a:cubicBezTo>
                    <a:pt x="35" y="588"/>
                    <a:pt x="0" y="496"/>
                    <a:pt x="0" y="369"/>
                  </a:cubicBezTo>
                  <a:cubicBezTo>
                    <a:pt x="0" y="250"/>
                    <a:pt x="32" y="159"/>
                    <a:pt x="95" y="96"/>
                  </a:cubicBezTo>
                  <a:cubicBezTo>
                    <a:pt x="158" y="32"/>
                    <a:pt x="239" y="0"/>
                    <a:pt x="340" y="0"/>
                  </a:cubicBezTo>
                  <a:cubicBezTo>
                    <a:pt x="400" y="0"/>
                    <a:pt x="454" y="11"/>
                    <a:pt x="502" y="33"/>
                  </a:cubicBezTo>
                  <a:close/>
                  <a:moveTo>
                    <a:pt x="233" y="188"/>
                  </a:moveTo>
                  <a:cubicBezTo>
                    <a:pt x="208" y="214"/>
                    <a:pt x="192" y="249"/>
                    <a:pt x="185" y="294"/>
                  </a:cubicBezTo>
                  <a:cubicBezTo>
                    <a:pt x="494" y="294"/>
                    <a:pt x="494" y="294"/>
                    <a:pt x="494" y="294"/>
                  </a:cubicBezTo>
                  <a:cubicBezTo>
                    <a:pt x="491" y="246"/>
                    <a:pt x="475" y="210"/>
                    <a:pt x="447" y="185"/>
                  </a:cubicBezTo>
                  <a:cubicBezTo>
                    <a:pt x="418" y="161"/>
                    <a:pt x="383" y="148"/>
                    <a:pt x="340" y="148"/>
                  </a:cubicBezTo>
                  <a:cubicBezTo>
                    <a:pt x="294" y="148"/>
                    <a:pt x="258" y="161"/>
                    <a:pt x="233" y="188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 noEditPoints="1"/>
            </p:cNvSpPr>
            <p:nvPr userDrawn="1"/>
          </p:nvSpPr>
          <p:spPr bwMode="gray">
            <a:xfrm>
              <a:off x="2779" y="2678"/>
              <a:ext cx="1525" cy="1716"/>
            </a:xfrm>
            <a:custGeom>
              <a:avLst/>
              <a:gdLst>
                <a:gd name="T0" fmla="*/ 318 w 645"/>
                <a:gd name="T1" fmla="*/ 286 h 725"/>
                <a:gd name="T2" fmla="*/ 390 w 645"/>
                <a:gd name="T3" fmla="*/ 270 h 725"/>
                <a:gd name="T4" fmla="*/ 429 w 645"/>
                <a:gd name="T5" fmla="*/ 219 h 725"/>
                <a:gd name="T6" fmla="*/ 399 w 645"/>
                <a:gd name="T7" fmla="*/ 161 h 725"/>
                <a:gd name="T8" fmla="*/ 312 w 645"/>
                <a:gd name="T9" fmla="*/ 145 h 725"/>
                <a:gd name="T10" fmla="*/ 221 w 645"/>
                <a:gd name="T11" fmla="*/ 176 h 725"/>
                <a:gd name="T12" fmla="*/ 195 w 645"/>
                <a:gd name="T13" fmla="*/ 239 h 725"/>
                <a:gd name="T14" fmla="*/ 22 w 645"/>
                <a:gd name="T15" fmla="*/ 239 h 725"/>
                <a:gd name="T16" fmla="*/ 72 w 645"/>
                <a:gd name="T17" fmla="*/ 91 h 725"/>
                <a:gd name="T18" fmla="*/ 318 w 645"/>
                <a:gd name="T19" fmla="*/ 0 h 725"/>
                <a:gd name="T20" fmla="*/ 519 w 645"/>
                <a:gd name="T21" fmla="*/ 45 h 725"/>
                <a:gd name="T22" fmla="*/ 607 w 645"/>
                <a:gd name="T23" fmla="*/ 214 h 725"/>
                <a:gd name="T24" fmla="*/ 607 w 645"/>
                <a:gd name="T25" fmla="*/ 529 h 725"/>
                <a:gd name="T26" fmla="*/ 608 w 645"/>
                <a:gd name="T27" fmla="*/ 608 h 725"/>
                <a:gd name="T28" fmla="*/ 619 w 645"/>
                <a:gd name="T29" fmla="*/ 656 h 725"/>
                <a:gd name="T30" fmla="*/ 645 w 645"/>
                <a:gd name="T31" fmla="*/ 677 h 725"/>
                <a:gd name="T32" fmla="*/ 645 w 645"/>
                <a:gd name="T33" fmla="*/ 703 h 725"/>
                <a:gd name="T34" fmla="*/ 450 w 645"/>
                <a:gd name="T35" fmla="*/ 703 h 725"/>
                <a:gd name="T36" fmla="*/ 439 w 645"/>
                <a:gd name="T37" fmla="*/ 664 h 725"/>
                <a:gd name="T38" fmla="*/ 434 w 645"/>
                <a:gd name="T39" fmla="*/ 623 h 725"/>
                <a:gd name="T40" fmla="*/ 348 w 645"/>
                <a:gd name="T41" fmla="*/ 691 h 725"/>
                <a:gd name="T42" fmla="*/ 216 w 645"/>
                <a:gd name="T43" fmla="*/ 725 h 725"/>
                <a:gd name="T44" fmla="*/ 61 w 645"/>
                <a:gd name="T45" fmla="*/ 671 h 725"/>
                <a:gd name="T46" fmla="*/ 0 w 645"/>
                <a:gd name="T47" fmla="*/ 520 h 725"/>
                <a:gd name="T48" fmla="*/ 98 w 645"/>
                <a:gd name="T49" fmla="*/ 337 h 725"/>
                <a:gd name="T50" fmla="*/ 257 w 645"/>
                <a:gd name="T51" fmla="*/ 293 h 725"/>
                <a:gd name="T52" fmla="*/ 318 w 645"/>
                <a:gd name="T53" fmla="*/ 286 h 725"/>
                <a:gd name="T54" fmla="*/ 428 w 645"/>
                <a:gd name="T55" fmla="*/ 369 h 725"/>
                <a:gd name="T56" fmla="*/ 393 w 645"/>
                <a:gd name="T57" fmla="*/ 387 h 725"/>
                <a:gd name="T58" fmla="*/ 345 w 645"/>
                <a:gd name="T59" fmla="*/ 399 h 725"/>
                <a:gd name="T60" fmla="*/ 304 w 645"/>
                <a:gd name="T61" fmla="*/ 407 h 725"/>
                <a:gd name="T62" fmla="*/ 222 w 645"/>
                <a:gd name="T63" fmla="*/ 431 h 725"/>
                <a:gd name="T64" fmla="*/ 179 w 645"/>
                <a:gd name="T65" fmla="*/ 507 h 725"/>
                <a:gd name="T66" fmla="*/ 205 w 645"/>
                <a:gd name="T67" fmla="*/ 574 h 725"/>
                <a:gd name="T68" fmla="*/ 268 w 645"/>
                <a:gd name="T69" fmla="*/ 594 h 725"/>
                <a:gd name="T70" fmla="*/ 377 w 645"/>
                <a:gd name="T71" fmla="*/ 560 h 725"/>
                <a:gd name="T72" fmla="*/ 428 w 645"/>
                <a:gd name="T73" fmla="*/ 436 h 725"/>
                <a:gd name="T74" fmla="*/ 428 w 645"/>
                <a:gd name="T75" fmla="*/ 36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725">
                  <a:moveTo>
                    <a:pt x="318" y="286"/>
                  </a:moveTo>
                  <a:cubicBezTo>
                    <a:pt x="352" y="281"/>
                    <a:pt x="376" y="276"/>
                    <a:pt x="390" y="270"/>
                  </a:cubicBezTo>
                  <a:cubicBezTo>
                    <a:pt x="416" y="259"/>
                    <a:pt x="429" y="242"/>
                    <a:pt x="429" y="219"/>
                  </a:cubicBezTo>
                  <a:cubicBezTo>
                    <a:pt x="429" y="191"/>
                    <a:pt x="419" y="171"/>
                    <a:pt x="399" y="161"/>
                  </a:cubicBezTo>
                  <a:cubicBezTo>
                    <a:pt x="379" y="150"/>
                    <a:pt x="350" y="145"/>
                    <a:pt x="312" y="145"/>
                  </a:cubicBezTo>
                  <a:cubicBezTo>
                    <a:pt x="269" y="145"/>
                    <a:pt x="238" y="155"/>
                    <a:pt x="221" y="176"/>
                  </a:cubicBezTo>
                  <a:cubicBezTo>
                    <a:pt x="208" y="192"/>
                    <a:pt x="199" y="213"/>
                    <a:pt x="195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6" y="179"/>
                    <a:pt x="42" y="130"/>
                    <a:pt x="72" y="91"/>
                  </a:cubicBezTo>
                  <a:cubicBezTo>
                    <a:pt x="120" y="31"/>
                    <a:pt x="202" y="0"/>
                    <a:pt x="318" y="0"/>
                  </a:cubicBezTo>
                  <a:cubicBezTo>
                    <a:pt x="393" y="0"/>
                    <a:pt x="460" y="15"/>
                    <a:pt x="519" y="45"/>
                  </a:cubicBezTo>
                  <a:cubicBezTo>
                    <a:pt x="578" y="75"/>
                    <a:pt x="607" y="131"/>
                    <a:pt x="607" y="214"/>
                  </a:cubicBezTo>
                  <a:cubicBezTo>
                    <a:pt x="607" y="529"/>
                    <a:pt x="607" y="529"/>
                    <a:pt x="607" y="529"/>
                  </a:cubicBezTo>
                  <a:cubicBezTo>
                    <a:pt x="607" y="551"/>
                    <a:pt x="607" y="577"/>
                    <a:pt x="608" y="608"/>
                  </a:cubicBezTo>
                  <a:cubicBezTo>
                    <a:pt x="609" y="632"/>
                    <a:pt x="613" y="648"/>
                    <a:pt x="619" y="656"/>
                  </a:cubicBezTo>
                  <a:cubicBezTo>
                    <a:pt x="625" y="664"/>
                    <a:pt x="634" y="671"/>
                    <a:pt x="645" y="677"/>
                  </a:cubicBezTo>
                  <a:cubicBezTo>
                    <a:pt x="645" y="703"/>
                    <a:pt x="645" y="703"/>
                    <a:pt x="645" y="703"/>
                  </a:cubicBezTo>
                  <a:cubicBezTo>
                    <a:pt x="450" y="703"/>
                    <a:pt x="450" y="703"/>
                    <a:pt x="450" y="703"/>
                  </a:cubicBezTo>
                  <a:cubicBezTo>
                    <a:pt x="445" y="689"/>
                    <a:pt x="441" y="676"/>
                    <a:pt x="439" y="664"/>
                  </a:cubicBezTo>
                  <a:cubicBezTo>
                    <a:pt x="437" y="652"/>
                    <a:pt x="435" y="638"/>
                    <a:pt x="434" y="623"/>
                  </a:cubicBezTo>
                  <a:cubicBezTo>
                    <a:pt x="409" y="649"/>
                    <a:pt x="380" y="672"/>
                    <a:pt x="348" y="691"/>
                  </a:cubicBezTo>
                  <a:cubicBezTo>
                    <a:pt x="309" y="713"/>
                    <a:pt x="265" y="725"/>
                    <a:pt x="216" y="725"/>
                  </a:cubicBezTo>
                  <a:cubicBezTo>
                    <a:pt x="153" y="725"/>
                    <a:pt x="102" y="707"/>
                    <a:pt x="61" y="671"/>
                  </a:cubicBezTo>
                  <a:cubicBezTo>
                    <a:pt x="20" y="636"/>
                    <a:pt x="0" y="586"/>
                    <a:pt x="0" y="520"/>
                  </a:cubicBezTo>
                  <a:cubicBezTo>
                    <a:pt x="0" y="436"/>
                    <a:pt x="33" y="375"/>
                    <a:pt x="98" y="337"/>
                  </a:cubicBezTo>
                  <a:cubicBezTo>
                    <a:pt x="134" y="317"/>
                    <a:pt x="187" y="302"/>
                    <a:pt x="257" y="293"/>
                  </a:cubicBezTo>
                  <a:lnTo>
                    <a:pt x="318" y="286"/>
                  </a:lnTo>
                  <a:close/>
                  <a:moveTo>
                    <a:pt x="428" y="369"/>
                  </a:moveTo>
                  <a:cubicBezTo>
                    <a:pt x="417" y="376"/>
                    <a:pt x="405" y="382"/>
                    <a:pt x="393" y="387"/>
                  </a:cubicBezTo>
                  <a:cubicBezTo>
                    <a:pt x="381" y="391"/>
                    <a:pt x="365" y="395"/>
                    <a:pt x="345" y="399"/>
                  </a:cubicBezTo>
                  <a:cubicBezTo>
                    <a:pt x="304" y="407"/>
                    <a:pt x="304" y="407"/>
                    <a:pt x="304" y="407"/>
                  </a:cubicBezTo>
                  <a:cubicBezTo>
                    <a:pt x="266" y="413"/>
                    <a:pt x="238" y="421"/>
                    <a:pt x="222" y="431"/>
                  </a:cubicBezTo>
                  <a:cubicBezTo>
                    <a:pt x="193" y="447"/>
                    <a:pt x="179" y="473"/>
                    <a:pt x="179" y="507"/>
                  </a:cubicBezTo>
                  <a:cubicBezTo>
                    <a:pt x="179" y="538"/>
                    <a:pt x="188" y="560"/>
                    <a:pt x="205" y="574"/>
                  </a:cubicBezTo>
                  <a:cubicBezTo>
                    <a:pt x="222" y="587"/>
                    <a:pt x="243" y="594"/>
                    <a:pt x="268" y="594"/>
                  </a:cubicBezTo>
                  <a:cubicBezTo>
                    <a:pt x="307" y="594"/>
                    <a:pt x="343" y="583"/>
                    <a:pt x="377" y="560"/>
                  </a:cubicBezTo>
                  <a:cubicBezTo>
                    <a:pt x="410" y="538"/>
                    <a:pt x="427" y="496"/>
                    <a:pt x="428" y="436"/>
                  </a:cubicBezTo>
                  <a:lnTo>
                    <a:pt x="428" y="36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/>
            </p:cNvSpPr>
            <p:nvPr userDrawn="1"/>
          </p:nvSpPr>
          <p:spPr bwMode="gray">
            <a:xfrm>
              <a:off x="4211" y="2671"/>
              <a:ext cx="1485" cy="1725"/>
            </a:xfrm>
            <a:custGeom>
              <a:avLst/>
              <a:gdLst>
                <a:gd name="T0" fmla="*/ 182 w 628"/>
                <a:gd name="T1" fmla="*/ 487 h 729"/>
                <a:gd name="T2" fmla="*/ 207 w 628"/>
                <a:gd name="T3" fmla="*/ 555 h 729"/>
                <a:gd name="T4" fmla="*/ 331 w 628"/>
                <a:gd name="T5" fmla="*/ 591 h 729"/>
                <a:gd name="T6" fmla="*/ 415 w 628"/>
                <a:gd name="T7" fmla="*/ 575 h 729"/>
                <a:gd name="T8" fmla="*/ 447 w 628"/>
                <a:gd name="T9" fmla="*/ 528 h 729"/>
                <a:gd name="T10" fmla="*/ 421 w 628"/>
                <a:gd name="T11" fmla="*/ 482 h 729"/>
                <a:gd name="T12" fmla="*/ 234 w 628"/>
                <a:gd name="T13" fmla="*/ 428 h 729"/>
                <a:gd name="T14" fmla="*/ 69 w 628"/>
                <a:gd name="T15" fmla="*/ 355 h 729"/>
                <a:gd name="T16" fmla="*/ 21 w 628"/>
                <a:gd name="T17" fmla="*/ 232 h 729"/>
                <a:gd name="T18" fmla="*/ 96 w 628"/>
                <a:gd name="T19" fmla="*/ 68 h 729"/>
                <a:gd name="T20" fmla="*/ 306 w 628"/>
                <a:gd name="T21" fmla="*/ 0 h 729"/>
                <a:gd name="T22" fmla="*/ 516 w 628"/>
                <a:gd name="T23" fmla="*/ 51 h 729"/>
                <a:gd name="T24" fmla="*/ 609 w 628"/>
                <a:gd name="T25" fmla="*/ 229 h 729"/>
                <a:gd name="T26" fmla="*/ 430 w 628"/>
                <a:gd name="T27" fmla="*/ 229 h 729"/>
                <a:gd name="T28" fmla="*/ 410 w 628"/>
                <a:gd name="T29" fmla="*/ 174 h 729"/>
                <a:gd name="T30" fmla="*/ 309 w 628"/>
                <a:gd name="T31" fmla="*/ 137 h 729"/>
                <a:gd name="T32" fmla="*/ 225 w 628"/>
                <a:gd name="T33" fmla="*/ 156 h 729"/>
                <a:gd name="T34" fmla="*/ 200 w 628"/>
                <a:gd name="T35" fmla="*/ 199 h 729"/>
                <a:gd name="T36" fmla="*/ 227 w 628"/>
                <a:gd name="T37" fmla="*/ 243 h 729"/>
                <a:gd name="T38" fmla="*/ 414 w 628"/>
                <a:gd name="T39" fmla="*/ 293 h 729"/>
                <a:gd name="T40" fmla="*/ 575 w 628"/>
                <a:gd name="T41" fmla="*/ 369 h 729"/>
                <a:gd name="T42" fmla="*/ 628 w 628"/>
                <a:gd name="T43" fmla="*/ 498 h 729"/>
                <a:gd name="T44" fmla="*/ 552 w 628"/>
                <a:gd name="T45" fmla="*/ 665 h 729"/>
                <a:gd name="T46" fmla="*/ 317 w 628"/>
                <a:gd name="T47" fmla="*/ 729 h 729"/>
                <a:gd name="T48" fmla="*/ 77 w 628"/>
                <a:gd name="T49" fmla="*/ 661 h 729"/>
                <a:gd name="T50" fmla="*/ 0 w 628"/>
                <a:gd name="T51" fmla="*/ 487 h 729"/>
                <a:gd name="T52" fmla="*/ 182 w 628"/>
                <a:gd name="T53" fmla="*/ 48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8" h="729">
                  <a:moveTo>
                    <a:pt x="182" y="487"/>
                  </a:moveTo>
                  <a:cubicBezTo>
                    <a:pt x="186" y="519"/>
                    <a:pt x="194" y="542"/>
                    <a:pt x="207" y="555"/>
                  </a:cubicBezTo>
                  <a:cubicBezTo>
                    <a:pt x="229" y="579"/>
                    <a:pt x="270" y="591"/>
                    <a:pt x="331" y="591"/>
                  </a:cubicBezTo>
                  <a:cubicBezTo>
                    <a:pt x="366" y="591"/>
                    <a:pt x="394" y="586"/>
                    <a:pt x="415" y="575"/>
                  </a:cubicBezTo>
                  <a:cubicBezTo>
                    <a:pt x="436" y="565"/>
                    <a:pt x="447" y="549"/>
                    <a:pt x="447" y="528"/>
                  </a:cubicBezTo>
                  <a:cubicBezTo>
                    <a:pt x="447" y="508"/>
                    <a:pt x="438" y="492"/>
                    <a:pt x="421" y="482"/>
                  </a:cubicBezTo>
                  <a:cubicBezTo>
                    <a:pt x="405" y="471"/>
                    <a:pt x="342" y="453"/>
                    <a:pt x="234" y="428"/>
                  </a:cubicBezTo>
                  <a:cubicBezTo>
                    <a:pt x="156" y="408"/>
                    <a:pt x="101" y="384"/>
                    <a:pt x="69" y="355"/>
                  </a:cubicBezTo>
                  <a:cubicBezTo>
                    <a:pt x="37" y="327"/>
                    <a:pt x="21" y="286"/>
                    <a:pt x="21" y="232"/>
                  </a:cubicBezTo>
                  <a:cubicBezTo>
                    <a:pt x="21" y="169"/>
                    <a:pt x="46" y="114"/>
                    <a:pt x="96" y="68"/>
                  </a:cubicBezTo>
                  <a:cubicBezTo>
                    <a:pt x="145" y="23"/>
                    <a:pt x="216" y="0"/>
                    <a:pt x="306" y="0"/>
                  </a:cubicBezTo>
                  <a:cubicBezTo>
                    <a:pt x="392" y="0"/>
                    <a:pt x="462" y="17"/>
                    <a:pt x="516" y="51"/>
                  </a:cubicBezTo>
                  <a:cubicBezTo>
                    <a:pt x="570" y="86"/>
                    <a:pt x="601" y="145"/>
                    <a:pt x="609" y="229"/>
                  </a:cubicBezTo>
                  <a:cubicBezTo>
                    <a:pt x="430" y="229"/>
                    <a:pt x="430" y="229"/>
                    <a:pt x="430" y="229"/>
                  </a:cubicBezTo>
                  <a:cubicBezTo>
                    <a:pt x="427" y="206"/>
                    <a:pt x="421" y="187"/>
                    <a:pt x="410" y="174"/>
                  </a:cubicBezTo>
                  <a:cubicBezTo>
                    <a:pt x="390" y="150"/>
                    <a:pt x="357" y="137"/>
                    <a:pt x="309" y="137"/>
                  </a:cubicBezTo>
                  <a:cubicBezTo>
                    <a:pt x="270" y="137"/>
                    <a:pt x="242" y="144"/>
                    <a:pt x="225" y="156"/>
                  </a:cubicBezTo>
                  <a:cubicBezTo>
                    <a:pt x="209" y="168"/>
                    <a:pt x="200" y="182"/>
                    <a:pt x="200" y="199"/>
                  </a:cubicBezTo>
                  <a:cubicBezTo>
                    <a:pt x="200" y="219"/>
                    <a:pt x="209" y="234"/>
                    <a:pt x="227" y="243"/>
                  </a:cubicBezTo>
                  <a:cubicBezTo>
                    <a:pt x="245" y="253"/>
                    <a:pt x="307" y="269"/>
                    <a:pt x="414" y="293"/>
                  </a:cubicBezTo>
                  <a:cubicBezTo>
                    <a:pt x="486" y="310"/>
                    <a:pt x="539" y="335"/>
                    <a:pt x="575" y="369"/>
                  </a:cubicBezTo>
                  <a:cubicBezTo>
                    <a:pt x="610" y="404"/>
                    <a:pt x="628" y="447"/>
                    <a:pt x="628" y="498"/>
                  </a:cubicBezTo>
                  <a:cubicBezTo>
                    <a:pt x="628" y="566"/>
                    <a:pt x="603" y="622"/>
                    <a:pt x="552" y="665"/>
                  </a:cubicBezTo>
                  <a:cubicBezTo>
                    <a:pt x="501" y="708"/>
                    <a:pt x="423" y="729"/>
                    <a:pt x="317" y="729"/>
                  </a:cubicBezTo>
                  <a:cubicBezTo>
                    <a:pt x="209" y="729"/>
                    <a:pt x="129" y="707"/>
                    <a:pt x="77" y="661"/>
                  </a:cubicBezTo>
                  <a:cubicBezTo>
                    <a:pt x="26" y="616"/>
                    <a:pt x="0" y="558"/>
                    <a:pt x="0" y="487"/>
                  </a:cubicBezTo>
                  <a:lnTo>
                    <a:pt x="182" y="4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EditPoints="1"/>
            </p:cNvSpPr>
            <p:nvPr userDrawn="1"/>
          </p:nvSpPr>
          <p:spPr bwMode="gray">
            <a:xfrm>
              <a:off x="5571" y="1067"/>
              <a:ext cx="1007" cy="1427"/>
            </a:xfrm>
            <a:custGeom>
              <a:avLst/>
              <a:gdLst>
                <a:gd name="T0" fmla="*/ 1007 w 1007"/>
                <a:gd name="T1" fmla="*/ 1119 h 1427"/>
                <a:gd name="T2" fmla="*/ 844 w 1007"/>
                <a:gd name="T3" fmla="*/ 1119 h 1427"/>
                <a:gd name="T4" fmla="*/ 844 w 1007"/>
                <a:gd name="T5" fmla="*/ 1427 h 1427"/>
                <a:gd name="T6" fmla="*/ 570 w 1007"/>
                <a:gd name="T7" fmla="*/ 1427 h 1427"/>
                <a:gd name="T8" fmla="*/ 570 w 1007"/>
                <a:gd name="T9" fmla="*/ 1119 h 1427"/>
                <a:gd name="T10" fmla="*/ 0 w 1007"/>
                <a:gd name="T11" fmla="*/ 1119 h 1427"/>
                <a:gd name="T12" fmla="*/ 0 w 1007"/>
                <a:gd name="T13" fmla="*/ 873 h 1427"/>
                <a:gd name="T14" fmla="*/ 527 w 1007"/>
                <a:gd name="T15" fmla="*/ 0 h 1427"/>
                <a:gd name="T16" fmla="*/ 844 w 1007"/>
                <a:gd name="T17" fmla="*/ 0 h 1427"/>
                <a:gd name="T18" fmla="*/ 844 w 1007"/>
                <a:gd name="T19" fmla="*/ 899 h 1427"/>
                <a:gd name="T20" fmla="*/ 1007 w 1007"/>
                <a:gd name="T21" fmla="*/ 899 h 1427"/>
                <a:gd name="T22" fmla="*/ 1007 w 1007"/>
                <a:gd name="T23" fmla="*/ 1119 h 1427"/>
                <a:gd name="T24" fmla="*/ 570 w 1007"/>
                <a:gd name="T25" fmla="*/ 899 h 1427"/>
                <a:gd name="T26" fmla="*/ 570 w 1007"/>
                <a:gd name="T27" fmla="*/ 279 h 1427"/>
                <a:gd name="T28" fmla="*/ 210 w 1007"/>
                <a:gd name="T29" fmla="*/ 899 h 1427"/>
                <a:gd name="T30" fmla="*/ 570 w 1007"/>
                <a:gd name="T31" fmla="*/ 899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7" h="1427">
                  <a:moveTo>
                    <a:pt x="1007" y="1119"/>
                  </a:moveTo>
                  <a:lnTo>
                    <a:pt x="844" y="1119"/>
                  </a:lnTo>
                  <a:lnTo>
                    <a:pt x="844" y="1427"/>
                  </a:lnTo>
                  <a:lnTo>
                    <a:pt x="570" y="1427"/>
                  </a:lnTo>
                  <a:lnTo>
                    <a:pt x="570" y="1119"/>
                  </a:lnTo>
                  <a:lnTo>
                    <a:pt x="0" y="1119"/>
                  </a:lnTo>
                  <a:lnTo>
                    <a:pt x="0" y="873"/>
                  </a:lnTo>
                  <a:lnTo>
                    <a:pt x="527" y="0"/>
                  </a:lnTo>
                  <a:lnTo>
                    <a:pt x="844" y="0"/>
                  </a:lnTo>
                  <a:lnTo>
                    <a:pt x="844" y="899"/>
                  </a:lnTo>
                  <a:lnTo>
                    <a:pt x="1007" y="899"/>
                  </a:lnTo>
                  <a:lnTo>
                    <a:pt x="1007" y="1119"/>
                  </a:lnTo>
                  <a:close/>
                  <a:moveTo>
                    <a:pt x="570" y="899"/>
                  </a:moveTo>
                  <a:lnTo>
                    <a:pt x="570" y="279"/>
                  </a:lnTo>
                  <a:lnTo>
                    <a:pt x="210" y="899"/>
                  </a:lnTo>
                  <a:lnTo>
                    <a:pt x="570" y="8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/>
            </p:cNvSpPr>
            <p:nvPr userDrawn="1"/>
          </p:nvSpPr>
          <p:spPr bwMode="gray">
            <a:xfrm>
              <a:off x="6557" y="1053"/>
              <a:ext cx="983" cy="1441"/>
            </a:xfrm>
            <a:custGeom>
              <a:avLst/>
              <a:gdLst>
                <a:gd name="T0" fmla="*/ 28 w 416"/>
                <a:gd name="T1" fmla="*/ 490 h 609"/>
                <a:gd name="T2" fmla="*/ 148 w 416"/>
                <a:gd name="T3" fmla="*/ 362 h 609"/>
                <a:gd name="T4" fmla="*/ 255 w 416"/>
                <a:gd name="T5" fmla="*/ 277 h 609"/>
                <a:gd name="T6" fmla="*/ 292 w 416"/>
                <a:gd name="T7" fmla="*/ 190 h 609"/>
                <a:gd name="T8" fmla="*/ 271 w 416"/>
                <a:gd name="T9" fmla="*/ 126 h 609"/>
                <a:gd name="T10" fmla="*/ 210 w 416"/>
                <a:gd name="T11" fmla="*/ 101 h 609"/>
                <a:gd name="T12" fmla="*/ 136 w 416"/>
                <a:gd name="T13" fmla="*/ 141 h 609"/>
                <a:gd name="T14" fmla="*/ 123 w 416"/>
                <a:gd name="T15" fmla="*/ 216 h 609"/>
                <a:gd name="T16" fmla="*/ 7 w 416"/>
                <a:gd name="T17" fmla="*/ 216 h 609"/>
                <a:gd name="T18" fmla="*/ 35 w 416"/>
                <a:gd name="T19" fmla="*/ 91 h 609"/>
                <a:gd name="T20" fmla="*/ 204 w 416"/>
                <a:gd name="T21" fmla="*/ 0 h 609"/>
                <a:gd name="T22" fmla="*/ 358 w 416"/>
                <a:gd name="T23" fmla="*/ 53 h 609"/>
                <a:gd name="T24" fmla="*/ 415 w 416"/>
                <a:gd name="T25" fmla="*/ 194 h 609"/>
                <a:gd name="T26" fmla="*/ 374 w 416"/>
                <a:gd name="T27" fmla="*/ 314 h 609"/>
                <a:gd name="T28" fmla="*/ 288 w 416"/>
                <a:gd name="T29" fmla="*/ 391 h 609"/>
                <a:gd name="T30" fmla="*/ 240 w 416"/>
                <a:gd name="T31" fmla="*/ 425 h 609"/>
                <a:gd name="T32" fmla="*/ 178 w 416"/>
                <a:gd name="T33" fmla="*/ 471 h 609"/>
                <a:gd name="T34" fmla="*/ 151 w 416"/>
                <a:gd name="T35" fmla="*/ 504 h 609"/>
                <a:gd name="T36" fmla="*/ 416 w 416"/>
                <a:gd name="T37" fmla="*/ 504 h 609"/>
                <a:gd name="T38" fmla="*/ 416 w 416"/>
                <a:gd name="T39" fmla="*/ 609 h 609"/>
                <a:gd name="T40" fmla="*/ 0 w 416"/>
                <a:gd name="T41" fmla="*/ 609 h 609"/>
                <a:gd name="T42" fmla="*/ 28 w 416"/>
                <a:gd name="T43" fmla="*/ 49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6" h="609">
                  <a:moveTo>
                    <a:pt x="28" y="490"/>
                  </a:moveTo>
                  <a:cubicBezTo>
                    <a:pt x="45" y="450"/>
                    <a:pt x="85" y="407"/>
                    <a:pt x="148" y="362"/>
                  </a:cubicBezTo>
                  <a:cubicBezTo>
                    <a:pt x="203" y="322"/>
                    <a:pt x="239" y="294"/>
                    <a:pt x="255" y="277"/>
                  </a:cubicBezTo>
                  <a:cubicBezTo>
                    <a:pt x="280" y="251"/>
                    <a:pt x="292" y="222"/>
                    <a:pt x="292" y="190"/>
                  </a:cubicBezTo>
                  <a:cubicBezTo>
                    <a:pt x="292" y="164"/>
                    <a:pt x="285" y="143"/>
                    <a:pt x="271" y="126"/>
                  </a:cubicBezTo>
                  <a:cubicBezTo>
                    <a:pt x="257" y="109"/>
                    <a:pt x="237" y="101"/>
                    <a:pt x="210" y="101"/>
                  </a:cubicBezTo>
                  <a:cubicBezTo>
                    <a:pt x="174" y="101"/>
                    <a:pt x="149" y="114"/>
                    <a:pt x="136" y="141"/>
                  </a:cubicBezTo>
                  <a:cubicBezTo>
                    <a:pt x="128" y="157"/>
                    <a:pt x="124" y="182"/>
                    <a:pt x="123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9" y="164"/>
                    <a:pt x="18" y="122"/>
                    <a:pt x="35" y="91"/>
                  </a:cubicBezTo>
                  <a:cubicBezTo>
                    <a:pt x="66" y="30"/>
                    <a:pt x="123" y="0"/>
                    <a:pt x="204" y="0"/>
                  </a:cubicBezTo>
                  <a:cubicBezTo>
                    <a:pt x="269" y="0"/>
                    <a:pt x="320" y="17"/>
                    <a:pt x="358" y="53"/>
                  </a:cubicBezTo>
                  <a:cubicBezTo>
                    <a:pt x="396" y="89"/>
                    <a:pt x="415" y="136"/>
                    <a:pt x="415" y="194"/>
                  </a:cubicBezTo>
                  <a:cubicBezTo>
                    <a:pt x="415" y="239"/>
                    <a:pt x="401" y="279"/>
                    <a:pt x="374" y="314"/>
                  </a:cubicBezTo>
                  <a:cubicBezTo>
                    <a:pt x="357" y="337"/>
                    <a:pt x="328" y="363"/>
                    <a:pt x="288" y="391"/>
                  </a:cubicBezTo>
                  <a:cubicBezTo>
                    <a:pt x="240" y="425"/>
                    <a:pt x="240" y="425"/>
                    <a:pt x="240" y="425"/>
                  </a:cubicBezTo>
                  <a:cubicBezTo>
                    <a:pt x="210" y="447"/>
                    <a:pt x="189" y="462"/>
                    <a:pt x="178" y="471"/>
                  </a:cubicBezTo>
                  <a:cubicBezTo>
                    <a:pt x="167" y="481"/>
                    <a:pt x="158" y="492"/>
                    <a:pt x="151" y="504"/>
                  </a:cubicBezTo>
                  <a:cubicBezTo>
                    <a:pt x="416" y="504"/>
                    <a:pt x="416" y="504"/>
                    <a:pt x="416" y="504"/>
                  </a:cubicBezTo>
                  <a:cubicBezTo>
                    <a:pt x="416" y="609"/>
                    <a:pt x="416" y="609"/>
                    <a:pt x="416" y="609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" y="566"/>
                    <a:pt x="10" y="526"/>
                    <a:pt x="28" y="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750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249"/>
            <a:stretch/>
          </p:blipFill>
          <p:spPr>
            <a:xfrm flipH="1">
              <a:off x="-1" y="0"/>
              <a:ext cx="1872525" cy="51435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2334" y="0"/>
              <a:ext cx="7271665" cy="51435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 userDrawn="1"/>
        </p:nvGrpSpPr>
        <p:grpSpPr bwMode="gray">
          <a:xfrm>
            <a:off x="1" y="0"/>
            <a:ext cx="3347939" cy="5143500"/>
            <a:chOff x="0" y="0"/>
            <a:chExt cx="3347939" cy="6858000"/>
          </a:xfrm>
          <a:solidFill>
            <a:schemeClr val="tx1"/>
          </a:solidFill>
        </p:grpSpPr>
        <p:sp>
          <p:nvSpPr>
            <p:cNvPr id="70" name="Rectangle 69"/>
            <p:cNvSpPr/>
            <p:nvPr userDrawn="1"/>
          </p:nvSpPr>
          <p:spPr bwMode="gray">
            <a:xfrm>
              <a:off x="0" y="0"/>
              <a:ext cx="3044952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sz="1200" dirty="0"/>
            </a:p>
          </p:txBody>
        </p:sp>
        <p:sp>
          <p:nvSpPr>
            <p:cNvPr id="8" name="Isosceles Triangle 7"/>
            <p:cNvSpPr/>
            <p:nvPr userDrawn="1"/>
          </p:nvSpPr>
          <p:spPr bwMode="gray">
            <a:xfrm rot="5400000">
              <a:off x="2889452" y="5236508"/>
              <a:ext cx="599473" cy="3175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sz="1200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932" y="3393180"/>
            <a:ext cx="5397500" cy="808582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>
              <a:buNone/>
              <a:defRPr sz="2400" b="0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18198" y="314207"/>
            <a:ext cx="3427268" cy="342435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txBody>
          <a:bodyPr wrap="none" lIns="0" tIns="0" rIns="0" bIns="0" anchor="ctr"/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title.</a:t>
            </a:r>
            <a:br>
              <a:rPr lang="en-US" dirty="0"/>
            </a:br>
            <a:r>
              <a:rPr lang="en-US" dirty="0"/>
              <a:t>Manually enter </a:t>
            </a:r>
            <a:br>
              <a:rPr lang="en-US" dirty="0"/>
            </a:br>
            <a:r>
              <a:rPr lang="en-US" dirty="0"/>
              <a:t>line breaks.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932" y="4290189"/>
            <a:ext cx="4470400" cy="23544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Aft>
                <a:spcPts val="0"/>
              </a:spcAft>
              <a:buNone/>
              <a:defRPr sz="1600" i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112713" indent="0">
              <a:buNone/>
              <a:defRPr/>
            </a:lvl2pPr>
            <a:lvl3pPr marL="457200" indent="0">
              <a:buNone/>
              <a:defRPr/>
            </a:lvl3pPr>
            <a:lvl4pPr>
              <a:buNone/>
              <a:defRPr/>
            </a:lvl4pPr>
            <a:lvl5pPr marL="744537" indent="0">
              <a:buNone/>
              <a:defRPr/>
            </a:lvl5pPr>
          </a:lstStyle>
          <a:p>
            <a:pPr lvl="0"/>
            <a:r>
              <a:rPr lang="en-US" dirty="0"/>
              <a:t>Click to enter date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7988301" y="4234458"/>
            <a:ext cx="1154113" cy="909042"/>
          </a:xfrm>
          <a:prstGeom prst="rect">
            <a:avLst/>
          </a:prstGeom>
          <a:gradFill flip="none" rotWithShape="1">
            <a:gsLst>
              <a:gs pos="44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-23814" y="4950998"/>
            <a:ext cx="3217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is-I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2018</a:t>
            </a:r>
            <a:r>
              <a:rPr lang="en-U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ideas42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8623296" y="4950998"/>
            <a:ext cx="457200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B5C6D-BE6B-4CBE-9986-4BE2BFC0B849}" type="slidenum">
              <a:rPr lang="en-US" sz="8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kern="1200" noProof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 userDrawn="1"/>
        </p:nvGrpSpPr>
        <p:grpSpPr bwMode="gray">
          <a:xfrm>
            <a:off x="8636000" y="47628"/>
            <a:ext cx="444496" cy="198882"/>
            <a:chOff x="-794" y="-76"/>
            <a:chExt cx="9268" cy="4472"/>
          </a:xfrm>
        </p:grpSpPr>
        <p:sp>
          <p:nvSpPr>
            <p:cNvPr id="27" name="Oval 5"/>
            <p:cNvSpPr>
              <a:spLocks noChangeArrowheads="1"/>
            </p:cNvSpPr>
            <p:nvPr userDrawn="1"/>
          </p:nvSpPr>
          <p:spPr bwMode="gray">
            <a:xfrm>
              <a:off x="4687" y="-76"/>
              <a:ext cx="3787" cy="3791"/>
            </a:xfrm>
            <a:prstGeom prst="ellipse">
              <a:avLst/>
            </a:prstGeom>
            <a:solidFill>
              <a:srgbClr val="8CBA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/>
            <p:cNvSpPr>
              <a:spLocks noEditPoints="1"/>
            </p:cNvSpPr>
            <p:nvPr userDrawn="1"/>
          </p:nvSpPr>
          <p:spPr bwMode="gray">
            <a:xfrm>
              <a:off x="-794" y="2132"/>
              <a:ext cx="431" cy="2210"/>
            </a:xfrm>
            <a:custGeom>
              <a:avLst/>
              <a:gdLst>
                <a:gd name="T0" fmla="*/ 431 w 431"/>
                <a:gd name="T1" fmla="*/ 392 h 2210"/>
                <a:gd name="T2" fmla="*/ 0 w 431"/>
                <a:gd name="T3" fmla="*/ 392 h 2210"/>
                <a:gd name="T4" fmla="*/ 0 w 431"/>
                <a:gd name="T5" fmla="*/ 0 h 2210"/>
                <a:gd name="T6" fmla="*/ 431 w 431"/>
                <a:gd name="T7" fmla="*/ 0 h 2210"/>
                <a:gd name="T8" fmla="*/ 431 w 431"/>
                <a:gd name="T9" fmla="*/ 392 h 2210"/>
                <a:gd name="T10" fmla="*/ 0 w 431"/>
                <a:gd name="T11" fmla="*/ 587 h 2210"/>
                <a:gd name="T12" fmla="*/ 431 w 431"/>
                <a:gd name="T13" fmla="*/ 587 h 2210"/>
                <a:gd name="T14" fmla="*/ 431 w 431"/>
                <a:gd name="T15" fmla="*/ 2210 h 2210"/>
                <a:gd name="T16" fmla="*/ 0 w 431"/>
                <a:gd name="T17" fmla="*/ 2210 h 2210"/>
                <a:gd name="T18" fmla="*/ 0 w 431"/>
                <a:gd name="T19" fmla="*/ 58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2210">
                  <a:moveTo>
                    <a:pt x="431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392"/>
                  </a:lnTo>
                  <a:close/>
                  <a:moveTo>
                    <a:pt x="0" y="587"/>
                  </a:moveTo>
                  <a:lnTo>
                    <a:pt x="431" y="587"/>
                  </a:lnTo>
                  <a:lnTo>
                    <a:pt x="431" y="2210"/>
                  </a:lnTo>
                  <a:lnTo>
                    <a:pt x="0" y="2210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"/>
            <p:cNvSpPr>
              <a:spLocks noEditPoints="1"/>
            </p:cNvSpPr>
            <p:nvPr userDrawn="1"/>
          </p:nvSpPr>
          <p:spPr bwMode="gray">
            <a:xfrm>
              <a:off x="-297" y="2148"/>
              <a:ext cx="1582" cy="2246"/>
            </a:xfrm>
            <a:custGeom>
              <a:avLst/>
              <a:gdLst>
                <a:gd name="T0" fmla="*/ 408 w 669"/>
                <a:gd name="T1" fmla="*/ 252 h 949"/>
                <a:gd name="T2" fmla="*/ 487 w 669"/>
                <a:gd name="T3" fmla="*/ 328 h 949"/>
                <a:gd name="T4" fmla="*/ 487 w 669"/>
                <a:gd name="T5" fmla="*/ 0 h 949"/>
                <a:gd name="T6" fmla="*/ 669 w 669"/>
                <a:gd name="T7" fmla="*/ 0 h 949"/>
                <a:gd name="T8" fmla="*/ 669 w 669"/>
                <a:gd name="T9" fmla="*/ 927 h 949"/>
                <a:gd name="T10" fmla="*/ 495 w 669"/>
                <a:gd name="T11" fmla="*/ 927 h 949"/>
                <a:gd name="T12" fmla="*/ 495 w 669"/>
                <a:gd name="T13" fmla="*/ 832 h 949"/>
                <a:gd name="T14" fmla="*/ 407 w 669"/>
                <a:gd name="T15" fmla="*/ 921 h 949"/>
                <a:gd name="T16" fmla="*/ 285 w 669"/>
                <a:gd name="T17" fmla="*/ 949 h 949"/>
                <a:gd name="T18" fmla="*/ 83 w 669"/>
                <a:gd name="T19" fmla="*/ 851 h 949"/>
                <a:gd name="T20" fmla="*/ 0 w 669"/>
                <a:gd name="T21" fmla="*/ 602 h 949"/>
                <a:gd name="T22" fmla="*/ 81 w 669"/>
                <a:gd name="T23" fmla="*/ 325 h 949"/>
                <a:gd name="T24" fmla="*/ 298 w 669"/>
                <a:gd name="T25" fmla="*/ 224 h 949"/>
                <a:gd name="T26" fmla="*/ 408 w 669"/>
                <a:gd name="T27" fmla="*/ 252 h 949"/>
                <a:gd name="T28" fmla="*/ 453 w 669"/>
                <a:gd name="T29" fmla="*/ 741 h 949"/>
                <a:gd name="T30" fmla="*/ 492 w 669"/>
                <a:gd name="T31" fmla="*/ 594 h 949"/>
                <a:gd name="T32" fmla="*/ 429 w 669"/>
                <a:gd name="T33" fmla="*/ 414 h 949"/>
                <a:gd name="T34" fmla="*/ 338 w 669"/>
                <a:gd name="T35" fmla="*/ 381 h 949"/>
                <a:gd name="T36" fmla="*/ 222 w 669"/>
                <a:gd name="T37" fmla="*/ 441 h 949"/>
                <a:gd name="T38" fmla="*/ 185 w 669"/>
                <a:gd name="T39" fmla="*/ 588 h 949"/>
                <a:gd name="T40" fmla="*/ 223 w 669"/>
                <a:gd name="T41" fmla="*/ 740 h 949"/>
                <a:gd name="T42" fmla="*/ 337 w 669"/>
                <a:gd name="T43" fmla="*/ 797 h 949"/>
                <a:gd name="T44" fmla="*/ 453 w 669"/>
                <a:gd name="T45" fmla="*/ 74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9" h="949">
                  <a:moveTo>
                    <a:pt x="408" y="252"/>
                  </a:moveTo>
                  <a:cubicBezTo>
                    <a:pt x="441" y="270"/>
                    <a:pt x="467" y="295"/>
                    <a:pt x="487" y="328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927"/>
                    <a:pt x="669" y="927"/>
                    <a:pt x="669" y="927"/>
                  </a:cubicBezTo>
                  <a:cubicBezTo>
                    <a:pt x="495" y="927"/>
                    <a:pt x="495" y="927"/>
                    <a:pt x="495" y="927"/>
                  </a:cubicBezTo>
                  <a:cubicBezTo>
                    <a:pt x="495" y="832"/>
                    <a:pt x="495" y="832"/>
                    <a:pt x="495" y="832"/>
                  </a:cubicBezTo>
                  <a:cubicBezTo>
                    <a:pt x="469" y="873"/>
                    <a:pt x="440" y="902"/>
                    <a:pt x="407" y="921"/>
                  </a:cubicBezTo>
                  <a:cubicBezTo>
                    <a:pt x="374" y="939"/>
                    <a:pt x="334" y="949"/>
                    <a:pt x="285" y="949"/>
                  </a:cubicBezTo>
                  <a:cubicBezTo>
                    <a:pt x="205" y="949"/>
                    <a:pt x="137" y="916"/>
                    <a:pt x="83" y="851"/>
                  </a:cubicBezTo>
                  <a:cubicBezTo>
                    <a:pt x="28" y="786"/>
                    <a:pt x="0" y="703"/>
                    <a:pt x="0" y="602"/>
                  </a:cubicBezTo>
                  <a:cubicBezTo>
                    <a:pt x="0" y="484"/>
                    <a:pt x="27" y="392"/>
                    <a:pt x="81" y="325"/>
                  </a:cubicBezTo>
                  <a:cubicBezTo>
                    <a:pt x="135" y="258"/>
                    <a:pt x="207" y="224"/>
                    <a:pt x="298" y="224"/>
                  </a:cubicBezTo>
                  <a:cubicBezTo>
                    <a:pt x="339" y="224"/>
                    <a:pt x="376" y="233"/>
                    <a:pt x="408" y="252"/>
                  </a:cubicBezTo>
                  <a:close/>
                  <a:moveTo>
                    <a:pt x="453" y="741"/>
                  </a:moveTo>
                  <a:cubicBezTo>
                    <a:pt x="479" y="703"/>
                    <a:pt x="492" y="654"/>
                    <a:pt x="492" y="594"/>
                  </a:cubicBezTo>
                  <a:cubicBezTo>
                    <a:pt x="492" y="510"/>
                    <a:pt x="471" y="450"/>
                    <a:pt x="429" y="414"/>
                  </a:cubicBezTo>
                  <a:cubicBezTo>
                    <a:pt x="403" y="392"/>
                    <a:pt x="372" y="381"/>
                    <a:pt x="338" y="381"/>
                  </a:cubicBezTo>
                  <a:cubicBezTo>
                    <a:pt x="285" y="381"/>
                    <a:pt x="247" y="401"/>
                    <a:pt x="222" y="441"/>
                  </a:cubicBezTo>
                  <a:cubicBezTo>
                    <a:pt x="198" y="480"/>
                    <a:pt x="185" y="530"/>
                    <a:pt x="185" y="588"/>
                  </a:cubicBezTo>
                  <a:cubicBezTo>
                    <a:pt x="185" y="652"/>
                    <a:pt x="198" y="702"/>
                    <a:pt x="223" y="740"/>
                  </a:cubicBezTo>
                  <a:cubicBezTo>
                    <a:pt x="248" y="778"/>
                    <a:pt x="286" y="797"/>
                    <a:pt x="337" y="797"/>
                  </a:cubicBezTo>
                  <a:cubicBezTo>
                    <a:pt x="387" y="797"/>
                    <a:pt x="426" y="779"/>
                    <a:pt x="453" y="74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gray">
            <a:xfrm>
              <a:off x="1296" y="2674"/>
              <a:ext cx="1613" cy="1722"/>
            </a:xfrm>
            <a:custGeom>
              <a:avLst/>
              <a:gdLst>
                <a:gd name="T0" fmla="*/ 502 w 682"/>
                <a:gd name="T1" fmla="*/ 33 h 728"/>
                <a:gd name="T2" fmla="*/ 620 w 682"/>
                <a:gd name="T3" fmla="*/ 134 h 728"/>
                <a:gd name="T4" fmla="*/ 675 w 682"/>
                <a:gd name="T5" fmla="*/ 276 h 728"/>
                <a:gd name="T6" fmla="*/ 681 w 682"/>
                <a:gd name="T7" fmla="*/ 412 h 728"/>
                <a:gd name="T8" fmla="*/ 181 w 682"/>
                <a:gd name="T9" fmla="*/ 412 h 728"/>
                <a:gd name="T10" fmla="*/ 253 w 682"/>
                <a:gd name="T11" fmla="*/ 557 h 728"/>
                <a:gd name="T12" fmla="*/ 352 w 682"/>
                <a:gd name="T13" fmla="*/ 583 h 728"/>
                <a:gd name="T14" fmla="*/ 451 w 682"/>
                <a:gd name="T15" fmla="*/ 551 h 728"/>
                <a:gd name="T16" fmla="*/ 488 w 682"/>
                <a:gd name="T17" fmla="*/ 504 h 728"/>
                <a:gd name="T18" fmla="*/ 671 w 682"/>
                <a:gd name="T19" fmla="*/ 504 h 728"/>
                <a:gd name="T20" fmla="*/ 605 w 682"/>
                <a:gd name="T21" fmla="*/ 628 h 728"/>
                <a:gd name="T22" fmla="*/ 347 w 682"/>
                <a:gd name="T23" fmla="*/ 728 h 728"/>
                <a:gd name="T24" fmla="*/ 105 w 682"/>
                <a:gd name="T25" fmla="*/ 644 h 728"/>
                <a:gd name="T26" fmla="*/ 0 w 682"/>
                <a:gd name="T27" fmla="*/ 369 h 728"/>
                <a:gd name="T28" fmla="*/ 95 w 682"/>
                <a:gd name="T29" fmla="*/ 96 h 728"/>
                <a:gd name="T30" fmla="*/ 340 w 682"/>
                <a:gd name="T31" fmla="*/ 0 h 728"/>
                <a:gd name="T32" fmla="*/ 502 w 682"/>
                <a:gd name="T33" fmla="*/ 33 h 728"/>
                <a:gd name="T34" fmla="*/ 233 w 682"/>
                <a:gd name="T35" fmla="*/ 188 h 728"/>
                <a:gd name="T36" fmla="*/ 185 w 682"/>
                <a:gd name="T37" fmla="*/ 294 h 728"/>
                <a:gd name="T38" fmla="*/ 494 w 682"/>
                <a:gd name="T39" fmla="*/ 294 h 728"/>
                <a:gd name="T40" fmla="*/ 447 w 682"/>
                <a:gd name="T41" fmla="*/ 185 h 728"/>
                <a:gd name="T42" fmla="*/ 340 w 682"/>
                <a:gd name="T43" fmla="*/ 148 h 728"/>
                <a:gd name="T44" fmla="*/ 233 w 682"/>
                <a:gd name="T45" fmla="*/ 18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2" h="728">
                  <a:moveTo>
                    <a:pt x="502" y="33"/>
                  </a:moveTo>
                  <a:cubicBezTo>
                    <a:pt x="549" y="54"/>
                    <a:pt x="589" y="88"/>
                    <a:pt x="620" y="134"/>
                  </a:cubicBezTo>
                  <a:cubicBezTo>
                    <a:pt x="648" y="175"/>
                    <a:pt x="667" y="222"/>
                    <a:pt x="675" y="276"/>
                  </a:cubicBezTo>
                  <a:cubicBezTo>
                    <a:pt x="680" y="308"/>
                    <a:pt x="682" y="353"/>
                    <a:pt x="681" y="412"/>
                  </a:cubicBezTo>
                  <a:cubicBezTo>
                    <a:pt x="181" y="412"/>
                    <a:pt x="181" y="412"/>
                    <a:pt x="181" y="412"/>
                  </a:cubicBezTo>
                  <a:cubicBezTo>
                    <a:pt x="184" y="481"/>
                    <a:pt x="208" y="529"/>
                    <a:pt x="253" y="557"/>
                  </a:cubicBezTo>
                  <a:cubicBezTo>
                    <a:pt x="280" y="574"/>
                    <a:pt x="313" y="583"/>
                    <a:pt x="352" y="583"/>
                  </a:cubicBezTo>
                  <a:cubicBezTo>
                    <a:pt x="392" y="583"/>
                    <a:pt x="426" y="572"/>
                    <a:pt x="451" y="551"/>
                  </a:cubicBezTo>
                  <a:cubicBezTo>
                    <a:pt x="465" y="540"/>
                    <a:pt x="477" y="524"/>
                    <a:pt x="488" y="504"/>
                  </a:cubicBezTo>
                  <a:cubicBezTo>
                    <a:pt x="671" y="504"/>
                    <a:pt x="671" y="504"/>
                    <a:pt x="671" y="504"/>
                  </a:cubicBezTo>
                  <a:cubicBezTo>
                    <a:pt x="667" y="545"/>
                    <a:pt x="644" y="586"/>
                    <a:pt x="605" y="628"/>
                  </a:cubicBezTo>
                  <a:cubicBezTo>
                    <a:pt x="543" y="695"/>
                    <a:pt x="457" y="728"/>
                    <a:pt x="347" y="728"/>
                  </a:cubicBezTo>
                  <a:cubicBezTo>
                    <a:pt x="255" y="728"/>
                    <a:pt x="175" y="700"/>
                    <a:pt x="105" y="644"/>
                  </a:cubicBezTo>
                  <a:cubicBezTo>
                    <a:pt x="35" y="588"/>
                    <a:pt x="0" y="496"/>
                    <a:pt x="0" y="369"/>
                  </a:cubicBezTo>
                  <a:cubicBezTo>
                    <a:pt x="0" y="250"/>
                    <a:pt x="32" y="159"/>
                    <a:pt x="95" y="96"/>
                  </a:cubicBezTo>
                  <a:cubicBezTo>
                    <a:pt x="158" y="32"/>
                    <a:pt x="239" y="0"/>
                    <a:pt x="340" y="0"/>
                  </a:cubicBezTo>
                  <a:cubicBezTo>
                    <a:pt x="400" y="0"/>
                    <a:pt x="454" y="11"/>
                    <a:pt x="502" y="33"/>
                  </a:cubicBezTo>
                  <a:close/>
                  <a:moveTo>
                    <a:pt x="233" y="188"/>
                  </a:moveTo>
                  <a:cubicBezTo>
                    <a:pt x="208" y="214"/>
                    <a:pt x="192" y="249"/>
                    <a:pt x="185" y="294"/>
                  </a:cubicBezTo>
                  <a:cubicBezTo>
                    <a:pt x="494" y="294"/>
                    <a:pt x="494" y="294"/>
                    <a:pt x="494" y="294"/>
                  </a:cubicBezTo>
                  <a:cubicBezTo>
                    <a:pt x="491" y="246"/>
                    <a:pt x="475" y="210"/>
                    <a:pt x="447" y="185"/>
                  </a:cubicBezTo>
                  <a:cubicBezTo>
                    <a:pt x="418" y="161"/>
                    <a:pt x="383" y="148"/>
                    <a:pt x="340" y="148"/>
                  </a:cubicBezTo>
                  <a:cubicBezTo>
                    <a:pt x="294" y="148"/>
                    <a:pt x="258" y="161"/>
                    <a:pt x="233" y="188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"/>
            <p:cNvSpPr>
              <a:spLocks noEditPoints="1"/>
            </p:cNvSpPr>
            <p:nvPr userDrawn="1"/>
          </p:nvSpPr>
          <p:spPr bwMode="gray">
            <a:xfrm>
              <a:off x="2779" y="2678"/>
              <a:ext cx="1525" cy="1716"/>
            </a:xfrm>
            <a:custGeom>
              <a:avLst/>
              <a:gdLst>
                <a:gd name="T0" fmla="*/ 318 w 645"/>
                <a:gd name="T1" fmla="*/ 286 h 725"/>
                <a:gd name="T2" fmla="*/ 390 w 645"/>
                <a:gd name="T3" fmla="*/ 270 h 725"/>
                <a:gd name="T4" fmla="*/ 429 w 645"/>
                <a:gd name="T5" fmla="*/ 219 h 725"/>
                <a:gd name="T6" fmla="*/ 399 w 645"/>
                <a:gd name="T7" fmla="*/ 161 h 725"/>
                <a:gd name="T8" fmla="*/ 312 w 645"/>
                <a:gd name="T9" fmla="*/ 145 h 725"/>
                <a:gd name="T10" fmla="*/ 221 w 645"/>
                <a:gd name="T11" fmla="*/ 176 h 725"/>
                <a:gd name="T12" fmla="*/ 195 w 645"/>
                <a:gd name="T13" fmla="*/ 239 h 725"/>
                <a:gd name="T14" fmla="*/ 22 w 645"/>
                <a:gd name="T15" fmla="*/ 239 h 725"/>
                <a:gd name="T16" fmla="*/ 72 w 645"/>
                <a:gd name="T17" fmla="*/ 91 h 725"/>
                <a:gd name="T18" fmla="*/ 318 w 645"/>
                <a:gd name="T19" fmla="*/ 0 h 725"/>
                <a:gd name="T20" fmla="*/ 519 w 645"/>
                <a:gd name="T21" fmla="*/ 45 h 725"/>
                <a:gd name="T22" fmla="*/ 607 w 645"/>
                <a:gd name="T23" fmla="*/ 214 h 725"/>
                <a:gd name="T24" fmla="*/ 607 w 645"/>
                <a:gd name="T25" fmla="*/ 529 h 725"/>
                <a:gd name="T26" fmla="*/ 608 w 645"/>
                <a:gd name="T27" fmla="*/ 608 h 725"/>
                <a:gd name="T28" fmla="*/ 619 w 645"/>
                <a:gd name="T29" fmla="*/ 656 h 725"/>
                <a:gd name="T30" fmla="*/ 645 w 645"/>
                <a:gd name="T31" fmla="*/ 677 h 725"/>
                <a:gd name="T32" fmla="*/ 645 w 645"/>
                <a:gd name="T33" fmla="*/ 703 h 725"/>
                <a:gd name="T34" fmla="*/ 450 w 645"/>
                <a:gd name="T35" fmla="*/ 703 h 725"/>
                <a:gd name="T36" fmla="*/ 439 w 645"/>
                <a:gd name="T37" fmla="*/ 664 h 725"/>
                <a:gd name="T38" fmla="*/ 434 w 645"/>
                <a:gd name="T39" fmla="*/ 623 h 725"/>
                <a:gd name="T40" fmla="*/ 348 w 645"/>
                <a:gd name="T41" fmla="*/ 691 h 725"/>
                <a:gd name="T42" fmla="*/ 216 w 645"/>
                <a:gd name="T43" fmla="*/ 725 h 725"/>
                <a:gd name="T44" fmla="*/ 61 w 645"/>
                <a:gd name="T45" fmla="*/ 671 h 725"/>
                <a:gd name="T46" fmla="*/ 0 w 645"/>
                <a:gd name="T47" fmla="*/ 520 h 725"/>
                <a:gd name="T48" fmla="*/ 98 w 645"/>
                <a:gd name="T49" fmla="*/ 337 h 725"/>
                <a:gd name="T50" fmla="*/ 257 w 645"/>
                <a:gd name="T51" fmla="*/ 293 h 725"/>
                <a:gd name="T52" fmla="*/ 318 w 645"/>
                <a:gd name="T53" fmla="*/ 286 h 725"/>
                <a:gd name="T54" fmla="*/ 428 w 645"/>
                <a:gd name="T55" fmla="*/ 369 h 725"/>
                <a:gd name="T56" fmla="*/ 393 w 645"/>
                <a:gd name="T57" fmla="*/ 387 h 725"/>
                <a:gd name="T58" fmla="*/ 345 w 645"/>
                <a:gd name="T59" fmla="*/ 399 h 725"/>
                <a:gd name="T60" fmla="*/ 304 w 645"/>
                <a:gd name="T61" fmla="*/ 407 h 725"/>
                <a:gd name="T62" fmla="*/ 222 w 645"/>
                <a:gd name="T63" fmla="*/ 431 h 725"/>
                <a:gd name="T64" fmla="*/ 179 w 645"/>
                <a:gd name="T65" fmla="*/ 507 h 725"/>
                <a:gd name="T66" fmla="*/ 205 w 645"/>
                <a:gd name="T67" fmla="*/ 574 h 725"/>
                <a:gd name="T68" fmla="*/ 268 w 645"/>
                <a:gd name="T69" fmla="*/ 594 h 725"/>
                <a:gd name="T70" fmla="*/ 377 w 645"/>
                <a:gd name="T71" fmla="*/ 560 h 725"/>
                <a:gd name="T72" fmla="*/ 428 w 645"/>
                <a:gd name="T73" fmla="*/ 436 h 725"/>
                <a:gd name="T74" fmla="*/ 428 w 645"/>
                <a:gd name="T75" fmla="*/ 36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725">
                  <a:moveTo>
                    <a:pt x="318" y="286"/>
                  </a:moveTo>
                  <a:cubicBezTo>
                    <a:pt x="352" y="281"/>
                    <a:pt x="376" y="276"/>
                    <a:pt x="390" y="270"/>
                  </a:cubicBezTo>
                  <a:cubicBezTo>
                    <a:pt x="416" y="259"/>
                    <a:pt x="429" y="242"/>
                    <a:pt x="429" y="219"/>
                  </a:cubicBezTo>
                  <a:cubicBezTo>
                    <a:pt x="429" y="191"/>
                    <a:pt x="419" y="171"/>
                    <a:pt x="399" y="161"/>
                  </a:cubicBezTo>
                  <a:cubicBezTo>
                    <a:pt x="379" y="150"/>
                    <a:pt x="350" y="145"/>
                    <a:pt x="312" y="145"/>
                  </a:cubicBezTo>
                  <a:cubicBezTo>
                    <a:pt x="269" y="145"/>
                    <a:pt x="238" y="155"/>
                    <a:pt x="221" y="176"/>
                  </a:cubicBezTo>
                  <a:cubicBezTo>
                    <a:pt x="208" y="192"/>
                    <a:pt x="199" y="213"/>
                    <a:pt x="195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6" y="179"/>
                    <a:pt x="42" y="130"/>
                    <a:pt x="72" y="91"/>
                  </a:cubicBezTo>
                  <a:cubicBezTo>
                    <a:pt x="120" y="31"/>
                    <a:pt x="202" y="0"/>
                    <a:pt x="318" y="0"/>
                  </a:cubicBezTo>
                  <a:cubicBezTo>
                    <a:pt x="393" y="0"/>
                    <a:pt x="460" y="15"/>
                    <a:pt x="519" y="45"/>
                  </a:cubicBezTo>
                  <a:cubicBezTo>
                    <a:pt x="578" y="75"/>
                    <a:pt x="607" y="131"/>
                    <a:pt x="607" y="214"/>
                  </a:cubicBezTo>
                  <a:cubicBezTo>
                    <a:pt x="607" y="529"/>
                    <a:pt x="607" y="529"/>
                    <a:pt x="607" y="529"/>
                  </a:cubicBezTo>
                  <a:cubicBezTo>
                    <a:pt x="607" y="551"/>
                    <a:pt x="607" y="577"/>
                    <a:pt x="608" y="608"/>
                  </a:cubicBezTo>
                  <a:cubicBezTo>
                    <a:pt x="609" y="632"/>
                    <a:pt x="613" y="648"/>
                    <a:pt x="619" y="656"/>
                  </a:cubicBezTo>
                  <a:cubicBezTo>
                    <a:pt x="625" y="664"/>
                    <a:pt x="634" y="671"/>
                    <a:pt x="645" y="677"/>
                  </a:cubicBezTo>
                  <a:cubicBezTo>
                    <a:pt x="645" y="703"/>
                    <a:pt x="645" y="703"/>
                    <a:pt x="645" y="703"/>
                  </a:cubicBezTo>
                  <a:cubicBezTo>
                    <a:pt x="450" y="703"/>
                    <a:pt x="450" y="703"/>
                    <a:pt x="450" y="703"/>
                  </a:cubicBezTo>
                  <a:cubicBezTo>
                    <a:pt x="445" y="689"/>
                    <a:pt x="441" y="676"/>
                    <a:pt x="439" y="664"/>
                  </a:cubicBezTo>
                  <a:cubicBezTo>
                    <a:pt x="437" y="652"/>
                    <a:pt x="435" y="638"/>
                    <a:pt x="434" y="623"/>
                  </a:cubicBezTo>
                  <a:cubicBezTo>
                    <a:pt x="409" y="649"/>
                    <a:pt x="380" y="672"/>
                    <a:pt x="348" y="691"/>
                  </a:cubicBezTo>
                  <a:cubicBezTo>
                    <a:pt x="309" y="713"/>
                    <a:pt x="265" y="725"/>
                    <a:pt x="216" y="725"/>
                  </a:cubicBezTo>
                  <a:cubicBezTo>
                    <a:pt x="153" y="725"/>
                    <a:pt x="102" y="707"/>
                    <a:pt x="61" y="671"/>
                  </a:cubicBezTo>
                  <a:cubicBezTo>
                    <a:pt x="20" y="636"/>
                    <a:pt x="0" y="586"/>
                    <a:pt x="0" y="520"/>
                  </a:cubicBezTo>
                  <a:cubicBezTo>
                    <a:pt x="0" y="436"/>
                    <a:pt x="33" y="375"/>
                    <a:pt x="98" y="337"/>
                  </a:cubicBezTo>
                  <a:cubicBezTo>
                    <a:pt x="134" y="317"/>
                    <a:pt x="187" y="302"/>
                    <a:pt x="257" y="293"/>
                  </a:cubicBezTo>
                  <a:lnTo>
                    <a:pt x="318" y="286"/>
                  </a:lnTo>
                  <a:close/>
                  <a:moveTo>
                    <a:pt x="428" y="369"/>
                  </a:moveTo>
                  <a:cubicBezTo>
                    <a:pt x="417" y="376"/>
                    <a:pt x="405" y="382"/>
                    <a:pt x="393" y="387"/>
                  </a:cubicBezTo>
                  <a:cubicBezTo>
                    <a:pt x="381" y="391"/>
                    <a:pt x="365" y="395"/>
                    <a:pt x="345" y="399"/>
                  </a:cubicBezTo>
                  <a:cubicBezTo>
                    <a:pt x="304" y="407"/>
                    <a:pt x="304" y="407"/>
                    <a:pt x="304" y="407"/>
                  </a:cubicBezTo>
                  <a:cubicBezTo>
                    <a:pt x="266" y="413"/>
                    <a:pt x="238" y="421"/>
                    <a:pt x="222" y="431"/>
                  </a:cubicBezTo>
                  <a:cubicBezTo>
                    <a:pt x="193" y="447"/>
                    <a:pt x="179" y="473"/>
                    <a:pt x="179" y="507"/>
                  </a:cubicBezTo>
                  <a:cubicBezTo>
                    <a:pt x="179" y="538"/>
                    <a:pt x="188" y="560"/>
                    <a:pt x="205" y="574"/>
                  </a:cubicBezTo>
                  <a:cubicBezTo>
                    <a:pt x="222" y="587"/>
                    <a:pt x="243" y="594"/>
                    <a:pt x="268" y="594"/>
                  </a:cubicBezTo>
                  <a:cubicBezTo>
                    <a:pt x="307" y="594"/>
                    <a:pt x="343" y="583"/>
                    <a:pt x="377" y="560"/>
                  </a:cubicBezTo>
                  <a:cubicBezTo>
                    <a:pt x="410" y="538"/>
                    <a:pt x="427" y="496"/>
                    <a:pt x="428" y="436"/>
                  </a:cubicBezTo>
                  <a:lnTo>
                    <a:pt x="428" y="36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"/>
            <p:cNvSpPr>
              <a:spLocks/>
            </p:cNvSpPr>
            <p:nvPr userDrawn="1"/>
          </p:nvSpPr>
          <p:spPr bwMode="gray">
            <a:xfrm>
              <a:off x="4211" y="2671"/>
              <a:ext cx="1485" cy="1725"/>
            </a:xfrm>
            <a:custGeom>
              <a:avLst/>
              <a:gdLst>
                <a:gd name="T0" fmla="*/ 182 w 628"/>
                <a:gd name="T1" fmla="*/ 487 h 729"/>
                <a:gd name="T2" fmla="*/ 207 w 628"/>
                <a:gd name="T3" fmla="*/ 555 h 729"/>
                <a:gd name="T4" fmla="*/ 331 w 628"/>
                <a:gd name="T5" fmla="*/ 591 h 729"/>
                <a:gd name="T6" fmla="*/ 415 w 628"/>
                <a:gd name="T7" fmla="*/ 575 h 729"/>
                <a:gd name="T8" fmla="*/ 447 w 628"/>
                <a:gd name="T9" fmla="*/ 528 h 729"/>
                <a:gd name="T10" fmla="*/ 421 w 628"/>
                <a:gd name="T11" fmla="*/ 482 h 729"/>
                <a:gd name="T12" fmla="*/ 234 w 628"/>
                <a:gd name="T13" fmla="*/ 428 h 729"/>
                <a:gd name="T14" fmla="*/ 69 w 628"/>
                <a:gd name="T15" fmla="*/ 355 h 729"/>
                <a:gd name="T16" fmla="*/ 21 w 628"/>
                <a:gd name="T17" fmla="*/ 232 h 729"/>
                <a:gd name="T18" fmla="*/ 96 w 628"/>
                <a:gd name="T19" fmla="*/ 68 h 729"/>
                <a:gd name="T20" fmla="*/ 306 w 628"/>
                <a:gd name="T21" fmla="*/ 0 h 729"/>
                <a:gd name="T22" fmla="*/ 516 w 628"/>
                <a:gd name="T23" fmla="*/ 51 h 729"/>
                <a:gd name="T24" fmla="*/ 609 w 628"/>
                <a:gd name="T25" fmla="*/ 229 h 729"/>
                <a:gd name="T26" fmla="*/ 430 w 628"/>
                <a:gd name="T27" fmla="*/ 229 h 729"/>
                <a:gd name="T28" fmla="*/ 410 w 628"/>
                <a:gd name="T29" fmla="*/ 174 h 729"/>
                <a:gd name="T30" fmla="*/ 309 w 628"/>
                <a:gd name="T31" fmla="*/ 137 h 729"/>
                <a:gd name="T32" fmla="*/ 225 w 628"/>
                <a:gd name="T33" fmla="*/ 156 h 729"/>
                <a:gd name="T34" fmla="*/ 200 w 628"/>
                <a:gd name="T35" fmla="*/ 199 h 729"/>
                <a:gd name="T36" fmla="*/ 227 w 628"/>
                <a:gd name="T37" fmla="*/ 243 h 729"/>
                <a:gd name="T38" fmla="*/ 414 w 628"/>
                <a:gd name="T39" fmla="*/ 293 h 729"/>
                <a:gd name="T40" fmla="*/ 575 w 628"/>
                <a:gd name="T41" fmla="*/ 369 h 729"/>
                <a:gd name="T42" fmla="*/ 628 w 628"/>
                <a:gd name="T43" fmla="*/ 498 h 729"/>
                <a:gd name="T44" fmla="*/ 552 w 628"/>
                <a:gd name="T45" fmla="*/ 665 h 729"/>
                <a:gd name="T46" fmla="*/ 317 w 628"/>
                <a:gd name="T47" fmla="*/ 729 h 729"/>
                <a:gd name="T48" fmla="*/ 77 w 628"/>
                <a:gd name="T49" fmla="*/ 661 h 729"/>
                <a:gd name="T50" fmla="*/ 0 w 628"/>
                <a:gd name="T51" fmla="*/ 487 h 729"/>
                <a:gd name="T52" fmla="*/ 182 w 628"/>
                <a:gd name="T53" fmla="*/ 48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8" h="729">
                  <a:moveTo>
                    <a:pt x="182" y="487"/>
                  </a:moveTo>
                  <a:cubicBezTo>
                    <a:pt x="186" y="519"/>
                    <a:pt x="194" y="542"/>
                    <a:pt x="207" y="555"/>
                  </a:cubicBezTo>
                  <a:cubicBezTo>
                    <a:pt x="229" y="579"/>
                    <a:pt x="270" y="591"/>
                    <a:pt x="331" y="591"/>
                  </a:cubicBezTo>
                  <a:cubicBezTo>
                    <a:pt x="366" y="591"/>
                    <a:pt x="394" y="586"/>
                    <a:pt x="415" y="575"/>
                  </a:cubicBezTo>
                  <a:cubicBezTo>
                    <a:pt x="436" y="565"/>
                    <a:pt x="447" y="549"/>
                    <a:pt x="447" y="528"/>
                  </a:cubicBezTo>
                  <a:cubicBezTo>
                    <a:pt x="447" y="508"/>
                    <a:pt x="438" y="492"/>
                    <a:pt x="421" y="482"/>
                  </a:cubicBezTo>
                  <a:cubicBezTo>
                    <a:pt x="405" y="471"/>
                    <a:pt x="342" y="453"/>
                    <a:pt x="234" y="428"/>
                  </a:cubicBezTo>
                  <a:cubicBezTo>
                    <a:pt x="156" y="408"/>
                    <a:pt x="101" y="384"/>
                    <a:pt x="69" y="355"/>
                  </a:cubicBezTo>
                  <a:cubicBezTo>
                    <a:pt x="37" y="327"/>
                    <a:pt x="21" y="286"/>
                    <a:pt x="21" y="232"/>
                  </a:cubicBezTo>
                  <a:cubicBezTo>
                    <a:pt x="21" y="169"/>
                    <a:pt x="46" y="114"/>
                    <a:pt x="96" y="68"/>
                  </a:cubicBezTo>
                  <a:cubicBezTo>
                    <a:pt x="145" y="23"/>
                    <a:pt x="216" y="0"/>
                    <a:pt x="306" y="0"/>
                  </a:cubicBezTo>
                  <a:cubicBezTo>
                    <a:pt x="392" y="0"/>
                    <a:pt x="462" y="17"/>
                    <a:pt x="516" y="51"/>
                  </a:cubicBezTo>
                  <a:cubicBezTo>
                    <a:pt x="570" y="86"/>
                    <a:pt x="601" y="145"/>
                    <a:pt x="609" y="229"/>
                  </a:cubicBezTo>
                  <a:cubicBezTo>
                    <a:pt x="430" y="229"/>
                    <a:pt x="430" y="229"/>
                    <a:pt x="430" y="229"/>
                  </a:cubicBezTo>
                  <a:cubicBezTo>
                    <a:pt x="427" y="206"/>
                    <a:pt x="421" y="187"/>
                    <a:pt x="410" y="174"/>
                  </a:cubicBezTo>
                  <a:cubicBezTo>
                    <a:pt x="390" y="150"/>
                    <a:pt x="357" y="137"/>
                    <a:pt x="309" y="137"/>
                  </a:cubicBezTo>
                  <a:cubicBezTo>
                    <a:pt x="270" y="137"/>
                    <a:pt x="242" y="144"/>
                    <a:pt x="225" y="156"/>
                  </a:cubicBezTo>
                  <a:cubicBezTo>
                    <a:pt x="209" y="168"/>
                    <a:pt x="200" y="182"/>
                    <a:pt x="200" y="199"/>
                  </a:cubicBezTo>
                  <a:cubicBezTo>
                    <a:pt x="200" y="219"/>
                    <a:pt x="209" y="234"/>
                    <a:pt x="227" y="243"/>
                  </a:cubicBezTo>
                  <a:cubicBezTo>
                    <a:pt x="245" y="253"/>
                    <a:pt x="307" y="269"/>
                    <a:pt x="414" y="293"/>
                  </a:cubicBezTo>
                  <a:cubicBezTo>
                    <a:pt x="486" y="310"/>
                    <a:pt x="539" y="335"/>
                    <a:pt x="575" y="369"/>
                  </a:cubicBezTo>
                  <a:cubicBezTo>
                    <a:pt x="610" y="404"/>
                    <a:pt x="628" y="447"/>
                    <a:pt x="628" y="498"/>
                  </a:cubicBezTo>
                  <a:cubicBezTo>
                    <a:pt x="628" y="566"/>
                    <a:pt x="603" y="622"/>
                    <a:pt x="552" y="665"/>
                  </a:cubicBezTo>
                  <a:cubicBezTo>
                    <a:pt x="501" y="708"/>
                    <a:pt x="423" y="729"/>
                    <a:pt x="317" y="729"/>
                  </a:cubicBezTo>
                  <a:cubicBezTo>
                    <a:pt x="209" y="729"/>
                    <a:pt x="129" y="707"/>
                    <a:pt x="77" y="661"/>
                  </a:cubicBezTo>
                  <a:cubicBezTo>
                    <a:pt x="26" y="616"/>
                    <a:pt x="0" y="558"/>
                    <a:pt x="0" y="487"/>
                  </a:cubicBezTo>
                  <a:lnTo>
                    <a:pt x="182" y="4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"/>
            <p:cNvSpPr>
              <a:spLocks noEditPoints="1"/>
            </p:cNvSpPr>
            <p:nvPr userDrawn="1"/>
          </p:nvSpPr>
          <p:spPr bwMode="gray">
            <a:xfrm>
              <a:off x="5571" y="1067"/>
              <a:ext cx="1007" cy="1427"/>
            </a:xfrm>
            <a:custGeom>
              <a:avLst/>
              <a:gdLst>
                <a:gd name="T0" fmla="*/ 1007 w 1007"/>
                <a:gd name="T1" fmla="*/ 1119 h 1427"/>
                <a:gd name="T2" fmla="*/ 844 w 1007"/>
                <a:gd name="T3" fmla="*/ 1119 h 1427"/>
                <a:gd name="T4" fmla="*/ 844 w 1007"/>
                <a:gd name="T5" fmla="*/ 1427 h 1427"/>
                <a:gd name="T6" fmla="*/ 570 w 1007"/>
                <a:gd name="T7" fmla="*/ 1427 h 1427"/>
                <a:gd name="T8" fmla="*/ 570 w 1007"/>
                <a:gd name="T9" fmla="*/ 1119 h 1427"/>
                <a:gd name="T10" fmla="*/ 0 w 1007"/>
                <a:gd name="T11" fmla="*/ 1119 h 1427"/>
                <a:gd name="T12" fmla="*/ 0 w 1007"/>
                <a:gd name="T13" fmla="*/ 873 h 1427"/>
                <a:gd name="T14" fmla="*/ 527 w 1007"/>
                <a:gd name="T15" fmla="*/ 0 h 1427"/>
                <a:gd name="T16" fmla="*/ 844 w 1007"/>
                <a:gd name="T17" fmla="*/ 0 h 1427"/>
                <a:gd name="T18" fmla="*/ 844 w 1007"/>
                <a:gd name="T19" fmla="*/ 899 h 1427"/>
                <a:gd name="T20" fmla="*/ 1007 w 1007"/>
                <a:gd name="T21" fmla="*/ 899 h 1427"/>
                <a:gd name="T22" fmla="*/ 1007 w 1007"/>
                <a:gd name="T23" fmla="*/ 1119 h 1427"/>
                <a:gd name="T24" fmla="*/ 570 w 1007"/>
                <a:gd name="T25" fmla="*/ 899 h 1427"/>
                <a:gd name="T26" fmla="*/ 570 w 1007"/>
                <a:gd name="T27" fmla="*/ 279 h 1427"/>
                <a:gd name="T28" fmla="*/ 210 w 1007"/>
                <a:gd name="T29" fmla="*/ 899 h 1427"/>
                <a:gd name="T30" fmla="*/ 570 w 1007"/>
                <a:gd name="T31" fmla="*/ 899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7" h="1427">
                  <a:moveTo>
                    <a:pt x="1007" y="1119"/>
                  </a:moveTo>
                  <a:lnTo>
                    <a:pt x="844" y="1119"/>
                  </a:lnTo>
                  <a:lnTo>
                    <a:pt x="844" y="1427"/>
                  </a:lnTo>
                  <a:lnTo>
                    <a:pt x="570" y="1427"/>
                  </a:lnTo>
                  <a:lnTo>
                    <a:pt x="570" y="1119"/>
                  </a:lnTo>
                  <a:lnTo>
                    <a:pt x="0" y="1119"/>
                  </a:lnTo>
                  <a:lnTo>
                    <a:pt x="0" y="873"/>
                  </a:lnTo>
                  <a:lnTo>
                    <a:pt x="527" y="0"/>
                  </a:lnTo>
                  <a:lnTo>
                    <a:pt x="844" y="0"/>
                  </a:lnTo>
                  <a:lnTo>
                    <a:pt x="844" y="899"/>
                  </a:lnTo>
                  <a:lnTo>
                    <a:pt x="1007" y="899"/>
                  </a:lnTo>
                  <a:lnTo>
                    <a:pt x="1007" y="1119"/>
                  </a:lnTo>
                  <a:close/>
                  <a:moveTo>
                    <a:pt x="570" y="899"/>
                  </a:moveTo>
                  <a:lnTo>
                    <a:pt x="570" y="279"/>
                  </a:lnTo>
                  <a:lnTo>
                    <a:pt x="210" y="899"/>
                  </a:lnTo>
                  <a:lnTo>
                    <a:pt x="570" y="8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gray">
            <a:xfrm>
              <a:off x="6557" y="1053"/>
              <a:ext cx="983" cy="1441"/>
            </a:xfrm>
            <a:custGeom>
              <a:avLst/>
              <a:gdLst>
                <a:gd name="T0" fmla="*/ 28 w 416"/>
                <a:gd name="T1" fmla="*/ 490 h 609"/>
                <a:gd name="T2" fmla="*/ 148 w 416"/>
                <a:gd name="T3" fmla="*/ 362 h 609"/>
                <a:gd name="T4" fmla="*/ 255 w 416"/>
                <a:gd name="T5" fmla="*/ 277 h 609"/>
                <a:gd name="T6" fmla="*/ 292 w 416"/>
                <a:gd name="T7" fmla="*/ 190 h 609"/>
                <a:gd name="T8" fmla="*/ 271 w 416"/>
                <a:gd name="T9" fmla="*/ 126 h 609"/>
                <a:gd name="T10" fmla="*/ 210 w 416"/>
                <a:gd name="T11" fmla="*/ 101 h 609"/>
                <a:gd name="T12" fmla="*/ 136 w 416"/>
                <a:gd name="T13" fmla="*/ 141 h 609"/>
                <a:gd name="T14" fmla="*/ 123 w 416"/>
                <a:gd name="T15" fmla="*/ 216 h 609"/>
                <a:gd name="T16" fmla="*/ 7 w 416"/>
                <a:gd name="T17" fmla="*/ 216 h 609"/>
                <a:gd name="T18" fmla="*/ 35 w 416"/>
                <a:gd name="T19" fmla="*/ 91 h 609"/>
                <a:gd name="T20" fmla="*/ 204 w 416"/>
                <a:gd name="T21" fmla="*/ 0 h 609"/>
                <a:gd name="T22" fmla="*/ 358 w 416"/>
                <a:gd name="T23" fmla="*/ 53 h 609"/>
                <a:gd name="T24" fmla="*/ 415 w 416"/>
                <a:gd name="T25" fmla="*/ 194 h 609"/>
                <a:gd name="T26" fmla="*/ 374 w 416"/>
                <a:gd name="T27" fmla="*/ 314 h 609"/>
                <a:gd name="T28" fmla="*/ 288 w 416"/>
                <a:gd name="T29" fmla="*/ 391 h 609"/>
                <a:gd name="T30" fmla="*/ 240 w 416"/>
                <a:gd name="T31" fmla="*/ 425 h 609"/>
                <a:gd name="T32" fmla="*/ 178 w 416"/>
                <a:gd name="T33" fmla="*/ 471 h 609"/>
                <a:gd name="T34" fmla="*/ 151 w 416"/>
                <a:gd name="T35" fmla="*/ 504 h 609"/>
                <a:gd name="T36" fmla="*/ 416 w 416"/>
                <a:gd name="T37" fmla="*/ 504 h 609"/>
                <a:gd name="T38" fmla="*/ 416 w 416"/>
                <a:gd name="T39" fmla="*/ 609 h 609"/>
                <a:gd name="T40" fmla="*/ 0 w 416"/>
                <a:gd name="T41" fmla="*/ 609 h 609"/>
                <a:gd name="T42" fmla="*/ 28 w 416"/>
                <a:gd name="T43" fmla="*/ 49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6" h="609">
                  <a:moveTo>
                    <a:pt x="28" y="490"/>
                  </a:moveTo>
                  <a:cubicBezTo>
                    <a:pt x="45" y="450"/>
                    <a:pt x="85" y="407"/>
                    <a:pt x="148" y="362"/>
                  </a:cubicBezTo>
                  <a:cubicBezTo>
                    <a:pt x="203" y="322"/>
                    <a:pt x="239" y="294"/>
                    <a:pt x="255" y="277"/>
                  </a:cubicBezTo>
                  <a:cubicBezTo>
                    <a:pt x="280" y="251"/>
                    <a:pt x="292" y="222"/>
                    <a:pt x="292" y="190"/>
                  </a:cubicBezTo>
                  <a:cubicBezTo>
                    <a:pt x="292" y="164"/>
                    <a:pt x="285" y="143"/>
                    <a:pt x="271" y="126"/>
                  </a:cubicBezTo>
                  <a:cubicBezTo>
                    <a:pt x="257" y="109"/>
                    <a:pt x="237" y="101"/>
                    <a:pt x="210" y="101"/>
                  </a:cubicBezTo>
                  <a:cubicBezTo>
                    <a:pt x="174" y="101"/>
                    <a:pt x="149" y="114"/>
                    <a:pt x="136" y="141"/>
                  </a:cubicBezTo>
                  <a:cubicBezTo>
                    <a:pt x="128" y="157"/>
                    <a:pt x="124" y="182"/>
                    <a:pt x="123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9" y="164"/>
                    <a:pt x="18" y="122"/>
                    <a:pt x="35" y="91"/>
                  </a:cubicBezTo>
                  <a:cubicBezTo>
                    <a:pt x="66" y="30"/>
                    <a:pt x="123" y="0"/>
                    <a:pt x="204" y="0"/>
                  </a:cubicBezTo>
                  <a:cubicBezTo>
                    <a:pt x="269" y="0"/>
                    <a:pt x="320" y="17"/>
                    <a:pt x="358" y="53"/>
                  </a:cubicBezTo>
                  <a:cubicBezTo>
                    <a:pt x="396" y="89"/>
                    <a:pt x="415" y="136"/>
                    <a:pt x="415" y="194"/>
                  </a:cubicBezTo>
                  <a:cubicBezTo>
                    <a:pt x="415" y="239"/>
                    <a:pt x="401" y="279"/>
                    <a:pt x="374" y="314"/>
                  </a:cubicBezTo>
                  <a:cubicBezTo>
                    <a:pt x="357" y="337"/>
                    <a:pt x="328" y="363"/>
                    <a:pt x="288" y="391"/>
                  </a:cubicBezTo>
                  <a:cubicBezTo>
                    <a:pt x="240" y="425"/>
                    <a:pt x="240" y="425"/>
                    <a:pt x="240" y="425"/>
                  </a:cubicBezTo>
                  <a:cubicBezTo>
                    <a:pt x="210" y="447"/>
                    <a:pt x="189" y="462"/>
                    <a:pt x="178" y="471"/>
                  </a:cubicBezTo>
                  <a:cubicBezTo>
                    <a:pt x="167" y="481"/>
                    <a:pt x="158" y="492"/>
                    <a:pt x="151" y="504"/>
                  </a:cubicBezTo>
                  <a:cubicBezTo>
                    <a:pt x="416" y="504"/>
                    <a:pt x="416" y="504"/>
                    <a:pt x="416" y="504"/>
                  </a:cubicBezTo>
                  <a:cubicBezTo>
                    <a:pt x="416" y="609"/>
                    <a:pt x="416" y="609"/>
                    <a:pt x="416" y="609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" y="566"/>
                    <a:pt x="10" y="526"/>
                    <a:pt x="28" y="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26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4249"/>
            <a:stretch/>
          </p:blipFill>
          <p:spPr>
            <a:xfrm flipH="1">
              <a:off x="-1" y="0"/>
              <a:ext cx="1872525" cy="51435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2334" y="0"/>
              <a:ext cx="7271665" cy="51435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 userDrawn="1"/>
        </p:nvSpPr>
        <p:spPr bwMode="gray">
          <a:xfrm>
            <a:off x="-1" y="0"/>
            <a:ext cx="228586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32612" y="2242894"/>
            <a:ext cx="4791144" cy="739977"/>
          </a:xfrm>
          <a:prstGeom prst="rect">
            <a:avLst/>
          </a:prstGeom>
          <a:solidFill>
            <a:srgbClr val="FFFFFF">
              <a:alpha val="48000"/>
            </a:srgbClr>
          </a:solidFill>
        </p:spPr>
        <p:txBody>
          <a:bodyPr lIns="0" anchor="t">
            <a:noAutofit/>
          </a:bodyPr>
          <a:lstStyle>
            <a:lvl1pPr marL="0" indent="0" algn="l">
              <a:buNone/>
              <a:defRPr sz="1800" b="0" i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 bwMode="gray">
          <a:xfrm>
            <a:off x="1069941" y="837729"/>
            <a:ext cx="2392806" cy="23894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>
              <a:defRPr lang="en-US" sz="10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029007" y="1679191"/>
            <a:ext cx="4791145" cy="492443"/>
          </a:xfrm>
          <a:prstGeom prst="rect">
            <a:avLst/>
          </a:prstGeom>
          <a:solidFill>
            <a:srgbClr val="FFFFFF">
              <a:alpha val="48000"/>
            </a:srgbClr>
          </a:solidFill>
          <a:ln w="57150">
            <a:noFill/>
          </a:ln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841318" y="4234458"/>
            <a:ext cx="1301096" cy="909042"/>
          </a:xfrm>
          <a:prstGeom prst="rect">
            <a:avLst/>
          </a:prstGeom>
          <a:gradFill flip="none" rotWithShape="1">
            <a:gsLst>
              <a:gs pos="44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031883" y="3003651"/>
            <a:ext cx="4879975" cy="43576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1400" i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/>
            </a:lvl2pPr>
            <a:lvl3pPr marL="457200" indent="0">
              <a:buNone/>
              <a:defRPr/>
            </a:lvl3pPr>
            <a:lvl4pPr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-23814" y="4950998"/>
            <a:ext cx="3217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is-I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2018</a:t>
            </a:r>
            <a:r>
              <a:rPr lang="en-US" sz="800" kern="1200" noProof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ideas42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623296" y="4950998"/>
            <a:ext cx="457200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B5C6D-BE6B-4CBE-9986-4BE2BFC0B849}" type="slidenum">
              <a:rPr lang="en-US" sz="8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kern="1200" noProof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5" name="Group 4"/>
          <p:cNvGrpSpPr>
            <a:grpSpLocks noChangeAspect="1"/>
          </p:cNvGrpSpPr>
          <p:nvPr userDrawn="1"/>
        </p:nvGrpSpPr>
        <p:grpSpPr bwMode="gray">
          <a:xfrm>
            <a:off x="8636000" y="47628"/>
            <a:ext cx="444496" cy="198882"/>
            <a:chOff x="-794" y="-76"/>
            <a:chExt cx="9268" cy="4472"/>
          </a:xfrm>
        </p:grpSpPr>
        <p:sp>
          <p:nvSpPr>
            <p:cNvPr id="26" name="Oval 5"/>
            <p:cNvSpPr>
              <a:spLocks noChangeArrowheads="1"/>
            </p:cNvSpPr>
            <p:nvPr userDrawn="1"/>
          </p:nvSpPr>
          <p:spPr bwMode="gray">
            <a:xfrm>
              <a:off x="4687" y="-76"/>
              <a:ext cx="3787" cy="3791"/>
            </a:xfrm>
            <a:prstGeom prst="ellipse">
              <a:avLst/>
            </a:prstGeom>
            <a:solidFill>
              <a:srgbClr val="8CBA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/>
            <p:cNvSpPr>
              <a:spLocks noEditPoints="1"/>
            </p:cNvSpPr>
            <p:nvPr userDrawn="1"/>
          </p:nvSpPr>
          <p:spPr bwMode="gray">
            <a:xfrm>
              <a:off x="-794" y="2132"/>
              <a:ext cx="431" cy="2210"/>
            </a:xfrm>
            <a:custGeom>
              <a:avLst/>
              <a:gdLst>
                <a:gd name="T0" fmla="*/ 431 w 431"/>
                <a:gd name="T1" fmla="*/ 392 h 2210"/>
                <a:gd name="T2" fmla="*/ 0 w 431"/>
                <a:gd name="T3" fmla="*/ 392 h 2210"/>
                <a:gd name="T4" fmla="*/ 0 w 431"/>
                <a:gd name="T5" fmla="*/ 0 h 2210"/>
                <a:gd name="T6" fmla="*/ 431 w 431"/>
                <a:gd name="T7" fmla="*/ 0 h 2210"/>
                <a:gd name="T8" fmla="*/ 431 w 431"/>
                <a:gd name="T9" fmla="*/ 392 h 2210"/>
                <a:gd name="T10" fmla="*/ 0 w 431"/>
                <a:gd name="T11" fmla="*/ 587 h 2210"/>
                <a:gd name="T12" fmla="*/ 431 w 431"/>
                <a:gd name="T13" fmla="*/ 587 h 2210"/>
                <a:gd name="T14" fmla="*/ 431 w 431"/>
                <a:gd name="T15" fmla="*/ 2210 h 2210"/>
                <a:gd name="T16" fmla="*/ 0 w 431"/>
                <a:gd name="T17" fmla="*/ 2210 h 2210"/>
                <a:gd name="T18" fmla="*/ 0 w 431"/>
                <a:gd name="T19" fmla="*/ 58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2210">
                  <a:moveTo>
                    <a:pt x="431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392"/>
                  </a:lnTo>
                  <a:close/>
                  <a:moveTo>
                    <a:pt x="0" y="587"/>
                  </a:moveTo>
                  <a:lnTo>
                    <a:pt x="431" y="587"/>
                  </a:lnTo>
                  <a:lnTo>
                    <a:pt x="431" y="2210"/>
                  </a:lnTo>
                  <a:lnTo>
                    <a:pt x="0" y="2210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gray">
            <a:xfrm>
              <a:off x="-297" y="2148"/>
              <a:ext cx="1582" cy="2246"/>
            </a:xfrm>
            <a:custGeom>
              <a:avLst/>
              <a:gdLst>
                <a:gd name="T0" fmla="*/ 408 w 669"/>
                <a:gd name="T1" fmla="*/ 252 h 949"/>
                <a:gd name="T2" fmla="*/ 487 w 669"/>
                <a:gd name="T3" fmla="*/ 328 h 949"/>
                <a:gd name="T4" fmla="*/ 487 w 669"/>
                <a:gd name="T5" fmla="*/ 0 h 949"/>
                <a:gd name="T6" fmla="*/ 669 w 669"/>
                <a:gd name="T7" fmla="*/ 0 h 949"/>
                <a:gd name="T8" fmla="*/ 669 w 669"/>
                <a:gd name="T9" fmla="*/ 927 h 949"/>
                <a:gd name="T10" fmla="*/ 495 w 669"/>
                <a:gd name="T11" fmla="*/ 927 h 949"/>
                <a:gd name="T12" fmla="*/ 495 w 669"/>
                <a:gd name="T13" fmla="*/ 832 h 949"/>
                <a:gd name="T14" fmla="*/ 407 w 669"/>
                <a:gd name="T15" fmla="*/ 921 h 949"/>
                <a:gd name="T16" fmla="*/ 285 w 669"/>
                <a:gd name="T17" fmla="*/ 949 h 949"/>
                <a:gd name="T18" fmla="*/ 83 w 669"/>
                <a:gd name="T19" fmla="*/ 851 h 949"/>
                <a:gd name="T20" fmla="*/ 0 w 669"/>
                <a:gd name="T21" fmla="*/ 602 h 949"/>
                <a:gd name="T22" fmla="*/ 81 w 669"/>
                <a:gd name="T23" fmla="*/ 325 h 949"/>
                <a:gd name="T24" fmla="*/ 298 w 669"/>
                <a:gd name="T25" fmla="*/ 224 h 949"/>
                <a:gd name="T26" fmla="*/ 408 w 669"/>
                <a:gd name="T27" fmla="*/ 252 h 949"/>
                <a:gd name="T28" fmla="*/ 453 w 669"/>
                <a:gd name="T29" fmla="*/ 741 h 949"/>
                <a:gd name="T30" fmla="*/ 492 w 669"/>
                <a:gd name="T31" fmla="*/ 594 h 949"/>
                <a:gd name="T32" fmla="*/ 429 w 669"/>
                <a:gd name="T33" fmla="*/ 414 h 949"/>
                <a:gd name="T34" fmla="*/ 338 w 669"/>
                <a:gd name="T35" fmla="*/ 381 h 949"/>
                <a:gd name="T36" fmla="*/ 222 w 669"/>
                <a:gd name="T37" fmla="*/ 441 h 949"/>
                <a:gd name="T38" fmla="*/ 185 w 669"/>
                <a:gd name="T39" fmla="*/ 588 h 949"/>
                <a:gd name="T40" fmla="*/ 223 w 669"/>
                <a:gd name="T41" fmla="*/ 740 h 949"/>
                <a:gd name="T42" fmla="*/ 337 w 669"/>
                <a:gd name="T43" fmla="*/ 797 h 949"/>
                <a:gd name="T44" fmla="*/ 453 w 669"/>
                <a:gd name="T45" fmla="*/ 74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9" h="949">
                  <a:moveTo>
                    <a:pt x="408" y="252"/>
                  </a:moveTo>
                  <a:cubicBezTo>
                    <a:pt x="441" y="270"/>
                    <a:pt x="467" y="295"/>
                    <a:pt x="487" y="328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927"/>
                    <a:pt x="669" y="927"/>
                    <a:pt x="669" y="927"/>
                  </a:cubicBezTo>
                  <a:cubicBezTo>
                    <a:pt x="495" y="927"/>
                    <a:pt x="495" y="927"/>
                    <a:pt x="495" y="927"/>
                  </a:cubicBezTo>
                  <a:cubicBezTo>
                    <a:pt x="495" y="832"/>
                    <a:pt x="495" y="832"/>
                    <a:pt x="495" y="832"/>
                  </a:cubicBezTo>
                  <a:cubicBezTo>
                    <a:pt x="469" y="873"/>
                    <a:pt x="440" y="902"/>
                    <a:pt x="407" y="921"/>
                  </a:cubicBezTo>
                  <a:cubicBezTo>
                    <a:pt x="374" y="939"/>
                    <a:pt x="334" y="949"/>
                    <a:pt x="285" y="949"/>
                  </a:cubicBezTo>
                  <a:cubicBezTo>
                    <a:pt x="205" y="949"/>
                    <a:pt x="137" y="916"/>
                    <a:pt x="83" y="851"/>
                  </a:cubicBezTo>
                  <a:cubicBezTo>
                    <a:pt x="28" y="786"/>
                    <a:pt x="0" y="703"/>
                    <a:pt x="0" y="602"/>
                  </a:cubicBezTo>
                  <a:cubicBezTo>
                    <a:pt x="0" y="484"/>
                    <a:pt x="27" y="392"/>
                    <a:pt x="81" y="325"/>
                  </a:cubicBezTo>
                  <a:cubicBezTo>
                    <a:pt x="135" y="258"/>
                    <a:pt x="207" y="224"/>
                    <a:pt x="298" y="224"/>
                  </a:cubicBezTo>
                  <a:cubicBezTo>
                    <a:pt x="339" y="224"/>
                    <a:pt x="376" y="233"/>
                    <a:pt x="408" y="252"/>
                  </a:cubicBezTo>
                  <a:close/>
                  <a:moveTo>
                    <a:pt x="453" y="741"/>
                  </a:moveTo>
                  <a:cubicBezTo>
                    <a:pt x="479" y="703"/>
                    <a:pt x="492" y="654"/>
                    <a:pt x="492" y="594"/>
                  </a:cubicBezTo>
                  <a:cubicBezTo>
                    <a:pt x="492" y="510"/>
                    <a:pt x="471" y="450"/>
                    <a:pt x="429" y="414"/>
                  </a:cubicBezTo>
                  <a:cubicBezTo>
                    <a:pt x="403" y="392"/>
                    <a:pt x="372" y="381"/>
                    <a:pt x="338" y="381"/>
                  </a:cubicBezTo>
                  <a:cubicBezTo>
                    <a:pt x="285" y="381"/>
                    <a:pt x="247" y="401"/>
                    <a:pt x="222" y="441"/>
                  </a:cubicBezTo>
                  <a:cubicBezTo>
                    <a:pt x="198" y="480"/>
                    <a:pt x="185" y="530"/>
                    <a:pt x="185" y="588"/>
                  </a:cubicBezTo>
                  <a:cubicBezTo>
                    <a:pt x="185" y="652"/>
                    <a:pt x="198" y="702"/>
                    <a:pt x="223" y="740"/>
                  </a:cubicBezTo>
                  <a:cubicBezTo>
                    <a:pt x="248" y="778"/>
                    <a:pt x="286" y="797"/>
                    <a:pt x="337" y="797"/>
                  </a:cubicBezTo>
                  <a:cubicBezTo>
                    <a:pt x="387" y="797"/>
                    <a:pt x="426" y="779"/>
                    <a:pt x="453" y="74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"/>
            <p:cNvSpPr>
              <a:spLocks noEditPoints="1"/>
            </p:cNvSpPr>
            <p:nvPr userDrawn="1"/>
          </p:nvSpPr>
          <p:spPr bwMode="gray">
            <a:xfrm>
              <a:off x="1296" y="2674"/>
              <a:ext cx="1613" cy="1722"/>
            </a:xfrm>
            <a:custGeom>
              <a:avLst/>
              <a:gdLst>
                <a:gd name="T0" fmla="*/ 502 w 682"/>
                <a:gd name="T1" fmla="*/ 33 h 728"/>
                <a:gd name="T2" fmla="*/ 620 w 682"/>
                <a:gd name="T3" fmla="*/ 134 h 728"/>
                <a:gd name="T4" fmla="*/ 675 w 682"/>
                <a:gd name="T5" fmla="*/ 276 h 728"/>
                <a:gd name="T6" fmla="*/ 681 w 682"/>
                <a:gd name="T7" fmla="*/ 412 h 728"/>
                <a:gd name="T8" fmla="*/ 181 w 682"/>
                <a:gd name="T9" fmla="*/ 412 h 728"/>
                <a:gd name="T10" fmla="*/ 253 w 682"/>
                <a:gd name="T11" fmla="*/ 557 h 728"/>
                <a:gd name="T12" fmla="*/ 352 w 682"/>
                <a:gd name="T13" fmla="*/ 583 h 728"/>
                <a:gd name="T14" fmla="*/ 451 w 682"/>
                <a:gd name="T15" fmla="*/ 551 h 728"/>
                <a:gd name="T16" fmla="*/ 488 w 682"/>
                <a:gd name="T17" fmla="*/ 504 h 728"/>
                <a:gd name="T18" fmla="*/ 671 w 682"/>
                <a:gd name="T19" fmla="*/ 504 h 728"/>
                <a:gd name="T20" fmla="*/ 605 w 682"/>
                <a:gd name="T21" fmla="*/ 628 h 728"/>
                <a:gd name="T22" fmla="*/ 347 w 682"/>
                <a:gd name="T23" fmla="*/ 728 h 728"/>
                <a:gd name="T24" fmla="*/ 105 w 682"/>
                <a:gd name="T25" fmla="*/ 644 h 728"/>
                <a:gd name="T26" fmla="*/ 0 w 682"/>
                <a:gd name="T27" fmla="*/ 369 h 728"/>
                <a:gd name="T28" fmla="*/ 95 w 682"/>
                <a:gd name="T29" fmla="*/ 96 h 728"/>
                <a:gd name="T30" fmla="*/ 340 w 682"/>
                <a:gd name="T31" fmla="*/ 0 h 728"/>
                <a:gd name="T32" fmla="*/ 502 w 682"/>
                <a:gd name="T33" fmla="*/ 33 h 728"/>
                <a:gd name="T34" fmla="*/ 233 w 682"/>
                <a:gd name="T35" fmla="*/ 188 h 728"/>
                <a:gd name="T36" fmla="*/ 185 w 682"/>
                <a:gd name="T37" fmla="*/ 294 h 728"/>
                <a:gd name="T38" fmla="*/ 494 w 682"/>
                <a:gd name="T39" fmla="*/ 294 h 728"/>
                <a:gd name="T40" fmla="*/ 447 w 682"/>
                <a:gd name="T41" fmla="*/ 185 h 728"/>
                <a:gd name="T42" fmla="*/ 340 w 682"/>
                <a:gd name="T43" fmla="*/ 148 h 728"/>
                <a:gd name="T44" fmla="*/ 233 w 682"/>
                <a:gd name="T45" fmla="*/ 18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2" h="728">
                  <a:moveTo>
                    <a:pt x="502" y="33"/>
                  </a:moveTo>
                  <a:cubicBezTo>
                    <a:pt x="549" y="54"/>
                    <a:pt x="589" y="88"/>
                    <a:pt x="620" y="134"/>
                  </a:cubicBezTo>
                  <a:cubicBezTo>
                    <a:pt x="648" y="175"/>
                    <a:pt x="667" y="222"/>
                    <a:pt x="675" y="276"/>
                  </a:cubicBezTo>
                  <a:cubicBezTo>
                    <a:pt x="680" y="308"/>
                    <a:pt x="682" y="353"/>
                    <a:pt x="681" y="412"/>
                  </a:cubicBezTo>
                  <a:cubicBezTo>
                    <a:pt x="181" y="412"/>
                    <a:pt x="181" y="412"/>
                    <a:pt x="181" y="412"/>
                  </a:cubicBezTo>
                  <a:cubicBezTo>
                    <a:pt x="184" y="481"/>
                    <a:pt x="208" y="529"/>
                    <a:pt x="253" y="557"/>
                  </a:cubicBezTo>
                  <a:cubicBezTo>
                    <a:pt x="280" y="574"/>
                    <a:pt x="313" y="583"/>
                    <a:pt x="352" y="583"/>
                  </a:cubicBezTo>
                  <a:cubicBezTo>
                    <a:pt x="392" y="583"/>
                    <a:pt x="426" y="572"/>
                    <a:pt x="451" y="551"/>
                  </a:cubicBezTo>
                  <a:cubicBezTo>
                    <a:pt x="465" y="540"/>
                    <a:pt x="477" y="524"/>
                    <a:pt x="488" y="504"/>
                  </a:cubicBezTo>
                  <a:cubicBezTo>
                    <a:pt x="671" y="504"/>
                    <a:pt x="671" y="504"/>
                    <a:pt x="671" y="504"/>
                  </a:cubicBezTo>
                  <a:cubicBezTo>
                    <a:pt x="667" y="545"/>
                    <a:pt x="644" y="586"/>
                    <a:pt x="605" y="628"/>
                  </a:cubicBezTo>
                  <a:cubicBezTo>
                    <a:pt x="543" y="695"/>
                    <a:pt x="457" y="728"/>
                    <a:pt x="347" y="728"/>
                  </a:cubicBezTo>
                  <a:cubicBezTo>
                    <a:pt x="255" y="728"/>
                    <a:pt x="175" y="700"/>
                    <a:pt x="105" y="644"/>
                  </a:cubicBezTo>
                  <a:cubicBezTo>
                    <a:pt x="35" y="588"/>
                    <a:pt x="0" y="496"/>
                    <a:pt x="0" y="369"/>
                  </a:cubicBezTo>
                  <a:cubicBezTo>
                    <a:pt x="0" y="250"/>
                    <a:pt x="32" y="159"/>
                    <a:pt x="95" y="96"/>
                  </a:cubicBezTo>
                  <a:cubicBezTo>
                    <a:pt x="158" y="32"/>
                    <a:pt x="239" y="0"/>
                    <a:pt x="340" y="0"/>
                  </a:cubicBezTo>
                  <a:cubicBezTo>
                    <a:pt x="400" y="0"/>
                    <a:pt x="454" y="11"/>
                    <a:pt x="502" y="33"/>
                  </a:cubicBezTo>
                  <a:close/>
                  <a:moveTo>
                    <a:pt x="233" y="188"/>
                  </a:moveTo>
                  <a:cubicBezTo>
                    <a:pt x="208" y="214"/>
                    <a:pt x="192" y="249"/>
                    <a:pt x="185" y="294"/>
                  </a:cubicBezTo>
                  <a:cubicBezTo>
                    <a:pt x="494" y="294"/>
                    <a:pt x="494" y="294"/>
                    <a:pt x="494" y="294"/>
                  </a:cubicBezTo>
                  <a:cubicBezTo>
                    <a:pt x="491" y="246"/>
                    <a:pt x="475" y="210"/>
                    <a:pt x="447" y="185"/>
                  </a:cubicBezTo>
                  <a:cubicBezTo>
                    <a:pt x="418" y="161"/>
                    <a:pt x="383" y="148"/>
                    <a:pt x="340" y="148"/>
                  </a:cubicBezTo>
                  <a:cubicBezTo>
                    <a:pt x="294" y="148"/>
                    <a:pt x="258" y="161"/>
                    <a:pt x="233" y="188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"/>
            <p:cNvSpPr>
              <a:spLocks noEditPoints="1"/>
            </p:cNvSpPr>
            <p:nvPr userDrawn="1"/>
          </p:nvSpPr>
          <p:spPr bwMode="gray">
            <a:xfrm>
              <a:off x="2779" y="2678"/>
              <a:ext cx="1525" cy="1716"/>
            </a:xfrm>
            <a:custGeom>
              <a:avLst/>
              <a:gdLst>
                <a:gd name="T0" fmla="*/ 318 w 645"/>
                <a:gd name="T1" fmla="*/ 286 h 725"/>
                <a:gd name="T2" fmla="*/ 390 w 645"/>
                <a:gd name="T3" fmla="*/ 270 h 725"/>
                <a:gd name="T4" fmla="*/ 429 w 645"/>
                <a:gd name="T5" fmla="*/ 219 h 725"/>
                <a:gd name="T6" fmla="*/ 399 w 645"/>
                <a:gd name="T7" fmla="*/ 161 h 725"/>
                <a:gd name="T8" fmla="*/ 312 w 645"/>
                <a:gd name="T9" fmla="*/ 145 h 725"/>
                <a:gd name="T10" fmla="*/ 221 w 645"/>
                <a:gd name="T11" fmla="*/ 176 h 725"/>
                <a:gd name="T12" fmla="*/ 195 w 645"/>
                <a:gd name="T13" fmla="*/ 239 h 725"/>
                <a:gd name="T14" fmla="*/ 22 w 645"/>
                <a:gd name="T15" fmla="*/ 239 h 725"/>
                <a:gd name="T16" fmla="*/ 72 w 645"/>
                <a:gd name="T17" fmla="*/ 91 h 725"/>
                <a:gd name="T18" fmla="*/ 318 w 645"/>
                <a:gd name="T19" fmla="*/ 0 h 725"/>
                <a:gd name="T20" fmla="*/ 519 w 645"/>
                <a:gd name="T21" fmla="*/ 45 h 725"/>
                <a:gd name="T22" fmla="*/ 607 w 645"/>
                <a:gd name="T23" fmla="*/ 214 h 725"/>
                <a:gd name="T24" fmla="*/ 607 w 645"/>
                <a:gd name="T25" fmla="*/ 529 h 725"/>
                <a:gd name="T26" fmla="*/ 608 w 645"/>
                <a:gd name="T27" fmla="*/ 608 h 725"/>
                <a:gd name="T28" fmla="*/ 619 w 645"/>
                <a:gd name="T29" fmla="*/ 656 h 725"/>
                <a:gd name="T30" fmla="*/ 645 w 645"/>
                <a:gd name="T31" fmla="*/ 677 h 725"/>
                <a:gd name="T32" fmla="*/ 645 w 645"/>
                <a:gd name="T33" fmla="*/ 703 h 725"/>
                <a:gd name="T34" fmla="*/ 450 w 645"/>
                <a:gd name="T35" fmla="*/ 703 h 725"/>
                <a:gd name="T36" fmla="*/ 439 w 645"/>
                <a:gd name="T37" fmla="*/ 664 h 725"/>
                <a:gd name="T38" fmla="*/ 434 w 645"/>
                <a:gd name="T39" fmla="*/ 623 h 725"/>
                <a:gd name="T40" fmla="*/ 348 w 645"/>
                <a:gd name="T41" fmla="*/ 691 h 725"/>
                <a:gd name="T42" fmla="*/ 216 w 645"/>
                <a:gd name="T43" fmla="*/ 725 h 725"/>
                <a:gd name="T44" fmla="*/ 61 w 645"/>
                <a:gd name="T45" fmla="*/ 671 h 725"/>
                <a:gd name="T46" fmla="*/ 0 w 645"/>
                <a:gd name="T47" fmla="*/ 520 h 725"/>
                <a:gd name="T48" fmla="*/ 98 w 645"/>
                <a:gd name="T49" fmla="*/ 337 h 725"/>
                <a:gd name="T50" fmla="*/ 257 w 645"/>
                <a:gd name="T51" fmla="*/ 293 h 725"/>
                <a:gd name="T52" fmla="*/ 318 w 645"/>
                <a:gd name="T53" fmla="*/ 286 h 725"/>
                <a:gd name="T54" fmla="*/ 428 w 645"/>
                <a:gd name="T55" fmla="*/ 369 h 725"/>
                <a:gd name="T56" fmla="*/ 393 w 645"/>
                <a:gd name="T57" fmla="*/ 387 h 725"/>
                <a:gd name="T58" fmla="*/ 345 w 645"/>
                <a:gd name="T59" fmla="*/ 399 h 725"/>
                <a:gd name="T60" fmla="*/ 304 w 645"/>
                <a:gd name="T61" fmla="*/ 407 h 725"/>
                <a:gd name="T62" fmla="*/ 222 w 645"/>
                <a:gd name="T63" fmla="*/ 431 h 725"/>
                <a:gd name="T64" fmla="*/ 179 w 645"/>
                <a:gd name="T65" fmla="*/ 507 h 725"/>
                <a:gd name="T66" fmla="*/ 205 w 645"/>
                <a:gd name="T67" fmla="*/ 574 h 725"/>
                <a:gd name="T68" fmla="*/ 268 w 645"/>
                <a:gd name="T69" fmla="*/ 594 h 725"/>
                <a:gd name="T70" fmla="*/ 377 w 645"/>
                <a:gd name="T71" fmla="*/ 560 h 725"/>
                <a:gd name="T72" fmla="*/ 428 w 645"/>
                <a:gd name="T73" fmla="*/ 436 h 725"/>
                <a:gd name="T74" fmla="*/ 428 w 645"/>
                <a:gd name="T75" fmla="*/ 36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725">
                  <a:moveTo>
                    <a:pt x="318" y="286"/>
                  </a:moveTo>
                  <a:cubicBezTo>
                    <a:pt x="352" y="281"/>
                    <a:pt x="376" y="276"/>
                    <a:pt x="390" y="270"/>
                  </a:cubicBezTo>
                  <a:cubicBezTo>
                    <a:pt x="416" y="259"/>
                    <a:pt x="429" y="242"/>
                    <a:pt x="429" y="219"/>
                  </a:cubicBezTo>
                  <a:cubicBezTo>
                    <a:pt x="429" y="191"/>
                    <a:pt x="419" y="171"/>
                    <a:pt x="399" y="161"/>
                  </a:cubicBezTo>
                  <a:cubicBezTo>
                    <a:pt x="379" y="150"/>
                    <a:pt x="350" y="145"/>
                    <a:pt x="312" y="145"/>
                  </a:cubicBezTo>
                  <a:cubicBezTo>
                    <a:pt x="269" y="145"/>
                    <a:pt x="238" y="155"/>
                    <a:pt x="221" y="176"/>
                  </a:cubicBezTo>
                  <a:cubicBezTo>
                    <a:pt x="208" y="192"/>
                    <a:pt x="199" y="213"/>
                    <a:pt x="195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6" y="179"/>
                    <a:pt x="42" y="130"/>
                    <a:pt x="72" y="91"/>
                  </a:cubicBezTo>
                  <a:cubicBezTo>
                    <a:pt x="120" y="31"/>
                    <a:pt x="202" y="0"/>
                    <a:pt x="318" y="0"/>
                  </a:cubicBezTo>
                  <a:cubicBezTo>
                    <a:pt x="393" y="0"/>
                    <a:pt x="460" y="15"/>
                    <a:pt x="519" y="45"/>
                  </a:cubicBezTo>
                  <a:cubicBezTo>
                    <a:pt x="578" y="75"/>
                    <a:pt x="607" y="131"/>
                    <a:pt x="607" y="214"/>
                  </a:cubicBezTo>
                  <a:cubicBezTo>
                    <a:pt x="607" y="529"/>
                    <a:pt x="607" y="529"/>
                    <a:pt x="607" y="529"/>
                  </a:cubicBezTo>
                  <a:cubicBezTo>
                    <a:pt x="607" y="551"/>
                    <a:pt x="607" y="577"/>
                    <a:pt x="608" y="608"/>
                  </a:cubicBezTo>
                  <a:cubicBezTo>
                    <a:pt x="609" y="632"/>
                    <a:pt x="613" y="648"/>
                    <a:pt x="619" y="656"/>
                  </a:cubicBezTo>
                  <a:cubicBezTo>
                    <a:pt x="625" y="664"/>
                    <a:pt x="634" y="671"/>
                    <a:pt x="645" y="677"/>
                  </a:cubicBezTo>
                  <a:cubicBezTo>
                    <a:pt x="645" y="703"/>
                    <a:pt x="645" y="703"/>
                    <a:pt x="645" y="703"/>
                  </a:cubicBezTo>
                  <a:cubicBezTo>
                    <a:pt x="450" y="703"/>
                    <a:pt x="450" y="703"/>
                    <a:pt x="450" y="703"/>
                  </a:cubicBezTo>
                  <a:cubicBezTo>
                    <a:pt x="445" y="689"/>
                    <a:pt x="441" y="676"/>
                    <a:pt x="439" y="664"/>
                  </a:cubicBezTo>
                  <a:cubicBezTo>
                    <a:pt x="437" y="652"/>
                    <a:pt x="435" y="638"/>
                    <a:pt x="434" y="623"/>
                  </a:cubicBezTo>
                  <a:cubicBezTo>
                    <a:pt x="409" y="649"/>
                    <a:pt x="380" y="672"/>
                    <a:pt x="348" y="691"/>
                  </a:cubicBezTo>
                  <a:cubicBezTo>
                    <a:pt x="309" y="713"/>
                    <a:pt x="265" y="725"/>
                    <a:pt x="216" y="725"/>
                  </a:cubicBezTo>
                  <a:cubicBezTo>
                    <a:pt x="153" y="725"/>
                    <a:pt x="102" y="707"/>
                    <a:pt x="61" y="671"/>
                  </a:cubicBezTo>
                  <a:cubicBezTo>
                    <a:pt x="20" y="636"/>
                    <a:pt x="0" y="586"/>
                    <a:pt x="0" y="520"/>
                  </a:cubicBezTo>
                  <a:cubicBezTo>
                    <a:pt x="0" y="436"/>
                    <a:pt x="33" y="375"/>
                    <a:pt x="98" y="337"/>
                  </a:cubicBezTo>
                  <a:cubicBezTo>
                    <a:pt x="134" y="317"/>
                    <a:pt x="187" y="302"/>
                    <a:pt x="257" y="293"/>
                  </a:cubicBezTo>
                  <a:lnTo>
                    <a:pt x="318" y="286"/>
                  </a:lnTo>
                  <a:close/>
                  <a:moveTo>
                    <a:pt x="428" y="369"/>
                  </a:moveTo>
                  <a:cubicBezTo>
                    <a:pt x="417" y="376"/>
                    <a:pt x="405" y="382"/>
                    <a:pt x="393" y="387"/>
                  </a:cubicBezTo>
                  <a:cubicBezTo>
                    <a:pt x="381" y="391"/>
                    <a:pt x="365" y="395"/>
                    <a:pt x="345" y="399"/>
                  </a:cubicBezTo>
                  <a:cubicBezTo>
                    <a:pt x="304" y="407"/>
                    <a:pt x="304" y="407"/>
                    <a:pt x="304" y="407"/>
                  </a:cubicBezTo>
                  <a:cubicBezTo>
                    <a:pt x="266" y="413"/>
                    <a:pt x="238" y="421"/>
                    <a:pt x="222" y="431"/>
                  </a:cubicBezTo>
                  <a:cubicBezTo>
                    <a:pt x="193" y="447"/>
                    <a:pt x="179" y="473"/>
                    <a:pt x="179" y="507"/>
                  </a:cubicBezTo>
                  <a:cubicBezTo>
                    <a:pt x="179" y="538"/>
                    <a:pt x="188" y="560"/>
                    <a:pt x="205" y="574"/>
                  </a:cubicBezTo>
                  <a:cubicBezTo>
                    <a:pt x="222" y="587"/>
                    <a:pt x="243" y="594"/>
                    <a:pt x="268" y="594"/>
                  </a:cubicBezTo>
                  <a:cubicBezTo>
                    <a:pt x="307" y="594"/>
                    <a:pt x="343" y="583"/>
                    <a:pt x="377" y="560"/>
                  </a:cubicBezTo>
                  <a:cubicBezTo>
                    <a:pt x="410" y="538"/>
                    <a:pt x="427" y="496"/>
                    <a:pt x="428" y="436"/>
                  </a:cubicBezTo>
                  <a:lnTo>
                    <a:pt x="428" y="36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gray">
            <a:xfrm>
              <a:off x="4211" y="2671"/>
              <a:ext cx="1485" cy="1725"/>
            </a:xfrm>
            <a:custGeom>
              <a:avLst/>
              <a:gdLst>
                <a:gd name="T0" fmla="*/ 182 w 628"/>
                <a:gd name="T1" fmla="*/ 487 h 729"/>
                <a:gd name="T2" fmla="*/ 207 w 628"/>
                <a:gd name="T3" fmla="*/ 555 h 729"/>
                <a:gd name="T4" fmla="*/ 331 w 628"/>
                <a:gd name="T5" fmla="*/ 591 h 729"/>
                <a:gd name="T6" fmla="*/ 415 w 628"/>
                <a:gd name="T7" fmla="*/ 575 h 729"/>
                <a:gd name="T8" fmla="*/ 447 w 628"/>
                <a:gd name="T9" fmla="*/ 528 h 729"/>
                <a:gd name="T10" fmla="*/ 421 w 628"/>
                <a:gd name="T11" fmla="*/ 482 h 729"/>
                <a:gd name="T12" fmla="*/ 234 w 628"/>
                <a:gd name="T13" fmla="*/ 428 h 729"/>
                <a:gd name="T14" fmla="*/ 69 w 628"/>
                <a:gd name="T15" fmla="*/ 355 h 729"/>
                <a:gd name="T16" fmla="*/ 21 w 628"/>
                <a:gd name="T17" fmla="*/ 232 h 729"/>
                <a:gd name="T18" fmla="*/ 96 w 628"/>
                <a:gd name="T19" fmla="*/ 68 h 729"/>
                <a:gd name="T20" fmla="*/ 306 w 628"/>
                <a:gd name="T21" fmla="*/ 0 h 729"/>
                <a:gd name="T22" fmla="*/ 516 w 628"/>
                <a:gd name="T23" fmla="*/ 51 h 729"/>
                <a:gd name="T24" fmla="*/ 609 w 628"/>
                <a:gd name="T25" fmla="*/ 229 h 729"/>
                <a:gd name="T26" fmla="*/ 430 w 628"/>
                <a:gd name="T27" fmla="*/ 229 h 729"/>
                <a:gd name="T28" fmla="*/ 410 w 628"/>
                <a:gd name="T29" fmla="*/ 174 h 729"/>
                <a:gd name="T30" fmla="*/ 309 w 628"/>
                <a:gd name="T31" fmla="*/ 137 h 729"/>
                <a:gd name="T32" fmla="*/ 225 w 628"/>
                <a:gd name="T33" fmla="*/ 156 h 729"/>
                <a:gd name="T34" fmla="*/ 200 w 628"/>
                <a:gd name="T35" fmla="*/ 199 h 729"/>
                <a:gd name="T36" fmla="*/ 227 w 628"/>
                <a:gd name="T37" fmla="*/ 243 h 729"/>
                <a:gd name="T38" fmla="*/ 414 w 628"/>
                <a:gd name="T39" fmla="*/ 293 h 729"/>
                <a:gd name="T40" fmla="*/ 575 w 628"/>
                <a:gd name="T41" fmla="*/ 369 h 729"/>
                <a:gd name="T42" fmla="*/ 628 w 628"/>
                <a:gd name="T43" fmla="*/ 498 h 729"/>
                <a:gd name="T44" fmla="*/ 552 w 628"/>
                <a:gd name="T45" fmla="*/ 665 h 729"/>
                <a:gd name="T46" fmla="*/ 317 w 628"/>
                <a:gd name="T47" fmla="*/ 729 h 729"/>
                <a:gd name="T48" fmla="*/ 77 w 628"/>
                <a:gd name="T49" fmla="*/ 661 h 729"/>
                <a:gd name="T50" fmla="*/ 0 w 628"/>
                <a:gd name="T51" fmla="*/ 487 h 729"/>
                <a:gd name="T52" fmla="*/ 182 w 628"/>
                <a:gd name="T53" fmla="*/ 48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8" h="729">
                  <a:moveTo>
                    <a:pt x="182" y="487"/>
                  </a:moveTo>
                  <a:cubicBezTo>
                    <a:pt x="186" y="519"/>
                    <a:pt x="194" y="542"/>
                    <a:pt x="207" y="555"/>
                  </a:cubicBezTo>
                  <a:cubicBezTo>
                    <a:pt x="229" y="579"/>
                    <a:pt x="270" y="591"/>
                    <a:pt x="331" y="591"/>
                  </a:cubicBezTo>
                  <a:cubicBezTo>
                    <a:pt x="366" y="591"/>
                    <a:pt x="394" y="586"/>
                    <a:pt x="415" y="575"/>
                  </a:cubicBezTo>
                  <a:cubicBezTo>
                    <a:pt x="436" y="565"/>
                    <a:pt x="447" y="549"/>
                    <a:pt x="447" y="528"/>
                  </a:cubicBezTo>
                  <a:cubicBezTo>
                    <a:pt x="447" y="508"/>
                    <a:pt x="438" y="492"/>
                    <a:pt x="421" y="482"/>
                  </a:cubicBezTo>
                  <a:cubicBezTo>
                    <a:pt x="405" y="471"/>
                    <a:pt x="342" y="453"/>
                    <a:pt x="234" y="428"/>
                  </a:cubicBezTo>
                  <a:cubicBezTo>
                    <a:pt x="156" y="408"/>
                    <a:pt x="101" y="384"/>
                    <a:pt x="69" y="355"/>
                  </a:cubicBezTo>
                  <a:cubicBezTo>
                    <a:pt x="37" y="327"/>
                    <a:pt x="21" y="286"/>
                    <a:pt x="21" y="232"/>
                  </a:cubicBezTo>
                  <a:cubicBezTo>
                    <a:pt x="21" y="169"/>
                    <a:pt x="46" y="114"/>
                    <a:pt x="96" y="68"/>
                  </a:cubicBezTo>
                  <a:cubicBezTo>
                    <a:pt x="145" y="23"/>
                    <a:pt x="216" y="0"/>
                    <a:pt x="306" y="0"/>
                  </a:cubicBezTo>
                  <a:cubicBezTo>
                    <a:pt x="392" y="0"/>
                    <a:pt x="462" y="17"/>
                    <a:pt x="516" y="51"/>
                  </a:cubicBezTo>
                  <a:cubicBezTo>
                    <a:pt x="570" y="86"/>
                    <a:pt x="601" y="145"/>
                    <a:pt x="609" y="229"/>
                  </a:cubicBezTo>
                  <a:cubicBezTo>
                    <a:pt x="430" y="229"/>
                    <a:pt x="430" y="229"/>
                    <a:pt x="430" y="229"/>
                  </a:cubicBezTo>
                  <a:cubicBezTo>
                    <a:pt x="427" y="206"/>
                    <a:pt x="421" y="187"/>
                    <a:pt x="410" y="174"/>
                  </a:cubicBezTo>
                  <a:cubicBezTo>
                    <a:pt x="390" y="150"/>
                    <a:pt x="357" y="137"/>
                    <a:pt x="309" y="137"/>
                  </a:cubicBezTo>
                  <a:cubicBezTo>
                    <a:pt x="270" y="137"/>
                    <a:pt x="242" y="144"/>
                    <a:pt x="225" y="156"/>
                  </a:cubicBezTo>
                  <a:cubicBezTo>
                    <a:pt x="209" y="168"/>
                    <a:pt x="200" y="182"/>
                    <a:pt x="200" y="199"/>
                  </a:cubicBezTo>
                  <a:cubicBezTo>
                    <a:pt x="200" y="219"/>
                    <a:pt x="209" y="234"/>
                    <a:pt x="227" y="243"/>
                  </a:cubicBezTo>
                  <a:cubicBezTo>
                    <a:pt x="245" y="253"/>
                    <a:pt x="307" y="269"/>
                    <a:pt x="414" y="293"/>
                  </a:cubicBezTo>
                  <a:cubicBezTo>
                    <a:pt x="486" y="310"/>
                    <a:pt x="539" y="335"/>
                    <a:pt x="575" y="369"/>
                  </a:cubicBezTo>
                  <a:cubicBezTo>
                    <a:pt x="610" y="404"/>
                    <a:pt x="628" y="447"/>
                    <a:pt x="628" y="498"/>
                  </a:cubicBezTo>
                  <a:cubicBezTo>
                    <a:pt x="628" y="566"/>
                    <a:pt x="603" y="622"/>
                    <a:pt x="552" y="665"/>
                  </a:cubicBezTo>
                  <a:cubicBezTo>
                    <a:pt x="501" y="708"/>
                    <a:pt x="423" y="729"/>
                    <a:pt x="317" y="729"/>
                  </a:cubicBezTo>
                  <a:cubicBezTo>
                    <a:pt x="209" y="729"/>
                    <a:pt x="129" y="707"/>
                    <a:pt x="77" y="661"/>
                  </a:cubicBezTo>
                  <a:cubicBezTo>
                    <a:pt x="26" y="616"/>
                    <a:pt x="0" y="558"/>
                    <a:pt x="0" y="487"/>
                  </a:cubicBezTo>
                  <a:lnTo>
                    <a:pt x="182" y="4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gray">
            <a:xfrm>
              <a:off x="5571" y="1067"/>
              <a:ext cx="1007" cy="1427"/>
            </a:xfrm>
            <a:custGeom>
              <a:avLst/>
              <a:gdLst>
                <a:gd name="T0" fmla="*/ 1007 w 1007"/>
                <a:gd name="T1" fmla="*/ 1119 h 1427"/>
                <a:gd name="T2" fmla="*/ 844 w 1007"/>
                <a:gd name="T3" fmla="*/ 1119 h 1427"/>
                <a:gd name="T4" fmla="*/ 844 w 1007"/>
                <a:gd name="T5" fmla="*/ 1427 h 1427"/>
                <a:gd name="T6" fmla="*/ 570 w 1007"/>
                <a:gd name="T7" fmla="*/ 1427 h 1427"/>
                <a:gd name="T8" fmla="*/ 570 w 1007"/>
                <a:gd name="T9" fmla="*/ 1119 h 1427"/>
                <a:gd name="T10" fmla="*/ 0 w 1007"/>
                <a:gd name="T11" fmla="*/ 1119 h 1427"/>
                <a:gd name="T12" fmla="*/ 0 w 1007"/>
                <a:gd name="T13" fmla="*/ 873 h 1427"/>
                <a:gd name="T14" fmla="*/ 527 w 1007"/>
                <a:gd name="T15" fmla="*/ 0 h 1427"/>
                <a:gd name="T16" fmla="*/ 844 w 1007"/>
                <a:gd name="T17" fmla="*/ 0 h 1427"/>
                <a:gd name="T18" fmla="*/ 844 w 1007"/>
                <a:gd name="T19" fmla="*/ 899 h 1427"/>
                <a:gd name="T20" fmla="*/ 1007 w 1007"/>
                <a:gd name="T21" fmla="*/ 899 h 1427"/>
                <a:gd name="T22" fmla="*/ 1007 w 1007"/>
                <a:gd name="T23" fmla="*/ 1119 h 1427"/>
                <a:gd name="T24" fmla="*/ 570 w 1007"/>
                <a:gd name="T25" fmla="*/ 899 h 1427"/>
                <a:gd name="T26" fmla="*/ 570 w 1007"/>
                <a:gd name="T27" fmla="*/ 279 h 1427"/>
                <a:gd name="T28" fmla="*/ 210 w 1007"/>
                <a:gd name="T29" fmla="*/ 899 h 1427"/>
                <a:gd name="T30" fmla="*/ 570 w 1007"/>
                <a:gd name="T31" fmla="*/ 899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7" h="1427">
                  <a:moveTo>
                    <a:pt x="1007" y="1119"/>
                  </a:moveTo>
                  <a:lnTo>
                    <a:pt x="844" y="1119"/>
                  </a:lnTo>
                  <a:lnTo>
                    <a:pt x="844" y="1427"/>
                  </a:lnTo>
                  <a:lnTo>
                    <a:pt x="570" y="1427"/>
                  </a:lnTo>
                  <a:lnTo>
                    <a:pt x="570" y="1119"/>
                  </a:lnTo>
                  <a:lnTo>
                    <a:pt x="0" y="1119"/>
                  </a:lnTo>
                  <a:lnTo>
                    <a:pt x="0" y="873"/>
                  </a:lnTo>
                  <a:lnTo>
                    <a:pt x="527" y="0"/>
                  </a:lnTo>
                  <a:lnTo>
                    <a:pt x="844" y="0"/>
                  </a:lnTo>
                  <a:lnTo>
                    <a:pt x="844" y="899"/>
                  </a:lnTo>
                  <a:lnTo>
                    <a:pt x="1007" y="899"/>
                  </a:lnTo>
                  <a:lnTo>
                    <a:pt x="1007" y="1119"/>
                  </a:lnTo>
                  <a:close/>
                  <a:moveTo>
                    <a:pt x="570" y="899"/>
                  </a:moveTo>
                  <a:lnTo>
                    <a:pt x="570" y="279"/>
                  </a:lnTo>
                  <a:lnTo>
                    <a:pt x="210" y="899"/>
                  </a:lnTo>
                  <a:lnTo>
                    <a:pt x="570" y="8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"/>
            <p:cNvSpPr>
              <a:spLocks/>
            </p:cNvSpPr>
            <p:nvPr userDrawn="1"/>
          </p:nvSpPr>
          <p:spPr bwMode="gray">
            <a:xfrm>
              <a:off x="6557" y="1053"/>
              <a:ext cx="983" cy="1441"/>
            </a:xfrm>
            <a:custGeom>
              <a:avLst/>
              <a:gdLst>
                <a:gd name="T0" fmla="*/ 28 w 416"/>
                <a:gd name="T1" fmla="*/ 490 h 609"/>
                <a:gd name="T2" fmla="*/ 148 w 416"/>
                <a:gd name="T3" fmla="*/ 362 h 609"/>
                <a:gd name="T4" fmla="*/ 255 w 416"/>
                <a:gd name="T5" fmla="*/ 277 h 609"/>
                <a:gd name="T6" fmla="*/ 292 w 416"/>
                <a:gd name="T7" fmla="*/ 190 h 609"/>
                <a:gd name="T8" fmla="*/ 271 w 416"/>
                <a:gd name="T9" fmla="*/ 126 h 609"/>
                <a:gd name="T10" fmla="*/ 210 w 416"/>
                <a:gd name="T11" fmla="*/ 101 h 609"/>
                <a:gd name="T12" fmla="*/ 136 w 416"/>
                <a:gd name="T13" fmla="*/ 141 h 609"/>
                <a:gd name="T14" fmla="*/ 123 w 416"/>
                <a:gd name="T15" fmla="*/ 216 h 609"/>
                <a:gd name="T16" fmla="*/ 7 w 416"/>
                <a:gd name="T17" fmla="*/ 216 h 609"/>
                <a:gd name="T18" fmla="*/ 35 w 416"/>
                <a:gd name="T19" fmla="*/ 91 h 609"/>
                <a:gd name="T20" fmla="*/ 204 w 416"/>
                <a:gd name="T21" fmla="*/ 0 h 609"/>
                <a:gd name="T22" fmla="*/ 358 w 416"/>
                <a:gd name="T23" fmla="*/ 53 h 609"/>
                <a:gd name="T24" fmla="*/ 415 w 416"/>
                <a:gd name="T25" fmla="*/ 194 h 609"/>
                <a:gd name="T26" fmla="*/ 374 w 416"/>
                <a:gd name="T27" fmla="*/ 314 h 609"/>
                <a:gd name="T28" fmla="*/ 288 w 416"/>
                <a:gd name="T29" fmla="*/ 391 h 609"/>
                <a:gd name="T30" fmla="*/ 240 w 416"/>
                <a:gd name="T31" fmla="*/ 425 h 609"/>
                <a:gd name="T32" fmla="*/ 178 w 416"/>
                <a:gd name="T33" fmla="*/ 471 h 609"/>
                <a:gd name="T34" fmla="*/ 151 w 416"/>
                <a:gd name="T35" fmla="*/ 504 h 609"/>
                <a:gd name="T36" fmla="*/ 416 w 416"/>
                <a:gd name="T37" fmla="*/ 504 h 609"/>
                <a:gd name="T38" fmla="*/ 416 w 416"/>
                <a:gd name="T39" fmla="*/ 609 h 609"/>
                <a:gd name="T40" fmla="*/ 0 w 416"/>
                <a:gd name="T41" fmla="*/ 609 h 609"/>
                <a:gd name="T42" fmla="*/ 28 w 416"/>
                <a:gd name="T43" fmla="*/ 49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6" h="609">
                  <a:moveTo>
                    <a:pt x="28" y="490"/>
                  </a:moveTo>
                  <a:cubicBezTo>
                    <a:pt x="45" y="450"/>
                    <a:pt x="85" y="407"/>
                    <a:pt x="148" y="362"/>
                  </a:cubicBezTo>
                  <a:cubicBezTo>
                    <a:pt x="203" y="322"/>
                    <a:pt x="239" y="294"/>
                    <a:pt x="255" y="277"/>
                  </a:cubicBezTo>
                  <a:cubicBezTo>
                    <a:pt x="280" y="251"/>
                    <a:pt x="292" y="222"/>
                    <a:pt x="292" y="190"/>
                  </a:cubicBezTo>
                  <a:cubicBezTo>
                    <a:pt x="292" y="164"/>
                    <a:pt x="285" y="143"/>
                    <a:pt x="271" y="126"/>
                  </a:cubicBezTo>
                  <a:cubicBezTo>
                    <a:pt x="257" y="109"/>
                    <a:pt x="237" y="101"/>
                    <a:pt x="210" y="101"/>
                  </a:cubicBezTo>
                  <a:cubicBezTo>
                    <a:pt x="174" y="101"/>
                    <a:pt x="149" y="114"/>
                    <a:pt x="136" y="141"/>
                  </a:cubicBezTo>
                  <a:cubicBezTo>
                    <a:pt x="128" y="157"/>
                    <a:pt x="124" y="182"/>
                    <a:pt x="123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9" y="164"/>
                    <a:pt x="18" y="122"/>
                    <a:pt x="35" y="91"/>
                  </a:cubicBezTo>
                  <a:cubicBezTo>
                    <a:pt x="66" y="30"/>
                    <a:pt x="123" y="0"/>
                    <a:pt x="204" y="0"/>
                  </a:cubicBezTo>
                  <a:cubicBezTo>
                    <a:pt x="269" y="0"/>
                    <a:pt x="320" y="17"/>
                    <a:pt x="358" y="53"/>
                  </a:cubicBezTo>
                  <a:cubicBezTo>
                    <a:pt x="396" y="89"/>
                    <a:pt x="415" y="136"/>
                    <a:pt x="415" y="194"/>
                  </a:cubicBezTo>
                  <a:cubicBezTo>
                    <a:pt x="415" y="239"/>
                    <a:pt x="401" y="279"/>
                    <a:pt x="374" y="314"/>
                  </a:cubicBezTo>
                  <a:cubicBezTo>
                    <a:pt x="357" y="337"/>
                    <a:pt x="328" y="363"/>
                    <a:pt x="288" y="391"/>
                  </a:cubicBezTo>
                  <a:cubicBezTo>
                    <a:pt x="240" y="425"/>
                    <a:pt x="240" y="425"/>
                    <a:pt x="240" y="425"/>
                  </a:cubicBezTo>
                  <a:cubicBezTo>
                    <a:pt x="210" y="447"/>
                    <a:pt x="189" y="462"/>
                    <a:pt x="178" y="471"/>
                  </a:cubicBezTo>
                  <a:cubicBezTo>
                    <a:pt x="167" y="481"/>
                    <a:pt x="158" y="492"/>
                    <a:pt x="151" y="504"/>
                  </a:cubicBezTo>
                  <a:cubicBezTo>
                    <a:pt x="416" y="504"/>
                    <a:pt x="416" y="504"/>
                    <a:pt x="416" y="504"/>
                  </a:cubicBezTo>
                  <a:cubicBezTo>
                    <a:pt x="416" y="609"/>
                    <a:pt x="416" y="609"/>
                    <a:pt x="416" y="609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" y="566"/>
                    <a:pt x="10" y="526"/>
                    <a:pt x="28" y="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5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rce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6687" y="4663226"/>
            <a:ext cx="8549640" cy="20884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12713" indent="0">
              <a:buNone/>
              <a:defRPr sz="800"/>
            </a:lvl2pPr>
            <a:lvl3pPr marL="457200" indent="0">
              <a:buNone/>
              <a:defRPr sz="800"/>
            </a:lvl3pPr>
            <a:lvl4pPr>
              <a:buNone/>
              <a:defRPr sz="800"/>
            </a:lvl4pPr>
            <a:lvl5pPr marL="744537" indent="0">
              <a:buNone/>
              <a:defRPr sz="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source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3987" y="339286"/>
            <a:ext cx="8580304" cy="808882"/>
          </a:xfrm>
        </p:spPr>
        <p:txBody>
          <a:bodyPr/>
          <a:lstStyle>
            <a:lvl1pPr>
              <a:defRPr u="none">
                <a:ln>
                  <a:noFill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1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rce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6687" y="4663226"/>
            <a:ext cx="8549640" cy="20884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12713" indent="0">
              <a:buNone/>
              <a:defRPr sz="800"/>
            </a:lvl2pPr>
            <a:lvl3pPr marL="457200" indent="0">
              <a:buNone/>
              <a:defRPr sz="800"/>
            </a:lvl3pPr>
            <a:lvl4pPr>
              <a:buNone/>
              <a:defRPr sz="800"/>
            </a:lvl4pPr>
            <a:lvl5pPr marL="744537" indent="0">
              <a:buNone/>
              <a:defRPr sz="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source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3987" y="339286"/>
            <a:ext cx="8580304" cy="802468"/>
          </a:xfrm>
        </p:spPr>
        <p:txBody>
          <a:bodyPr/>
          <a:lstStyle>
            <a:lvl1pPr>
              <a:defRPr u="none">
                <a:ln>
                  <a:noFill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82222" y="1263952"/>
            <a:ext cx="8579556" cy="329733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/>
              <a:buChar char="•"/>
              <a:defRPr/>
            </a:lvl1pPr>
            <a:lvl2pPr marL="742950" indent="-285750">
              <a:buFont typeface="Arial"/>
              <a:buChar char="•"/>
              <a:defRPr/>
            </a:lvl2pPr>
            <a:lvl3pPr marL="1200150" indent="-285750">
              <a:buFont typeface="Arial"/>
              <a:buChar char="•"/>
              <a:defRPr/>
            </a:lvl3pPr>
            <a:lvl4pPr marL="1657350" indent="-285750">
              <a:buFont typeface="Arial"/>
              <a:buChar char="•"/>
              <a:defRPr/>
            </a:lvl4pPr>
            <a:lvl5pPr>
              <a:defRPr baseline="0"/>
            </a:lvl5pPr>
            <a:lvl6pPr marL="2221992" indent="0">
              <a:buSzPct val="100000"/>
              <a:buNone/>
              <a:defRPr/>
            </a:lvl6pPr>
          </a:lstStyle>
          <a:p>
            <a:pPr marL="285750" lvl="0" indent="-285750">
              <a:buFont typeface="Arial"/>
              <a:buChar char="•"/>
            </a:pPr>
            <a:r>
              <a:rPr lang="en-US"/>
              <a:t>Edit Master text styles</a:t>
            </a:r>
          </a:p>
          <a:p>
            <a:pPr marL="285750" lvl="1" indent="-285750">
              <a:buFont typeface="Arial"/>
              <a:buChar char="•"/>
            </a:pPr>
            <a:r>
              <a:rPr lang="en-US"/>
              <a:t>Second level</a:t>
            </a:r>
          </a:p>
          <a:p>
            <a:pPr marL="285750" lvl="2" indent="-285750">
              <a:buFont typeface="Arial"/>
              <a:buChar char="•"/>
            </a:pPr>
            <a:r>
              <a:rPr lang="en-US"/>
              <a:t>Third level</a:t>
            </a:r>
          </a:p>
          <a:p>
            <a:pPr marL="285750" lvl="3" indent="-285750">
              <a:buFont typeface="Arial"/>
              <a:buChar char="•"/>
            </a:pPr>
            <a:r>
              <a:rPr lang="en-US"/>
              <a:t>Fourth level</a:t>
            </a:r>
          </a:p>
          <a:p>
            <a:pPr marL="285750" lvl="4" indent="-285750">
              <a:buFont typeface="Arial"/>
              <a:buChar char="•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5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87" y="337151"/>
            <a:ext cx="8580304" cy="8046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black">
          <a:xfrm flipV="1">
            <a:off x="298835" y="1940414"/>
            <a:ext cx="4108066" cy="182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18" name="Rectangle 17"/>
          <p:cNvSpPr/>
          <p:nvPr userDrawn="1"/>
        </p:nvSpPr>
        <p:spPr bwMode="black">
          <a:xfrm flipV="1">
            <a:off x="4233802" y="1940413"/>
            <a:ext cx="173099" cy="18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19" name="Rectangle 18"/>
          <p:cNvSpPr/>
          <p:nvPr userDrawn="1"/>
        </p:nvSpPr>
        <p:spPr bwMode="black">
          <a:xfrm flipV="1">
            <a:off x="298834" y="1940414"/>
            <a:ext cx="150590" cy="171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20" name="Rectangle 19"/>
          <p:cNvSpPr/>
          <p:nvPr userDrawn="1"/>
        </p:nvSpPr>
        <p:spPr bwMode="black">
          <a:xfrm flipV="1">
            <a:off x="4775777" y="1940414"/>
            <a:ext cx="4108066" cy="182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21" name="Rectangle 20"/>
          <p:cNvSpPr/>
          <p:nvPr userDrawn="1"/>
        </p:nvSpPr>
        <p:spPr bwMode="black">
          <a:xfrm flipV="1">
            <a:off x="8710744" y="1940413"/>
            <a:ext cx="173099" cy="182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22" name="Rectangle 21"/>
          <p:cNvSpPr/>
          <p:nvPr userDrawn="1"/>
        </p:nvSpPr>
        <p:spPr bwMode="black">
          <a:xfrm flipV="1">
            <a:off x="4775776" y="1940414"/>
            <a:ext cx="150590" cy="171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283988" y="1243949"/>
            <a:ext cx="4113301" cy="687351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 baseline="0">
                <a:solidFill>
                  <a:schemeClr val="tx2"/>
                </a:solidFill>
                <a:latin typeface="+mj-lt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9324" y="1243949"/>
            <a:ext cx="4111840" cy="687351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>
                <a:solidFill>
                  <a:srgbClr val="007187"/>
                </a:solidFill>
                <a:latin typeface="+mj-lt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half" idx="13"/>
          </p:nvPr>
        </p:nvSpPr>
        <p:spPr>
          <a:xfrm>
            <a:off x="283988" y="2018859"/>
            <a:ext cx="4114800" cy="25412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200150" indent="-285750">
              <a:buFont typeface="Arial"/>
              <a:buChar char="•"/>
              <a:defRPr sz="1800"/>
            </a:lvl3pPr>
            <a:lvl4pPr marL="1657350" indent="-285750">
              <a:buFont typeface="Arial"/>
              <a:buChar char="•"/>
              <a:defRPr sz="1800"/>
            </a:lvl4pPr>
            <a:lvl5pPr>
              <a:defRPr sz="1800"/>
            </a:lvl5pPr>
            <a:lvl6pPr marL="2507742" indent="-285750">
              <a:buFont typeface="Arial"/>
              <a:buChar char="•"/>
              <a:defRPr sz="1600"/>
            </a:lvl6pPr>
            <a:lvl7pPr marL="1655064" indent="-283464">
              <a:defRPr sz="1400">
                <a:solidFill>
                  <a:schemeClr val="tx1"/>
                </a:solidFill>
              </a:defRPr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2018859"/>
            <a:ext cx="4114800" cy="254121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85750" indent="-285750">
              <a:buFont typeface="Arial"/>
              <a:buChar char="•"/>
              <a:defRPr lang="en-US" sz="2000" dirty="0" smtClean="0"/>
            </a:lvl1pPr>
            <a:lvl2pPr marL="742950" indent="-285750">
              <a:buFont typeface="Arial"/>
              <a:buChar char="•"/>
              <a:defRPr lang="en-US" sz="2000" dirty="0" smtClean="0"/>
            </a:lvl2pPr>
            <a:lvl3pPr marL="1200150" indent="-285750">
              <a:buFont typeface="Arial"/>
              <a:buChar char="•"/>
              <a:defRPr lang="en-US" sz="1800" dirty="0" smtClean="0"/>
            </a:lvl3pPr>
            <a:lvl4pPr marL="1657350" indent="-285750">
              <a:buFont typeface="Arial"/>
              <a:buChar char="•"/>
              <a:defRPr lang="en-US" sz="1800" dirty="0" smtClean="0"/>
            </a:lvl4pPr>
            <a:lvl5pPr>
              <a:defRPr lang="en-US" sz="1800" dirty="0"/>
            </a:lvl5pPr>
            <a:lvl6pPr marL="2507742" indent="-285750">
              <a:buFont typeface="Arial"/>
              <a:buChar char="•"/>
              <a:defRPr sz="1600"/>
            </a:lvl6pPr>
            <a:lvl7pPr>
              <a:defRPr sz="14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Source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6687" y="4663226"/>
            <a:ext cx="8549640" cy="20884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12713" indent="0">
              <a:buNone/>
              <a:defRPr sz="800"/>
            </a:lvl2pPr>
            <a:lvl3pPr marL="457200" indent="0">
              <a:buNone/>
              <a:defRPr sz="800"/>
            </a:lvl3pPr>
            <a:lvl4pPr>
              <a:buNone/>
              <a:defRPr sz="800"/>
            </a:lvl4pPr>
            <a:lvl5pPr marL="744537" indent="0">
              <a:buNone/>
              <a:defRPr sz="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9624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87" y="337151"/>
            <a:ext cx="8580304" cy="8110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black">
          <a:xfrm>
            <a:off x="298835" y="1923379"/>
            <a:ext cx="4010170" cy="420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22" name="Rectangle 21"/>
          <p:cNvSpPr/>
          <p:nvPr userDrawn="1"/>
        </p:nvSpPr>
        <p:spPr bwMode="black">
          <a:xfrm>
            <a:off x="4740522" y="1924487"/>
            <a:ext cx="4016021" cy="424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8" name="Pentagon 7"/>
          <p:cNvSpPr/>
          <p:nvPr userDrawn="1"/>
        </p:nvSpPr>
        <p:spPr>
          <a:xfrm>
            <a:off x="4285439" y="1910378"/>
            <a:ext cx="139558" cy="72383"/>
          </a:xfrm>
          <a:custGeom>
            <a:avLst/>
            <a:gdLst>
              <a:gd name="connsiteX0" fmla="*/ 0 w 650572"/>
              <a:gd name="connsiteY0" fmla="*/ 0 h 322246"/>
              <a:gd name="connsiteX1" fmla="*/ 489449 w 650572"/>
              <a:gd name="connsiteY1" fmla="*/ 0 h 322246"/>
              <a:gd name="connsiteX2" fmla="*/ 650572 w 650572"/>
              <a:gd name="connsiteY2" fmla="*/ 161123 h 322246"/>
              <a:gd name="connsiteX3" fmla="*/ 489449 w 650572"/>
              <a:gd name="connsiteY3" fmla="*/ 322246 h 322246"/>
              <a:gd name="connsiteX4" fmla="*/ 0 w 650572"/>
              <a:gd name="connsiteY4" fmla="*/ 322246 h 322246"/>
              <a:gd name="connsiteX5" fmla="*/ 0 w 650572"/>
              <a:gd name="connsiteY5" fmla="*/ 0 h 322246"/>
              <a:gd name="connsiteX0" fmla="*/ 0 w 650572"/>
              <a:gd name="connsiteY0" fmla="*/ 0 h 322246"/>
              <a:gd name="connsiteX1" fmla="*/ 489449 w 650572"/>
              <a:gd name="connsiteY1" fmla="*/ 0 h 322246"/>
              <a:gd name="connsiteX2" fmla="*/ 650572 w 650572"/>
              <a:gd name="connsiteY2" fmla="*/ 161123 h 322246"/>
              <a:gd name="connsiteX3" fmla="*/ 489449 w 650572"/>
              <a:gd name="connsiteY3" fmla="*/ 322246 h 322246"/>
              <a:gd name="connsiteX4" fmla="*/ 290637 w 650572"/>
              <a:gd name="connsiteY4" fmla="*/ 322246 h 322246"/>
              <a:gd name="connsiteX5" fmla="*/ 0 w 650572"/>
              <a:gd name="connsiteY5" fmla="*/ 0 h 322246"/>
              <a:gd name="connsiteX0" fmla="*/ 1463 w 359935"/>
              <a:gd name="connsiteY0" fmla="*/ 0 h 325421"/>
              <a:gd name="connsiteX1" fmla="*/ 198812 w 359935"/>
              <a:gd name="connsiteY1" fmla="*/ 3175 h 325421"/>
              <a:gd name="connsiteX2" fmla="*/ 359935 w 359935"/>
              <a:gd name="connsiteY2" fmla="*/ 164298 h 325421"/>
              <a:gd name="connsiteX3" fmla="*/ 198812 w 359935"/>
              <a:gd name="connsiteY3" fmla="*/ 325421 h 325421"/>
              <a:gd name="connsiteX4" fmla="*/ 0 w 359935"/>
              <a:gd name="connsiteY4" fmla="*/ 325421 h 325421"/>
              <a:gd name="connsiteX5" fmla="*/ 1463 w 359935"/>
              <a:gd name="connsiteY5" fmla="*/ 0 h 32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935" h="325421">
                <a:moveTo>
                  <a:pt x="1463" y="0"/>
                </a:moveTo>
                <a:lnTo>
                  <a:pt x="198812" y="3175"/>
                </a:lnTo>
                <a:lnTo>
                  <a:pt x="359935" y="164298"/>
                </a:lnTo>
                <a:lnTo>
                  <a:pt x="198812" y="325421"/>
                </a:lnTo>
                <a:lnTo>
                  <a:pt x="0" y="325421"/>
                </a:lnTo>
                <a:cubicBezTo>
                  <a:pt x="488" y="216947"/>
                  <a:pt x="975" y="108474"/>
                  <a:pt x="146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24" name="Pentagon 7"/>
          <p:cNvSpPr/>
          <p:nvPr userDrawn="1"/>
        </p:nvSpPr>
        <p:spPr>
          <a:xfrm>
            <a:off x="8725492" y="1907985"/>
            <a:ext cx="139558" cy="72383"/>
          </a:xfrm>
          <a:custGeom>
            <a:avLst/>
            <a:gdLst>
              <a:gd name="connsiteX0" fmla="*/ 0 w 650572"/>
              <a:gd name="connsiteY0" fmla="*/ 0 h 322246"/>
              <a:gd name="connsiteX1" fmla="*/ 489449 w 650572"/>
              <a:gd name="connsiteY1" fmla="*/ 0 h 322246"/>
              <a:gd name="connsiteX2" fmla="*/ 650572 w 650572"/>
              <a:gd name="connsiteY2" fmla="*/ 161123 h 322246"/>
              <a:gd name="connsiteX3" fmla="*/ 489449 w 650572"/>
              <a:gd name="connsiteY3" fmla="*/ 322246 h 322246"/>
              <a:gd name="connsiteX4" fmla="*/ 0 w 650572"/>
              <a:gd name="connsiteY4" fmla="*/ 322246 h 322246"/>
              <a:gd name="connsiteX5" fmla="*/ 0 w 650572"/>
              <a:gd name="connsiteY5" fmla="*/ 0 h 322246"/>
              <a:gd name="connsiteX0" fmla="*/ 0 w 650572"/>
              <a:gd name="connsiteY0" fmla="*/ 0 h 322246"/>
              <a:gd name="connsiteX1" fmla="*/ 489449 w 650572"/>
              <a:gd name="connsiteY1" fmla="*/ 0 h 322246"/>
              <a:gd name="connsiteX2" fmla="*/ 650572 w 650572"/>
              <a:gd name="connsiteY2" fmla="*/ 161123 h 322246"/>
              <a:gd name="connsiteX3" fmla="*/ 489449 w 650572"/>
              <a:gd name="connsiteY3" fmla="*/ 322246 h 322246"/>
              <a:gd name="connsiteX4" fmla="*/ 290637 w 650572"/>
              <a:gd name="connsiteY4" fmla="*/ 322246 h 322246"/>
              <a:gd name="connsiteX5" fmla="*/ 0 w 650572"/>
              <a:gd name="connsiteY5" fmla="*/ 0 h 322246"/>
              <a:gd name="connsiteX0" fmla="*/ 1463 w 359935"/>
              <a:gd name="connsiteY0" fmla="*/ 0 h 325421"/>
              <a:gd name="connsiteX1" fmla="*/ 198812 w 359935"/>
              <a:gd name="connsiteY1" fmla="*/ 3175 h 325421"/>
              <a:gd name="connsiteX2" fmla="*/ 359935 w 359935"/>
              <a:gd name="connsiteY2" fmla="*/ 164298 h 325421"/>
              <a:gd name="connsiteX3" fmla="*/ 198812 w 359935"/>
              <a:gd name="connsiteY3" fmla="*/ 325421 h 325421"/>
              <a:gd name="connsiteX4" fmla="*/ 0 w 359935"/>
              <a:gd name="connsiteY4" fmla="*/ 325421 h 325421"/>
              <a:gd name="connsiteX5" fmla="*/ 1463 w 359935"/>
              <a:gd name="connsiteY5" fmla="*/ 0 h 32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935" h="325421">
                <a:moveTo>
                  <a:pt x="1463" y="0"/>
                </a:moveTo>
                <a:lnTo>
                  <a:pt x="198812" y="3175"/>
                </a:lnTo>
                <a:lnTo>
                  <a:pt x="359935" y="164298"/>
                </a:lnTo>
                <a:lnTo>
                  <a:pt x="198812" y="325421"/>
                </a:lnTo>
                <a:lnTo>
                  <a:pt x="0" y="325421"/>
                </a:lnTo>
                <a:cubicBezTo>
                  <a:pt x="488" y="216947"/>
                  <a:pt x="975" y="108474"/>
                  <a:pt x="146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83988" y="1242979"/>
            <a:ext cx="4113301" cy="686104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9324" y="1244087"/>
            <a:ext cx="4111840" cy="686104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>
                <a:solidFill>
                  <a:srgbClr val="007187"/>
                </a:solidFill>
                <a:latin typeface="+mj-lt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283988" y="2016641"/>
            <a:ext cx="4114800" cy="25412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/>
              <a:buChar char="•"/>
              <a:defRPr sz="2000"/>
            </a:lvl1pPr>
            <a:lvl2pPr marL="742950" indent="-285750">
              <a:buFont typeface="Arial"/>
              <a:buChar char="•"/>
              <a:defRPr sz="2000"/>
            </a:lvl2pPr>
            <a:lvl3pPr marL="1200150" indent="-285750">
              <a:buFont typeface="Arial"/>
              <a:buChar char="•"/>
              <a:defRPr sz="1800"/>
            </a:lvl3pPr>
            <a:lvl4pPr marL="1657350" indent="-285750">
              <a:buFont typeface="Arial"/>
              <a:buChar char="•"/>
              <a:defRPr sz="1800"/>
            </a:lvl4pPr>
            <a:lvl5pPr>
              <a:defRPr sz="1800"/>
            </a:lvl5pPr>
            <a:lvl6pPr marL="2507742" indent="-285750">
              <a:buFont typeface="Arial"/>
              <a:buChar char="•"/>
              <a:defRPr sz="1600"/>
            </a:lvl6pPr>
            <a:lvl7pPr>
              <a:defRPr sz="14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2017749"/>
            <a:ext cx="4114800" cy="254121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85750" indent="-285750">
              <a:buFont typeface="Arial"/>
              <a:buChar char="•"/>
              <a:defRPr lang="en-US" sz="2000" dirty="0" smtClean="0"/>
            </a:lvl1pPr>
            <a:lvl2pPr marL="742950" indent="-285750">
              <a:buFont typeface="Arial"/>
              <a:buChar char="•"/>
              <a:defRPr lang="en-US" sz="2000" dirty="0" smtClean="0"/>
            </a:lvl2pPr>
            <a:lvl3pPr marL="1200150" indent="-285750">
              <a:buFont typeface="Arial"/>
              <a:buChar char="•"/>
              <a:defRPr lang="en-US" sz="1800" dirty="0" smtClean="0"/>
            </a:lvl3pPr>
            <a:lvl4pPr marL="1657350" indent="-285750">
              <a:buFont typeface="Arial"/>
              <a:buChar char="•"/>
              <a:defRPr lang="en-US" sz="1800" dirty="0" smtClean="0"/>
            </a:lvl4pPr>
            <a:lvl5pPr>
              <a:defRPr lang="en-US" sz="1800" dirty="0"/>
            </a:lvl5pPr>
            <a:lvl6pPr marL="2507742" indent="-285750">
              <a:buFont typeface="Arial"/>
              <a:buChar char="•"/>
              <a:defRPr sz="1600"/>
            </a:lvl6pPr>
            <a:lvl7pPr>
              <a:defRPr sz="14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Source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6687" y="4663226"/>
            <a:ext cx="8549640" cy="20884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112713" indent="0">
              <a:buNone/>
              <a:defRPr sz="800"/>
            </a:lvl2pPr>
            <a:lvl3pPr marL="457200" indent="0">
              <a:buNone/>
              <a:defRPr sz="800"/>
            </a:lvl3pPr>
            <a:lvl4pPr>
              <a:buNone/>
              <a:defRPr sz="800"/>
            </a:lvl4pPr>
            <a:lvl5pPr marL="744537" indent="0">
              <a:buNone/>
              <a:defRPr sz="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369078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3987" y="337153"/>
            <a:ext cx="8580304" cy="8046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gray">
          <a:xfrm>
            <a:off x="8636000" y="47628"/>
            <a:ext cx="444496" cy="198882"/>
            <a:chOff x="-794" y="-76"/>
            <a:chExt cx="9268" cy="4472"/>
          </a:xfrm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gray">
            <a:xfrm>
              <a:off x="4687" y="-76"/>
              <a:ext cx="3787" cy="3791"/>
            </a:xfrm>
            <a:prstGeom prst="ellipse">
              <a:avLst/>
            </a:prstGeom>
            <a:solidFill>
              <a:srgbClr val="8CBA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gray">
            <a:xfrm>
              <a:off x="-794" y="2132"/>
              <a:ext cx="431" cy="2210"/>
            </a:xfrm>
            <a:custGeom>
              <a:avLst/>
              <a:gdLst>
                <a:gd name="T0" fmla="*/ 431 w 431"/>
                <a:gd name="T1" fmla="*/ 392 h 2210"/>
                <a:gd name="T2" fmla="*/ 0 w 431"/>
                <a:gd name="T3" fmla="*/ 392 h 2210"/>
                <a:gd name="T4" fmla="*/ 0 w 431"/>
                <a:gd name="T5" fmla="*/ 0 h 2210"/>
                <a:gd name="T6" fmla="*/ 431 w 431"/>
                <a:gd name="T7" fmla="*/ 0 h 2210"/>
                <a:gd name="T8" fmla="*/ 431 w 431"/>
                <a:gd name="T9" fmla="*/ 392 h 2210"/>
                <a:gd name="T10" fmla="*/ 0 w 431"/>
                <a:gd name="T11" fmla="*/ 587 h 2210"/>
                <a:gd name="T12" fmla="*/ 431 w 431"/>
                <a:gd name="T13" fmla="*/ 587 h 2210"/>
                <a:gd name="T14" fmla="*/ 431 w 431"/>
                <a:gd name="T15" fmla="*/ 2210 h 2210"/>
                <a:gd name="T16" fmla="*/ 0 w 431"/>
                <a:gd name="T17" fmla="*/ 2210 h 2210"/>
                <a:gd name="T18" fmla="*/ 0 w 431"/>
                <a:gd name="T19" fmla="*/ 58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2210">
                  <a:moveTo>
                    <a:pt x="431" y="392"/>
                  </a:moveTo>
                  <a:lnTo>
                    <a:pt x="0" y="392"/>
                  </a:lnTo>
                  <a:lnTo>
                    <a:pt x="0" y="0"/>
                  </a:lnTo>
                  <a:lnTo>
                    <a:pt x="431" y="0"/>
                  </a:lnTo>
                  <a:lnTo>
                    <a:pt x="431" y="392"/>
                  </a:lnTo>
                  <a:close/>
                  <a:moveTo>
                    <a:pt x="0" y="587"/>
                  </a:moveTo>
                  <a:lnTo>
                    <a:pt x="431" y="587"/>
                  </a:lnTo>
                  <a:lnTo>
                    <a:pt x="431" y="2210"/>
                  </a:lnTo>
                  <a:lnTo>
                    <a:pt x="0" y="2210"/>
                  </a:lnTo>
                  <a:lnTo>
                    <a:pt x="0" y="5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gray">
            <a:xfrm>
              <a:off x="-297" y="2148"/>
              <a:ext cx="1582" cy="2246"/>
            </a:xfrm>
            <a:custGeom>
              <a:avLst/>
              <a:gdLst>
                <a:gd name="T0" fmla="*/ 408 w 669"/>
                <a:gd name="T1" fmla="*/ 252 h 949"/>
                <a:gd name="T2" fmla="*/ 487 w 669"/>
                <a:gd name="T3" fmla="*/ 328 h 949"/>
                <a:gd name="T4" fmla="*/ 487 w 669"/>
                <a:gd name="T5" fmla="*/ 0 h 949"/>
                <a:gd name="T6" fmla="*/ 669 w 669"/>
                <a:gd name="T7" fmla="*/ 0 h 949"/>
                <a:gd name="T8" fmla="*/ 669 w 669"/>
                <a:gd name="T9" fmla="*/ 927 h 949"/>
                <a:gd name="T10" fmla="*/ 495 w 669"/>
                <a:gd name="T11" fmla="*/ 927 h 949"/>
                <a:gd name="T12" fmla="*/ 495 w 669"/>
                <a:gd name="T13" fmla="*/ 832 h 949"/>
                <a:gd name="T14" fmla="*/ 407 w 669"/>
                <a:gd name="T15" fmla="*/ 921 h 949"/>
                <a:gd name="T16" fmla="*/ 285 w 669"/>
                <a:gd name="T17" fmla="*/ 949 h 949"/>
                <a:gd name="T18" fmla="*/ 83 w 669"/>
                <a:gd name="T19" fmla="*/ 851 h 949"/>
                <a:gd name="T20" fmla="*/ 0 w 669"/>
                <a:gd name="T21" fmla="*/ 602 h 949"/>
                <a:gd name="T22" fmla="*/ 81 w 669"/>
                <a:gd name="T23" fmla="*/ 325 h 949"/>
                <a:gd name="T24" fmla="*/ 298 w 669"/>
                <a:gd name="T25" fmla="*/ 224 h 949"/>
                <a:gd name="T26" fmla="*/ 408 w 669"/>
                <a:gd name="T27" fmla="*/ 252 h 949"/>
                <a:gd name="T28" fmla="*/ 453 w 669"/>
                <a:gd name="T29" fmla="*/ 741 h 949"/>
                <a:gd name="T30" fmla="*/ 492 w 669"/>
                <a:gd name="T31" fmla="*/ 594 h 949"/>
                <a:gd name="T32" fmla="*/ 429 w 669"/>
                <a:gd name="T33" fmla="*/ 414 h 949"/>
                <a:gd name="T34" fmla="*/ 338 w 669"/>
                <a:gd name="T35" fmla="*/ 381 h 949"/>
                <a:gd name="T36" fmla="*/ 222 w 669"/>
                <a:gd name="T37" fmla="*/ 441 h 949"/>
                <a:gd name="T38" fmla="*/ 185 w 669"/>
                <a:gd name="T39" fmla="*/ 588 h 949"/>
                <a:gd name="T40" fmla="*/ 223 w 669"/>
                <a:gd name="T41" fmla="*/ 740 h 949"/>
                <a:gd name="T42" fmla="*/ 337 w 669"/>
                <a:gd name="T43" fmla="*/ 797 h 949"/>
                <a:gd name="T44" fmla="*/ 453 w 669"/>
                <a:gd name="T45" fmla="*/ 741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9" h="949">
                  <a:moveTo>
                    <a:pt x="408" y="252"/>
                  </a:moveTo>
                  <a:cubicBezTo>
                    <a:pt x="441" y="270"/>
                    <a:pt x="467" y="295"/>
                    <a:pt x="487" y="328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669" y="0"/>
                    <a:pt x="669" y="0"/>
                    <a:pt x="669" y="0"/>
                  </a:cubicBezTo>
                  <a:cubicBezTo>
                    <a:pt x="669" y="927"/>
                    <a:pt x="669" y="927"/>
                    <a:pt x="669" y="927"/>
                  </a:cubicBezTo>
                  <a:cubicBezTo>
                    <a:pt x="495" y="927"/>
                    <a:pt x="495" y="927"/>
                    <a:pt x="495" y="927"/>
                  </a:cubicBezTo>
                  <a:cubicBezTo>
                    <a:pt x="495" y="832"/>
                    <a:pt x="495" y="832"/>
                    <a:pt x="495" y="832"/>
                  </a:cubicBezTo>
                  <a:cubicBezTo>
                    <a:pt x="469" y="873"/>
                    <a:pt x="440" y="902"/>
                    <a:pt x="407" y="921"/>
                  </a:cubicBezTo>
                  <a:cubicBezTo>
                    <a:pt x="374" y="939"/>
                    <a:pt x="334" y="949"/>
                    <a:pt x="285" y="949"/>
                  </a:cubicBezTo>
                  <a:cubicBezTo>
                    <a:pt x="205" y="949"/>
                    <a:pt x="137" y="916"/>
                    <a:pt x="83" y="851"/>
                  </a:cubicBezTo>
                  <a:cubicBezTo>
                    <a:pt x="28" y="786"/>
                    <a:pt x="0" y="703"/>
                    <a:pt x="0" y="602"/>
                  </a:cubicBezTo>
                  <a:cubicBezTo>
                    <a:pt x="0" y="484"/>
                    <a:pt x="27" y="392"/>
                    <a:pt x="81" y="325"/>
                  </a:cubicBezTo>
                  <a:cubicBezTo>
                    <a:pt x="135" y="258"/>
                    <a:pt x="207" y="224"/>
                    <a:pt x="298" y="224"/>
                  </a:cubicBezTo>
                  <a:cubicBezTo>
                    <a:pt x="339" y="224"/>
                    <a:pt x="376" y="233"/>
                    <a:pt x="408" y="252"/>
                  </a:cubicBezTo>
                  <a:close/>
                  <a:moveTo>
                    <a:pt x="453" y="741"/>
                  </a:moveTo>
                  <a:cubicBezTo>
                    <a:pt x="479" y="703"/>
                    <a:pt x="492" y="654"/>
                    <a:pt x="492" y="594"/>
                  </a:cubicBezTo>
                  <a:cubicBezTo>
                    <a:pt x="492" y="510"/>
                    <a:pt x="471" y="450"/>
                    <a:pt x="429" y="414"/>
                  </a:cubicBezTo>
                  <a:cubicBezTo>
                    <a:pt x="403" y="392"/>
                    <a:pt x="372" y="381"/>
                    <a:pt x="338" y="381"/>
                  </a:cubicBezTo>
                  <a:cubicBezTo>
                    <a:pt x="285" y="381"/>
                    <a:pt x="247" y="401"/>
                    <a:pt x="222" y="441"/>
                  </a:cubicBezTo>
                  <a:cubicBezTo>
                    <a:pt x="198" y="480"/>
                    <a:pt x="185" y="530"/>
                    <a:pt x="185" y="588"/>
                  </a:cubicBezTo>
                  <a:cubicBezTo>
                    <a:pt x="185" y="652"/>
                    <a:pt x="198" y="702"/>
                    <a:pt x="223" y="740"/>
                  </a:cubicBezTo>
                  <a:cubicBezTo>
                    <a:pt x="248" y="778"/>
                    <a:pt x="286" y="797"/>
                    <a:pt x="337" y="797"/>
                  </a:cubicBezTo>
                  <a:cubicBezTo>
                    <a:pt x="387" y="797"/>
                    <a:pt x="426" y="779"/>
                    <a:pt x="453" y="74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"/>
            <p:cNvSpPr>
              <a:spLocks noEditPoints="1"/>
            </p:cNvSpPr>
            <p:nvPr userDrawn="1"/>
          </p:nvSpPr>
          <p:spPr bwMode="gray">
            <a:xfrm>
              <a:off x="1296" y="2674"/>
              <a:ext cx="1613" cy="1722"/>
            </a:xfrm>
            <a:custGeom>
              <a:avLst/>
              <a:gdLst>
                <a:gd name="T0" fmla="*/ 502 w 682"/>
                <a:gd name="T1" fmla="*/ 33 h 728"/>
                <a:gd name="T2" fmla="*/ 620 w 682"/>
                <a:gd name="T3" fmla="*/ 134 h 728"/>
                <a:gd name="T4" fmla="*/ 675 w 682"/>
                <a:gd name="T5" fmla="*/ 276 h 728"/>
                <a:gd name="T6" fmla="*/ 681 w 682"/>
                <a:gd name="T7" fmla="*/ 412 h 728"/>
                <a:gd name="T8" fmla="*/ 181 w 682"/>
                <a:gd name="T9" fmla="*/ 412 h 728"/>
                <a:gd name="T10" fmla="*/ 253 w 682"/>
                <a:gd name="T11" fmla="*/ 557 h 728"/>
                <a:gd name="T12" fmla="*/ 352 w 682"/>
                <a:gd name="T13" fmla="*/ 583 h 728"/>
                <a:gd name="T14" fmla="*/ 451 w 682"/>
                <a:gd name="T15" fmla="*/ 551 h 728"/>
                <a:gd name="T16" fmla="*/ 488 w 682"/>
                <a:gd name="T17" fmla="*/ 504 h 728"/>
                <a:gd name="T18" fmla="*/ 671 w 682"/>
                <a:gd name="T19" fmla="*/ 504 h 728"/>
                <a:gd name="T20" fmla="*/ 605 w 682"/>
                <a:gd name="T21" fmla="*/ 628 h 728"/>
                <a:gd name="T22" fmla="*/ 347 w 682"/>
                <a:gd name="T23" fmla="*/ 728 h 728"/>
                <a:gd name="T24" fmla="*/ 105 w 682"/>
                <a:gd name="T25" fmla="*/ 644 h 728"/>
                <a:gd name="T26" fmla="*/ 0 w 682"/>
                <a:gd name="T27" fmla="*/ 369 h 728"/>
                <a:gd name="T28" fmla="*/ 95 w 682"/>
                <a:gd name="T29" fmla="*/ 96 h 728"/>
                <a:gd name="T30" fmla="*/ 340 w 682"/>
                <a:gd name="T31" fmla="*/ 0 h 728"/>
                <a:gd name="T32" fmla="*/ 502 w 682"/>
                <a:gd name="T33" fmla="*/ 33 h 728"/>
                <a:gd name="T34" fmla="*/ 233 w 682"/>
                <a:gd name="T35" fmla="*/ 188 h 728"/>
                <a:gd name="T36" fmla="*/ 185 w 682"/>
                <a:gd name="T37" fmla="*/ 294 h 728"/>
                <a:gd name="T38" fmla="*/ 494 w 682"/>
                <a:gd name="T39" fmla="*/ 294 h 728"/>
                <a:gd name="T40" fmla="*/ 447 w 682"/>
                <a:gd name="T41" fmla="*/ 185 h 728"/>
                <a:gd name="T42" fmla="*/ 340 w 682"/>
                <a:gd name="T43" fmla="*/ 148 h 728"/>
                <a:gd name="T44" fmla="*/ 233 w 682"/>
                <a:gd name="T45" fmla="*/ 18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2" h="728">
                  <a:moveTo>
                    <a:pt x="502" y="33"/>
                  </a:moveTo>
                  <a:cubicBezTo>
                    <a:pt x="549" y="54"/>
                    <a:pt x="589" y="88"/>
                    <a:pt x="620" y="134"/>
                  </a:cubicBezTo>
                  <a:cubicBezTo>
                    <a:pt x="648" y="175"/>
                    <a:pt x="667" y="222"/>
                    <a:pt x="675" y="276"/>
                  </a:cubicBezTo>
                  <a:cubicBezTo>
                    <a:pt x="680" y="308"/>
                    <a:pt x="682" y="353"/>
                    <a:pt x="681" y="412"/>
                  </a:cubicBezTo>
                  <a:cubicBezTo>
                    <a:pt x="181" y="412"/>
                    <a:pt x="181" y="412"/>
                    <a:pt x="181" y="412"/>
                  </a:cubicBezTo>
                  <a:cubicBezTo>
                    <a:pt x="184" y="481"/>
                    <a:pt x="208" y="529"/>
                    <a:pt x="253" y="557"/>
                  </a:cubicBezTo>
                  <a:cubicBezTo>
                    <a:pt x="280" y="574"/>
                    <a:pt x="313" y="583"/>
                    <a:pt x="352" y="583"/>
                  </a:cubicBezTo>
                  <a:cubicBezTo>
                    <a:pt x="392" y="583"/>
                    <a:pt x="426" y="572"/>
                    <a:pt x="451" y="551"/>
                  </a:cubicBezTo>
                  <a:cubicBezTo>
                    <a:pt x="465" y="540"/>
                    <a:pt x="477" y="524"/>
                    <a:pt x="488" y="504"/>
                  </a:cubicBezTo>
                  <a:cubicBezTo>
                    <a:pt x="671" y="504"/>
                    <a:pt x="671" y="504"/>
                    <a:pt x="671" y="504"/>
                  </a:cubicBezTo>
                  <a:cubicBezTo>
                    <a:pt x="667" y="545"/>
                    <a:pt x="644" y="586"/>
                    <a:pt x="605" y="628"/>
                  </a:cubicBezTo>
                  <a:cubicBezTo>
                    <a:pt x="543" y="695"/>
                    <a:pt x="457" y="728"/>
                    <a:pt x="347" y="728"/>
                  </a:cubicBezTo>
                  <a:cubicBezTo>
                    <a:pt x="255" y="728"/>
                    <a:pt x="175" y="700"/>
                    <a:pt x="105" y="644"/>
                  </a:cubicBezTo>
                  <a:cubicBezTo>
                    <a:pt x="35" y="588"/>
                    <a:pt x="0" y="496"/>
                    <a:pt x="0" y="369"/>
                  </a:cubicBezTo>
                  <a:cubicBezTo>
                    <a:pt x="0" y="250"/>
                    <a:pt x="32" y="159"/>
                    <a:pt x="95" y="96"/>
                  </a:cubicBezTo>
                  <a:cubicBezTo>
                    <a:pt x="158" y="32"/>
                    <a:pt x="239" y="0"/>
                    <a:pt x="340" y="0"/>
                  </a:cubicBezTo>
                  <a:cubicBezTo>
                    <a:pt x="400" y="0"/>
                    <a:pt x="454" y="11"/>
                    <a:pt x="502" y="33"/>
                  </a:cubicBezTo>
                  <a:close/>
                  <a:moveTo>
                    <a:pt x="233" y="188"/>
                  </a:moveTo>
                  <a:cubicBezTo>
                    <a:pt x="208" y="214"/>
                    <a:pt x="192" y="249"/>
                    <a:pt x="185" y="294"/>
                  </a:cubicBezTo>
                  <a:cubicBezTo>
                    <a:pt x="494" y="294"/>
                    <a:pt x="494" y="294"/>
                    <a:pt x="494" y="294"/>
                  </a:cubicBezTo>
                  <a:cubicBezTo>
                    <a:pt x="491" y="246"/>
                    <a:pt x="475" y="210"/>
                    <a:pt x="447" y="185"/>
                  </a:cubicBezTo>
                  <a:cubicBezTo>
                    <a:pt x="418" y="161"/>
                    <a:pt x="383" y="148"/>
                    <a:pt x="340" y="148"/>
                  </a:cubicBezTo>
                  <a:cubicBezTo>
                    <a:pt x="294" y="148"/>
                    <a:pt x="258" y="161"/>
                    <a:pt x="233" y="188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"/>
            <p:cNvSpPr>
              <a:spLocks noEditPoints="1"/>
            </p:cNvSpPr>
            <p:nvPr userDrawn="1"/>
          </p:nvSpPr>
          <p:spPr bwMode="gray">
            <a:xfrm>
              <a:off x="2779" y="2678"/>
              <a:ext cx="1525" cy="1716"/>
            </a:xfrm>
            <a:custGeom>
              <a:avLst/>
              <a:gdLst>
                <a:gd name="T0" fmla="*/ 318 w 645"/>
                <a:gd name="T1" fmla="*/ 286 h 725"/>
                <a:gd name="T2" fmla="*/ 390 w 645"/>
                <a:gd name="T3" fmla="*/ 270 h 725"/>
                <a:gd name="T4" fmla="*/ 429 w 645"/>
                <a:gd name="T5" fmla="*/ 219 h 725"/>
                <a:gd name="T6" fmla="*/ 399 w 645"/>
                <a:gd name="T7" fmla="*/ 161 h 725"/>
                <a:gd name="T8" fmla="*/ 312 w 645"/>
                <a:gd name="T9" fmla="*/ 145 h 725"/>
                <a:gd name="T10" fmla="*/ 221 w 645"/>
                <a:gd name="T11" fmla="*/ 176 h 725"/>
                <a:gd name="T12" fmla="*/ 195 w 645"/>
                <a:gd name="T13" fmla="*/ 239 h 725"/>
                <a:gd name="T14" fmla="*/ 22 w 645"/>
                <a:gd name="T15" fmla="*/ 239 h 725"/>
                <a:gd name="T16" fmla="*/ 72 w 645"/>
                <a:gd name="T17" fmla="*/ 91 h 725"/>
                <a:gd name="T18" fmla="*/ 318 w 645"/>
                <a:gd name="T19" fmla="*/ 0 h 725"/>
                <a:gd name="T20" fmla="*/ 519 w 645"/>
                <a:gd name="T21" fmla="*/ 45 h 725"/>
                <a:gd name="T22" fmla="*/ 607 w 645"/>
                <a:gd name="T23" fmla="*/ 214 h 725"/>
                <a:gd name="T24" fmla="*/ 607 w 645"/>
                <a:gd name="T25" fmla="*/ 529 h 725"/>
                <a:gd name="T26" fmla="*/ 608 w 645"/>
                <a:gd name="T27" fmla="*/ 608 h 725"/>
                <a:gd name="T28" fmla="*/ 619 w 645"/>
                <a:gd name="T29" fmla="*/ 656 h 725"/>
                <a:gd name="T30" fmla="*/ 645 w 645"/>
                <a:gd name="T31" fmla="*/ 677 h 725"/>
                <a:gd name="T32" fmla="*/ 645 w 645"/>
                <a:gd name="T33" fmla="*/ 703 h 725"/>
                <a:gd name="T34" fmla="*/ 450 w 645"/>
                <a:gd name="T35" fmla="*/ 703 h 725"/>
                <a:gd name="T36" fmla="*/ 439 w 645"/>
                <a:gd name="T37" fmla="*/ 664 h 725"/>
                <a:gd name="T38" fmla="*/ 434 w 645"/>
                <a:gd name="T39" fmla="*/ 623 h 725"/>
                <a:gd name="T40" fmla="*/ 348 w 645"/>
                <a:gd name="T41" fmla="*/ 691 h 725"/>
                <a:gd name="T42" fmla="*/ 216 w 645"/>
                <a:gd name="T43" fmla="*/ 725 h 725"/>
                <a:gd name="T44" fmla="*/ 61 w 645"/>
                <a:gd name="T45" fmla="*/ 671 h 725"/>
                <a:gd name="T46" fmla="*/ 0 w 645"/>
                <a:gd name="T47" fmla="*/ 520 h 725"/>
                <a:gd name="T48" fmla="*/ 98 w 645"/>
                <a:gd name="T49" fmla="*/ 337 h 725"/>
                <a:gd name="T50" fmla="*/ 257 w 645"/>
                <a:gd name="T51" fmla="*/ 293 h 725"/>
                <a:gd name="T52" fmla="*/ 318 w 645"/>
                <a:gd name="T53" fmla="*/ 286 h 725"/>
                <a:gd name="T54" fmla="*/ 428 w 645"/>
                <a:gd name="T55" fmla="*/ 369 h 725"/>
                <a:gd name="T56" fmla="*/ 393 w 645"/>
                <a:gd name="T57" fmla="*/ 387 h 725"/>
                <a:gd name="T58" fmla="*/ 345 w 645"/>
                <a:gd name="T59" fmla="*/ 399 h 725"/>
                <a:gd name="T60" fmla="*/ 304 w 645"/>
                <a:gd name="T61" fmla="*/ 407 h 725"/>
                <a:gd name="T62" fmla="*/ 222 w 645"/>
                <a:gd name="T63" fmla="*/ 431 h 725"/>
                <a:gd name="T64" fmla="*/ 179 w 645"/>
                <a:gd name="T65" fmla="*/ 507 h 725"/>
                <a:gd name="T66" fmla="*/ 205 w 645"/>
                <a:gd name="T67" fmla="*/ 574 h 725"/>
                <a:gd name="T68" fmla="*/ 268 w 645"/>
                <a:gd name="T69" fmla="*/ 594 h 725"/>
                <a:gd name="T70" fmla="*/ 377 w 645"/>
                <a:gd name="T71" fmla="*/ 560 h 725"/>
                <a:gd name="T72" fmla="*/ 428 w 645"/>
                <a:gd name="T73" fmla="*/ 436 h 725"/>
                <a:gd name="T74" fmla="*/ 428 w 645"/>
                <a:gd name="T75" fmla="*/ 369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725">
                  <a:moveTo>
                    <a:pt x="318" y="286"/>
                  </a:moveTo>
                  <a:cubicBezTo>
                    <a:pt x="352" y="281"/>
                    <a:pt x="376" y="276"/>
                    <a:pt x="390" y="270"/>
                  </a:cubicBezTo>
                  <a:cubicBezTo>
                    <a:pt x="416" y="259"/>
                    <a:pt x="429" y="242"/>
                    <a:pt x="429" y="219"/>
                  </a:cubicBezTo>
                  <a:cubicBezTo>
                    <a:pt x="429" y="191"/>
                    <a:pt x="419" y="171"/>
                    <a:pt x="399" y="161"/>
                  </a:cubicBezTo>
                  <a:cubicBezTo>
                    <a:pt x="379" y="150"/>
                    <a:pt x="350" y="145"/>
                    <a:pt x="312" y="145"/>
                  </a:cubicBezTo>
                  <a:cubicBezTo>
                    <a:pt x="269" y="145"/>
                    <a:pt x="238" y="155"/>
                    <a:pt x="221" y="176"/>
                  </a:cubicBezTo>
                  <a:cubicBezTo>
                    <a:pt x="208" y="192"/>
                    <a:pt x="199" y="213"/>
                    <a:pt x="195" y="239"/>
                  </a:cubicBezTo>
                  <a:cubicBezTo>
                    <a:pt x="22" y="239"/>
                    <a:pt x="22" y="239"/>
                    <a:pt x="22" y="239"/>
                  </a:cubicBezTo>
                  <a:cubicBezTo>
                    <a:pt x="26" y="179"/>
                    <a:pt x="42" y="130"/>
                    <a:pt x="72" y="91"/>
                  </a:cubicBezTo>
                  <a:cubicBezTo>
                    <a:pt x="120" y="31"/>
                    <a:pt x="202" y="0"/>
                    <a:pt x="318" y="0"/>
                  </a:cubicBezTo>
                  <a:cubicBezTo>
                    <a:pt x="393" y="0"/>
                    <a:pt x="460" y="15"/>
                    <a:pt x="519" y="45"/>
                  </a:cubicBezTo>
                  <a:cubicBezTo>
                    <a:pt x="578" y="75"/>
                    <a:pt x="607" y="131"/>
                    <a:pt x="607" y="214"/>
                  </a:cubicBezTo>
                  <a:cubicBezTo>
                    <a:pt x="607" y="529"/>
                    <a:pt x="607" y="529"/>
                    <a:pt x="607" y="529"/>
                  </a:cubicBezTo>
                  <a:cubicBezTo>
                    <a:pt x="607" y="551"/>
                    <a:pt x="607" y="577"/>
                    <a:pt x="608" y="608"/>
                  </a:cubicBezTo>
                  <a:cubicBezTo>
                    <a:pt x="609" y="632"/>
                    <a:pt x="613" y="648"/>
                    <a:pt x="619" y="656"/>
                  </a:cubicBezTo>
                  <a:cubicBezTo>
                    <a:pt x="625" y="664"/>
                    <a:pt x="634" y="671"/>
                    <a:pt x="645" y="677"/>
                  </a:cubicBezTo>
                  <a:cubicBezTo>
                    <a:pt x="645" y="703"/>
                    <a:pt x="645" y="703"/>
                    <a:pt x="645" y="703"/>
                  </a:cubicBezTo>
                  <a:cubicBezTo>
                    <a:pt x="450" y="703"/>
                    <a:pt x="450" y="703"/>
                    <a:pt x="450" y="703"/>
                  </a:cubicBezTo>
                  <a:cubicBezTo>
                    <a:pt x="445" y="689"/>
                    <a:pt x="441" y="676"/>
                    <a:pt x="439" y="664"/>
                  </a:cubicBezTo>
                  <a:cubicBezTo>
                    <a:pt x="437" y="652"/>
                    <a:pt x="435" y="638"/>
                    <a:pt x="434" y="623"/>
                  </a:cubicBezTo>
                  <a:cubicBezTo>
                    <a:pt x="409" y="649"/>
                    <a:pt x="380" y="672"/>
                    <a:pt x="348" y="691"/>
                  </a:cubicBezTo>
                  <a:cubicBezTo>
                    <a:pt x="309" y="713"/>
                    <a:pt x="265" y="725"/>
                    <a:pt x="216" y="725"/>
                  </a:cubicBezTo>
                  <a:cubicBezTo>
                    <a:pt x="153" y="725"/>
                    <a:pt x="102" y="707"/>
                    <a:pt x="61" y="671"/>
                  </a:cubicBezTo>
                  <a:cubicBezTo>
                    <a:pt x="20" y="636"/>
                    <a:pt x="0" y="586"/>
                    <a:pt x="0" y="520"/>
                  </a:cubicBezTo>
                  <a:cubicBezTo>
                    <a:pt x="0" y="436"/>
                    <a:pt x="33" y="375"/>
                    <a:pt x="98" y="337"/>
                  </a:cubicBezTo>
                  <a:cubicBezTo>
                    <a:pt x="134" y="317"/>
                    <a:pt x="187" y="302"/>
                    <a:pt x="257" y="293"/>
                  </a:cubicBezTo>
                  <a:lnTo>
                    <a:pt x="318" y="286"/>
                  </a:lnTo>
                  <a:close/>
                  <a:moveTo>
                    <a:pt x="428" y="369"/>
                  </a:moveTo>
                  <a:cubicBezTo>
                    <a:pt x="417" y="376"/>
                    <a:pt x="405" y="382"/>
                    <a:pt x="393" y="387"/>
                  </a:cubicBezTo>
                  <a:cubicBezTo>
                    <a:pt x="381" y="391"/>
                    <a:pt x="365" y="395"/>
                    <a:pt x="345" y="399"/>
                  </a:cubicBezTo>
                  <a:cubicBezTo>
                    <a:pt x="304" y="407"/>
                    <a:pt x="304" y="407"/>
                    <a:pt x="304" y="407"/>
                  </a:cubicBezTo>
                  <a:cubicBezTo>
                    <a:pt x="266" y="413"/>
                    <a:pt x="238" y="421"/>
                    <a:pt x="222" y="431"/>
                  </a:cubicBezTo>
                  <a:cubicBezTo>
                    <a:pt x="193" y="447"/>
                    <a:pt x="179" y="473"/>
                    <a:pt x="179" y="507"/>
                  </a:cubicBezTo>
                  <a:cubicBezTo>
                    <a:pt x="179" y="538"/>
                    <a:pt x="188" y="560"/>
                    <a:pt x="205" y="574"/>
                  </a:cubicBezTo>
                  <a:cubicBezTo>
                    <a:pt x="222" y="587"/>
                    <a:pt x="243" y="594"/>
                    <a:pt x="268" y="594"/>
                  </a:cubicBezTo>
                  <a:cubicBezTo>
                    <a:pt x="307" y="594"/>
                    <a:pt x="343" y="583"/>
                    <a:pt x="377" y="560"/>
                  </a:cubicBezTo>
                  <a:cubicBezTo>
                    <a:pt x="410" y="538"/>
                    <a:pt x="427" y="496"/>
                    <a:pt x="428" y="436"/>
                  </a:cubicBezTo>
                  <a:lnTo>
                    <a:pt x="428" y="369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gray">
            <a:xfrm>
              <a:off x="4211" y="2671"/>
              <a:ext cx="1485" cy="1725"/>
            </a:xfrm>
            <a:custGeom>
              <a:avLst/>
              <a:gdLst>
                <a:gd name="T0" fmla="*/ 182 w 628"/>
                <a:gd name="T1" fmla="*/ 487 h 729"/>
                <a:gd name="T2" fmla="*/ 207 w 628"/>
                <a:gd name="T3" fmla="*/ 555 h 729"/>
                <a:gd name="T4" fmla="*/ 331 w 628"/>
                <a:gd name="T5" fmla="*/ 591 h 729"/>
                <a:gd name="T6" fmla="*/ 415 w 628"/>
                <a:gd name="T7" fmla="*/ 575 h 729"/>
                <a:gd name="T8" fmla="*/ 447 w 628"/>
                <a:gd name="T9" fmla="*/ 528 h 729"/>
                <a:gd name="T10" fmla="*/ 421 w 628"/>
                <a:gd name="T11" fmla="*/ 482 h 729"/>
                <a:gd name="T12" fmla="*/ 234 w 628"/>
                <a:gd name="T13" fmla="*/ 428 h 729"/>
                <a:gd name="T14" fmla="*/ 69 w 628"/>
                <a:gd name="T15" fmla="*/ 355 h 729"/>
                <a:gd name="T16" fmla="*/ 21 w 628"/>
                <a:gd name="T17" fmla="*/ 232 h 729"/>
                <a:gd name="T18" fmla="*/ 96 w 628"/>
                <a:gd name="T19" fmla="*/ 68 h 729"/>
                <a:gd name="T20" fmla="*/ 306 w 628"/>
                <a:gd name="T21" fmla="*/ 0 h 729"/>
                <a:gd name="T22" fmla="*/ 516 w 628"/>
                <a:gd name="T23" fmla="*/ 51 h 729"/>
                <a:gd name="T24" fmla="*/ 609 w 628"/>
                <a:gd name="T25" fmla="*/ 229 h 729"/>
                <a:gd name="T26" fmla="*/ 430 w 628"/>
                <a:gd name="T27" fmla="*/ 229 h 729"/>
                <a:gd name="T28" fmla="*/ 410 w 628"/>
                <a:gd name="T29" fmla="*/ 174 h 729"/>
                <a:gd name="T30" fmla="*/ 309 w 628"/>
                <a:gd name="T31" fmla="*/ 137 h 729"/>
                <a:gd name="T32" fmla="*/ 225 w 628"/>
                <a:gd name="T33" fmla="*/ 156 h 729"/>
                <a:gd name="T34" fmla="*/ 200 w 628"/>
                <a:gd name="T35" fmla="*/ 199 h 729"/>
                <a:gd name="T36" fmla="*/ 227 w 628"/>
                <a:gd name="T37" fmla="*/ 243 h 729"/>
                <a:gd name="T38" fmla="*/ 414 w 628"/>
                <a:gd name="T39" fmla="*/ 293 h 729"/>
                <a:gd name="T40" fmla="*/ 575 w 628"/>
                <a:gd name="T41" fmla="*/ 369 h 729"/>
                <a:gd name="T42" fmla="*/ 628 w 628"/>
                <a:gd name="T43" fmla="*/ 498 h 729"/>
                <a:gd name="T44" fmla="*/ 552 w 628"/>
                <a:gd name="T45" fmla="*/ 665 h 729"/>
                <a:gd name="T46" fmla="*/ 317 w 628"/>
                <a:gd name="T47" fmla="*/ 729 h 729"/>
                <a:gd name="T48" fmla="*/ 77 w 628"/>
                <a:gd name="T49" fmla="*/ 661 h 729"/>
                <a:gd name="T50" fmla="*/ 0 w 628"/>
                <a:gd name="T51" fmla="*/ 487 h 729"/>
                <a:gd name="T52" fmla="*/ 182 w 628"/>
                <a:gd name="T53" fmla="*/ 487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8" h="729">
                  <a:moveTo>
                    <a:pt x="182" y="487"/>
                  </a:moveTo>
                  <a:cubicBezTo>
                    <a:pt x="186" y="519"/>
                    <a:pt x="194" y="542"/>
                    <a:pt x="207" y="555"/>
                  </a:cubicBezTo>
                  <a:cubicBezTo>
                    <a:pt x="229" y="579"/>
                    <a:pt x="270" y="591"/>
                    <a:pt x="331" y="591"/>
                  </a:cubicBezTo>
                  <a:cubicBezTo>
                    <a:pt x="366" y="591"/>
                    <a:pt x="394" y="586"/>
                    <a:pt x="415" y="575"/>
                  </a:cubicBezTo>
                  <a:cubicBezTo>
                    <a:pt x="436" y="565"/>
                    <a:pt x="447" y="549"/>
                    <a:pt x="447" y="528"/>
                  </a:cubicBezTo>
                  <a:cubicBezTo>
                    <a:pt x="447" y="508"/>
                    <a:pt x="438" y="492"/>
                    <a:pt x="421" y="482"/>
                  </a:cubicBezTo>
                  <a:cubicBezTo>
                    <a:pt x="405" y="471"/>
                    <a:pt x="342" y="453"/>
                    <a:pt x="234" y="428"/>
                  </a:cubicBezTo>
                  <a:cubicBezTo>
                    <a:pt x="156" y="408"/>
                    <a:pt x="101" y="384"/>
                    <a:pt x="69" y="355"/>
                  </a:cubicBezTo>
                  <a:cubicBezTo>
                    <a:pt x="37" y="327"/>
                    <a:pt x="21" y="286"/>
                    <a:pt x="21" y="232"/>
                  </a:cubicBezTo>
                  <a:cubicBezTo>
                    <a:pt x="21" y="169"/>
                    <a:pt x="46" y="114"/>
                    <a:pt x="96" y="68"/>
                  </a:cubicBezTo>
                  <a:cubicBezTo>
                    <a:pt x="145" y="23"/>
                    <a:pt x="216" y="0"/>
                    <a:pt x="306" y="0"/>
                  </a:cubicBezTo>
                  <a:cubicBezTo>
                    <a:pt x="392" y="0"/>
                    <a:pt x="462" y="17"/>
                    <a:pt x="516" y="51"/>
                  </a:cubicBezTo>
                  <a:cubicBezTo>
                    <a:pt x="570" y="86"/>
                    <a:pt x="601" y="145"/>
                    <a:pt x="609" y="229"/>
                  </a:cubicBezTo>
                  <a:cubicBezTo>
                    <a:pt x="430" y="229"/>
                    <a:pt x="430" y="229"/>
                    <a:pt x="430" y="229"/>
                  </a:cubicBezTo>
                  <a:cubicBezTo>
                    <a:pt x="427" y="206"/>
                    <a:pt x="421" y="187"/>
                    <a:pt x="410" y="174"/>
                  </a:cubicBezTo>
                  <a:cubicBezTo>
                    <a:pt x="390" y="150"/>
                    <a:pt x="357" y="137"/>
                    <a:pt x="309" y="137"/>
                  </a:cubicBezTo>
                  <a:cubicBezTo>
                    <a:pt x="270" y="137"/>
                    <a:pt x="242" y="144"/>
                    <a:pt x="225" y="156"/>
                  </a:cubicBezTo>
                  <a:cubicBezTo>
                    <a:pt x="209" y="168"/>
                    <a:pt x="200" y="182"/>
                    <a:pt x="200" y="199"/>
                  </a:cubicBezTo>
                  <a:cubicBezTo>
                    <a:pt x="200" y="219"/>
                    <a:pt x="209" y="234"/>
                    <a:pt x="227" y="243"/>
                  </a:cubicBezTo>
                  <a:cubicBezTo>
                    <a:pt x="245" y="253"/>
                    <a:pt x="307" y="269"/>
                    <a:pt x="414" y="293"/>
                  </a:cubicBezTo>
                  <a:cubicBezTo>
                    <a:pt x="486" y="310"/>
                    <a:pt x="539" y="335"/>
                    <a:pt x="575" y="369"/>
                  </a:cubicBezTo>
                  <a:cubicBezTo>
                    <a:pt x="610" y="404"/>
                    <a:pt x="628" y="447"/>
                    <a:pt x="628" y="498"/>
                  </a:cubicBezTo>
                  <a:cubicBezTo>
                    <a:pt x="628" y="566"/>
                    <a:pt x="603" y="622"/>
                    <a:pt x="552" y="665"/>
                  </a:cubicBezTo>
                  <a:cubicBezTo>
                    <a:pt x="501" y="708"/>
                    <a:pt x="423" y="729"/>
                    <a:pt x="317" y="729"/>
                  </a:cubicBezTo>
                  <a:cubicBezTo>
                    <a:pt x="209" y="729"/>
                    <a:pt x="129" y="707"/>
                    <a:pt x="77" y="661"/>
                  </a:cubicBezTo>
                  <a:cubicBezTo>
                    <a:pt x="26" y="616"/>
                    <a:pt x="0" y="558"/>
                    <a:pt x="0" y="487"/>
                  </a:cubicBezTo>
                  <a:lnTo>
                    <a:pt x="182" y="48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gray">
            <a:xfrm>
              <a:off x="5571" y="1067"/>
              <a:ext cx="1007" cy="1427"/>
            </a:xfrm>
            <a:custGeom>
              <a:avLst/>
              <a:gdLst>
                <a:gd name="T0" fmla="*/ 1007 w 1007"/>
                <a:gd name="T1" fmla="*/ 1119 h 1427"/>
                <a:gd name="T2" fmla="*/ 844 w 1007"/>
                <a:gd name="T3" fmla="*/ 1119 h 1427"/>
                <a:gd name="T4" fmla="*/ 844 w 1007"/>
                <a:gd name="T5" fmla="*/ 1427 h 1427"/>
                <a:gd name="T6" fmla="*/ 570 w 1007"/>
                <a:gd name="T7" fmla="*/ 1427 h 1427"/>
                <a:gd name="T8" fmla="*/ 570 w 1007"/>
                <a:gd name="T9" fmla="*/ 1119 h 1427"/>
                <a:gd name="T10" fmla="*/ 0 w 1007"/>
                <a:gd name="T11" fmla="*/ 1119 h 1427"/>
                <a:gd name="T12" fmla="*/ 0 w 1007"/>
                <a:gd name="T13" fmla="*/ 873 h 1427"/>
                <a:gd name="T14" fmla="*/ 527 w 1007"/>
                <a:gd name="T15" fmla="*/ 0 h 1427"/>
                <a:gd name="T16" fmla="*/ 844 w 1007"/>
                <a:gd name="T17" fmla="*/ 0 h 1427"/>
                <a:gd name="T18" fmla="*/ 844 w 1007"/>
                <a:gd name="T19" fmla="*/ 899 h 1427"/>
                <a:gd name="T20" fmla="*/ 1007 w 1007"/>
                <a:gd name="T21" fmla="*/ 899 h 1427"/>
                <a:gd name="T22" fmla="*/ 1007 w 1007"/>
                <a:gd name="T23" fmla="*/ 1119 h 1427"/>
                <a:gd name="T24" fmla="*/ 570 w 1007"/>
                <a:gd name="T25" fmla="*/ 899 h 1427"/>
                <a:gd name="T26" fmla="*/ 570 w 1007"/>
                <a:gd name="T27" fmla="*/ 279 h 1427"/>
                <a:gd name="T28" fmla="*/ 210 w 1007"/>
                <a:gd name="T29" fmla="*/ 899 h 1427"/>
                <a:gd name="T30" fmla="*/ 570 w 1007"/>
                <a:gd name="T31" fmla="*/ 899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7" h="1427">
                  <a:moveTo>
                    <a:pt x="1007" y="1119"/>
                  </a:moveTo>
                  <a:lnTo>
                    <a:pt x="844" y="1119"/>
                  </a:lnTo>
                  <a:lnTo>
                    <a:pt x="844" y="1427"/>
                  </a:lnTo>
                  <a:lnTo>
                    <a:pt x="570" y="1427"/>
                  </a:lnTo>
                  <a:lnTo>
                    <a:pt x="570" y="1119"/>
                  </a:lnTo>
                  <a:lnTo>
                    <a:pt x="0" y="1119"/>
                  </a:lnTo>
                  <a:lnTo>
                    <a:pt x="0" y="873"/>
                  </a:lnTo>
                  <a:lnTo>
                    <a:pt x="527" y="0"/>
                  </a:lnTo>
                  <a:lnTo>
                    <a:pt x="844" y="0"/>
                  </a:lnTo>
                  <a:lnTo>
                    <a:pt x="844" y="899"/>
                  </a:lnTo>
                  <a:lnTo>
                    <a:pt x="1007" y="899"/>
                  </a:lnTo>
                  <a:lnTo>
                    <a:pt x="1007" y="1119"/>
                  </a:lnTo>
                  <a:close/>
                  <a:moveTo>
                    <a:pt x="570" y="899"/>
                  </a:moveTo>
                  <a:lnTo>
                    <a:pt x="570" y="279"/>
                  </a:lnTo>
                  <a:lnTo>
                    <a:pt x="210" y="899"/>
                  </a:lnTo>
                  <a:lnTo>
                    <a:pt x="570" y="8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"/>
            <p:cNvSpPr>
              <a:spLocks/>
            </p:cNvSpPr>
            <p:nvPr userDrawn="1"/>
          </p:nvSpPr>
          <p:spPr bwMode="gray">
            <a:xfrm>
              <a:off x="6557" y="1053"/>
              <a:ext cx="983" cy="1441"/>
            </a:xfrm>
            <a:custGeom>
              <a:avLst/>
              <a:gdLst>
                <a:gd name="T0" fmla="*/ 28 w 416"/>
                <a:gd name="T1" fmla="*/ 490 h 609"/>
                <a:gd name="T2" fmla="*/ 148 w 416"/>
                <a:gd name="T3" fmla="*/ 362 h 609"/>
                <a:gd name="T4" fmla="*/ 255 w 416"/>
                <a:gd name="T5" fmla="*/ 277 h 609"/>
                <a:gd name="T6" fmla="*/ 292 w 416"/>
                <a:gd name="T7" fmla="*/ 190 h 609"/>
                <a:gd name="T8" fmla="*/ 271 w 416"/>
                <a:gd name="T9" fmla="*/ 126 h 609"/>
                <a:gd name="T10" fmla="*/ 210 w 416"/>
                <a:gd name="T11" fmla="*/ 101 h 609"/>
                <a:gd name="T12" fmla="*/ 136 w 416"/>
                <a:gd name="T13" fmla="*/ 141 h 609"/>
                <a:gd name="T14" fmla="*/ 123 w 416"/>
                <a:gd name="T15" fmla="*/ 216 h 609"/>
                <a:gd name="T16" fmla="*/ 7 w 416"/>
                <a:gd name="T17" fmla="*/ 216 h 609"/>
                <a:gd name="T18" fmla="*/ 35 w 416"/>
                <a:gd name="T19" fmla="*/ 91 h 609"/>
                <a:gd name="T20" fmla="*/ 204 w 416"/>
                <a:gd name="T21" fmla="*/ 0 h 609"/>
                <a:gd name="T22" fmla="*/ 358 w 416"/>
                <a:gd name="T23" fmla="*/ 53 h 609"/>
                <a:gd name="T24" fmla="*/ 415 w 416"/>
                <a:gd name="T25" fmla="*/ 194 h 609"/>
                <a:gd name="T26" fmla="*/ 374 w 416"/>
                <a:gd name="T27" fmla="*/ 314 h 609"/>
                <a:gd name="T28" fmla="*/ 288 w 416"/>
                <a:gd name="T29" fmla="*/ 391 h 609"/>
                <a:gd name="T30" fmla="*/ 240 w 416"/>
                <a:gd name="T31" fmla="*/ 425 h 609"/>
                <a:gd name="T32" fmla="*/ 178 w 416"/>
                <a:gd name="T33" fmla="*/ 471 h 609"/>
                <a:gd name="T34" fmla="*/ 151 w 416"/>
                <a:gd name="T35" fmla="*/ 504 h 609"/>
                <a:gd name="T36" fmla="*/ 416 w 416"/>
                <a:gd name="T37" fmla="*/ 504 h 609"/>
                <a:gd name="T38" fmla="*/ 416 w 416"/>
                <a:gd name="T39" fmla="*/ 609 h 609"/>
                <a:gd name="T40" fmla="*/ 0 w 416"/>
                <a:gd name="T41" fmla="*/ 609 h 609"/>
                <a:gd name="T42" fmla="*/ 28 w 416"/>
                <a:gd name="T43" fmla="*/ 49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6" h="609">
                  <a:moveTo>
                    <a:pt x="28" y="490"/>
                  </a:moveTo>
                  <a:cubicBezTo>
                    <a:pt x="45" y="450"/>
                    <a:pt x="85" y="407"/>
                    <a:pt x="148" y="362"/>
                  </a:cubicBezTo>
                  <a:cubicBezTo>
                    <a:pt x="203" y="322"/>
                    <a:pt x="239" y="294"/>
                    <a:pt x="255" y="277"/>
                  </a:cubicBezTo>
                  <a:cubicBezTo>
                    <a:pt x="280" y="251"/>
                    <a:pt x="292" y="222"/>
                    <a:pt x="292" y="190"/>
                  </a:cubicBezTo>
                  <a:cubicBezTo>
                    <a:pt x="292" y="164"/>
                    <a:pt x="285" y="143"/>
                    <a:pt x="271" y="126"/>
                  </a:cubicBezTo>
                  <a:cubicBezTo>
                    <a:pt x="257" y="109"/>
                    <a:pt x="237" y="101"/>
                    <a:pt x="210" y="101"/>
                  </a:cubicBezTo>
                  <a:cubicBezTo>
                    <a:pt x="174" y="101"/>
                    <a:pt x="149" y="114"/>
                    <a:pt x="136" y="141"/>
                  </a:cubicBezTo>
                  <a:cubicBezTo>
                    <a:pt x="128" y="157"/>
                    <a:pt x="124" y="182"/>
                    <a:pt x="123" y="216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9" y="164"/>
                    <a:pt x="18" y="122"/>
                    <a:pt x="35" y="91"/>
                  </a:cubicBezTo>
                  <a:cubicBezTo>
                    <a:pt x="66" y="30"/>
                    <a:pt x="123" y="0"/>
                    <a:pt x="204" y="0"/>
                  </a:cubicBezTo>
                  <a:cubicBezTo>
                    <a:pt x="269" y="0"/>
                    <a:pt x="320" y="17"/>
                    <a:pt x="358" y="53"/>
                  </a:cubicBezTo>
                  <a:cubicBezTo>
                    <a:pt x="396" y="89"/>
                    <a:pt x="415" y="136"/>
                    <a:pt x="415" y="194"/>
                  </a:cubicBezTo>
                  <a:cubicBezTo>
                    <a:pt x="415" y="239"/>
                    <a:pt x="401" y="279"/>
                    <a:pt x="374" y="314"/>
                  </a:cubicBezTo>
                  <a:cubicBezTo>
                    <a:pt x="357" y="337"/>
                    <a:pt x="328" y="363"/>
                    <a:pt x="288" y="391"/>
                  </a:cubicBezTo>
                  <a:cubicBezTo>
                    <a:pt x="240" y="425"/>
                    <a:pt x="240" y="425"/>
                    <a:pt x="240" y="425"/>
                  </a:cubicBezTo>
                  <a:cubicBezTo>
                    <a:pt x="210" y="447"/>
                    <a:pt x="189" y="462"/>
                    <a:pt x="178" y="471"/>
                  </a:cubicBezTo>
                  <a:cubicBezTo>
                    <a:pt x="167" y="481"/>
                    <a:pt x="158" y="492"/>
                    <a:pt x="151" y="504"/>
                  </a:cubicBezTo>
                  <a:cubicBezTo>
                    <a:pt x="416" y="504"/>
                    <a:pt x="416" y="504"/>
                    <a:pt x="416" y="504"/>
                  </a:cubicBezTo>
                  <a:cubicBezTo>
                    <a:pt x="416" y="609"/>
                    <a:pt x="416" y="609"/>
                    <a:pt x="416" y="609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" y="566"/>
                    <a:pt x="10" y="526"/>
                    <a:pt x="28" y="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/>
        </p:nvSpPr>
        <p:spPr bwMode="black">
          <a:xfrm flipV="1">
            <a:off x="1" y="5079529"/>
            <a:ext cx="8752053" cy="37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2010" y="4875339"/>
            <a:ext cx="32176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</a:t>
            </a:r>
            <a:r>
              <a:rPr lang="is-IS" sz="8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2018</a:t>
            </a:r>
            <a:r>
              <a:rPr lang="en-US" sz="8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ideas42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23296" y="4875339"/>
            <a:ext cx="457200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B5C6D-BE6B-4CBE-9986-4BE2BFC0B849}" type="slidenum">
              <a:rPr lang="en-US" sz="8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kern="1200" noProof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black">
          <a:xfrm flipV="1">
            <a:off x="8663450" y="5079529"/>
            <a:ext cx="480551" cy="372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20" name="Rectangle 19"/>
          <p:cNvSpPr/>
          <p:nvPr/>
        </p:nvSpPr>
        <p:spPr bwMode="black">
          <a:xfrm flipV="1">
            <a:off x="0" y="5079529"/>
            <a:ext cx="150590" cy="34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90434" y="1282869"/>
            <a:ext cx="8567339" cy="3407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9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74" r:id="rId2"/>
    <p:sldLayoutId id="2147483661" r:id="rId3"/>
    <p:sldLayoutId id="2147483699" r:id="rId4"/>
    <p:sldLayoutId id="2147483700" r:id="rId5"/>
    <p:sldLayoutId id="2147483721" r:id="rId6"/>
    <p:sldLayoutId id="2147483722" r:id="rId7"/>
    <p:sldLayoutId id="2147483711" r:id="rId8"/>
    <p:sldLayoutId id="2147483712" r:id="rId9"/>
    <p:sldLayoutId id="2147483693" r:id="rId10"/>
    <p:sldLayoutId id="2147483676" r:id="rId11"/>
    <p:sldLayoutId id="2147483714" r:id="rId12"/>
    <p:sldLayoutId id="2147483718" r:id="rId13"/>
    <p:sldLayoutId id="2147483677" r:id="rId14"/>
    <p:sldLayoutId id="2147483692" r:id="rId15"/>
    <p:sldLayoutId id="2147483694" r:id="rId16"/>
    <p:sldLayoutId id="2147483698" r:id="rId17"/>
    <p:sldLayoutId id="2147483673" r:id="rId18"/>
    <p:sldLayoutId id="2147483696" r:id="rId19"/>
    <p:sldLayoutId id="2147483715" r:id="rId20"/>
    <p:sldLayoutId id="2147483707" r:id="rId21"/>
    <p:sldLayoutId id="2147483724" r:id="rId22"/>
    <p:sldLayoutId id="2147483725" r:id="rId23"/>
    <p:sldLayoutId id="2147483726" r:id="rId2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 cap="all" baseline="0">
          <a:solidFill>
            <a:schemeClr val="tx1"/>
          </a:solidFill>
          <a:uFill>
            <a:solidFill>
              <a:schemeClr val="accent1"/>
            </a:solidFill>
          </a:uFill>
          <a:latin typeface="+mj-lt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Tx/>
        <a:buSzPct val="100000"/>
        <a:buFont typeface="Arial"/>
        <a:buChar char="•"/>
        <a:defRPr lang="en-US" sz="2400" b="0" i="0" kern="1200" baseline="0" dirty="0" smtClean="0">
          <a:solidFill>
            <a:schemeClr val="tx1"/>
          </a:solidFill>
          <a:latin typeface="+mn-lt"/>
          <a:ea typeface="+mn-ea"/>
          <a:cs typeface="Gill Sans MT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/>
        <a:buChar char="•"/>
        <a:defRPr lang="en-US" sz="2400" b="0" i="0" kern="1200" baseline="0" dirty="0" smtClean="0">
          <a:solidFill>
            <a:schemeClr val="tx1"/>
          </a:solidFill>
          <a:latin typeface="+mn-lt"/>
          <a:ea typeface="+mn-ea"/>
          <a:cs typeface="Gill Sans MT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Tx/>
        <a:buSzPct val="100000"/>
        <a:buFont typeface="Arial"/>
        <a:buChar char="•"/>
        <a:defRPr lang="en-US" sz="2000" b="0" i="0" kern="1200" baseline="0" dirty="0" smtClean="0">
          <a:solidFill>
            <a:schemeClr val="tx1"/>
          </a:solidFill>
          <a:latin typeface="+mn-lt"/>
          <a:ea typeface="+mn-ea"/>
          <a:cs typeface="Gill Sans MT"/>
        </a:defRPr>
      </a:lvl3pPr>
      <a:lvl4pPr marL="17145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/>
        <a:buChar char="•"/>
        <a:defRPr lang="en-US" sz="2000" b="0" i="0" kern="1200" baseline="0" dirty="0" smtClean="0">
          <a:solidFill>
            <a:schemeClr val="tx1"/>
          </a:solidFill>
          <a:latin typeface="+mn-lt"/>
          <a:ea typeface="+mn-ea"/>
          <a:cs typeface="Gill Sans MT"/>
        </a:defRPr>
      </a:lvl4pPr>
      <a:lvl5pPr marL="2130552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SzPct val="100000"/>
        <a:buFont typeface="Arial"/>
        <a:buChar char="•"/>
        <a:tabLst/>
        <a:defRPr lang="en-US" sz="2000" b="0" i="0" kern="1200" baseline="0" dirty="0" smtClean="0">
          <a:solidFill>
            <a:schemeClr val="tx1"/>
          </a:solidFill>
          <a:latin typeface="+mn-lt"/>
          <a:ea typeface="+mn-ea"/>
          <a:cs typeface="Gill Sans MT"/>
        </a:defRPr>
      </a:lvl5pPr>
      <a:lvl6pPr marL="2507742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Tx/>
        <a:buSzPct val="75000"/>
        <a:buFont typeface="Arial"/>
        <a:buChar char="•"/>
        <a:defRPr lang="en-US" sz="1800" b="0" i="0" kern="1200" baseline="0" dirty="0" smtClean="0">
          <a:solidFill>
            <a:schemeClr val="tx1"/>
          </a:solidFill>
          <a:latin typeface="+mn-lt"/>
          <a:ea typeface="+mn-ea"/>
          <a:cs typeface="Gill Sans MT"/>
        </a:defRPr>
      </a:lvl6pPr>
      <a:lvl7pPr marL="27432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​"/>
        <a:defRPr sz="1600" b="0" i="0" kern="1200" baseline="0">
          <a:solidFill>
            <a:schemeClr val="accent1"/>
          </a:solidFill>
          <a:latin typeface="+mn-lt"/>
          <a:ea typeface="+mn-ea"/>
          <a:cs typeface="Gill Sans MT"/>
        </a:defRPr>
      </a:lvl7pPr>
      <a:lvl8pPr marL="475488" indent="-10972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+mn-lt"/>
          <a:ea typeface="+mn-ea"/>
          <a:cs typeface="Gill Sans MT"/>
        </a:defRPr>
      </a:lvl8pPr>
      <a:lvl9pPr marL="475488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​"/>
        <a:defRPr sz="1400" b="0" i="0" kern="1200">
          <a:solidFill>
            <a:schemeClr val="tx2"/>
          </a:solidFill>
          <a:latin typeface="+mn-lt"/>
          <a:ea typeface="+mn-ea"/>
          <a:cs typeface="Gill Sans M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79" userDrawn="1">
          <p15:clr>
            <a:srgbClr val="F26B43"/>
          </p15:clr>
        </p15:guide>
        <p15:guide id="3" pos="55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png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54.jpeg"/><Relationship Id="rId5" Type="http://schemas.openxmlformats.org/officeDocument/2006/relationships/image" Target="../media/image49.png"/><Relationship Id="rId10" Type="http://schemas.openxmlformats.org/officeDocument/2006/relationships/image" Target="../media/image53.jpeg"/><Relationship Id="rId4" Type="http://schemas.microsoft.com/office/2007/relationships/hdphoto" Target="../media/hdphoto1.wdp"/><Relationship Id="rId9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image" Target="../media/image71.jpeg"/><Relationship Id="rId26" Type="http://schemas.openxmlformats.org/officeDocument/2006/relationships/image" Target="../media/image79.jpeg"/><Relationship Id="rId3" Type="http://schemas.openxmlformats.org/officeDocument/2006/relationships/image" Target="../media/image56.png"/><Relationship Id="rId21" Type="http://schemas.openxmlformats.org/officeDocument/2006/relationships/image" Target="../media/image74.jpg"/><Relationship Id="rId34" Type="http://schemas.openxmlformats.org/officeDocument/2006/relationships/image" Target="../media/image87.png"/><Relationship Id="rId7" Type="http://schemas.openxmlformats.org/officeDocument/2006/relationships/image" Target="../media/image60.gif"/><Relationship Id="rId12" Type="http://schemas.openxmlformats.org/officeDocument/2006/relationships/image" Target="../media/image65.png"/><Relationship Id="rId17" Type="http://schemas.openxmlformats.org/officeDocument/2006/relationships/image" Target="../media/image70.jpg"/><Relationship Id="rId25" Type="http://schemas.openxmlformats.org/officeDocument/2006/relationships/image" Target="../media/image78.png"/><Relationship Id="rId33" Type="http://schemas.openxmlformats.org/officeDocument/2006/relationships/image" Target="../media/image86.jp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9.jpe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32" Type="http://schemas.openxmlformats.org/officeDocument/2006/relationships/image" Target="../media/image85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36" Type="http://schemas.openxmlformats.org/officeDocument/2006/relationships/image" Target="../media/image89.tiff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31" Type="http://schemas.openxmlformats.org/officeDocument/2006/relationships/image" Target="../media/image84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jpg"/><Relationship Id="rId22" Type="http://schemas.openxmlformats.org/officeDocument/2006/relationships/image" Target="../media/image75.jpeg"/><Relationship Id="rId27" Type="http://schemas.openxmlformats.org/officeDocument/2006/relationships/image" Target="../media/image80.png"/><Relationship Id="rId30" Type="http://schemas.openxmlformats.org/officeDocument/2006/relationships/image" Target="../media/image83.png"/><Relationship Id="rId35" Type="http://schemas.openxmlformats.org/officeDocument/2006/relationships/image" Target="../media/image88.png"/><Relationship Id="rId8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microsoft.com/office/2007/relationships/hdphoto" Target="../media/hdphoto3.wd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Ideas42: </a:t>
            </a:r>
            <a:r>
              <a:rPr lang="en-US" dirty="0" err="1"/>
              <a:t>cambiando</a:t>
            </a:r>
            <a:r>
              <a:rPr lang="en-US" dirty="0"/>
              <a:t> el </a:t>
            </a:r>
            <a:r>
              <a:rPr lang="en-US" dirty="0" err="1"/>
              <a:t>comportamiento</a:t>
            </a:r>
            <a:r>
              <a:rPr lang="en-US" dirty="0"/>
              <a:t> </a:t>
            </a:r>
            <a:r>
              <a:rPr lang="en-US" dirty="0" err="1"/>
              <a:t>financiero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Marcela Cheng, Project Manager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22 de </a:t>
            </a:r>
            <a:r>
              <a:rPr lang="en-US" dirty="0" err="1"/>
              <a:t>Febrero</a:t>
            </a:r>
            <a:r>
              <a:rPr lang="en-US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9985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40520"/>
            <a:ext cx="7772400" cy="484748"/>
          </a:xfrm>
        </p:spPr>
        <p:txBody>
          <a:bodyPr/>
          <a:lstStyle/>
          <a:p>
            <a:r>
              <a:rPr lang="en-US" b="1" dirty="0"/>
              <a:t>y </a:t>
            </a:r>
            <a:r>
              <a:rPr lang="en-US" b="1" dirty="0" err="1"/>
              <a:t>ahora</a:t>
            </a:r>
            <a:r>
              <a:rPr lang="en-US" b="1" dirty="0"/>
              <a:t>, </a:t>
            </a:r>
            <a:r>
              <a:rPr lang="en-US" b="1" dirty="0" err="1"/>
              <a:t>una</a:t>
            </a:r>
            <a:r>
              <a:rPr lang="en-US" b="1" dirty="0"/>
              <a:t> an</a:t>
            </a:r>
            <a:r>
              <a:rPr lang="es-ES" b="1" dirty="0" err="1"/>
              <a:t>écdota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11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B-17_on_bomb_run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5143499"/>
          </a:xfrm>
        </p:spPr>
      </p:pic>
      <p:sp>
        <p:nvSpPr>
          <p:cNvPr id="2" name="TextBox 1"/>
          <p:cNvSpPr txBox="1"/>
          <p:nvPr/>
        </p:nvSpPr>
        <p:spPr>
          <a:xfrm>
            <a:off x="-87549" y="338328"/>
            <a:ext cx="9319097" cy="523220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b="1" dirty="0">
                <a:solidFill>
                  <a:srgbClr val="FFFFFF"/>
                </a:solidFill>
              </a:rPr>
              <a:t>    “LOS GRANDES PILOTOS NO COMETEN ERRORES.”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4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1600" y="-57149"/>
            <a:ext cx="93472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-101599" y="4679634"/>
            <a:ext cx="9499600" cy="404336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lIns="68586" tIns="34294" rIns="68586" bIns="34294" anchor="t"/>
          <a:lstStyle>
            <a:lvl1pPr algn="l" defTabSz="12188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EL CONTEXTO IMPORTA MÁS DE LO QUE CREEMOS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29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164353" y="4879617"/>
            <a:ext cx="5224814" cy="208849"/>
          </a:xfrm>
        </p:spPr>
        <p:txBody>
          <a:bodyPr/>
          <a:lstStyle/>
          <a:p>
            <a:r>
              <a:rPr lang="en-US" dirty="0"/>
              <a:t>Source: Ying Yang Image from The Noun Project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8BD73E7-DB95-684B-8CD9-6BCE4F2590D7}"/>
              </a:ext>
            </a:extLst>
          </p:cNvPr>
          <p:cNvGraphicFramePr/>
          <p:nvPr>
            <p:extLst/>
          </p:nvPr>
        </p:nvGraphicFramePr>
        <p:xfrm>
          <a:off x="852055" y="228600"/>
          <a:ext cx="7460672" cy="4859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96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dirty="0"/>
              <a:t>¿Cómo afecta esto en la EDUCACIÓN Y la CAPACIDAD </a:t>
            </a:r>
            <a:r>
              <a:rPr lang="es-ES_tradnl" sz="2800" dirty="0" err="1"/>
              <a:t>FINANCIERAs</a:t>
            </a:r>
            <a:r>
              <a:rPr lang="es-ES_tradnl" sz="28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4563" y="2653208"/>
            <a:ext cx="14863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/>
              <a:t>Saber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3311" y="2609304"/>
            <a:ext cx="8781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/>
              <a:t>o</a:t>
            </a:r>
            <a:endParaRPr lang="en-US" sz="2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14563" y="1408123"/>
            <a:ext cx="548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/>
              <a:t>¿</a:t>
            </a:r>
            <a:r>
              <a:rPr lang="es-ES_tradnl" sz="2700" b="1" dirty="0"/>
              <a:t>Qué es lo que nos importa?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1054" y="2609303"/>
            <a:ext cx="14863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/>
              <a:t>Hacer</a:t>
            </a:r>
            <a:r>
              <a:rPr lang="en-US" sz="27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65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4563" y="2653208"/>
            <a:ext cx="14863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/>
              <a:t>Saber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3311" y="2609304"/>
            <a:ext cx="8781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/>
              <a:t>o</a:t>
            </a:r>
            <a:endParaRPr lang="en-US" sz="2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14563" y="1408123"/>
            <a:ext cx="548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/>
              <a:t>¿</a:t>
            </a:r>
            <a:r>
              <a:rPr lang="es-ES_tradnl" sz="2700" b="1" dirty="0"/>
              <a:t>Qué es lo que nos importa</a:t>
            </a:r>
            <a:r>
              <a:rPr lang="es-ES_tradnl" sz="2700" b="1"/>
              <a:t>? </a:t>
            </a:r>
            <a:endParaRPr lang="es-ES_tradnl" sz="27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51450" y="2197712"/>
            <a:ext cx="3371850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 err="1">
                <a:solidFill>
                  <a:schemeClr val="accent1"/>
                </a:solidFill>
              </a:rPr>
              <a:t>Hacer</a:t>
            </a:r>
            <a:r>
              <a:rPr lang="en-US" sz="7200" b="1" dirty="0">
                <a:solidFill>
                  <a:schemeClr val="accent1"/>
                </a:solidFill>
              </a:rPr>
              <a:t>!!!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6720E97-86DC-1A4E-BCBB-FFDF1CA5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 dirty="0"/>
              <a:t>¿Cómo afecta esto en la EDUCACIÓN Y la CAPACIDAD </a:t>
            </a:r>
            <a:r>
              <a:rPr lang="es-ES_tradnl" sz="2800" dirty="0" err="1"/>
              <a:t>FINANCIERAs</a:t>
            </a:r>
            <a:r>
              <a:rPr lang="es-ES_tradnl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70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>
            <a:extLst>
              <a:ext uri="{FF2B5EF4-FFF2-40B4-BE49-F238E27FC236}">
                <a16:creationId xmlns:a16="http://schemas.microsoft.com/office/drawing/2014/main" id="{ABF81F94-5D76-794E-B87B-5851579C3449}"/>
              </a:ext>
            </a:extLst>
          </p:cNvPr>
          <p:cNvSpPr/>
          <p:nvPr/>
        </p:nvSpPr>
        <p:spPr>
          <a:xfrm>
            <a:off x="283987" y="2043273"/>
            <a:ext cx="2061590" cy="523464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ES_tradnl" sz="1200" dirty="0"/>
          </a:p>
        </p:txBody>
      </p:sp>
      <p:sp>
        <p:nvSpPr>
          <p:cNvPr id="48" name="Pentagon 47">
            <a:extLst>
              <a:ext uri="{FF2B5EF4-FFF2-40B4-BE49-F238E27FC236}">
                <a16:creationId xmlns:a16="http://schemas.microsoft.com/office/drawing/2014/main" id="{ACFF3A4E-157A-E94E-8573-67672C3CB932}"/>
              </a:ext>
            </a:extLst>
          </p:cNvPr>
          <p:cNvSpPr/>
          <p:nvPr/>
        </p:nvSpPr>
        <p:spPr>
          <a:xfrm>
            <a:off x="2551384" y="2043273"/>
            <a:ext cx="2061590" cy="523464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ES_tradnl" sz="1200" dirty="0"/>
          </a:p>
        </p:txBody>
      </p:sp>
      <p:sp>
        <p:nvSpPr>
          <p:cNvPr id="49" name="Pentagon 48">
            <a:extLst>
              <a:ext uri="{FF2B5EF4-FFF2-40B4-BE49-F238E27FC236}">
                <a16:creationId xmlns:a16="http://schemas.microsoft.com/office/drawing/2014/main" id="{D1447220-4283-6646-85EF-8CD213137454}"/>
              </a:ext>
            </a:extLst>
          </p:cNvPr>
          <p:cNvSpPr/>
          <p:nvPr/>
        </p:nvSpPr>
        <p:spPr>
          <a:xfrm>
            <a:off x="4818781" y="2043273"/>
            <a:ext cx="2061590" cy="523464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ES_tradnl" sz="1200" dirty="0"/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139DCEAE-A298-DB46-B742-DAA11EEDC67C}"/>
              </a:ext>
            </a:extLst>
          </p:cNvPr>
          <p:cNvSpPr/>
          <p:nvPr/>
        </p:nvSpPr>
        <p:spPr>
          <a:xfrm>
            <a:off x="7086179" y="2043273"/>
            <a:ext cx="2061590" cy="523464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ES_tradnl" sz="1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Solemos asumir que..</a:t>
            </a:r>
            <a:endParaRPr lang="en-US" sz="3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88CCF1-1B60-4B4C-950C-C77DCFBAE94D}"/>
              </a:ext>
            </a:extLst>
          </p:cNvPr>
          <p:cNvSpPr/>
          <p:nvPr/>
        </p:nvSpPr>
        <p:spPr>
          <a:xfrm>
            <a:off x="2843309" y="2747639"/>
            <a:ext cx="1066800" cy="5143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1"/>
            <a:r>
              <a:rPr lang="en-US" b="1" dirty="0">
                <a:solidFill>
                  <a:prstClr val="black"/>
                </a:solidFill>
              </a:rPr>
              <a:t>S</a:t>
            </a:r>
            <a:r>
              <a:rPr lang="es-ES" b="1" dirty="0">
                <a:solidFill>
                  <a:prstClr val="black"/>
                </a:solidFill>
              </a:rPr>
              <a:t>í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56E8FA-30BC-4D4E-A487-9F6B9E7F8EAA}"/>
              </a:ext>
            </a:extLst>
          </p:cNvPr>
          <p:cNvSpPr/>
          <p:nvPr/>
        </p:nvSpPr>
        <p:spPr>
          <a:xfrm>
            <a:off x="2843309" y="3722900"/>
            <a:ext cx="1066800" cy="5143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1"/>
            <a:r>
              <a:rPr lang="en-US" b="1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9FE7C2B-E170-544B-863A-A28F70C7BDF6}"/>
              </a:ext>
            </a:extLst>
          </p:cNvPr>
          <p:cNvSpPr/>
          <p:nvPr/>
        </p:nvSpPr>
        <p:spPr>
          <a:xfrm>
            <a:off x="5135193" y="2750141"/>
            <a:ext cx="1066800" cy="5143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1"/>
            <a:r>
              <a:rPr lang="en-US" b="1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A0D82CB-25F6-1A44-BA6F-23F64C3ED2B3}"/>
              </a:ext>
            </a:extLst>
          </p:cNvPr>
          <p:cNvSpPr/>
          <p:nvPr/>
        </p:nvSpPr>
        <p:spPr>
          <a:xfrm>
            <a:off x="5135193" y="3749021"/>
            <a:ext cx="1066800" cy="5143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1"/>
            <a:r>
              <a:rPr lang="en-US" b="1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236AC491-F34A-914C-96E1-4288F91BD9E0}"/>
              </a:ext>
            </a:extLst>
          </p:cNvPr>
          <p:cNvSpPr/>
          <p:nvPr/>
        </p:nvSpPr>
        <p:spPr>
          <a:xfrm>
            <a:off x="4338553" y="2817871"/>
            <a:ext cx="542622" cy="32050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74463B4E-EB7E-5A46-80D8-0571534BDABA}"/>
              </a:ext>
            </a:extLst>
          </p:cNvPr>
          <p:cNvSpPr/>
          <p:nvPr/>
        </p:nvSpPr>
        <p:spPr>
          <a:xfrm>
            <a:off x="4338553" y="3816751"/>
            <a:ext cx="542622" cy="32050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C6DE5F6-794B-F044-BABD-B1784F5F8E4B}"/>
              </a:ext>
            </a:extLst>
          </p:cNvPr>
          <p:cNvSpPr/>
          <p:nvPr/>
        </p:nvSpPr>
        <p:spPr>
          <a:xfrm>
            <a:off x="7552230" y="2750141"/>
            <a:ext cx="1066800" cy="5143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1"/>
            <a:r>
              <a:rPr lang="en-US" b="1" dirty="0">
                <a:solidFill>
                  <a:prstClr val="black"/>
                </a:solidFill>
              </a:rPr>
              <a:t>S</a:t>
            </a:r>
            <a:r>
              <a:rPr lang="es-ES" b="1" dirty="0">
                <a:solidFill>
                  <a:prstClr val="black"/>
                </a:solidFill>
              </a:rPr>
              <a:t>í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451F80A-8E23-9D48-A9C5-6EC6415B0A99}"/>
              </a:ext>
            </a:extLst>
          </p:cNvPr>
          <p:cNvSpPr/>
          <p:nvPr/>
        </p:nvSpPr>
        <p:spPr>
          <a:xfrm>
            <a:off x="7552230" y="3749021"/>
            <a:ext cx="1066800" cy="5143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1"/>
            <a:r>
              <a:rPr lang="en-US" b="1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F393338B-85D3-AA40-912B-031C3BCF8525}"/>
              </a:ext>
            </a:extLst>
          </p:cNvPr>
          <p:cNvSpPr/>
          <p:nvPr/>
        </p:nvSpPr>
        <p:spPr>
          <a:xfrm>
            <a:off x="6543557" y="2817871"/>
            <a:ext cx="542622" cy="32050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63A9679E-D489-6D4F-A78C-980D2F8CCC1B}"/>
              </a:ext>
            </a:extLst>
          </p:cNvPr>
          <p:cNvSpPr/>
          <p:nvPr/>
        </p:nvSpPr>
        <p:spPr>
          <a:xfrm>
            <a:off x="6543557" y="3816751"/>
            <a:ext cx="542622" cy="32050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047C765D-F035-8945-87C9-A53531672B1E}"/>
              </a:ext>
            </a:extLst>
          </p:cNvPr>
          <p:cNvSpPr/>
          <p:nvPr/>
        </p:nvSpPr>
        <p:spPr>
          <a:xfrm>
            <a:off x="283987" y="2654875"/>
            <a:ext cx="1984859" cy="802602"/>
          </a:xfrm>
          <a:prstGeom prst="clou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¿Nos falta?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03961" y="2052443"/>
            <a:ext cx="1630575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Intenciones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6413" y="2052443"/>
            <a:ext cx="1332416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Acciones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55503" y="2052443"/>
            <a:ext cx="1578124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Resultados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324D1B-B26D-3349-9676-EEE4894A115C}"/>
              </a:ext>
            </a:extLst>
          </p:cNvPr>
          <p:cNvSpPr txBox="1"/>
          <p:nvPr/>
        </p:nvSpPr>
        <p:spPr>
          <a:xfrm>
            <a:off x="283987" y="2058461"/>
            <a:ext cx="1725088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Informaci</a:t>
            </a:r>
            <a:r>
              <a:rPr lang="es-ES" sz="2400" b="1" dirty="0" err="1">
                <a:solidFill>
                  <a:schemeClr val="bg1"/>
                </a:solidFill>
              </a:rPr>
              <a:t>ón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7263A937-4D1F-5C43-8B4E-682D85DE9633}"/>
              </a:ext>
            </a:extLst>
          </p:cNvPr>
          <p:cNvSpPr/>
          <p:nvPr/>
        </p:nvSpPr>
        <p:spPr>
          <a:xfrm>
            <a:off x="188275" y="3701803"/>
            <a:ext cx="2157302" cy="802602"/>
          </a:xfrm>
          <a:prstGeom prst="clou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l"/>
            <a:r>
              <a:rPr lang="es-ES_tradnl" dirty="0">
                <a:solidFill>
                  <a:schemeClr val="tx1"/>
                </a:solidFill>
              </a:rPr>
              <a:t>¿No sabemos su valor?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ACFBE06-CB09-594C-AE07-94C221D1E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2251" y="2487029"/>
            <a:ext cx="1661468" cy="206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>
            <a:extLst>
              <a:ext uri="{FF2B5EF4-FFF2-40B4-BE49-F238E27FC236}">
                <a16:creationId xmlns:a16="http://schemas.microsoft.com/office/drawing/2014/main" id="{ABF81F94-5D76-794E-B87B-5851579C3449}"/>
              </a:ext>
            </a:extLst>
          </p:cNvPr>
          <p:cNvSpPr/>
          <p:nvPr/>
        </p:nvSpPr>
        <p:spPr>
          <a:xfrm>
            <a:off x="236131" y="2043273"/>
            <a:ext cx="2061590" cy="523464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ES_tradnl" sz="1200" dirty="0"/>
          </a:p>
        </p:txBody>
      </p:sp>
      <p:sp>
        <p:nvSpPr>
          <p:cNvPr id="48" name="Pentagon 47">
            <a:extLst>
              <a:ext uri="{FF2B5EF4-FFF2-40B4-BE49-F238E27FC236}">
                <a16:creationId xmlns:a16="http://schemas.microsoft.com/office/drawing/2014/main" id="{ACFF3A4E-157A-E94E-8573-67672C3CB932}"/>
              </a:ext>
            </a:extLst>
          </p:cNvPr>
          <p:cNvSpPr/>
          <p:nvPr/>
        </p:nvSpPr>
        <p:spPr>
          <a:xfrm>
            <a:off x="2551384" y="2043273"/>
            <a:ext cx="2061590" cy="523464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ES_tradnl" sz="1200" dirty="0"/>
          </a:p>
        </p:txBody>
      </p:sp>
      <p:sp>
        <p:nvSpPr>
          <p:cNvPr id="49" name="Pentagon 48">
            <a:extLst>
              <a:ext uri="{FF2B5EF4-FFF2-40B4-BE49-F238E27FC236}">
                <a16:creationId xmlns:a16="http://schemas.microsoft.com/office/drawing/2014/main" id="{D1447220-4283-6646-85EF-8CD213137454}"/>
              </a:ext>
            </a:extLst>
          </p:cNvPr>
          <p:cNvSpPr/>
          <p:nvPr/>
        </p:nvSpPr>
        <p:spPr>
          <a:xfrm>
            <a:off x="4818781" y="2043273"/>
            <a:ext cx="2061590" cy="523464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ES_tradnl" sz="1200" dirty="0"/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139DCEAE-A298-DB46-B742-DAA11EEDC67C}"/>
              </a:ext>
            </a:extLst>
          </p:cNvPr>
          <p:cNvSpPr/>
          <p:nvPr/>
        </p:nvSpPr>
        <p:spPr>
          <a:xfrm>
            <a:off x="7086179" y="2043273"/>
            <a:ext cx="2061590" cy="523464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ES_tradnl" sz="1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Cuando en realidad...</a:t>
            </a:r>
            <a:endParaRPr lang="en-US" sz="3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88CCF1-1B60-4B4C-950C-C77DCFBAE94D}"/>
              </a:ext>
            </a:extLst>
          </p:cNvPr>
          <p:cNvSpPr/>
          <p:nvPr/>
        </p:nvSpPr>
        <p:spPr>
          <a:xfrm>
            <a:off x="3048779" y="2768328"/>
            <a:ext cx="1066800" cy="5143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1"/>
            <a:r>
              <a:rPr lang="en-US" b="1" dirty="0">
                <a:solidFill>
                  <a:prstClr val="black"/>
                </a:solidFill>
              </a:rPr>
              <a:t>S</a:t>
            </a:r>
            <a:r>
              <a:rPr lang="es-ES" b="1" dirty="0">
                <a:solidFill>
                  <a:prstClr val="black"/>
                </a:solidFill>
              </a:rPr>
              <a:t>í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56E8FA-30BC-4D4E-A487-9F6B9E7F8EAA}"/>
              </a:ext>
            </a:extLst>
          </p:cNvPr>
          <p:cNvSpPr/>
          <p:nvPr/>
        </p:nvSpPr>
        <p:spPr>
          <a:xfrm>
            <a:off x="3048779" y="3556644"/>
            <a:ext cx="1066800" cy="5143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1"/>
            <a:r>
              <a:rPr lang="en-US" b="1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047C765D-F035-8945-87C9-A53531672B1E}"/>
              </a:ext>
            </a:extLst>
          </p:cNvPr>
          <p:cNvSpPr/>
          <p:nvPr/>
        </p:nvSpPr>
        <p:spPr>
          <a:xfrm>
            <a:off x="274497" y="2654875"/>
            <a:ext cx="1984859" cy="802602"/>
          </a:xfrm>
          <a:prstGeom prst="clou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¿Nos falta?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66892" y="2052443"/>
            <a:ext cx="1630575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Intenciones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6413" y="2052443"/>
            <a:ext cx="1332416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Acciones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55503" y="2052443"/>
            <a:ext cx="1578124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Resultados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324D1B-B26D-3349-9676-EEE4894A115C}"/>
              </a:ext>
            </a:extLst>
          </p:cNvPr>
          <p:cNvSpPr txBox="1"/>
          <p:nvPr/>
        </p:nvSpPr>
        <p:spPr>
          <a:xfrm>
            <a:off x="404382" y="2058461"/>
            <a:ext cx="1725088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Informaci</a:t>
            </a:r>
            <a:r>
              <a:rPr lang="es-ES" sz="2400" b="1" dirty="0" err="1">
                <a:solidFill>
                  <a:schemeClr val="bg1"/>
                </a:solidFill>
              </a:rPr>
              <a:t>ón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7263A937-4D1F-5C43-8B4E-682D85DE9633}"/>
              </a:ext>
            </a:extLst>
          </p:cNvPr>
          <p:cNvSpPr/>
          <p:nvPr/>
        </p:nvSpPr>
        <p:spPr>
          <a:xfrm>
            <a:off x="188275" y="3701803"/>
            <a:ext cx="2157302" cy="802602"/>
          </a:xfrm>
          <a:prstGeom prst="clou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l"/>
            <a:r>
              <a:rPr lang="es-ES_tradnl" dirty="0">
                <a:solidFill>
                  <a:schemeClr val="tx1"/>
                </a:solidFill>
              </a:rPr>
              <a:t>¿No sabemos su valor?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C4EDBC-792C-8247-A8BA-322948EB64EF}"/>
              </a:ext>
            </a:extLst>
          </p:cNvPr>
          <p:cNvSpPr/>
          <p:nvPr/>
        </p:nvSpPr>
        <p:spPr>
          <a:xfrm>
            <a:off x="3048779" y="4461635"/>
            <a:ext cx="1066800" cy="5143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1"/>
            <a:r>
              <a:rPr lang="en-US" b="1" dirty="0">
                <a:solidFill>
                  <a:prstClr val="black"/>
                </a:solidFill>
              </a:rPr>
              <a:t>No s</a:t>
            </a:r>
            <a:r>
              <a:rPr lang="es-ES" b="1" dirty="0">
                <a:solidFill>
                  <a:prstClr val="black"/>
                </a:solidFill>
              </a:rPr>
              <a:t>é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183BC9-8CB6-4545-8FD6-9C1ED5C6A6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941290" y="1447927"/>
            <a:ext cx="3066964" cy="471771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457ADAD-356D-034D-8F43-4CC898152F30}"/>
              </a:ext>
            </a:extLst>
          </p:cNvPr>
          <p:cNvSpPr/>
          <p:nvPr/>
        </p:nvSpPr>
        <p:spPr>
          <a:xfrm>
            <a:off x="8333509" y="4070994"/>
            <a:ext cx="718625" cy="4334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ES_tradnl" sz="1200" dirty="0"/>
          </a:p>
        </p:txBody>
      </p:sp>
    </p:spTree>
    <p:extLst>
      <p:ext uri="{BB962C8B-B14F-4D97-AF65-F5344CB8AC3E}">
        <p14:creationId xmlns:p14="http://schemas.microsoft.com/office/powerpoint/2010/main" val="4070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¿</a:t>
            </a:r>
            <a:r>
              <a:rPr lang="en-US" sz="2800" dirty="0" err="1"/>
              <a:t>su</a:t>
            </a:r>
            <a:r>
              <a:rPr lang="en-US" sz="2800" dirty="0"/>
              <a:t> auto ha </a:t>
            </a:r>
            <a:r>
              <a:rPr lang="en-US" sz="2800" dirty="0" err="1"/>
              <a:t>necesitado</a:t>
            </a:r>
            <a:r>
              <a:rPr lang="en-US" sz="2800" dirty="0"/>
              <a:t> un </a:t>
            </a:r>
            <a:r>
              <a:rPr lang="en-US" sz="2800" dirty="0" err="1"/>
              <a:t>cambio</a:t>
            </a:r>
            <a:r>
              <a:rPr lang="en-US" sz="2800" dirty="0"/>
              <a:t> de </a:t>
            </a:r>
            <a:r>
              <a:rPr lang="en-US" sz="2800" dirty="0" err="1"/>
              <a:t>aceite</a:t>
            </a:r>
            <a:r>
              <a:rPr lang="en-US" sz="2800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4751D0-5D6B-064A-B18F-42ED72918248}"/>
              </a:ext>
            </a:extLst>
          </p:cNvPr>
          <p:cNvSpPr/>
          <p:nvPr/>
        </p:nvSpPr>
        <p:spPr>
          <a:xfrm>
            <a:off x="468844" y="1030998"/>
            <a:ext cx="7744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¿les </a:t>
            </a:r>
            <a:r>
              <a:rPr lang="en-US" sz="2000" dirty="0" err="1"/>
              <a:t>explicaron</a:t>
            </a:r>
            <a:r>
              <a:rPr lang="en-US" sz="2000" dirty="0"/>
              <a:t> c</a:t>
            </a:r>
            <a:r>
              <a:rPr lang="es-ES" sz="2000" dirty="0" err="1"/>
              <a:t>ó</a:t>
            </a:r>
            <a:r>
              <a:rPr lang="en-US" sz="2000" dirty="0" err="1"/>
              <a:t>mo</a:t>
            </a:r>
            <a:r>
              <a:rPr lang="en-US" sz="2000" dirty="0"/>
              <a:t> </a:t>
            </a:r>
            <a:r>
              <a:rPr lang="en-US" sz="2000" dirty="0" err="1"/>
              <a:t>hacerlo</a:t>
            </a:r>
            <a:r>
              <a:rPr lang="en-US" sz="2000" dirty="0"/>
              <a:t> y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mandaron</a:t>
            </a:r>
            <a:r>
              <a:rPr lang="en-US" sz="2000" dirty="0"/>
              <a:t> a casa?</a:t>
            </a:r>
            <a:endParaRPr lang="es-ES_tradnl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979FD5-1557-7C42-BB44-74CFA4A28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310" y="3538620"/>
            <a:ext cx="1417957" cy="14179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41B48C-BE1F-A24F-A70C-C9BAD3F2355B}"/>
              </a:ext>
            </a:extLst>
          </p:cNvPr>
          <p:cNvSpPr/>
          <p:nvPr/>
        </p:nvSpPr>
        <p:spPr>
          <a:xfrm>
            <a:off x="468844" y="3115607"/>
            <a:ext cx="7138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¿les </a:t>
            </a:r>
            <a:r>
              <a:rPr lang="en-US" sz="2000" dirty="0" err="1"/>
              <a:t>dieron</a:t>
            </a:r>
            <a:r>
              <a:rPr lang="en-US" sz="2000" dirty="0"/>
              <a:t> un </a:t>
            </a:r>
            <a:r>
              <a:rPr lang="en-US" sz="2000" dirty="0" err="1"/>
              <a:t>folleto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lo </a:t>
            </a:r>
            <a:r>
              <a:rPr lang="en-US" sz="2000" dirty="0" err="1"/>
              <a:t>importante</a:t>
            </a:r>
            <a:r>
              <a:rPr lang="en-US" sz="2000" dirty="0"/>
              <a:t> que </a:t>
            </a:r>
            <a:r>
              <a:rPr lang="en-US" sz="2000" dirty="0" err="1"/>
              <a:t>es</a:t>
            </a:r>
            <a:r>
              <a:rPr lang="en-US" sz="2000" dirty="0"/>
              <a:t> </a:t>
            </a:r>
            <a:r>
              <a:rPr lang="en-US" sz="2000" dirty="0" err="1"/>
              <a:t>cambiar</a:t>
            </a:r>
            <a:r>
              <a:rPr lang="en-US" sz="2000" dirty="0"/>
              <a:t> el </a:t>
            </a:r>
            <a:r>
              <a:rPr lang="en-US" sz="2000" dirty="0" err="1"/>
              <a:t>aceite</a:t>
            </a:r>
            <a:r>
              <a:rPr lang="en-US" sz="2000" dirty="0"/>
              <a:t>?</a:t>
            </a:r>
            <a:endParaRPr lang="es-ES_tradnl" sz="20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64610A8-D57E-8948-88FC-B413F1D8A6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79122"/>
              </p:ext>
            </p:extLst>
          </p:nvPr>
        </p:nvGraphicFramePr>
        <p:xfrm>
          <a:off x="468844" y="1556252"/>
          <a:ext cx="4741983" cy="137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236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7AC32E-92B7-FF41-949D-14D83A21A5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52A0DF-3F51-2C40-BD7B-9FD2D2B4B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CA16B8-A180-B247-88A2-3B1BB9C1F0F2}"/>
              </a:ext>
            </a:extLst>
          </p:cNvPr>
          <p:cNvSpPr/>
          <p:nvPr/>
        </p:nvSpPr>
        <p:spPr>
          <a:xfrm>
            <a:off x="-172278" y="318052"/>
            <a:ext cx="9475304" cy="821634"/>
          </a:xfrm>
          <a:prstGeom prst="rect">
            <a:avLst/>
          </a:prstGeom>
          <a:solidFill>
            <a:srgbClr val="BCBCB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ES_tradnl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o, </a:t>
            </a:r>
            <a:r>
              <a:rPr lang="en-US" sz="2800" dirty="0" err="1">
                <a:solidFill>
                  <a:schemeClr val="bg1"/>
                </a:solidFill>
              </a:rPr>
              <a:t>llevaron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su</a:t>
            </a:r>
            <a:r>
              <a:rPr lang="en-US" sz="2800" dirty="0">
                <a:solidFill>
                  <a:schemeClr val="bg1"/>
                </a:solidFill>
              </a:rPr>
              <a:t> auto con el </a:t>
            </a:r>
            <a:r>
              <a:rPr lang="en-US" sz="2800" dirty="0" err="1">
                <a:solidFill>
                  <a:schemeClr val="bg1"/>
                </a:solidFill>
              </a:rPr>
              <a:t>especialista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332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40520"/>
            <a:ext cx="7772400" cy="484748"/>
          </a:xfrm>
        </p:spPr>
        <p:txBody>
          <a:bodyPr/>
          <a:lstStyle/>
          <a:p>
            <a:r>
              <a:rPr lang="en-US" dirty="0"/>
              <a:t>primero</a:t>
            </a:r>
            <a:r>
              <a:rPr lang="en-US" b="1" dirty="0"/>
              <a:t>, un </a:t>
            </a:r>
            <a:r>
              <a:rPr lang="en-US" b="1" dirty="0" err="1"/>
              <a:t>acertijo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0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la </a:t>
            </a:r>
            <a:r>
              <a:rPr lang="en-US" sz="2800" dirty="0" err="1"/>
              <a:t>educación</a:t>
            </a:r>
            <a:r>
              <a:rPr lang="en-US" sz="2800" dirty="0"/>
              <a:t> </a:t>
            </a:r>
            <a:r>
              <a:rPr lang="en-US" sz="2800" dirty="0" err="1"/>
              <a:t>financiera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parte...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89AE0C-BE55-2843-AEE8-AC493903D8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939346"/>
              </p:ext>
            </p:extLst>
          </p:nvPr>
        </p:nvGraphicFramePr>
        <p:xfrm>
          <a:off x="4161936" y="1141754"/>
          <a:ext cx="4684734" cy="381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354266B-4057-BF42-BB27-71EBC283836D}"/>
              </a:ext>
            </a:extLst>
          </p:cNvPr>
          <p:cNvSpPr/>
          <p:nvPr/>
        </p:nvSpPr>
        <p:spPr>
          <a:xfrm>
            <a:off x="522041" y="1371918"/>
            <a:ext cx="5016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1CFC9B-A03F-C144-BA71-C56F3DD58321}"/>
              </a:ext>
            </a:extLst>
          </p:cNvPr>
          <p:cNvSpPr txBox="1"/>
          <p:nvPr/>
        </p:nvSpPr>
        <p:spPr>
          <a:xfrm>
            <a:off x="907711" y="4297487"/>
            <a:ext cx="733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Saber lo que tenemos que hacer no es suficiente</a:t>
            </a:r>
            <a:endParaRPr lang="es-ES_tradnl" sz="27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941F4-96CA-E744-8FD9-FF42DA4D6D11}"/>
              </a:ext>
            </a:extLst>
          </p:cNvPr>
          <p:cNvSpPr txBox="1"/>
          <p:nvPr/>
        </p:nvSpPr>
        <p:spPr>
          <a:xfrm>
            <a:off x="283987" y="1542988"/>
            <a:ext cx="3371436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s-ES_tradnl" sz="2000" dirty="0"/>
              <a:t>Provee </a:t>
            </a:r>
            <a:r>
              <a:rPr lang="es-ES_tradnl" sz="2000" dirty="0" err="1"/>
              <a:t>informaci</a:t>
            </a:r>
            <a:r>
              <a:rPr lang="es-ES" sz="2000" dirty="0" err="1"/>
              <a:t>ón</a:t>
            </a:r>
            <a:r>
              <a:rPr lang="es-ES" sz="2000" dirty="0"/>
              <a:t> y consejo</a:t>
            </a:r>
          </a:p>
          <a:p>
            <a:pPr>
              <a:spcAft>
                <a:spcPts val="800"/>
              </a:spcAft>
            </a:pPr>
            <a:r>
              <a:rPr lang="es-ES" sz="2000" dirty="0"/>
              <a:t>El participante se va con tarea</a:t>
            </a:r>
            <a:endParaRPr lang="es-ES_tradnl" sz="2000" dirty="0" err="1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69E141-7257-EF48-9EA1-CAD3B3F29B8B}"/>
              </a:ext>
            </a:extLst>
          </p:cNvPr>
          <p:cNvCxnSpPr>
            <a:cxnSpLocks/>
          </p:cNvCxnSpPr>
          <p:nvPr/>
        </p:nvCxnSpPr>
        <p:spPr>
          <a:xfrm>
            <a:off x="3980282" y="1542988"/>
            <a:ext cx="0" cy="2565549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9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11004" y="1420421"/>
            <a:ext cx="7904101" cy="4491859"/>
            <a:chOff x="-678923" y="2967686"/>
            <a:chExt cx="7278349" cy="5989145"/>
          </a:xfrm>
        </p:grpSpPr>
        <p:graphicFrame>
          <p:nvGraphicFramePr>
            <p:cNvPr id="4" name="Chart 3"/>
            <p:cNvGraphicFramePr/>
            <p:nvPr>
              <p:extLst/>
            </p:nvPr>
          </p:nvGraphicFramePr>
          <p:xfrm>
            <a:off x="318574" y="2989971"/>
            <a:ext cx="5724344" cy="59668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011264" y="3480902"/>
              <a:ext cx="231586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>
                  <a:solidFill>
                    <a:schemeClr val="bg1">
                      <a:lumMod val="50000"/>
                    </a:schemeClr>
                  </a:solidFill>
                </a:rPr>
                <a:t>Cambio en </a:t>
              </a:r>
              <a:r>
                <a:rPr lang="es-MX" b="1" dirty="0">
                  <a:solidFill>
                    <a:schemeClr val="bg1">
                      <a:lumMod val="50000"/>
                    </a:schemeClr>
                  </a:solidFill>
                </a:rPr>
                <a:t>conocimiento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40703" y="4338543"/>
              <a:ext cx="25876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>
                  <a:solidFill>
                    <a:schemeClr val="bg1">
                      <a:lumMod val="50000"/>
                    </a:schemeClr>
                  </a:solidFill>
                </a:rPr>
                <a:t>Cambio en </a:t>
              </a:r>
              <a:r>
                <a:rPr lang="es-MX" b="1">
                  <a:solidFill>
                    <a:schemeClr val="bg1">
                      <a:lumMod val="50000"/>
                    </a:schemeClr>
                  </a:solidFill>
                </a:rPr>
                <a:t>comportamiento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678923" y="2967686"/>
              <a:ext cx="727834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Meta-análisis de 201 estudios de educación financiera y asesoramiento</a:t>
              </a:r>
            </a:p>
          </p:txBody>
        </p:sp>
        <p:sp>
          <p:nvSpPr>
            <p:cNvPr id="9" name="Left Brace 8"/>
            <p:cNvSpPr/>
            <p:nvPr/>
          </p:nvSpPr>
          <p:spPr>
            <a:xfrm rot="5400000">
              <a:off x="1905984" y="3178373"/>
              <a:ext cx="199900" cy="1607659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Left Brace 10"/>
            <p:cNvSpPr/>
            <p:nvPr/>
          </p:nvSpPr>
          <p:spPr>
            <a:xfrm rot="5400000">
              <a:off x="4736652" y="4079406"/>
              <a:ext cx="295613" cy="1659754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21029" y="5181171"/>
              <a:ext cx="1056208" cy="2375299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s-MX" sz="90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noFill/>
        </p:spPr>
        <p:txBody>
          <a:bodyPr/>
          <a:lstStyle/>
          <a:p>
            <a:r>
              <a:rPr lang="es-MX" dirty="0"/>
              <a:t>Fernandes, Lynch, &amp; Netemeyer, 2014; http://www.usfinancialdiaries.org/83-charts/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530" y="3886200"/>
            <a:ext cx="1371838" cy="346249"/>
          </a:xfrm>
          <a:prstGeom prst="rect">
            <a:avLst/>
          </a:prstGeom>
          <a:solidFill>
            <a:srgbClr val="FFFFFF"/>
          </a:solidFill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s-MX" sz="900" dirty="0"/>
              <a:t>Parcialmente </a:t>
            </a:r>
          </a:p>
          <a:p>
            <a:pPr algn="ctr"/>
            <a:r>
              <a:rPr lang="es-MX" sz="900" dirty="0"/>
              <a:t>sesgado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13000" y="3884053"/>
            <a:ext cx="1054280" cy="207749"/>
          </a:xfrm>
          <a:prstGeom prst="rect">
            <a:avLst/>
          </a:prstGeom>
          <a:solidFill>
            <a:srgbClr val="FFFFFF"/>
          </a:solidFill>
        </p:spPr>
        <p:txBody>
          <a:bodyPr wrap="square" lIns="68589" tIns="34295" rIns="68589" bIns="34295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900" dirty="0"/>
              <a:t>Diseño aleatorizado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FA5B9E7-E4D8-9B42-994D-7A630D10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86" y="339286"/>
            <a:ext cx="9453572" cy="808882"/>
          </a:xfrm>
        </p:spPr>
        <p:txBody>
          <a:bodyPr/>
          <a:lstStyle/>
          <a:p>
            <a:r>
              <a:rPr lang="es-MX" dirty="0"/>
              <a:t>La información no cambiA el comportamiento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1408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rgbClr val="7F7F7F"/>
                </a:solidFill>
                <a:latin typeface="Calibri"/>
                <a:cs typeface="Calibri"/>
              </a:rPr>
              <a:t>Choi, Laibson, Madrian, &amp; Metrick, 2004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psicolog</a:t>
            </a:r>
            <a:r>
              <a:rPr lang="es-ES" dirty="0" err="1"/>
              <a:t>ía</a:t>
            </a:r>
            <a:r>
              <a:rPr lang="es-ES" dirty="0"/>
              <a:t> del ahorro para el retiro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984E36-70F7-AA41-ADCA-FDE49314EBDB}"/>
              </a:ext>
            </a:extLst>
          </p:cNvPr>
          <p:cNvGrpSpPr/>
          <p:nvPr/>
        </p:nvGrpSpPr>
        <p:grpSpPr>
          <a:xfrm>
            <a:off x="278100" y="1029517"/>
            <a:ext cx="6948864" cy="2604674"/>
            <a:chOff x="278100" y="1029517"/>
            <a:chExt cx="6948864" cy="2604674"/>
          </a:xfrm>
        </p:grpSpPr>
        <p:grpSp>
          <p:nvGrpSpPr>
            <p:cNvPr id="170" name="Group 169"/>
            <p:cNvGrpSpPr/>
            <p:nvPr/>
          </p:nvGrpSpPr>
          <p:grpSpPr>
            <a:xfrm>
              <a:off x="278100" y="1029538"/>
              <a:ext cx="6939823" cy="2604653"/>
              <a:chOff x="278100" y="1072402"/>
              <a:chExt cx="7937624" cy="3098611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83986" y="1072402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6" name="Group 45"/>
              <p:cNvGrpSpPr/>
              <p:nvPr/>
            </p:nvGrpSpPr>
            <p:grpSpPr>
              <a:xfrm>
                <a:off x="282024" y="1720912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72" name="Picture 7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73" name="Picture 7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74" name="Picture 7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67" name="Picture 6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8" name="Picture 6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9" name="Picture 6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70" name="Picture 6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71" name="Picture 7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62" name="Picture 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6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57" name="Picture 5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0" name="Picture 5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52" name="Picture 5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56" name="Picture 5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7" name="Group 76"/>
              <p:cNvGrpSpPr/>
              <p:nvPr/>
            </p:nvGrpSpPr>
            <p:grpSpPr>
              <a:xfrm>
                <a:off x="298791" y="2372751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03" name="Picture 10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4" name="Picture 10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6" name="Picture 10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7" name="Picture 10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98" name="Picture 9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9" name="Picture 9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0" name="Picture 9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1" name="Picture 10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2" name="Picture 10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0" name="Group 79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93" name="Picture 9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4" name="Picture 9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5" name="Picture 9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88" name="Picture 8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0" name="Picture 8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1" name="Picture 9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85" name="Picture 8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86" name="Picture 8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87" name="Picture 8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8" name="Group 107"/>
              <p:cNvGrpSpPr/>
              <p:nvPr/>
            </p:nvGrpSpPr>
            <p:grpSpPr>
              <a:xfrm>
                <a:off x="280062" y="3001058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109" name="Group 108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34" name="Picture 13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5" name="Picture 13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6" name="Picture 13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7" name="Picture 13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8" name="Picture 13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29" name="Picture 12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0" name="Picture 12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1" name="Picture 13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2" name="Picture 13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3" name="Picture 13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24" name="Picture 12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5" name="Picture 12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6" name="Picture 12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7" name="Picture 12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12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19" name="Picture 11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0" name="Picture 11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1" name="Picture 12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2" name="Picture 1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3" name="Picture 12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14" name="Picture 1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15" name="Picture 1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16" name="Picture 1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17" name="Picture 11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18" name="Picture 11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39" name="Group 138"/>
              <p:cNvGrpSpPr/>
              <p:nvPr/>
            </p:nvGrpSpPr>
            <p:grpSpPr>
              <a:xfrm>
                <a:off x="278100" y="3619636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140" name="Group 139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65" name="Picture 16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6" name="Picture 16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7" name="Picture 16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8" name="Picture 16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9" name="Picture 16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60" name="Picture 15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1" name="Picture 16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2" name="Picture 1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3" name="Picture 16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4" name="Picture 16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2" name="Group 141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55" name="Picture 15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6" name="Picture 15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7" name="Picture 15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8" name="Picture 15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9" name="Picture 15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3" name="Group 142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50" name="Picture 14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1" name="Picture 15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2" name="Picture 15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3" name="Picture 15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4" name="Picture 15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4" name="Group 143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45" name="Picture 14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46" name="Picture 14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47" name="Picture 14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48" name="Picture 14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49" name="Picture 14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71" name="Group 170"/>
            <p:cNvGrpSpPr/>
            <p:nvPr/>
          </p:nvGrpSpPr>
          <p:grpSpPr>
            <a:xfrm>
              <a:off x="285429" y="1029531"/>
              <a:ext cx="6939823" cy="2604653"/>
              <a:chOff x="278100" y="1072402"/>
              <a:chExt cx="7937624" cy="3098611"/>
            </a:xfrm>
          </p:grpSpPr>
          <p:grpSp>
            <p:nvGrpSpPr>
              <p:cNvPr id="172" name="Group 171"/>
              <p:cNvGrpSpPr/>
              <p:nvPr/>
            </p:nvGrpSpPr>
            <p:grpSpPr>
              <a:xfrm>
                <a:off x="283986" y="1072402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297" name="Group 296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22" name="Picture 3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3" name="Picture 32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4" name="Picture 32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5" name="Picture 32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6" name="Picture 32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8" name="Group 297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17" name="Picture 31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8" name="Picture 31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9" name="Picture 31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0" name="Picture 31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1" name="Picture 32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9" name="Group 298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12" name="Picture 31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3" name="Picture 31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4" name="Picture 3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5" name="Picture 3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6" name="Picture 3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07" name="Picture 30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8" name="Picture 30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9" name="Picture 30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0" name="Picture 30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1" name="Picture 31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1" name="Group 300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02" name="Picture 30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3" name="Picture 30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4" name="Picture 30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5" name="Picture 30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6" name="Picture 30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3" name="Group 172"/>
              <p:cNvGrpSpPr/>
              <p:nvPr/>
            </p:nvGrpSpPr>
            <p:grpSpPr>
              <a:xfrm>
                <a:off x="282024" y="1720912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267" name="Group 266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92" name="Picture 29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3" name="Picture 29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4" name="Picture 29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5" name="Picture 29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6" name="Picture 29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87" name="Picture 28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8" name="Picture 28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9" name="Picture 28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0" name="Picture 28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1" name="Picture 29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82" name="Picture 28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3" name="Picture 28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4" name="Picture 28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5" name="Picture 28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6" name="Picture 28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0" name="Group 269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77" name="Picture 27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78" name="Picture 27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79" name="Picture 27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0" name="Picture 27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1" name="Picture 28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1" name="Group 270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72" name="Picture 27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73" name="Picture 27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74" name="Picture 27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75" name="Picture 27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76" name="Picture 27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4" name="Group 173"/>
              <p:cNvGrpSpPr/>
              <p:nvPr/>
            </p:nvGrpSpPr>
            <p:grpSpPr>
              <a:xfrm>
                <a:off x="298791" y="2372751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237" name="Group 236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62" name="Picture 2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3" name="Picture 26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4" name="Picture 26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5" name="Picture 26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6" name="Picture 26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8" name="Group 237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57" name="Picture 25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8" name="Picture 25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9" name="Picture 25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0" name="Picture 25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1" name="Picture 26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9" name="Group 238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52" name="Picture 25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3" name="Picture 25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4" name="Picture 25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5" name="Picture 25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6" name="Picture 25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0" name="Group 239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47" name="Picture 24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8" name="Picture 24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9" name="Picture 24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0" name="Picture 24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1" name="Picture 25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1" name="Group 240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42" name="Picture 24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3" name="Picture 24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4" name="Picture 24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5" name="Picture 24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6" name="Picture 24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5" name="Group 174"/>
              <p:cNvGrpSpPr/>
              <p:nvPr/>
            </p:nvGrpSpPr>
            <p:grpSpPr>
              <a:xfrm>
                <a:off x="280062" y="3001058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207" name="Group 206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32" name="Picture 23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3" name="Picture 23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4" name="Picture 23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5" name="Picture 23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6" name="Picture 23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27" name="Picture 22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8" name="Picture 22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9" name="Picture 22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0" name="Picture 22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1" name="Picture 23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22" name="Picture 2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3" name="Picture 22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4" name="Picture 22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5" name="Picture 22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6" name="Picture 22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17" name="Picture 21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18" name="Picture 21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19" name="Picture 21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0" name="Picture 21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1" name="Picture 22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12" name="Picture 21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13" name="Picture 21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14" name="Picture 2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15" name="Picture 2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16" name="Picture 2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6" name="Group 175"/>
              <p:cNvGrpSpPr/>
              <p:nvPr/>
            </p:nvGrpSpPr>
            <p:grpSpPr>
              <a:xfrm>
                <a:off x="278100" y="3619636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177" name="Group 176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02" name="Picture 20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03" name="Picture 20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04" name="Picture 20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05" name="Picture 20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06" name="Picture 20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8" name="Group 177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97" name="Picture 19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8" name="Picture 19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9" name="Picture 19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00" name="Picture 19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01" name="Picture 20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up 178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92" name="Picture 19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3" name="Picture 19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4" name="Picture 19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5" name="Picture 19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6" name="Picture 19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0" name="Group 179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87" name="Picture 18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8" name="Picture 18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9" name="Picture 18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0" name="Picture 18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1" name="Picture 19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1" name="Group 180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82" name="Picture 18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3" name="Picture 18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4" name="Picture 18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5" name="Picture 18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6" name="Picture 18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327" name="Group 326"/>
            <p:cNvGrpSpPr/>
            <p:nvPr/>
          </p:nvGrpSpPr>
          <p:grpSpPr>
            <a:xfrm>
              <a:off x="278100" y="1029524"/>
              <a:ext cx="6939823" cy="2604653"/>
              <a:chOff x="278100" y="1072402"/>
              <a:chExt cx="7937624" cy="3098611"/>
            </a:xfrm>
          </p:grpSpPr>
          <p:grpSp>
            <p:nvGrpSpPr>
              <p:cNvPr id="328" name="Group 327"/>
              <p:cNvGrpSpPr/>
              <p:nvPr/>
            </p:nvGrpSpPr>
            <p:grpSpPr>
              <a:xfrm>
                <a:off x="283986" y="1072402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453" name="Group 452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78" name="Picture 47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9" name="Picture 47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80" name="Picture 47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81" name="Picture 48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82" name="Picture 48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4" name="Group 453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73" name="Picture 47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4" name="Picture 47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5" name="Picture 47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6" name="Picture 47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7" name="Picture 47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5" name="Group 454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68" name="Picture 46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9" name="Picture 46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0" name="Picture 46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1" name="Picture 47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2" name="Picture 47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6" name="Group 455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63" name="Picture 46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4" name="Picture 46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5" name="Picture 46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6" name="Picture 46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7" name="Picture 46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7" name="Group 456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58" name="Picture 45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59" name="Picture 45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0" name="Picture 45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1" name="Picture 46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2" name="Picture 4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9" name="Group 328"/>
              <p:cNvGrpSpPr/>
              <p:nvPr/>
            </p:nvGrpSpPr>
            <p:grpSpPr>
              <a:xfrm>
                <a:off x="282024" y="1720912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423" name="Group 422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48" name="Picture 44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9" name="Picture 44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50" name="Picture 44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51" name="Picture 45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52" name="Picture 45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4" name="Group 423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43" name="Picture 44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4" name="Picture 44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5" name="Picture 44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6" name="Picture 44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7" name="Picture 44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5" name="Group 424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38" name="Picture 43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9" name="Picture 43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0" name="Picture 43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1" name="Picture 44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2" name="Picture 44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6" name="Group 425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33" name="Picture 43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4" name="Picture 43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5" name="Picture 43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6" name="Picture 43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7" name="Picture 43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7" name="Group 426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28" name="Picture 42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29" name="Picture 42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0" name="Picture 42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1" name="Picture 43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2" name="Picture 43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30" name="Group 329"/>
              <p:cNvGrpSpPr/>
              <p:nvPr/>
            </p:nvGrpSpPr>
            <p:grpSpPr>
              <a:xfrm>
                <a:off x="298791" y="2372751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393" name="Group 392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18" name="Picture 41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9" name="Picture 41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20" name="Picture 41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21" name="Picture 42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22" name="Picture 4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4" name="Group 393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13" name="Picture 41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4" name="Picture 4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5" name="Picture 4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6" name="Picture 4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7" name="Picture 41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5" name="Group 394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08" name="Picture 40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9" name="Picture 40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0" name="Picture 40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1" name="Picture 41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2" name="Picture 41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6" name="Group 395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03" name="Picture 40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4" name="Picture 40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5" name="Picture 40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6" name="Picture 40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7" name="Picture 40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7" name="Group 396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98" name="Picture 39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99" name="Picture 39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0" name="Picture 39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1" name="Picture 40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2" name="Picture 40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31" name="Group 330"/>
              <p:cNvGrpSpPr/>
              <p:nvPr/>
            </p:nvGrpSpPr>
            <p:grpSpPr>
              <a:xfrm>
                <a:off x="280062" y="3001058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363" name="Group 362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88" name="Picture 38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9" name="Picture 38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90" name="Picture 38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91" name="Picture 39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92" name="Picture 39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4" name="Group 363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83" name="Picture 38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4" name="Picture 38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5" name="Picture 38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6" name="Picture 38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7" name="Picture 38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5" name="Group 364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78" name="Picture 37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9" name="Picture 37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0" name="Picture 37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1" name="Picture 38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2" name="Picture 38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6" name="Group 365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73" name="Picture 37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4" name="Picture 37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5" name="Picture 37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6" name="Picture 37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7" name="Picture 37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7" name="Group 366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68" name="Picture 36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69" name="Picture 36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0" name="Picture 36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1" name="Picture 37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2" name="Picture 37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32" name="Group 331"/>
              <p:cNvGrpSpPr/>
              <p:nvPr/>
            </p:nvGrpSpPr>
            <p:grpSpPr>
              <a:xfrm>
                <a:off x="278100" y="3619636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333" name="Group 332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58" name="Picture 35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9" name="Picture 35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60" name="Picture 35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61" name="Picture 36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62" name="Picture 3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4" name="Group 333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53" name="Picture 35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4" name="Picture 35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5" name="Picture 35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6" name="Picture 35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7" name="Picture 35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5" name="Group 334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48" name="Picture 34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9" name="Picture 34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0" name="Picture 34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1" name="Picture 35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2" name="Picture 35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6" name="Group 335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43" name="Picture 34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4" name="Picture 34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5" name="Picture 34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6" name="Picture 34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7" name="Picture 34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7" name="Group 336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38" name="Picture 33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39" name="Picture 33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0" name="Picture 33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1" name="Picture 34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2" name="Picture 34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84" name="Group 483"/>
            <p:cNvGrpSpPr/>
            <p:nvPr/>
          </p:nvGrpSpPr>
          <p:grpSpPr>
            <a:xfrm>
              <a:off x="292287" y="1029517"/>
              <a:ext cx="6921733" cy="463480"/>
              <a:chOff x="283986" y="1072402"/>
              <a:chExt cx="7916933" cy="551377"/>
            </a:xfrm>
          </p:grpSpPr>
          <p:grpSp>
            <p:nvGrpSpPr>
              <p:cNvPr id="609" name="Group 608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34" name="Picture 63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5" name="Picture 63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6" name="Picture 63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7" name="Picture 63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8" name="Picture 63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610" name="Group 609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29" name="Picture 62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0" name="Picture 6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1" name="Picture 63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2" name="Picture 63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3" name="Picture 63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611" name="Group 610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24" name="Picture 6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5" name="Picture 62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6" name="Picture 62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7" name="Picture 62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8" name="Picture 62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612" name="Group 611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19" name="Picture 61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0" name="Picture 61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1" name="Picture 62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2" name="Picture 62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3" name="Picture 62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613" name="Group 612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14" name="Picture 61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15" name="Picture 61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16" name="Picture 61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17" name="Picture 61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18" name="Picture 61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85" name="Group 484"/>
            <p:cNvGrpSpPr/>
            <p:nvPr/>
          </p:nvGrpSpPr>
          <p:grpSpPr>
            <a:xfrm>
              <a:off x="290572" y="1574646"/>
              <a:ext cx="6921733" cy="463480"/>
              <a:chOff x="283986" y="1072402"/>
              <a:chExt cx="7916933" cy="551377"/>
            </a:xfrm>
          </p:grpSpPr>
          <p:grpSp>
            <p:nvGrpSpPr>
              <p:cNvPr id="579" name="Group 578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04" name="Picture 60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5" name="Picture 60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6" name="Picture 60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7" name="Picture 60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8" name="Picture 60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80" name="Group 579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0" name="Picture 59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2" name="Picture 60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3" name="Picture 60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81" name="Group 580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94" name="Picture 59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5" name="Picture 59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6" name="Picture 59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7" name="Picture 59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8" name="Picture 59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82" name="Group 581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89" name="Picture 58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0" name="Picture 58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1" name="Picture 59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2" name="Picture 59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3" name="Picture 59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83" name="Group 582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84" name="Picture 58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85" name="Picture 58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86" name="Picture 58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87" name="Picture 58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88" name="Picture 58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49" name="Group 548"/>
            <p:cNvGrpSpPr/>
            <p:nvPr/>
          </p:nvGrpSpPr>
          <p:grpSpPr>
            <a:xfrm>
              <a:off x="305231" y="2122579"/>
              <a:ext cx="1395054" cy="463475"/>
              <a:chOff x="283986" y="1072408"/>
              <a:chExt cx="1595633" cy="551371"/>
            </a:xfrm>
          </p:grpSpPr>
          <p:pic>
            <p:nvPicPr>
              <p:cNvPr id="574" name="Picture 57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75" name="Picture 57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76" name="Picture 57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77" name="Picture 57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78" name="Picture 57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pic>
          <p:nvPicPr>
            <p:cNvPr id="569" name="Picture 56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674896" y="2122579"/>
              <a:ext cx="279011" cy="463473"/>
            </a:xfrm>
            <a:prstGeom prst="rect">
              <a:avLst/>
            </a:prstGeom>
          </p:spPr>
        </p:pic>
        <p:pic>
          <p:nvPicPr>
            <p:cNvPr id="570" name="Picture 56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953907" y="2122579"/>
              <a:ext cx="279011" cy="463473"/>
            </a:xfrm>
            <a:prstGeom prst="rect">
              <a:avLst/>
            </a:prstGeom>
          </p:spPr>
        </p:pic>
        <p:pic>
          <p:nvPicPr>
            <p:cNvPr id="571" name="Picture 57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232917" y="2122578"/>
              <a:ext cx="279011" cy="463473"/>
            </a:xfrm>
            <a:prstGeom prst="rect">
              <a:avLst/>
            </a:prstGeom>
          </p:spPr>
        </p:pic>
        <p:pic>
          <p:nvPicPr>
            <p:cNvPr id="572" name="Picture 57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511928" y="2122578"/>
              <a:ext cx="279011" cy="463473"/>
            </a:xfrm>
            <a:prstGeom prst="rect">
              <a:avLst/>
            </a:prstGeom>
          </p:spPr>
        </p:pic>
        <p:pic>
          <p:nvPicPr>
            <p:cNvPr id="573" name="Picture 57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790939" y="2122577"/>
              <a:ext cx="279011" cy="463473"/>
            </a:xfrm>
            <a:prstGeom prst="rect">
              <a:avLst/>
            </a:prstGeom>
          </p:spPr>
        </p:pic>
        <p:grpSp>
          <p:nvGrpSpPr>
            <p:cNvPr id="551" name="Group 550"/>
            <p:cNvGrpSpPr/>
            <p:nvPr/>
          </p:nvGrpSpPr>
          <p:grpSpPr>
            <a:xfrm>
              <a:off x="3066856" y="2122576"/>
              <a:ext cx="1395054" cy="463475"/>
              <a:chOff x="283986" y="1072408"/>
              <a:chExt cx="1595633" cy="551371"/>
            </a:xfrm>
          </p:grpSpPr>
          <p:pic>
            <p:nvPicPr>
              <p:cNvPr id="564" name="Picture 56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5" name="Picture 56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6" name="Picture 56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7" name="Picture 56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8" name="Picture 56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grpSp>
          <p:nvGrpSpPr>
            <p:cNvPr id="552" name="Group 551"/>
            <p:cNvGrpSpPr/>
            <p:nvPr/>
          </p:nvGrpSpPr>
          <p:grpSpPr>
            <a:xfrm>
              <a:off x="4461713" y="2122576"/>
              <a:ext cx="1395054" cy="463475"/>
              <a:chOff x="283986" y="1072408"/>
              <a:chExt cx="1595633" cy="551371"/>
            </a:xfrm>
          </p:grpSpPr>
          <p:pic>
            <p:nvPicPr>
              <p:cNvPr id="559" name="Picture 55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0" name="Picture 55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1" name="Picture 56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2" name="Picture 56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3" name="Picture 56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grpSp>
          <p:nvGrpSpPr>
            <p:cNvPr id="553" name="Group 552"/>
            <p:cNvGrpSpPr/>
            <p:nvPr/>
          </p:nvGrpSpPr>
          <p:grpSpPr>
            <a:xfrm>
              <a:off x="5831910" y="2122574"/>
              <a:ext cx="1395054" cy="463475"/>
              <a:chOff x="283986" y="1072408"/>
              <a:chExt cx="1595633" cy="551371"/>
            </a:xfrm>
          </p:grpSpPr>
          <p:pic>
            <p:nvPicPr>
              <p:cNvPr id="554" name="Picture 55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55" name="Picture 55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56" name="Picture 55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57" name="Picture 55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58" name="Picture 55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grpSp>
          <p:nvGrpSpPr>
            <p:cNvPr id="487" name="Group 486"/>
            <p:cNvGrpSpPr/>
            <p:nvPr/>
          </p:nvGrpSpPr>
          <p:grpSpPr>
            <a:xfrm>
              <a:off x="288856" y="2650721"/>
              <a:ext cx="6921733" cy="463480"/>
              <a:chOff x="283986" y="1072402"/>
              <a:chExt cx="7916933" cy="551377"/>
            </a:xfrm>
          </p:grpSpPr>
          <p:grpSp>
            <p:nvGrpSpPr>
              <p:cNvPr id="519" name="Group 518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44" name="Picture 54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5" name="Picture 54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6" name="Picture 54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7" name="Picture 54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8" name="Picture 54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20" name="Group 519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39" name="Picture 53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0" name="Picture 53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1" name="Picture 54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2" name="Picture 54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3" name="Picture 54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21" name="Group 520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34" name="Picture 53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5" name="Picture 53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6" name="Picture 53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7" name="Picture 53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8" name="Picture 53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22" name="Group 521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29" name="Picture 52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0" name="Picture 5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1" name="Picture 53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2" name="Picture 53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3" name="Picture 53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23" name="Group 522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24" name="Picture 5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25" name="Picture 52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26" name="Picture 52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27" name="Picture 52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28" name="Picture 52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89" name="Group 488"/>
            <p:cNvGrpSpPr/>
            <p:nvPr/>
          </p:nvGrpSpPr>
          <p:grpSpPr>
            <a:xfrm>
              <a:off x="287141" y="3170695"/>
              <a:ext cx="1395054" cy="463475"/>
              <a:chOff x="283986" y="1072408"/>
              <a:chExt cx="1595633" cy="551371"/>
            </a:xfrm>
          </p:grpSpPr>
          <p:pic>
            <p:nvPicPr>
              <p:cNvPr id="514" name="Picture 51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5" name="Picture 51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6" name="Picture 51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7" name="Picture 51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8" name="Picture 51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grpSp>
          <p:nvGrpSpPr>
            <p:cNvPr id="490" name="Group 489"/>
            <p:cNvGrpSpPr/>
            <p:nvPr/>
          </p:nvGrpSpPr>
          <p:grpSpPr>
            <a:xfrm>
              <a:off x="1656806" y="3170693"/>
              <a:ext cx="1395054" cy="463475"/>
              <a:chOff x="283986" y="1072408"/>
              <a:chExt cx="1595633" cy="551371"/>
            </a:xfrm>
          </p:grpSpPr>
          <p:pic>
            <p:nvPicPr>
              <p:cNvPr id="509" name="Picture 50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0" name="Picture 50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1" name="Picture 51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2" name="Picture 51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3" name="Picture 51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grpSp>
          <p:nvGrpSpPr>
            <p:cNvPr id="491" name="Group 490"/>
            <p:cNvGrpSpPr/>
            <p:nvPr/>
          </p:nvGrpSpPr>
          <p:grpSpPr>
            <a:xfrm>
              <a:off x="3048766" y="3170692"/>
              <a:ext cx="1395054" cy="463475"/>
              <a:chOff x="283986" y="1072408"/>
              <a:chExt cx="1595633" cy="551371"/>
            </a:xfrm>
          </p:grpSpPr>
          <p:pic>
            <p:nvPicPr>
              <p:cNvPr id="504" name="Picture 50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5" name="Picture 50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6" name="Picture 50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7" name="Picture 50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8" name="Picture 50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grpSp>
          <p:nvGrpSpPr>
            <p:cNvPr id="492" name="Group 491"/>
            <p:cNvGrpSpPr/>
            <p:nvPr/>
          </p:nvGrpSpPr>
          <p:grpSpPr>
            <a:xfrm>
              <a:off x="4443623" y="3170692"/>
              <a:ext cx="1395054" cy="463475"/>
              <a:chOff x="283986" y="1072408"/>
              <a:chExt cx="1595633" cy="551371"/>
            </a:xfrm>
          </p:grpSpPr>
          <p:pic>
            <p:nvPicPr>
              <p:cNvPr id="499" name="Picture 49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0" name="Picture 49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1" name="Picture 50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2" name="Picture 50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3" name="Picture 50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pic>
          <p:nvPicPr>
            <p:cNvPr id="494" name="Picture 49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813820" y="3170692"/>
              <a:ext cx="279011" cy="463473"/>
            </a:xfrm>
            <a:prstGeom prst="rect">
              <a:avLst/>
            </a:prstGeom>
          </p:spPr>
        </p:pic>
        <p:pic>
          <p:nvPicPr>
            <p:cNvPr id="495" name="Picture 49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92831" y="3170692"/>
              <a:ext cx="279011" cy="463473"/>
            </a:xfrm>
            <a:prstGeom prst="rect">
              <a:avLst/>
            </a:prstGeom>
          </p:spPr>
        </p:pic>
        <p:pic>
          <p:nvPicPr>
            <p:cNvPr id="496" name="Picture 49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371841" y="3170691"/>
              <a:ext cx="279011" cy="463473"/>
            </a:xfrm>
            <a:prstGeom prst="rect">
              <a:avLst/>
            </a:prstGeom>
          </p:spPr>
        </p:pic>
        <p:pic>
          <p:nvPicPr>
            <p:cNvPr id="497" name="Picture 49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650852" y="3170691"/>
              <a:ext cx="279011" cy="463473"/>
            </a:xfrm>
            <a:prstGeom prst="rect">
              <a:avLst/>
            </a:prstGeom>
          </p:spPr>
        </p:pic>
        <p:pic>
          <p:nvPicPr>
            <p:cNvPr id="498" name="Picture 49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929863" y="3170690"/>
              <a:ext cx="279011" cy="463473"/>
            </a:xfrm>
            <a:prstGeom prst="rect">
              <a:avLst/>
            </a:prstGeom>
          </p:spPr>
        </p:pic>
      </p:grpSp>
      <p:sp>
        <p:nvSpPr>
          <p:cNvPr id="639" name="Text Box 13"/>
          <p:cNvSpPr txBox="1">
            <a:spLocks noChangeArrowheads="1"/>
          </p:cNvSpPr>
          <p:nvPr/>
        </p:nvSpPr>
        <p:spPr bwMode="auto">
          <a:xfrm>
            <a:off x="278101" y="3797540"/>
            <a:ext cx="1648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/>
            <a:r>
              <a:rPr lang="en-US" sz="1600" b="1" dirty="0">
                <a:solidFill>
                  <a:srgbClr val="346974"/>
                </a:solidFill>
              </a:rPr>
              <a:t>De 100 </a:t>
            </a:r>
            <a:r>
              <a:rPr lang="en-US" sz="1600" b="1" dirty="0" err="1">
                <a:solidFill>
                  <a:srgbClr val="346974"/>
                </a:solidFill>
              </a:rPr>
              <a:t>empleados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entrevistados</a:t>
            </a:r>
            <a:endParaRPr lang="en-US" sz="1600" b="1" dirty="0">
              <a:solidFill>
                <a:srgbClr val="3469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rgbClr val="7F7F7F"/>
                </a:solidFill>
                <a:latin typeface="Calibri"/>
                <a:cs typeface="Calibri"/>
              </a:rPr>
              <a:t>Choi, Laibson, Madrian, &amp; Metrick, 2004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839CE5-DF8B-9642-8026-8716DDF42062}"/>
              </a:ext>
            </a:extLst>
          </p:cNvPr>
          <p:cNvGrpSpPr/>
          <p:nvPr/>
        </p:nvGrpSpPr>
        <p:grpSpPr>
          <a:xfrm>
            <a:off x="278100" y="1029517"/>
            <a:ext cx="6948864" cy="2604674"/>
            <a:chOff x="278100" y="1029517"/>
            <a:chExt cx="6948864" cy="2604674"/>
          </a:xfrm>
        </p:grpSpPr>
        <p:grpSp>
          <p:nvGrpSpPr>
            <p:cNvPr id="170" name="Group 169"/>
            <p:cNvGrpSpPr/>
            <p:nvPr/>
          </p:nvGrpSpPr>
          <p:grpSpPr>
            <a:xfrm>
              <a:off x="278100" y="1029538"/>
              <a:ext cx="6939823" cy="2604653"/>
              <a:chOff x="278100" y="1072402"/>
              <a:chExt cx="7937624" cy="3098611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83986" y="1072402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6" name="Group 45"/>
              <p:cNvGrpSpPr/>
              <p:nvPr/>
            </p:nvGrpSpPr>
            <p:grpSpPr>
              <a:xfrm>
                <a:off x="282024" y="1720912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72" name="Picture 7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73" name="Picture 7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74" name="Picture 7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67" name="Picture 6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8" name="Picture 6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9" name="Picture 6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70" name="Picture 6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71" name="Picture 7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62" name="Picture 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6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57" name="Picture 5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0" name="Picture 5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52" name="Picture 5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56" name="Picture 5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7" name="Group 76"/>
              <p:cNvGrpSpPr/>
              <p:nvPr/>
            </p:nvGrpSpPr>
            <p:grpSpPr>
              <a:xfrm>
                <a:off x="298791" y="2372751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03" name="Picture 10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4" name="Picture 10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6" name="Picture 10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7" name="Picture 10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98" name="Picture 9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9" name="Picture 9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0" name="Picture 9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1" name="Picture 10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2" name="Picture 10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0" name="Group 79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93" name="Picture 9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4" name="Picture 9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5" name="Picture 9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88" name="Picture 8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0" name="Picture 8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1" name="Picture 9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85" name="Picture 8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86" name="Picture 8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87" name="Picture 8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8" name="Group 107"/>
              <p:cNvGrpSpPr/>
              <p:nvPr/>
            </p:nvGrpSpPr>
            <p:grpSpPr>
              <a:xfrm>
                <a:off x="280062" y="3001058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109" name="Group 108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34" name="Picture 13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5" name="Picture 13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6" name="Picture 13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7" name="Picture 13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8" name="Picture 13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29" name="Picture 12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0" name="Picture 12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1" name="Picture 13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2" name="Picture 13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3" name="Picture 13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24" name="Picture 12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5" name="Picture 12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6" name="Picture 12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7" name="Picture 12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12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19" name="Picture 11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0" name="Picture 11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1" name="Picture 12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2" name="Picture 1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3" name="Picture 12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14" name="Picture 1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15" name="Picture 1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16" name="Picture 1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17" name="Picture 11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18" name="Picture 11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39" name="Group 138"/>
              <p:cNvGrpSpPr/>
              <p:nvPr/>
            </p:nvGrpSpPr>
            <p:grpSpPr>
              <a:xfrm>
                <a:off x="278100" y="3619636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140" name="Group 139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65" name="Picture 16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6" name="Picture 16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7" name="Picture 16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8" name="Picture 16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9" name="Picture 16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60" name="Picture 15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1" name="Picture 16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2" name="Picture 1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3" name="Picture 16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4" name="Picture 16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2" name="Group 141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55" name="Picture 15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6" name="Picture 15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7" name="Picture 15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8" name="Picture 15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9" name="Picture 15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3" name="Group 142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50" name="Picture 14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1" name="Picture 15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2" name="Picture 15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3" name="Picture 15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4" name="Picture 15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4" name="Group 143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45" name="Picture 14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46" name="Picture 14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47" name="Picture 14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48" name="Picture 14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49" name="Picture 14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71" name="Group 170"/>
            <p:cNvGrpSpPr/>
            <p:nvPr/>
          </p:nvGrpSpPr>
          <p:grpSpPr>
            <a:xfrm>
              <a:off x="285429" y="1029531"/>
              <a:ext cx="6939823" cy="2604653"/>
              <a:chOff x="278100" y="1072402"/>
              <a:chExt cx="7937624" cy="3098611"/>
            </a:xfrm>
          </p:grpSpPr>
          <p:grpSp>
            <p:nvGrpSpPr>
              <p:cNvPr id="172" name="Group 171"/>
              <p:cNvGrpSpPr/>
              <p:nvPr/>
            </p:nvGrpSpPr>
            <p:grpSpPr>
              <a:xfrm>
                <a:off x="283986" y="1072402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297" name="Group 296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22" name="Picture 3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3" name="Picture 32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4" name="Picture 32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5" name="Picture 32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6" name="Picture 32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8" name="Group 297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17" name="Picture 31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8" name="Picture 31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9" name="Picture 31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0" name="Picture 31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1" name="Picture 32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9" name="Group 298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12" name="Picture 31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3" name="Picture 31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4" name="Picture 3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5" name="Picture 3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6" name="Picture 3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07" name="Picture 30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8" name="Picture 30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9" name="Picture 30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0" name="Picture 30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1" name="Picture 31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1" name="Group 300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02" name="Picture 30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3" name="Picture 30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4" name="Picture 30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5" name="Picture 30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6" name="Picture 30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3" name="Group 172"/>
              <p:cNvGrpSpPr/>
              <p:nvPr/>
            </p:nvGrpSpPr>
            <p:grpSpPr>
              <a:xfrm>
                <a:off x="282024" y="1720912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267" name="Group 266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92" name="Picture 29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3" name="Picture 29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4" name="Picture 29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5" name="Picture 29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6" name="Picture 29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87" name="Picture 28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8" name="Picture 28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9" name="Picture 28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0" name="Picture 28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1" name="Picture 29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82" name="Picture 28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3" name="Picture 28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4" name="Picture 28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5" name="Picture 28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6" name="Picture 28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0" name="Group 269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77" name="Picture 27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78" name="Picture 27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79" name="Picture 27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0" name="Picture 27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1" name="Picture 28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1" name="Group 270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72" name="Picture 27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73" name="Picture 27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74" name="Picture 27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75" name="Picture 27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76" name="Picture 27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4" name="Group 173"/>
              <p:cNvGrpSpPr/>
              <p:nvPr/>
            </p:nvGrpSpPr>
            <p:grpSpPr>
              <a:xfrm>
                <a:off x="298791" y="2372751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237" name="Group 236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62" name="Picture 2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3" name="Picture 26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4" name="Picture 26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5" name="Picture 26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6" name="Picture 26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8" name="Group 237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57" name="Picture 25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8" name="Picture 25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9" name="Picture 25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0" name="Picture 25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1" name="Picture 26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9" name="Group 238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52" name="Picture 25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3" name="Picture 25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4" name="Picture 25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5" name="Picture 25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6" name="Picture 25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0" name="Group 239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47" name="Picture 24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8" name="Picture 24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9" name="Picture 24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0" name="Picture 24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1" name="Picture 25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1" name="Group 240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42" name="Picture 24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3" name="Picture 24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4" name="Picture 24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5" name="Picture 24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6" name="Picture 24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5" name="Group 174"/>
              <p:cNvGrpSpPr/>
              <p:nvPr/>
            </p:nvGrpSpPr>
            <p:grpSpPr>
              <a:xfrm>
                <a:off x="280062" y="3001058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207" name="Group 206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32" name="Picture 23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3" name="Picture 23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4" name="Picture 23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5" name="Picture 23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6" name="Picture 23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27" name="Picture 22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8" name="Picture 22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9" name="Picture 22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0" name="Picture 22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1" name="Picture 23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22" name="Picture 2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3" name="Picture 22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4" name="Picture 22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5" name="Picture 22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6" name="Picture 22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17" name="Picture 21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18" name="Picture 21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19" name="Picture 21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0" name="Picture 21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1" name="Picture 22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12" name="Picture 21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13" name="Picture 21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14" name="Picture 2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15" name="Picture 2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16" name="Picture 2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6" name="Group 175"/>
              <p:cNvGrpSpPr/>
              <p:nvPr/>
            </p:nvGrpSpPr>
            <p:grpSpPr>
              <a:xfrm>
                <a:off x="278100" y="3619636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177" name="Group 176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02" name="Picture 20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03" name="Picture 20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04" name="Picture 20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05" name="Picture 20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06" name="Picture 20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8" name="Group 177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97" name="Picture 19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8" name="Picture 19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9" name="Picture 19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00" name="Picture 19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01" name="Picture 20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up 178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92" name="Picture 19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3" name="Picture 19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4" name="Picture 19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5" name="Picture 19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6" name="Picture 19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0" name="Group 179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87" name="Picture 18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8" name="Picture 18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9" name="Picture 18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0" name="Picture 18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1" name="Picture 19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1" name="Group 180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82" name="Picture 18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3" name="Picture 18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4" name="Picture 18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5" name="Picture 18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6" name="Picture 18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327" name="Group 326"/>
            <p:cNvGrpSpPr/>
            <p:nvPr/>
          </p:nvGrpSpPr>
          <p:grpSpPr>
            <a:xfrm>
              <a:off x="278100" y="1029524"/>
              <a:ext cx="6939823" cy="2604653"/>
              <a:chOff x="278100" y="1072402"/>
              <a:chExt cx="7937624" cy="3098611"/>
            </a:xfrm>
          </p:grpSpPr>
          <p:grpSp>
            <p:nvGrpSpPr>
              <p:cNvPr id="328" name="Group 327"/>
              <p:cNvGrpSpPr/>
              <p:nvPr/>
            </p:nvGrpSpPr>
            <p:grpSpPr>
              <a:xfrm>
                <a:off x="283986" y="1072402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453" name="Group 452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78" name="Picture 47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9" name="Picture 47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80" name="Picture 47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81" name="Picture 48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82" name="Picture 48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4" name="Group 453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73" name="Picture 47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4" name="Picture 47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5" name="Picture 47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6" name="Picture 47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7" name="Picture 47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5" name="Group 454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68" name="Picture 46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9" name="Picture 46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0" name="Picture 46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1" name="Picture 47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2" name="Picture 47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6" name="Group 455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63" name="Picture 46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4" name="Picture 46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5" name="Picture 46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6" name="Picture 46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7" name="Picture 46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7" name="Group 456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58" name="Picture 45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59" name="Picture 45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0" name="Picture 45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1" name="Picture 46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2" name="Picture 4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9" name="Group 328"/>
              <p:cNvGrpSpPr/>
              <p:nvPr/>
            </p:nvGrpSpPr>
            <p:grpSpPr>
              <a:xfrm>
                <a:off x="282024" y="1720912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423" name="Group 422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48" name="Picture 44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9" name="Picture 44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50" name="Picture 44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51" name="Picture 45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52" name="Picture 45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4" name="Group 423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43" name="Picture 44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4" name="Picture 44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5" name="Picture 44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6" name="Picture 44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7" name="Picture 44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5" name="Group 424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38" name="Picture 43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9" name="Picture 43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0" name="Picture 43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1" name="Picture 44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2" name="Picture 44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6" name="Group 425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33" name="Picture 43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4" name="Picture 43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5" name="Picture 43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6" name="Picture 43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7" name="Picture 43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7" name="Group 426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28" name="Picture 42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29" name="Picture 42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0" name="Picture 42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1" name="Picture 43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2" name="Picture 43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30" name="Group 329"/>
              <p:cNvGrpSpPr/>
              <p:nvPr/>
            </p:nvGrpSpPr>
            <p:grpSpPr>
              <a:xfrm>
                <a:off x="298791" y="2372751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393" name="Group 392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18" name="Picture 41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9" name="Picture 41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20" name="Picture 41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21" name="Picture 42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22" name="Picture 4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4" name="Group 393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13" name="Picture 41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4" name="Picture 4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5" name="Picture 4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6" name="Picture 4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7" name="Picture 41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5" name="Group 394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08" name="Picture 40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9" name="Picture 40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0" name="Picture 40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1" name="Picture 41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2" name="Picture 41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6" name="Group 395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03" name="Picture 40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4" name="Picture 40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5" name="Picture 40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6" name="Picture 40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7" name="Picture 40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7" name="Group 396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98" name="Picture 39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99" name="Picture 39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0" name="Picture 39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1" name="Picture 40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2" name="Picture 40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31" name="Group 330"/>
              <p:cNvGrpSpPr/>
              <p:nvPr/>
            </p:nvGrpSpPr>
            <p:grpSpPr>
              <a:xfrm>
                <a:off x="280062" y="3001058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363" name="Group 362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88" name="Picture 38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9" name="Picture 38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90" name="Picture 38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91" name="Picture 39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92" name="Picture 39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4" name="Group 363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83" name="Picture 38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4" name="Picture 38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5" name="Picture 38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6" name="Picture 38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7" name="Picture 38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5" name="Group 364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78" name="Picture 37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9" name="Picture 37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0" name="Picture 37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1" name="Picture 38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2" name="Picture 38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6" name="Group 365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73" name="Picture 37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4" name="Picture 37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5" name="Picture 37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6" name="Picture 37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7" name="Picture 37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7" name="Group 366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68" name="Picture 36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69" name="Picture 36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0" name="Picture 36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1" name="Picture 37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2" name="Picture 37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32" name="Group 331"/>
              <p:cNvGrpSpPr/>
              <p:nvPr/>
            </p:nvGrpSpPr>
            <p:grpSpPr>
              <a:xfrm>
                <a:off x="278100" y="3619636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333" name="Group 332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58" name="Picture 35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9" name="Picture 35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60" name="Picture 35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61" name="Picture 36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62" name="Picture 3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4" name="Group 333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53" name="Picture 35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4" name="Picture 35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5" name="Picture 35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6" name="Picture 35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7" name="Picture 35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5" name="Group 334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48" name="Picture 34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9" name="Picture 34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0" name="Picture 34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1" name="Picture 35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2" name="Picture 35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6" name="Group 335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43" name="Picture 34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4" name="Picture 34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5" name="Picture 34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6" name="Picture 34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7" name="Picture 34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7" name="Group 336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38" name="Picture 33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39" name="Picture 33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0" name="Picture 33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1" name="Picture 34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2" name="Picture 34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84" name="Group 483"/>
            <p:cNvGrpSpPr/>
            <p:nvPr/>
          </p:nvGrpSpPr>
          <p:grpSpPr>
            <a:xfrm>
              <a:off x="292287" y="1029517"/>
              <a:ext cx="6921733" cy="463480"/>
              <a:chOff x="283986" y="1072402"/>
              <a:chExt cx="7916933" cy="551377"/>
            </a:xfrm>
          </p:grpSpPr>
          <p:grpSp>
            <p:nvGrpSpPr>
              <p:cNvPr id="609" name="Group 608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34" name="Picture 63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5" name="Picture 63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6" name="Picture 63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7" name="Picture 63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8" name="Picture 63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610" name="Group 609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29" name="Picture 62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0" name="Picture 6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1" name="Picture 63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2" name="Picture 63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3" name="Picture 63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611" name="Group 610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24" name="Picture 6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5" name="Picture 62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6" name="Picture 62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7" name="Picture 62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8" name="Picture 62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612" name="Group 611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19" name="Picture 61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0" name="Picture 61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1" name="Picture 62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2" name="Picture 62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3" name="Picture 62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613" name="Group 612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14" name="Picture 61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15" name="Picture 61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16" name="Picture 61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17" name="Picture 61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18" name="Picture 61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85" name="Group 484"/>
            <p:cNvGrpSpPr/>
            <p:nvPr/>
          </p:nvGrpSpPr>
          <p:grpSpPr>
            <a:xfrm>
              <a:off x="290572" y="1574646"/>
              <a:ext cx="6921733" cy="463480"/>
              <a:chOff x="283986" y="1072402"/>
              <a:chExt cx="7916933" cy="551377"/>
            </a:xfrm>
          </p:grpSpPr>
          <p:grpSp>
            <p:nvGrpSpPr>
              <p:cNvPr id="579" name="Group 578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04" name="Picture 60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5" name="Picture 60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6" name="Picture 60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7" name="Picture 60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8" name="Picture 60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80" name="Group 579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0" name="Picture 59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2" name="Picture 60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3" name="Picture 60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81" name="Group 580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94" name="Picture 59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5" name="Picture 59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6" name="Picture 59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7" name="Picture 59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8" name="Picture 59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82" name="Group 581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89" name="Picture 58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0" name="Picture 58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1" name="Picture 59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2" name="Picture 59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3" name="Picture 59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83" name="Group 582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84" name="Picture 58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85" name="Picture 58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86" name="Picture 58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87" name="Picture 58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88" name="Picture 58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49" name="Group 548"/>
            <p:cNvGrpSpPr/>
            <p:nvPr/>
          </p:nvGrpSpPr>
          <p:grpSpPr>
            <a:xfrm>
              <a:off x="305231" y="2122579"/>
              <a:ext cx="1395054" cy="463475"/>
              <a:chOff x="283986" y="1072408"/>
              <a:chExt cx="1595633" cy="551371"/>
            </a:xfrm>
          </p:grpSpPr>
          <p:pic>
            <p:nvPicPr>
              <p:cNvPr id="574" name="Picture 57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75" name="Picture 57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76" name="Picture 57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77" name="Picture 57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78" name="Picture 57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pic>
          <p:nvPicPr>
            <p:cNvPr id="569" name="Picture 56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674896" y="2122579"/>
              <a:ext cx="279011" cy="463473"/>
            </a:xfrm>
            <a:prstGeom prst="rect">
              <a:avLst/>
            </a:prstGeom>
          </p:spPr>
        </p:pic>
        <p:pic>
          <p:nvPicPr>
            <p:cNvPr id="570" name="Picture 56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953907" y="2122579"/>
              <a:ext cx="279011" cy="463473"/>
            </a:xfrm>
            <a:prstGeom prst="rect">
              <a:avLst/>
            </a:prstGeom>
          </p:spPr>
        </p:pic>
        <p:pic>
          <p:nvPicPr>
            <p:cNvPr id="571" name="Picture 57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232917" y="2122578"/>
              <a:ext cx="279011" cy="463473"/>
            </a:xfrm>
            <a:prstGeom prst="rect">
              <a:avLst/>
            </a:prstGeom>
          </p:spPr>
        </p:pic>
        <p:pic>
          <p:nvPicPr>
            <p:cNvPr id="572" name="Picture 57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511928" y="2122578"/>
              <a:ext cx="279011" cy="463473"/>
            </a:xfrm>
            <a:prstGeom prst="rect">
              <a:avLst/>
            </a:prstGeom>
          </p:spPr>
        </p:pic>
        <p:pic>
          <p:nvPicPr>
            <p:cNvPr id="573" name="Picture 57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790939" y="2122577"/>
              <a:ext cx="279011" cy="463473"/>
            </a:xfrm>
            <a:prstGeom prst="rect">
              <a:avLst/>
            </a:prstGeom>
          </p:spPr>
        </p:pic>
        <p:grpSp>
          <p:nvGrpSpPr>
            <p:cNvPr id="551" name="Group 550"/>
            <p:cNvGrpSpPr/>
            <p:nvPr/>
          </p:nvGrpSpPr>
          <p:grpSpPr>
            <a:xfrm>
              <a:off x="3066856" y="2122576"/>
              <a:ext cx="1395054" cy="463475"/>
              <a:chOff x="283986" y="1072408"/>
              <a:chExt cx="1595633" cy="551371"/>
            </a:xfrm>
          </p:grpSpPr>
          <p:pic>
            <p:nvPicPr>
              <p:cNvPr id="564" name="Picture 56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5" name="Picture 56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6" name="Picture 56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7" name="Picture 56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8" name="Picture 56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grpSp>
          <p:nvGrpSpPr>
            <p:cNvPr id="552" name="Group 551"/>
            <p:cNvGrpSpPr/>
            <p:nvPr/>
          </p:nvGrpSpPr>
          <p:grpSpPr>
            <a:xfrm>
              <a:off x="4461713" y="2122576"/>
              <a:ext cx="1395054" cy="463475"/>
              <a:chOff x="283986" y="1072408"/>
              <a:chExt cx="1595633" cy="551371"/>
            </a:xfrm>
          </p:grpSpPr>
          <p:pic>
            <p:nvPicPr>
              <p:cNvPr id="559" name="Picture 55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0" name="Picture 55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1" name="Picture 56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2" name="Picture 56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3" name="Picture 56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grpSp>
          <p:nvGrpSpPr>
            <p:cNvPr id="553" name="Group 552"/>
            <p:cNvGrpSpPr/>
            <p:nvPr/>
          </p:nvGrpSpPr>
          <p:grpSpPr>
            <a:xfrm>
              <a:off x="5831910" y="2122574"/>
              <a:ext cx="1395054" cy="463475"/>
              <a:chOff x="283986" y="1072408"/>
              <a:chExt cx="1595633" cy="551371"/>
            </a:xfrm>
          </p:grpSpPr>
          <p:pic>
            <p:nvPicPr>
              <p:cNvPr id="554" name="Picture 55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55" name="Picture 55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56" name="Picture 55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57" name="Picture 55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58" name="Picture 55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grpSp>
          <p:nvGrpSpPr>
            <p:cNvPr id="487" name="Group 486"/>
            <p:cNvGrpSpPr/>
            <p:nvPr/>
          </p:nvGrpSpPr>
          <p:grpSpPr>
            <a:xfrm>
              <a:off x="288856" y="2650721"/>
              <a:ext cx="6921733" cy="463480"/>
              <a:chOff x="283986" y="1072402"/>
              <a:chExt cx="7916933" cy="551377"/>
            </a:xfrm>
          </p:grpSpPr>
          <p:grpSp>
            <p:nvGrpSpPr>
              <p:cNvPr id="519" name="Group 518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44" name="Picture 54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5" name="Picture 54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6" name="Picture 54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7" name="Picture 54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8" name="Picture 54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20" name="Group 519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39" name="Picture 53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0" name="Picture 53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1" name="Picture 54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2" name="Picture 54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3" name="Picture 54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21" name="Group 520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34" name="Picture 53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5" name="Picture 53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6" name="Picture 53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7" name="Picture 53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8" name="Picture 53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22" name="Group 521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29" name="Picture 52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0" name="Picture 5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1" name="Picture 53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2" name="Picture 53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3" name="Picture 53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23" name="Group 522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24" name="Picture 5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25" name="Picture 52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26" name="Picture 52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27" name="Picture 52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28" name="Picture 52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89" name="Group 488"/>
            <p:cNvGrpSpPr/>
            <p:nvPr/>
          </p:nvGrpSpPr>
          <p:grpSpPr>
            <a:xfrm>
              <a:off x="287141" y="3170695"/>
              <a:ext cx="1395054" cy="463475"/>
              <a:chOff x="283986" y="1072408"/>
              <a:chExt cx="1595633" cy="551371"/>
            </a:xfrm>
          </p:grpSpPr>
          <p:pic>
            <p:nvPicPr>
              <p:cNvPr id="514" name="Picture 51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5" name="Picture 51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6" name="Picture 51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7" name="Picture 51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8" name="Picture 51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grpSp>
          <p:nvGrpSpPr>
            <p:cNvPr id="490" name="Group 489"/>
            <p:cNvGrpSpPr/>
            <p:nvPr/>
          </p:nvGrpSpPr>
          <p:grpSpPr>
            <a:xfrm>
              <a:off x="1656806" y="3170693"/>
              <a:ext cx="1395054" cy="463475"/>
              <a:chOff x="283986" y="1072408"/>
              <a:chExt cx="1595633" cy="551371"/>
            </a:xfrm>
          </p:grpSpPr>
          <p:pic>
            <p:nvPicPr>
              <p:cNvPr id="509" name="Picture 50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0" name="Picture 50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1" name="Picture 51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2" name="Picture 51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3" name="Picture 51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grpSp>
          <p:nvGrpSpPr>
            <p:cNvPr id="491" name="Group 490"/>
            <p:cNvGrpSpPr/>
            <p:nvPr/>
          </p:nvGrpSpPr>
          <p:grpSpPr>
            <a:xfrm>
              <a:off x="3048766" y="3170692"/>
              <a:ext cx="1395054" cy="463475"/>
              <a:chOff x="283986" y="1072408"/>
              <a:chExt cx="1595633" cy="551371"/>
            </a:xfrm>
          </p:grpSpPr>
          <p:pic>
            <p:nvPicPr>
              <p:cNvPr id="504" name="Picture 50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5" name="Picture 50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6" name="Picture 50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7" name="Picture 50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8" name="Picture 50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grpSp>
          <p:nvGrpSpPr>
            <p:cNvPr id="492" name="Group 491"/>
            <p:cNvGrpSpPr/>
            <p:nvPr/>
          </p:nvGrpSpPr>
          <p:grpSpPr>
            <a:xfrm>
              <a:off x="4443623" y="3170692"/>
              <a:ext cx="1395054" cy="463475"/>
              <a:chOff x="283986" y="1072408"/>
              <a:chExt cx="1595633" cy="551371"/>
            </a:xfrm>
          </p:grpSpPr>
          <p:pic>
            <p:nvPicPr>
              <p:cNvPr id="499" name="Picture 49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0" name="Picture 49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1" name="Picture 50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2" name="Picture 50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3" name="Picture 50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pic>
          <p:nvPicPr>
            <p:cNvPr id="494" name="Picture 49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813820" y="3170692"/>
              <a:ext cx="279011" cy="463473"/>
            </a:xfrm>
            <a:prstGeom prst="rect">
              <a:avLst/>
            </a:prstGeom>
          </p:spPr>
        </p:pic>
        <p:pic>
          <p:nvPicPr>
            <p:cNvPr id="495" name="Picture 49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92831" y="3170692"/>
              <a:ext cx="279011" cy="463473"/>
            </a:xfrm>
            <a:prstGeom prst="rect">
              <a:avLst/>
            </a:prstGeom>
          </p:spPr>
        </p:pic>
        <p:pic>
          <p:nvPicPr>
            <p:cNvPr id="496" name="Picture 49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371841" y="3170691"/>
              <a:ext cx="279011" cy="463473"/>
            </a:xfrm>
            <a:prstGeom prst="rect">
              <a:avLst/>
            </a:prstGeom>
          </p:spPr>
        </p:pic>
        <p:pic>
          <p:nvPicPr>
            <p:cNvPr id="497" name="Picture 49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650852" y="3170691"/>
              <a:ext cx="279011" cy="463473"/>
            </a:xfrm>
            <a:prstGeom prst="rect">
              <a:avLst/>
            </a:prstGeom>
          </p:spPr>
        </p:pic>
        <p:pic>
          <p:nvPicPr>
            <p:cNvPr id="498" name="Picture 49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929863" y="3170690"/>
              <a:ext cx="279011" cy="463473"/>
            </a:xfrm>
            <a:prstGeom prst="rect">
              <a:avLst/>
            </a:prstGeom>
          </p:spPr>
        </p:pic>
      </p:grpSp>
      <p:sp>
        <p:nvSpPr>
          <p:cNvPr id="639" name="Text Box 13"/>
          <p:cNvSpPr txBox="1">
            <a:spLocks noChangeArrowheads="1"/>
          </p:cNvSpPr>
          <p:nvPr/>
        </p:nvSpPr>
        <p:spPr bwMode="auto">
          <a:xfrm>
            <a:off x="278101" y="3797540"/>
            <a:ext cx="1648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/>
            <a:r>
              <a:rPr lang="en-US" sz="1600" b="1" dirty="0">
                <a:solidFill>
                  <a:srgbClr val="346974"/>
                </a:solidFill>
              </a:rPr>
              <a:t>De 100 </a:t>
            </a:r>
            <a:r>
              <a:rPr lang="en-US" sz="1600" b="1" dirty="0" err="1">
                <a:solidFill>
                  <a:srgbClr val="346974"/>
                </a:solidFill>
              </a:rPr>
              <a:t>empleados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entrevistados</a:t>
            </a:r>
            <a:endParaRPr lang="en-US" sz="1600" b="1" dirty="0">
              <a:solidFill>
                <a:srgbClr val="346974"/>
              </a:solidFill>
            </a:endParaRPr>
          </a:p>
        </p:txBody>
      </p:sp>
      <p:sp>
        <p:nvSpPr>
          <p:cNvPr id="640" name="Text Box 13"/>
          <p:cNvSpPr txBox="1">
            <a:spLocks noChangeArrowheads="1"/>
          </p:cNvSpPr>
          <p:nvPr/>
        </p:nvSpPr>
        <p:spPr bwMode="auto">
          <a:xfrm>
            <a:off x="2435870" y="3797540"/>
            <a:ext cx="1648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/>
            <a:r>
              <a:rPr lang="en-US" sz="1600" b="1" dirty="0">
                <a:solidFill>
                  <a:srgbClr val="346974"/>
                </a:solidFill>
              </a:rPr>
              <a:t>68 </a:t>
            </a:r>
            <a:r>
              <a:rPr lang="en-US" sz="1600" b="1" dirty="0" err="1">
                <a:solidFill>
                  <a:srgbClr val="346974"/>
                </a:solidFill>
              </a:rPr>
              <a:t>reportaron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ahorrar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muy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poco</a:t>
            </a:r>
            <a:endParaRPr lang="en-US" sz="1600" b="1" dirty="0">
              <a:solidFill>
                <a:srgbClr val="346974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328B3F-B724-3640-A633-96E162B4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psicolog</a:t>
            </a:r>
            <a:r>
              <a:rPr lang="es-ES" dirty="0" err="1"/>
              <a:t>ía</a:t>
            </a:r>
            <a:r>
              <a:rPr lang="es-ES" dirty="0"/>
              <a:t> del ahorro para el retiro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0098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rgbClr val="7F7F7F"/>
                </a:solidFill>
                <a:latin typeface="Calibri"/>
                <a:cs typeface="Calibri"/>
              </a:rPr>
              <a:t>Choi, Laibson, Madrian, &amp; Metrick, 2004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78DD8F-C1E6-5D4F-BC39-A3FF4030AEA8}"/>
              </a:ext>
            </a:extLst>
          </p:cNvPr>
          <p:cNvGrpSpPr/>
          <p:nvPr/>
        </p:nvGrpSpPr>
        <p:grpSpPr>
          <a:xfrm>
            <a:off x="278100" y="1029517"/>
            <a:ext cx="6948864" cy="2604674"/>
            <a:chOff x="278100" y="1029517"/>
            <a:chExt cx="6948864" cy="2604674"/>
          </a:xfrm>
        </p:grpSpPr>
        <p:grpSp>
          <p:nvGrpSpPr>
            <p:cNvPr id="170" name="Group 169"/>
            <p:cNvGrpSpPr/>
            <p:nvPr/>
          </p:nvGrpSpPr>
          <p:grpSpPr>
            <a:xfrm>
              <a:off x="278100" y="1029538"/>
              <a:ext cx="6939823" cy="2604653"/>
              <a:chOff x="278100" y="1072402"/>
              <a:chExt cx="7937624" cy="3098611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83986" y="1072402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0" name="Picture 3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4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6" name="Group 45"/>
              <p:cNvGrpSpPr/>
              <p:nvPr/>
            </p:nvGrpSpPr>
            <p:grpSpPr>
              <a:xfrm>
                <a:off x="282024" y="1720912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72" name="Picture 7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73" name="Picture 7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74" name="Picture 7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67" name="Picture 6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8" name="Picture 6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9" name="Picture 6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70" name="Picture 6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71" name="Picture 7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62" name="Picture 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6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57" name="Picture 5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0" name="Picture 5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52" name="Picture 5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56" name="Picture 5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7" name="Group 76"/>
              <p:cNvGrpSpPr/>
              <p:nvPr/>
            </p:nvGrpSpPr>
            <p:grpSpPr>
              <a:xfrm>
                <a:off x="298791" y="2372751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03" name="Picture 10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4" name="Picture 10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6" name="Picture 10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7" name="Picture 10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98" name="Picture 9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9" name="Picture 9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0" name="Picture 9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1" name="Picture 10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02" name="Picture 10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0" name="Group 79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93" name="Picture 9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4" name="Picture 9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5" name="Picture 9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88" name="Picture 8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0" name="Picture 8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1" name="Picture 9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2" name="Group 81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83" name="Picture 8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84" name="Picture 8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85" name="Picture 8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86" name="Picture 8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87" name="Picture 8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8" name="Group 107"/>
              <p:cNvGrpSpPr/>
              <p:nvPr/>
            </p:nvGrpSpPr>
            <p:grpSpPr>
              <a:xfrm>
                <a:off x="280062" y="3001058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109" name="Group 108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34" name="Picture 13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5" name="Picture 13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6" name="Picture 13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7" name="Picture 13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8" name="Picture 13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29" name="Picture 12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0" name="Picture 12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1" name="Picture 13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2" name="Picture 13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33" name="Picture 13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24" name="Picture 12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5" name="Picture 12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6" name="Picture 12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7" name="Picture 12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8" name="Picture 12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19" name="Picture 11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0" name="Picture 11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1" name="Picture 12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2" name="Picture 1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23" name="Picture 12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14" name="Picture 1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15" name="Picture 1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16" name="Picture 1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17" name="Picture 11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18" name="Picture 11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39" name="Group 138"/>
              <p:cNvGrpSpPr/>
              <p:nvPr/>
            </p:nvGrpSpPr>
            <p:grpSpPr>
              <a:xfrm>
                <a:off x="278100" y="3619636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140" name="Group 139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65" name="Picture 16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6" name="Picture 16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7" name="Picture 16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8" name="Picture 16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9" name="Picture 16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1" name="Group 140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60" name="Picture 15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1" name="Picture 16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2" name="Picture 1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3" name="Picture 16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64" name="Picture 16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2" name="Group 141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55" name="Picture 15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6" name="Picture 15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7" name="Picture 15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8" name="Picture 15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9" name="Picture 15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3" name="Group 142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50" name="Picture 14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1" name="Picture 15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2" name="Picture 15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3" name="Picture 15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54" name="Picture 15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4" name="Group 143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45" name="Picture 14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46" name="Picture 14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47" name="Picture 14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48" name="Picture 14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49" name="Picture 14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171" name="Group 170"/>
            <p:cNvGrpSpPr/>
            <p:nvPr/>
          </p:nvGrpSpPr>
          <p:grpSpPr>
            <a:xfrm>
              <a:off x="285429" y="1029531"/>
              <a:ext cx="6939823" cy="2604653"/>
              <a:chOff x="278100" y="1072402"/>
              <a:chExt cx="7937624" cy="3098611"/>
            </a:xfrm>
          </p:grpSpPr>
          <p:grpSp>
            <p:nvGrpSpPr>
              <p:cNvPr id="172" name="Group 171"/>
              <p:cNvGrpSpPr/>
              <p:nvPr/>
            </p:nvGrpSpPr>
            <p:grpSpPr>
              <a:xfrm>
                <a:off x="283986" y="1072402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297" name="Group 296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22" name="Picture 3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3" name="Picture 32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4" name="Picture 32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5" name="Picture 32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6" name="Picture 32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8" name="Group 297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17" name="Picture 31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8" name="Picture 31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9" name="Picture 31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0" name="Picture 31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21" name="Picture 32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9" name="Group 298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12" name="Picture 31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3" name="Picture 31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4" name="Picture 3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5" name="Picture 3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6" name="Picture 3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07" name="Picture 30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8" name="Picture 30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9" name="Picture 30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0" name="Picture 30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11" name="Picture 31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1" name="Group 300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02" name="Picture 30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3" name="Picture 30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4" name="Picture 30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5" name="Picture 30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06" name="Picture 30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3" name="Group 172"/>
              <p:cNvGrpSpPr/>
              <p:nvPr/>
            </p:nvGrpSpPr>
            <p:grpSpPr>
              <a:xfrm>
                <a:off x="282024" y="1720912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267" name="Group 266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92" name="Picture 29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3" name="Picture 29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4" name="Picture 29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5" name="Picture 29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6" name="Picture 29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87" name="Picture 28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8" name="Picture 28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9" name="Picture 28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0" name="Picture 28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91" name="Picture 29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9" name="Group 268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82" name="Picture 28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3" name="Picture 28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4" name="Picture 28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5" name="Picture 28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6" name="Picture 28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0" name="Group 269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77" name="Picture 27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78" name="Picture 27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79" name="Picture 27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0" name="Picture 27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81" name="Picture 28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1" name="Group 270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72" name="Picture 27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73" name="Picture 27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74" name="Picture 27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75" name="Picture 27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76" name="Picture 27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4" name="Group 173"/>
              <p:cNvGrpSpPr/>
              <p:nvPr/>
            </p:nvGrpSpPr>
            <p:grpSpPr>
              <a:xfrm>
                <a:off x="298791" y="2372751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237" name="Group 236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62" name="Picture 2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3" name="Picture 26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4" name="Picture 26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5" name="Picture 26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6" name="Picture 26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8" name="Group 237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57" name="Picture 25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8" name="Picture 25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9" name="Picture 25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0" name="Picture 25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61" name="Picture 26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9" name="Group 238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52" name="Picture 25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3" name="Picture 25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4" name="Picture 25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5" name="Picture 25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6" name="Picture 25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0" name="Group 239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47" name="Picture 24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8" name="Picture 24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9" name="Picture 24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0" name="Picture 24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51" name="Picture 25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41" name="Group 240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42" name="Picture 24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3" name="Picture 24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4" name="Picture 24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5" name="Picture 24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46" name="Picture 24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5" name="Group 174"/>
              <p:cNvGrpSpPr/>
              <p:nvPr/>
            </p:nvGrpSpPr>
            <p:grpSpPr>
              <a:xfrm>
                <a:off x="280062" y="3001058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207" name="Group 206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32" name="Picture 23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3" name="Picture 23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4" name="Picture 23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5" name="Picture 23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6" name="Picture 23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27" name="Picture 22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8" name="Picture 22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9" name="Picture 22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0" name="Picture 22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31" name="Picture 23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22" name="Picture 2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3" name="Picture 22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4" name="Picture 22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5" name="Picture 22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6" name="Picture 22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17" name="Picture 21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18" name="Picture 21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19" name="Picture 21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0" name="Picture 21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21" name="Picture 22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12" name="Picture 21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13" name="Picture 21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14" name="Picture 2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15" name="Picture 2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16" name="Picture 2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76" name="Group 175"/>
              <p:cNvGrpSpPr/>
              <p:nvPr/>
            </p:nvGrpSpPr>
            <p:grpSpPr>
              <a:xfrm>
                <a:off x="278100" y="3619636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177" name="Group 176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202" name="Picture 20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03" name="Picture 20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04" name="Picture 20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05" name="Picture 20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06" name="Picture 20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8" name="Group 177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97" name="Picture 19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8" name="Picture 19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9" name="Picture 19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00" name="Picture 19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201" name="Picture 20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9" name="Group 178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92" name="Picture 19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3" name="Picture 19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4" name="Picture 19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5" name="Picture 19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6" name="Picture 19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0" name="Group 179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87" name="Picture 18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8" name="Picture 18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9" name="Picture 18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0" name="Picture 18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91" name="Picture 19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1" name="Group 180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182" name="Picture 18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3" name="Picture 18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4" name="Picture 18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5" name="Picture 18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186" name="Picture 18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327" name="Group 326"/>
            <p:cNvGrpSpPr/>
            <p:nvPr/>
          </p:nvGrpSpPr>
          <p:grpSpPr>
            <a:xfrm>
              <a:off x="278100" y="1029524"/>
              <a:ext cx="6939823" cy="2604653"/>
              <a:chOff x="278100" y="1072402"/>
              <a:chExt cx="7937624" cy="3098611"/>
            </a:xfrm>
          </p:grpSpPr>
          <p:grpSp>
            <p:nvGrpSpPr>
              <p:cNvPr id="328" name="Group 327"/>
              <p:cNvGrpSpPr/>
              <p:nvPr/>
            </p:nvGrpSpPr>
            <p:grpSpPr>
              <a:xfrm>
                <a:off x="283986" y="1072402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453" name="Group 452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78" name="Picture 47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9" name="Picture 47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80" name="Picture 47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81" name="Picture 48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82" name="Picture 48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4" name="Group 453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73" name="Picture 47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4" name="Picture 47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5" name="Picture 47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6" name="Picture 47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7" name="Picture 47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5" name="Group 454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68" name="Picture 46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9" name="Picture 46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0" name="Picture 46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1" name="Picture 47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72" name="Picture 47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6" name="Group 455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63" name="Picture 46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4" name="Picture 46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5" name="Picture 46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6" name="Picture 46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7" name="Picture 46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7" name="Group 456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58" name="Picture 45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59" name="Picture 45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0" name="Picture 45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1" name="Picture 46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62" name="Picture 4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29" name="Group 328"/>
              <p:cNvGrpSpPr/>
              <p:nvPr/>
            </p:nvGrpSpPr>
            <p:grpSpPr>
              <a:xfrm>
                <a:off x="282024" y="1720912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423" name="Group 422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48" name="Picture 44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9" name="Picture 44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50" name="Picture 44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51" name="Picture 45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52" name="Picture 45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4" name="Group 423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43" name="Picture 44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4" name="Picture 44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5" name="Picture 44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6" name="Picture 44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7" name="Picture 44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5" name="Group 424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38" name="Picture 43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9" name="Picture 43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0" name="Picture 43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1" name="Picture 44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42" name="Picture 44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6" name="Group 425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33" name="Picture 43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4" name="Picture 43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5" name="Picture 43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6" name="Picture 43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7" name="Picture 43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7" name="Group 426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28" name="Picture 42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29" name="Picture 42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0" name="Picture 42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1" name="Picture 43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32" name="Picture 43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30" name="Group 329"/>
              <p:cNvGrpSpPr/>
              <p:nvPr/>
            </p:nvGrpSpPr>
            <p:grpSpPr>
              <a:xfrm>
                <a:off x="298791" y="2372751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393" name="Group 392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18" name="Picture 41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9" name="Picture 41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20" name="Picture 41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21" name="Picture 42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22" name="Picture 42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4" name="Group 393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13" name="Picture 41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4" name="Picture 41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5" name="Picture 41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6" name="Picture 41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7" name="Picture 41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5" name="Group 394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08" name="Picture 40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9" name="Picture 40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0" name="Picture 40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1" name="Picture 41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12" name="Picture 41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6" name="Group 395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403" name="Picture 40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4" name="Picture 40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5" name="Picture 40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6" name="Picture 40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7" name="Picture 40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97" name="Group 396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98" name="Picture 39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99" name="Picture 39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0" name="Picture 39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1" name="Picture 40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402" name="Picture 40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31" name="Group 330"/>
              <p:cNvGrpSpPr/>
              <p:nvPr/>
            </p:nvGrpSpPr>
            <p:grpSpPr>
              <a:xfrm>
                <a:off x="280062" y="3001058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363" name="Group 362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88" name="Picture 38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9" name="Picture 38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90" name="Picture 38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91" name="Picture 39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92" name="Picture 39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4" name="Group 363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83" name="Picture 38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4" name="Picture 38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5" name="Picture 38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6" name="Picture 38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7" name="Picture 38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5" name="Group 364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78" name="Picture 37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9" name="Picture 37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0" name="Picture 37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1" name="Picture 38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82" name="Picture 38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6" name="Group 365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73" name="Picture 37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4" name="Picture 37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5" name="Picture 37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6" name="Picture 37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7" name="Picture 37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7" name="Group 366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68" name="Picture 36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69" name="Picture 36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0" name="Picture 36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1" name="Picture 37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72" name="Picture 37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332" name="Group 331"/>
              <p:cNvGrpSpPr/>
              <p:nvPr/>
            </p:nvGrpSpPr>
            <p:grpSpPr>
              <a:xfrm>
                <a:off x="278100" y="3619636"/>
                <a:ext cx="7916933" cy="551377"/>
                <a:chOff x="283986" y="1072402"/>
                <a:chExt cx="7916933" cy="551377"/>
              </a:xfrm>
            </p:grpSpPr>
            <p:grpSp>
              <p:nvGrpSpPr>
                <p:cNvPr id="333" name="Group 332"/>
                <p:cNvGrpSpPr/>
                <p:nvPr/>
              </p:nvGrpSpPr>
              <p:grpSpPr>
                <a:xfrm>
                  <a:off x="283986" y="1072408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58" name="Picture 35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bg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9" name="Picture 35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60" name="Picture 35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61" name="Picture 36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62" name="Picture 36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4" name="Group 333"/>
                <p:cNvGrpSpPr/>
                <p:nvPr/>
              </p:nvGrpSpPr>
              <p:grpSpPr>
                <a:xfrm>
                  <a:off x="1850580" y="1072406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53" name="Picture 35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4" name="Picture 35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5" name="Picture 35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6" name="Picture 35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7" name="Picture 35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5" name="Group 334"/>
                <p:cNvGrpSpPr/>
                <p:nvPr/>
              </p:nvGrpSpPr>
              <p:grpSpPr>
                <a:xfrm>
                  <a:off x="3442675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48" name="Picture 34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9" name="Picture 34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0" name="Picture 34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1" name="Picture 35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52" name="Picture 35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6" name="Group 335"/>
                <p:cNvGrpSpPr/>
                <p:nvPr/>
              </p:nvGrpSpPr>
              <p:grpSpPr>
                <a:xfrm>
                  <a:off x="5038083" y="1072404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43" name="Picture 342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4" name="Picture 343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5" name="Picture 344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6" name="Picture 34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7" name="Picture 346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7" name="Group 336"/>
                <p:cNvGrpSpPr/>
                <p:nvPr/>
              </p:nvGrpSpPr>
              <p:grpSpPr>
                <a:xfrm>
                  <a:off x="6605286" y="1072402"/>
                  <a:ext cx="1595633" cy="551371"/>
                  <a:chOff x="283986" y="1072408"/>
                  <a:chExt cx="1595633" cy="551371"/>
                </a:xfrm>
              </p:grpSpPr>
              <p:pic>
                <p:nvPicPr>
                  <p:cNvPr id="338" name="Picture 337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283986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39" name="Picture 338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03113" y="1072410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0" name="Picture 339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922239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1" name="Picture 340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241365" y="1072409"/>
                    <a:ext cx="319127" cy="551369"/>
                  </a:xfrm>
                  <a:prstGeom prst="rect">
                    <a:avLst/>
                  </a:prstGeom>
                </p:spPr>
              </p:pic>
              <p:pic>
                <p:nvPicPr>
                  <p:cNvPr id="342" name="Picture 341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flipH="1">
                    <a:off x="1560492" y="1072408"/>
                    <a:ext cx="319127" cy="551369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84" name="Group 483"/>
            <p:cNvGrpSpPr/>
            <p:nvPr/>
          </p:nvGrpSpPr>
          <p:grpSpPr>
            <a:xfrm>
              <a:off x="292287" y="1029517"/>
              <a:ext cx="6921733" cy="463480"/>
              <a:chOff x="283986" y="1072402"/>
              <a:chExt cx="7916933" cy="551377"/>
            </a:xfrm>
          </p:grpSpPr>
          <p:grpSp>
            <p:nvGrpSpPr>
              <p:cNvPr id="609" name="Group 608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34" name="Picture 63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5" name="Picture 63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6" name="Picture 63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7" name="Picture 63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8" name="Picture 63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610" name="Group 609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29" name="Picture 62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0" name="Picture 6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1" name="Picture 63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2" name="Picture 63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3" name="Picture 63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611" name="Group 610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24" name="Picture 6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5" name="Picture 62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6" name="Picture 62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7" name="Picture 62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8" name="Picture 62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612" name="Group 611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19" name="Picture 61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0" name="Picture 61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1" name="Picture 62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2" name="Picture 62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3" name="Picture 62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613" name="Group 612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14" name="Picture 61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15" name="Picture 61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16" name="Picture 61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17" name="Picture 61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18" name="Picture 61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85" name="Group 484"/>
            <p:cNvGrpSpPr/>
            <p:nvPr/>
          </p:nvGrpSpPr>
          <p:grpSpPr>
            <a:xfrm>
              <a:off x="290572" y="1574646"/>
              <a:ext cx="6921733" cy="463480"/>
              <a:chOff x="283986" y="1072402"/>
              <a:chExt cx="7916933" cy="551377"/>
            </a:xfrm>
          </p:grpSpPr>
          <p:grpSp>
            <p:nvGrpSpPr>
              <p:cNvPr id="579" name="Group 578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04" name="Picture 60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5" name="Picture 60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6" name="Picture 60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7" name="Picture 60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8" name="Picture 60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80" name="Group 579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0" name="Picture 59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2" name="Picture 60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3" name="Picture 60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81" name="Group 580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94" name="Picture 59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5" name="Picture 59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6" name="Picture 59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7" name="Picture 59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8" name="Picture 59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82" name="Group 581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89" name="Picture 58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0" name="Picture 58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1" name="Picture 59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2" name="Picture 59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3" name="Picture 59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83" name="Group 582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84" name="Picture 58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85" name="Picture 58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86" name="Picture 58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87" name="Picture 58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88" name="Picture 58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49" name="Group 548"/>
            <p:cNvGrpSpPr/>
            <p:nvPr/>
          </p:nvGrpSpPr>
          <p:grpSpPr>
            <a:xfrm>
              <a:off x="305231" y="2122579"/>
              <a:ext cx="1395054" cy="463475"/>
              <a:chOff x="283986" y="1072408"/>
              <a:chExt cx="1595633" cy="551371"/>
            </a:xfrm>
          </p:grpSpPr>
          <p:pic>
            <p:nvPicPr>
              <p:cNvPr id="574" name="Picture 57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75" name="Picture 57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76" name="Picture 57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77" name="Picture 57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78" name="Picture 57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pic>
          <p:nvPicPr>
            <p:cNvPr id="569" name="Picture 56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674896" y="2122579"/>
              <a:ext cx="279011" cy="463473"/>
            </a:xfrm>
            <a:prstGeom prst="rect">
              <a:avLst/>
            </a:prstGeom>
          </p:spPr>
        </p:pic>
        <p:pic>
          <p:nvPicPr>
            <p:cNvPr id="570" name="Picture 56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953907" y="2122579"/>
              <a:ext cx="279011" cy="463473"/>
            </a:xfrm>
            <a:prstGeom prst="rect">
              <a:avLst/>
            </a:prstGeom>
          </p:spPr>
        </p:pic>
        <p:pic>
          <p:nvPicPr>
            <p:cNvPr id="571" name="Picture 57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232917" y="2122578"/>
              <a:ext cx="279011" cy="463473"/>
            </a:xfrm>
            <a:prstGeom prst="rect">
              <a:avLst/>
            </a:prstGeom>
          </p:spPr>
        </p:pic>
        <p:pic>
          <p:nvPicPr>
            <p:cNvPr id="572" name="Picture 57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511928" y="2122578"/>
              <a:ext cx="279011" cy="463473"/>
            </a:xfrm>
            <a:prstGeom prst="rect">
              <a:avLst/>
            </a:prstGeom>
          </p:spPr>
        </p:pic>
        <p:pic>
          <p:nvPicPr>
            <p:cNvPr id="573" name="Picture 57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790939" y="2122577"/>
              <a:ext cx="279011" cy="463473"/>
            </a:xfrm>
            <a:prstGeom prst="rect">
              <a:avLst/>
            </a:prstGeom>
          </p:spPr>
        </p:pic>
        <p:grpSp>
          <p:nvGrpSpPr>
            <p:cNvPr id="551" name="Group 550"/>
            <p:cNvGrpSpPr/>
            <p:nvPr/>
          </p:nvGrpSpPr>
          <p:grpSpPr>
            <a:xfrm>
              <a:off x="3066856" y="2122576"/>
              <a:ext cx="1395054" cy="463475"/>
              <a:chOff x="283986" y="1072408"/>
              <a:chExt cx="1595633" cy="551371"/>
            </a:xfrm>
          </p:grpSpPr>
          <p:pic>
            <p:nvPicPr>
              <p:cNvPr id="564" name="Picture 56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5" name="Picture 56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6" name="Picture 56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7" name="Picture 56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8" name="Picture 56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grpSp>
          <p:nvGrpSpPr>
            <p:cNvPr id="552" name="Group 551"/>
            <p:cNvGrpSpPr/>
            <p:nvPr/>
          </p:nvGrpSpPr>
          <p:grpSpPr>
            <a:xfrm>
              <a:off x="4461713" y="2122576"/>
              <a:ext cx="1395054" cy="463475"/>
              <a:chOff x="283986" y="1072408"/>
              <a:chExt cx="1595633" cy="551371"/>
            </a:xfrm>
          </p:grpSpPr>
          <p:pic>
            <p:nvPicPr>
              <p:cNvPr id="559" name="Picture 55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0" name="Picture 55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1" name="Picture 56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2" name="Picture 56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63" name="Picture 56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grpSp>
          <p:nvGrpSpPr>
            <p:cNvPr id="553" name="Group 552"/>
            <p:cNvGrpSpPr/>
            <p:nvPr/>
          </p:nvGrpSpPr>
          <p:grpSpPr>
            <a:xfrm>
              <a:off x="5831910" y="2122574"/>
              <a:ext cx="1395054" cy="463475"/>
              <a:chOff x="283986" y="1072408"/>
              <a:chExt cx="1595633" cy="551371"/>
            </a:xfrm>
          </p:grpSpPr>
          <p:pic>
            <p:nvPicPr>
              <p:cNvPr id="554" name="Picture 55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55" name="Picture 55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56" name="Picture 55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57" name="Picture 55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58" name="Picture 55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grpSp>
          <p:nvGrpSpPr>
            <p:cNvPr id="487" name="Group 486"/>
            <p:cNvGrpSpPr/>
            <p:nvPr/>
          </p:nvGrpSpPr>
          <p:grpSpPr>
            <a:xfrm>
              <a:off x="288856" y="2650721"/>
              <a:ext cx="6921733" cy="463480"/>
              <a:chOff x="283986" y="1072402"/>
              <a:chExt cx="7916933" cy="551377"/>
            </a:xfrm>
          </p:grpSpPr>
          <p:grpSp>
            <p:nvGrpSpPr>
              <p:cNvPr id="519" name="Group 518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44" name="Picture 54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5" name="Picture 54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6" name="Picture 54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7" name="Picture 54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8" name="Picture 54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20" name="Group 519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39" name="Picture 53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0" name="Picture 53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1" name="Picture 54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2" name="Picture 54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3" name="Picture 54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21" name="Group 520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34" name="Picture 53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5" name="Picture 53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6" name="Picture 53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7" name="Picture 53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8" name="Picture 53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22" name="Group 521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29" name="Picture 52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0" name="Picture 5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1" name="Picture 53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2" name="Picture 53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3" name="Picture 53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23" name="Group 522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24" name="Picture 5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25" name="Picture 52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26" name="Picture 52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27" name="Picture 52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28" name="Picture 52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pic>
          <p:nvPicPr>
            <p:cNvPr id="514" name="Picture 51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87141" y="3170697"/>
              <a:ext cx="279011" cy="463473"/>
            </a:xfrm>
            <a:prstGeom prst="rect">
              <a:avLst/>
            </a:prstGeom>
          </p:spPr>
        </p:pic>
        <p:pic>
          <p:nvPicPr>
            <p:cNvPr id="515" name="Picture 51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66152" y="3170697"/>
              <a:ext cx="279011" cy="463473"/>
            </a:xfrm>
            <a:prstGeom prst="rect">
              <a:avLst/>
            </a:prstGeom>
          </p:spPr>
        </p:pic>
        <p:pic>
          <p:nvPicPr>
            <p:cNvPr id="516" name="Picture 51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45162" y="3170696"/>
              <a:ext cx="279011" cy="463473"/>
            </a:xfrm>
            <a:prstGeom prst="rect">
              <a:avLst/>
            </a:prstGeom>
          </p:spPr>
        </p:pic>
        <p:pic>
          <p:nvPicPr>
            <p:cNvPr id="517" name="Picture 51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124173" y="3170696"/>
              <a:ext cx="279011" cy="463473"/>
            </a:xfrm>
            <a:prstGeom prst="rect">
              <a:avLst/>
            </a:prstGeom>
          </p:spPr>
        </p:pic>
        <p:pic>
          <p:nvPicPr>
            <p:cNvPr id="518" name="Picture 51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403184" y="3170695"/>
              <a:ext cx="279011" cy="463473"/>
            </a:xfrm>
            <a:prstGeom prst="rect">
              <a:avLst/>
            </a:prstGeom>
          </p:spPr>
        </p:pic>
        <p:grpSp>
          <p:nvGrpSpPr>
            <p:cNvPr id="490" name="Group 489"/>
            <p:cNvGrpSpPr/>
            <p:nvPr/>
          </p:nvGrpSpPr>
          <p:grpSpPr>
            <a:xfrm>
              <a:off x="1656806" y="3170693"/>
              <a:ext cx="1395054" cy="463475"/>
              <a:chOff x="283986" y="1072408"/>
              <a:chExt cx="1595633" cy="551371"/>
            </a:xfrm>
          </p:grpSpPr>
          <p:pic>
            <p:nvPicPr>
              <p:cNvPr id="509" name="Picture 50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0" name="Picture 50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1" name="Picture 51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2" name="Picture 51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13" name="Picture 51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grpSp>
          <p:nvGrpSpPr>
            <p:cNvPr id="491" name="Group 490"/>
            <p:cNvGrpSpPr/>
            <p:nvPr/>
          </p:nvGrpSpPr>
          <p:grpSpPr>
            <a:xfrm>
              <a:off x="3048766" y="3170692"/>
              <a:ext cx="1395054" cy="463475"/>
              <a:chOff x="283986" y="1072408"/>
              <a:chExt cx="1595633" cy="551371"/>
            </a:xfrm>
          </p:grpSpPr>
          <p:pic>
            <p:nvPicPr>
              <p:cNvPr id="504" name="Picture 503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5" name="Picture 504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6" name="Picture 505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7" name="Picture 50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8" name="Picture 507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grpSp>
          <p:nvGrpSpPr>
            <p:cNvPr id="492" name="Group 491"/>
            <p:cNvGrpSpPr/>
            <p:nvPr/>
          </p:nvGrpSpPr>
          <p:grpSpPr>
            <a:xfrm>
              <a:off x="4443623" y="3170692"/>
              <a:ext cx="1395054" cy="463475"/>
              <a:chOff x="283986" y="1072408"/>
              <a:chExt cx="1595633" cy="551371"/>
            </a:xfrm>
          </p:grpSpPr>
          <p:pic>
            <p:nvPicPr>
              <p:cNvPr id="499" name="Picture 498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83986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0" name="Picture 499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03113" y="1072410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1" name="Picture 500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922239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2" name="Picture 501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241365" y="1072409"/>
                <a:ext cx="319127" cy="551369"/>
              </a:xfrm>
              <a:prstGeom prst="rect">
                <a:avLst/>
              </a:prstGeom>
            </p:spPr>
          </p:pic>
          <p:pic>
            <p:nvPicPr>
              <p:cNvPr id="503" name="Picture 502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1560492" y="1072408"/>
                <a:ext cx="319127" cy="551369"/>
              </a:xfrm>
              <a:prstGeom prst="rect">
                <a:avLst/>
              </a:prstGeom>
            </p:spPr>
          </p:pic>
        </p:grpSp>
        <p:pic>
          <p:nvPicPr>
            <p:cNvPr id="494" name="Picture 49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813820" y="3170692"/>
              <a:ext cx="279011" cy="463473"/>
            </a:xfrm>
            <a:prstGeom prst="rect">
              <a:avLst/>
            </a:prstGeom>
          </p:spPr>
        </p:pic>
        <p:pic>
          <p:nvPicPr>
            <p:cNvPr id="495" name="Picture 49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92831" y="3170692"/>
              <a:ext cx="279011" cy="463473"/>
            </a:xfrm>
            <a:prstGeom prst="rect">
              <a:avLst/>
            </a:prstGeom>
          </p:spPr>
        </p:pic>
        <p:pic>
          <p:nvPicPr>
            <p:cNvPr id="496" name="Picture 49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371841" y="3170691"/>
              <a:ext cx="279011" cy="463473"/>
            </a:xfrm>
            <a:prstGeom prst="rect">
              <a:avLst/>
            </a:prstGeom>
          </p:spPr>
        </p:pic>
        <p:pic>
          <p:nvPicPr>
            <p:cNvPr id="497" name="Picture 49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650852" y="3170691"/>
              <a:ext cx="279011" cy="463473"/>
            </a:xfrm>
            <a:prstGeom prst="rect">
              <a:avLst/>
            </a:prstGeom>
          </p:spPr>
        </p:pic>
        <p:pic>
          <p:nvPicPr>
            <p:cNvPr id="498" name="Picture 49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929863" y="3170690"/>
              <a:ext cx="279011" cy="463473"/>
            </a:xfrm>
            <a:prstGeom prst="rect">
              <a:avLst/>
            </a:prstGeom>
          </p:spPr>
        </p:pic>
      </p:grpSp>
      <p:sp>
        <p:nvSpPr>
          <p:cNvPr id="639" name="Text Box 13"/>
          <p:cNvSpPr txBox="1">
            <a:spLocks noChangeArrowheads="1"/>
          </p:cNvSpPr>
          <p:nvPr/>
        </p:nvSpPr>
        <p:spPr bwMode="auto">
          <a:xfrm>
            <a:off x="278101" y="3797540"/>
            <a:ext cx="1648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/>
            <a:r>
              <a:rPr lang="en-US" sz="1600" b="1" dirty="0">
                <a:solidFill>
                  <a:srgbClr val="346974"/>
                </a:solidFill>
              </a:rPr>
              <a:t>De 100 </a:t>
            </a:r>
            <a:r>
              <a:rPr lang="en-US" sz="1600" b="1" dirty="0" err="1">
                <a:solidFill>
                  <a:srgbClr val="346974"/>
                </a:solidFill>
              </a:rPr>
              <a:t>empleados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entrevistados</a:t>
            </a:r>
            <a:endParaRPr lang="en-US" sz="1600" b="1" dirty="0">
              <a:solidFill>
                <a:srgbClr val="346974"/>
              </a:solidFill>
            </a:endParaRPr>
          </a:p>
        </p:txBody>
      </p:sp>
      <p:sp>
        <p:nvSpPr>
          <p:cNvPr id="640" name="Text Box 13"/>
          <p:cNvSpPr txBox="1">
            <a:spLocks noChangeArrowheads="1"/>
          </p:cNvSpPr>
          <p:nvPr/>
        </p:nvSpPr>
        <p:spPr bwMode="auto">
          <a:xfrm>
            <a:off x="2435870" y="3797540"/>
            <a:ext cx="1648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/>
            <a:r>
              <a:rPr lang="en-US" sz="1600" b="1" dirty="0">
                <a:solidFill>
                  <a:srgbClr val="346974"/>
                </a:solidFill>
              </a:rPr>
              <a:t>68 </a:t>
            </a:r>
            <a:r>
              <a:rPr lang="en-US" sz="1600" b="1" dirty="0" err="1">
                <a:solidFill>
                  <a:srgbClr val="346974"/>
                </a:solidFill>
              </a:rPr>
              <a:t>reportaron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ahorrar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muy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poco</a:t>
            </a:r>
            <a:endParaRPr lang="en-US" sz="1600" b="1" dirty="0">
              <a:solidFill>
                <a:srgbClr val="346974"/>
              </a:solidFill>
            </a:endParaRPr>
          </a:p>
        </p:txBody>
      </p:sp>
      <p:sp>
        <p:nvSpPr>
          <p:cNvPr id="641" name="Text Box 13"/>
          <p:cNvSpPr txBox="1">
            <a:spLocks noChangeArrowheads="1"/>
          </p:cNvSpPr>
          <p:nvPr/>
        </p:nvSpPr>
        <p:spPr bwMode="auto">
          <a:xfrm>
            <a:off x="4713593" y="3797540"/>
            <a:ext cx="1648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/>
            <a:r>
              <a:rPr lang="en-US" sz="1600" b="1" dirty="0">
                <a:solidFill>
                  <a:srgbClr val="346974"/>
                </a:solidFill>
              </a:rPr>
              <a:t>24 </a:t>
            </a:r>
            <a:r>
              <a:rPr lang="en-US" sz="1600" b="1" dirty="0" err="1">
                <a:solidFill>
                  <a:srgbClr val="346974"/>
                </a:solidFill>
              </a:rPr>
              <a:t>planeaban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aumentar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su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ahorro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en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los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sgtes</a:t>
            </a:r>
            <a:r>
              <a:rPr lang="en-US" sz="1600" b="1" dirty="0">
                <a:solidFill>
                  <a:srgbClr val="346974"/>
                </a:solidFill>
              </a:rPr>
              <a:t> 2 </a:t>
            </a:r>
            <a:r>
              <a:rPr lang="en-US" sz="1600" b="1" dirty="0" err="1">
                <a:solidFill>
                  <a:srgbClr val="346974"/>
                </a:solidFill>
              </a:rPr>
              <a:t>meses</a:t>
            </a:r>
            <a:endParaRPr lang="en-US" sz="1600" b="1" dirty="0">
              <a:solidFill>
                <a:srgbClr val="346974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F76016-260B-FC47-AC32-85F35966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psicolog</a:t>
            </a:r>
            <a:r>
              <a:rPr lang="es-ES" dirty="0" err="1"/>
              <a:t>ía</a:t>
            </a:r>
            <a:r>
              <a:rPr lang="es-ES" dirty="0"/>
              <a:t> del ahorro para el retiro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433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169"/>
          <p:cNvGrpSpPr/>
          <p:nvPr/>
        </p:nvGrpSpPr>
        <p:grpSpPr>
          <a:xfrm>
            <a:off x="278100" y="1029538"/>
            <a:ext cx="6939823" cy="2604653"/>
            <a:chOff x="278100" y="1072402"/>
            <a:chExt cx="7937624" cy="3098611"/>
          </a:xfrm>
        </p:grpSpPr>
        <p:grpSp>
          <p:nvGrpSpPr>
            <p:cNvPr id="45" name="Group 44"/>
            <p:cNvGrpSpPr/>
            <p:nvPr/>
          </p:nvGrpSpPr>
          <p:grpSpPr>
            <a:xfrm>
              <a:off x="283986" y="1072402"/>
              <a:ext cx="7916933" cy="551377"/>
              <a:chOff x="283986" y="1072402"/>
              <a:chExt cx="7916933" cy="551377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oup 26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6" name="Group 45"/>
            <p:cNvGrpSpPr/>
            <p:nvPr/>
          </p:nvGrpSpPr>
          <p:grpSpPr>
            <a:xfrm>
              <a:off x="282024" y="1720912"/>
              <a:ext cx="7916933" cy="551377"/>
              <a:chOff x="283986" y="1072402"/>
              <a:chExt cx="7916933" cy="55137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up 47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49" name="Group 48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0" name="Group 49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1" name="Group 50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7" name="Group 76"/>
            <p:cNvGrpSpPr/>
            <p:nvPr/>
          </p:nvGrpSpPr>
          <p:grpSpPr>
            <a:xfrm>
              <a:off x="298791" y="2372751"/>
              <a:ext cx="7916933" cy="551377"/>
              <a:chOff x="283986" y="1072402"/>
              <a:chExt cx="7916933" cy="551377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79" name="Group 78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80" name="Group 79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oup 80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82" name="Group 81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8" name="Group 107"/>
            <p:cNvGrpSpPr/>
            <p:nvPr/>
          </p:nvGrpSpPr>
          <p:grpSpPr>
            <a:xfrm>
              <a:off x="280062" y="3001058"/>
              <a:ext cx="7916933" cy="551377"/>
              <a:chOff x="283986" y="1072402"/>
              <a:chExt cx="7916933" cy="551377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35" name="Picture 13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36" name="Picture 13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37" name="Picture 13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38" name="Picture 13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110" name="Group 109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32" name="Picture 13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33" name="Picture 13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112" name="Group 111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113" name="Group 112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114" name="Picture 11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16" name="Picture 11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9" name="Group 138"/>
            <p:cNvGrpSpPr/>
            <p:nvPr/>
          </p:nvGrpSpPr>
          <p:grpSpPr>
            <a:xfrm>
              <a:off x="278100" y="3619636"/>
              <a:ext cx="7916933" cy="551377"/>
              <a:chOff x="283986" y="1072402"/>
              <a:chExt cx="7916933" cy="551377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165" name="Picture 16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66" name="Picture 16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67" name="Picture 16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68" name="Picture 16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69" name="Picture 16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141" name="Group 140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160" name="Picture 15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61" name="Picture 16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62" name="Picture 16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63" name="Picture 16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64" name="Picture 16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142" name="Group 141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155" name="Picture 15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56" name="Picture 15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57" name="Picture 15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58" name="Picture 15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59" name="Picture 15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143" name="Group 142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150" name="Picture 14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51" name="Picture 15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52" name="Picture 15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53" name="Picture 15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54" name="Picture 15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144" name="Group 143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145" name="Picture 14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46" name="Picture 14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47" name="Picture 14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48" name="Picture 14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49" name="Picture 14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71" name="Group 170"/>
          <p:cNvGrpSpPr/>
          <p:nvPr/>
        </p:nvGrpSpPr>
        <p:grpSpPr>
          <a:xfrm>
            <a:off x="285429" y="1029531"/>
            <a:ext cx="6939823" cy="2604653"/>
            <a:chOff x="278100" y="1072402"/>
            <a:chExt cx="7937624" cy="3098611"/>
          </a:xfrm>
        </p:grpSpPr>
        <p:grpSp>
          <p:nvGrpSpPr>
            <p:cNvPr id="172" name="Group 171"/>
            <p:cNvGrpSpPr/>
            <p:nvPr/>
          </p:nvGrpSpPr>
          <p:grpSpPr>
            <a:xfrm>
              <a:off x="283986" y="1072402"/>
              <a:ext cx="7916933" cy="551377"/>
              <a:chOff x="283986" y="1072402"/>
              <a:chExt cx="7916933" cy="551377"/>
            </a:xfrm>
          </p:grpSpPr>
          <p:grpSp>
            <p:nvGrpSpPr>
              <p:cNvPr id="297" name="Group 296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322" name="Picture 32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23" name="Picture 32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24" name="Picture 3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25" name="Picture 32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26" name="Picture 32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298" name="Group 297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317" name="Picture 31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18" name="Picture 31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19" name="Picture 31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20" name="Picture 31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21" name="Picture 32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299" name="Group 298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312" name="Picture 31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13" name="Picture 31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14" name="Picture 31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15" name="Picture 31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16" name="Picture 31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300" name="Group 299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307" name="Picture 30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08" name="Picture 30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09" name="Picture 30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10" name="Picture 30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11" name="Picture 31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301" name="Group 300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302" name="Picture 30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03" name="Picture 30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04" name="Picture 30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05" name="Picture 30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06" name="Picture 30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3" name="Group 172"/>
            <p:cNvGrpSpPr/>
            <p:nvPr/>
          </p:nvGrpSpPr>
          <p:grpSpPr>
            <a:xfrm>
              <a:off x="282024" y="1720912"/>
              <a:ext cx="7916933" cy="551377"/>
              <a:chOff x="283986" y="1072402"/>
              <a:chExt cx="7916933" cy="551377"/>
            </a:xfrm>
          </p:grpSpPr>
          <p:grpSp>
            <p:nvGrpSpPr>
              <p:cNvPr id="267" name="Group 266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292" name="Picture 29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93" name="Picture 29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94" name="Picture 29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95" name="Picture 29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96" name="Picture 29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268" name="Group 267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287" name="Picture 28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88" name="Picture 28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89" name="Picture 28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90" name="Picture 28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91" name="Picture 29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269" name="Group 268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282" name="Picture 28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83" name="Picture 28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84" name="Picture 28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85" name="Picture 28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86" name="Picture 28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270" name="Group 269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277" name="Picture 27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78" name="Picture 27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79" name="Picture 27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80" name="Picture 27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81" name="Picture 28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271" name="Group 270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272" name="Picture 27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73" name="Picture 27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74" name="Picture 27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75" name="Picture 27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76" name="Picture 27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4" name="Group 173"/>
            <p:cNvGrpSpPr/>
            <p:nvPr/>
          </p:nvGrpSpPr>
          <p:grpSpPr>
            <a:xfrm>
              <a:off x="298791" y="2372751"/>
              <a:ext cx="7916933" cy="551377"/>
              <a:chOff x="283986" y="1072402"/>
              <a:chExt cx="7916933" cy="551377"/>
            </a:xfrm>
          </p:grpSpPr>
          <p:grpSp>
            <p:nvGrpSpPr>
              <p:cNvPr id="237" name="Group 236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262" name="Picture 26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63" name="Picture 26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64" name="Picture 26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65" name="Picture 26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66" name="Picture 26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238" name="Group 237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257" name="Picture 25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58" name="Picture 25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59" name="Picture 25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60" name="Picture 25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61" name="Picture 26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239" name="Group 238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252" name="Picture 25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53" name="Picture 25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54" name="Picture 25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55" name="Picture 25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56" name="Picture 25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240" name="Group 239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247" name="Picture 24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48" name="Picture 24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49" name="Picture 24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50" name="Picture 24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51" name="Picture 25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241" name="Group 240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242" name="Picture 24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43" name="Picture 24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44" name="Picture 24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45" name="Picture 24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46" name="Picture 24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5" name="Group 174"/>
            <p:cNvGrpSpPr/>
            <p:nvPr/>
          </p:nvGrpSpPr>
          <p:grpSpPr>
            <a:xfrm>
              <a:off x="280062" y="3001058"/>
              <a:ext cx="7916933" cy="551377"/>
              <a:chOff x="283986" y="1072402"/>
              <a:chExt cx="7916933" cy="551377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232" name="Picture 23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33" name="Picture 23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35" name="Picture 23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36" name="Picture 23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208" name="Group 207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227" name="Picture 22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28" name="Picture 22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29" name="Picture 22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30" name="Picture 2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31" name="Picture 23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209" name="Group 208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222" name="Picture 22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23" name="Picture 22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24" name="Picture 2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25" name="Picture 22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26" name="Picture 22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210" name="Group 209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217" name="Picture 21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19" name="Picture 21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20" name="Picture 21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21" name="Picture 22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211" name="Group 210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13" name="Picture 21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15" name="Picture 21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6" name="Group 175"/>
            <p:cNvGrpSpPr/>
            <p:nvPr/>
          </p:nvGrpSpPr>
          <p:grpSpPr>
            <a:xfrm>
              <a:off x="278100" y="3619636"/>
              <a:ext cx="7916933" cy="551377"/>
              <a:chOff x="283986" y="1072402"/>
              <a:chExt cx="7916933" cy="551377"/>
            </a:xfrm>
          </p:grpSpPr>
          <p:grpSp>
            <p:nvGrpSpPr>
              <p:cNvPr id="177" name="Group 176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03" name="Picture 20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04" name="Picture 20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05" name="Picture 20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178" name="Group 177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197" name="Picture 19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98" name="Picture 19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99" name="Picture 19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201" name="Picture 20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179" name="Group 178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192" name="Picture 19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93" name="Picture 19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94" name="Picture 19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95" name="Picture 19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180" name="Group 179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187" name="Picture 18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88" name="Picture 18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89" name="Picture 18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90" name="Picture 18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91" name="Picture 19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181" name="Group 180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83" name="Picture 18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84" name="Picture 18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85" name="Picture 18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186" name="Picture 18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27" name="Group 326"/>
          <p:cNvGrpSpPr/>
          <p:nvPr/>
        </p:nvGrpSpPr>
        <p:grpSpPr>
          <a:xfrm>
            <a:off x="278100" y="1029524"/>
            <a:ext cx="6939823" cy="2604653"/>
            <a:chOff x="278100" y="1072402"/>
            <a:chExt cx="7937624" cy="3098611"/>
          </a:xfrm>
        </p:grpSpPr>
        <p:grpSp>
          <p:nvGrpSpPr>
            <p:cNvPr id="328" name="Group 327"/>
            <p:cNvGrpSpPr/>
            <p:nvPr/>
          </p:nvGrpSpPr>
          <p:grpSpPr>
            <a:xfrm>
              <a:off x="283986" y="1072402"/>
              <a:ext cx="7916933" cy="551377"/>
              <a:chOff x="283986" y="1072402"/>
              <a:chExt cx="7916933" cy="551377"/>
            </a:xfrm>
          </p:grpSpPr>
          <p:grpSp>
            <p:nvGrpSpPr>
              <p:cNvPr id="453" name="Group 452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478" name="Picture 47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79" name="Picture 47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80" name="Picture 47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81" name="Picture 48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82" name="Picture 48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454" name="Group 453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473" name="Picture 47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74" name="Picture 47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75" name="Picture 47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76" name="Picture 47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77" name="Picture 47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455" name="Group 454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468" name="Picture 46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69" name="Picture 46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70" name="Picture 46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71" name="Picture 47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72" name="Picture 47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456" name="Group 455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463" name="Picture 46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64" name="Picture 46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65" name="Picture 46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66" name="Picture 46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67" name="Picture 46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457" name="Group 456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458" name="Picture 45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59" name="Picture 45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60" name="Picture 45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61" name="Picture 46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62" name="Picture 46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29" name="Group 328"/>
            <p:cNvGrpSpPr/>
            <p:nvPr/>
          </p:nvGrpSpPr>
          <p:grpSpPr>
            <a:xfrm>
              <a:off x="282024" y="1720912"/>
              <a:ext cx="7916933" cy="551377"/>
              <a:chOff x="283986" y="1072402"/>
              <a:chExt cx="7916933" cy="551377"/>
            </a:xfrm>
          </p:grpSpPr>
          <p:grpSp>
            <p:nvGrpSpPr>
              <p:cNvPr id="423" name="Group 422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448" name="Picture 44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49" name="Picture 44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50" name="Picture 44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51" name="Picture 45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52" name="Picture 45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424" name="Group 423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443" name="Picture 44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44" name="Picture 44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45" name="Picture 44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46" name="Picture 44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47" name="Picture 44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425" name="Group 424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438" name="Picture 43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39" name="Picture 43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40" name="Picture 43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41" name="Picture 44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42" name="Picture 44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426" name="Group 425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433" name="Picture 43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34" name="Picture 43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35" name="Picture 43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36" name="Picture 43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37" name="Picture 43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427" name="Group 426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428" name="Picture 42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29" name="Picture 42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30" name="Picture 4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31" name="Picture 43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32" name="Picture 43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30" name="Group 329"/>
            <p:cNvGrpSpPr/>
            <p:nvPr/>
          </p:nvGrpSpPr>
          <p:grpSpPr>
            <a:xfrm>
              <a:off x="298791" y="2372751"/>
              <a:ext cx="7916933" cy="551377"/>
              <a:chOff x="283986" y="1072402"/>
              <a:chExt cx="7916933" cy="551377"/>
            </a:xfrm>
          </p:grpSpPr>
          <p:grpSp>
            <p:nvGrpSpPr>
              <p:cNvPr id="393" name="Group 392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418" name="Picture 41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19" name="Picture 41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20" name="Picture 41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21" name="Picture 42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22" name="Picture 42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394" name="Group 393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413" name="Picture 41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14" name="Picture 41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15" name="Picture 41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16" name="Picture 41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17" name="Picture 41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395" name="Group 394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408" name="Picture 40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09" name="Picture 40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10" name="Picture 40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11" name="Picture 41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12" name="Picture 41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396" name="Group 395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403" name="Picture 40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04" name="Picture 40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05" name="Picture 40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06" name="Picture 40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07" name="Picture 40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397" name="Group 396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398" name="Picture 39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99" name="Picture 39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00" name="Picture 39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01" name="Picture 40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02" name="Picture 40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31" name="Group 330"/>
            <p:cNvGrpSpPr/>
            <p:nvPr/>
          </p:nvGrpSpPr>
          <p:grpSpPr>
            <a:xfrm>
              <a:off x="280062" y="3001058"/>
              <a:ext cx="7916933" cy="551377"/>
              <a:chOff x="283986" y="1072402"/>
              <a:chExt cx="7916933" cy="551377"/>
            </a:xfrm>
          </p:grpSpPr>
          <p:grpSp>
            <p:nvGrpSpPr>
              <p:cNvPr id="363" name="Group 362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388" name="Picture 38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89" name="Picture 38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90" name="Picture 38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91" name="Picture 39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92" name="Picture 39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364" name="Group 363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383" name="Picture 38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84" name="Picture 38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85" name="Picture 38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86" name="Picture 38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87" name="Picture 38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365" name="Group 364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378" name="Picture 37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79" name="Picture 37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80" name="Picture 37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81" name="Picture 38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82" name="Picture 38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366" name="Group 365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373" name="Picture 37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74" name="Picture 37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75" name="Picture 37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76" name="Picture 37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77" name="Picture 37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367" name="Group 366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368" name="Picture 36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69" name="Picture 36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70" name="Picture 36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71" name="Picture 37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72" name="Picture 37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32" name="Group 331"/>
            <p:cNvGrpSpPr/>
            <p:nvPr/>
          </p:nvGrpSpPr>
          <p:grpSpPr>
            <a:xfrm>
              <a:off x="278100" y="3619636"/>
              <a:ext cx="7916933" cy="551377"/>
              <a:chOff x="283986" y="1072402"/>
              <a:chExt cx="7916933" cy="551377"/>
            </a:xfrm>
          </p:grpSpPr>
          <p:grpSp>
            <p:nvGrpSpPr>
              <p:cNvPr id="333" name="Group 332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358" name="Picture 35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59" name="Picture 35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60" name="Picture 35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61" name="Picture 36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62" name="Picture 36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334" name="Group 333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353" name="Picture 35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54" name="Picture 35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55" name="Picture 35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56" name="Picture 35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57" name="Picture 35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335" name="Group 334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348" name="Picture 34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49" name="Picture 34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50" name="Picture 34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51" name="Picture 35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52" name="Picture 35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336" name="Group 335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343" name="Picture 34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44" name="Picture 34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45" name="Picture 34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46" name="Picture 34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47" name="Picture 34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337" name="Group 336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338" name="Picture 33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39" name="Picture 33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40" name="Picture 33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41" name="Picture 34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342" name="Picture 34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483" name="Group 482"/>
          <p:cNvGrpSpPr/>
          <p:nvPr/>
        </p:nvGrpSpPr>
        <p:grpSpPr>
          <a:xfrm>
            <a:off x="287141" y="1029517"/>
            <a:ext cx="6939823" cy="2604653"/>
            <a:chOff x="278100" y="1072402"/>
            <a:chExt cx="7937624" cy="3098611"/>
          </a:xfrm>
        </p:grpSpPr>
        <p:grpSp>
          <p:nvGrpSpPr>
            <p:cNvPr id="484" name="Group 483"/>
            <p:cNvGrpSpPr/>
            <p:nvPr/>
          </p:nvGrpSpPr>
          <p:grpSpPr>
            <a:xfrm>
              <a:off x="283986" y="1072402"/>
              <a:ext cx="7916933" cy="551377"/>
              <a:chOff x="283986" y="1072402"/>
              <a:chExt cx="7916933" cy="551377"/>
            </a:xfrm>
          </p:grpSpPr>
          <p:grpSp>
            <p:nvGrpSpPr>
              <p:cNvPr id="609" name="Group 608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34" name="Picture 63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5" name="Picture 63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6" name="Picture 63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7" name="Picture 63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8" name="Picture 63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610" name="Group 609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29" name="Picture 62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0" name="Picture 6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1" name="Picture 63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2" name="Picture 63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33" name="Picture 63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611" name="Group 610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24" name="Picture 6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5" name="Picture 62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6" name="Picture 62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7" name="Picture 62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8" name="Picture 62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612" name="Group 611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19" name="Picture 61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0" name="Picture 61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1" name="Picture 62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2" name="Picture 62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23" name="Picture 62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613" name="Group 612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14" name="Picture 61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15" name="Picture 61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16" name="Picture 61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17" name="Picture 61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18" name="Picture 61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85" name="Group 484"/>
            <p:cNvGrpSpPr/>
            <p:nvPr/>
          </p:nvGrpSpPr>
          <p:grpSpPr>
            <a:xfrm>
              <a:off x="282024" y="1720912"/>
              <a:ext cx="7916933" cy="551377"/>
              <a:chOff x="283986" y="1072402"/>
              <a:chExt cx="7916933" cy="551377"/>
            </a:xfrm>
          </p:grpSpPr>
          <p:grpSp>
            <p:nvGrpSpPr>
              <p:cNvPr id="579" name="Group 578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604" name="Picture 60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5" name="Picture 60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6" name="Picture 60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7" name="Picture 60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8" name="Picture 60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80" name="Group 579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99" name="Picture 59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0" name="Picture 59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1" name="Picture 60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2" name="Picture 60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603" name="Picture 60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81" name="Group 580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94" name="Picture 59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5" name="Picture 59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6" name="Picture 59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7" name="Picture 59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8" name="Picture 59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82" name="Group 581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89" name="Picture 58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0" name="Picture 58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1" name="Picture 59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2" name="Picture 59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93" name="Picture 59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83" name="Group 582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84" name="Picture 58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85" name="Picture 58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86" name="Picture 58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87" name="Picture 58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88" name="Picture 58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86" name="Group 485"/>
            <p:cNvGrpSpPr/>
            <p:nvPr/>
          </p:nvGrpSpPr>
          <p:grpSpPr>
            <a:xfrm>
              <a:off x="298791" y="2372751"/>
              <a:ext cx="7916933" cy="551377"/>
              <a:chOff x="283986" y="1072402"/>
              <a:chExt cx="7916933" cy="551377"/>
            </a:xfrm>
          </p:grpSpPr>
          <p:grpSp>
            <p:nvGrpSpPr>
              <p:cNvPr id="549" name="Group 548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74" name="Picture 57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75" name="Picture 57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76" name="Picture 57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77" name="Picture 57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78" name="Picture 57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50" name="Group 549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69" name="Picture 56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70" name="Picture 56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71" name="Picture 57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72" name="Picture 57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73" name="Picture 57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51" name="Group 550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64" name="Picture 56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65" name="Picture 56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66" name="Picture 56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67" name="Picture 56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68" name="Picture 56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52" name="Group 551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59" name="Picture 55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60" name="Picture 55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61" name="Picture 56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62" name="Picture 56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63" name="Picture 56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53" name="Group 552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54" name="Picture 55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55" name="Picture 55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56" name="Picture 55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57" name="Picture 55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58" name="Picture 55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87" name="Group 486"/>
            <p:cNvGrpSpPr/>
            <p:nvPr/>
          </p:nvGrpSpPr>
          <p:grpSpPr>
            <a:xfrm>
              <a:off x="280062" y="3001058"/>
              <a:ext cx="7916933" cy="551377"/>
              <a:chOff x="283986" y="1072402"/>
              <a:chExt cx="7916933" cy="551377"/>
            </a:xfrm>
          </p:grpSpPr>
          <p:grpSp>
            <p:nvGrpSpPr>
              <p:cNvPr id="519" name="Group 518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44" name="Picture 54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5" name="Picture 54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6" name="Picture 54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7" name="Picture 54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8" name="Picture 54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20" name="Group 519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39" name="Picture 53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0" name="Picture 53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1" name="Picture 54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2" name="Picture 54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43" name="Picture 54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21" name="Group 520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34" name="Picture 53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5" name="Picture 53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6" name="Picture 53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7" name="Picture 53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8" name="Picture 53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22" name="Group 521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29" name="Picture 52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0" name="Picture 52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1" name="Picture 53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2" name="Picture 53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33" name="Picture 53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523" name="Group 522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24" name="Picture 52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25" name="Picture 52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26" name="Picture 52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27" name="Picture 52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28" name="Picture 52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88" name="Group 487"/>
            <p:cNvGrpSpPr/>
            <p:nvPr/>
          </p:nvGrpSpPr>
          <p:grpSpPr>
            <a:xfrm>
              <a:off x="278100" y="3619636"/>
              <a:ext cx="7916933" cy="551377"/>
              <a:chOff x="283986" y="1072402"/>
              <a:chExt cx="7916933" cy="551377"/>
            </a:xfrm>
          </p:grpSpPr>
          <p:grpSp>
            <p:nvGrpSpPr>
              <p:cNvPr id="489" name="Group 488"/>
              <p:cNvGrpSpPr/>
              <p:nvPr/>
            </p:nvGrpSpPr>
            <p:grpSpPr>
              <a:xfrm>
                <a:off x="283986" y="1072408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14" name="Picture 51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15" name="Picture 51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16" name="Picture 51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17" name="Picture 51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18" name="Picture 51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490" name="Group 489"/>
              <p:cNvGrpSpPr/>
              <p:nvPr/>
            </p:nvGrpSpPr>
            <p:grpSpPr>
              <a:xfrm>
                <a:off x="1850580" y="1072406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09" name="Picture 50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10" name="Picture 50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11" name="Picture 51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12" name="Picture 51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13" name="Picture 51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491" name="Group 490"/>
              <p:cNvGrpSpPr/>
              <p:nvPr/>
            </p:nvGrpSpPr>
            <p:grpSpPr>
              <a:xfrm>
                <a:off x="3442675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504" name="Picture 50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05" name="Picture 50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06" name="Picture 50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07" name="Picture 50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08" name="Picture 50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492" name="Group 491"/>
              <p:cNvGrpSpPr/>
              <p:nvPr/>
            </p:nvGrpSpPr>
            <p:grpSpPr>
              <a:xfrm>
                <a:off x="5038083" y="1072404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499" name="Picture 49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00" name="Picture 49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01" name="Picture 50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02" name="Picture 50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503" name="Picture 50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  <p:grpSp>
            <p:nvGrpSpPr>
              <p:cNvPr id="493" name="Group 492"/>
              <p:cNvGrpSpPr/>
              <p:nvPr/>
            </p:nvGrpSpPr>
            <p:grpSpPr>
              <a:xfrm>
                <a:off x="6605286" y="1072402"/>
                <a:ext cx="1595633" cy="551371"/>
                <a:chOff x="283986" y="1072408"/>
                <a:chExt cx="1595633" cy="551371"/>
              </a:xfrm>
            </p:grpSpPr>
            <p:pic>
              <p:nvPicPr>
                <p:cNvPr id="494" name="Picture 493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283986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95" name="Picture 49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603113" y="1072410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96" name="Picture 49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922239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97" name="Picture 496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241365" y="1072409"/>
                  <a:ext cx="319127" cy="551369"/>
                </a:xfrm>
                <a:prstGeom prst="rect">
                  <a:avLst/>
                </a:prstGeom>
              </p:spPr>
            </p:pic>
            <p:pic>
              <p:nvPicPr>
                <p:cNvPr id="498" name="Picture 497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flipH="1">
                  <a:off x="1560492" y="1072408"/>
                  <a:ext cx="319127" cy="55136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912E7-8E2F-8F47-8BC7-F8512DB455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48" name="Text Placeholder 1">
            <a:extLst>
              <a:ext uri="{FF2B5EF4-FFF2-40B4-BE49-F238E27FC236}">
                <a16:creationId xmlns:a16="http://schemas.microsoft.com/office/drawing/2014/main" id="{704B70A9-17C2-2748-AE8A-BAB666861FFC}"/>
              </a:ext>
            </a:extLst>
          </p:cNvPr>
          <p:cNvSpPr txBox="1">
            <a:spLocks/>
          </p:cNvSpPr>
          <p:nvPr/>
        </p:nvSpPr>
        <p:spPr>
          <a:xfrm>
            <a:off x="296687" y="4663226"/>
            <a:ext cx="8549640" cy="2088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800" b="0" i="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Gill Sans MT"/>
              </a:defRPr>
            </a:lvl1pPr>
            <a:lvl2pPr marL="1127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  <a:defRPr lang="en-US" sz="800" b="0" i="0" kern="1200" baseline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/>
              <a:buNone/>
              <a:defRPr lang="en-US" sz="800" b="0" i="0" kern="1200" baseline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  <a:defRPr lang="en-US" sz="800" b="0" i="0" kern="1200" baseline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4pPr>
            <a:lvl5pPr marL="744537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None/>
              <a:tabLst/>
              <a:defRPr lang="en-US" sz="800" b="0" i="0" kern="1200" baseline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5pPr>
            <a:lvl6pPr marL="2507742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75000"/>
              <a:buFont typeface="Arial"/>
              <a:buChar char="•"/>
              <a:defRPr lang="en-US" sz="18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6pPr>
            <a:lvl7pPr marL="2743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600" b="0" i="0" kern="1200" baseline="0">
                <a:solidFill>
                  <a:schemeClr val="accent1"/>
                </a:solidFill>
                <a:latin typeface="+mn-lt"/>
                <a:ea typeface="+mn-ea"/>
                <a:cs typeface="Gill Sans MT"/>
              </a:defRPr>
            </a:lvl7pPr>
            <a:lvl8pPr marL="475488" indent="-10972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8pPr>
            <a:lvl9pPr marL="4754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Gill Sans MT"/>
              </a:defRPr>
            </a:lvl9pPr>
          </a:lstStyle>
          <a:p>
            <a:r>
              <a:rPr lang="de-DE">
                <a:solidFill>
                  <a:srgbClr val="7F7F7F"/>
                </a:solidFill>
                <a:latin typeface="Calibri"/>
                <a:cs typeface="Calibri"/>
              </a:rPr>
              <a:t>Choi, Laibson, Madrian, &amp; Metrick, 2004</a:t>
            </a:r>
            <a:endParaRPr lang="de-DE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649" name="Text Box 13">
            <a:extLst>
              <a:ext uri="{FF2B5EF4-FFF2-40B4-BE49-F238E27FC236}">
                <a16:creationId xmlns:a16="http://schemas.microsoft.com/office/drawing/2014/main" id="{004F3186-9786-7E46-A0E7-72379173D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01" y="3797540"/>
            <a:ext cx="1648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/>
            <a:r>
              <a:rPr lang="en-US" sz="1600" b="1" dirty="0">
                <a:solidFill>
                  <a:srgbClr val="346974"/>
                </a:solidFill>
              </a:rPr>
              <a:t>De 100 </a:t>
            </a:r>
            <a:r>
              <a:rPr lang="en-US" sz="1600" b="1" dirty="0" err="1">
                <a:solidFill>
                  <a:srgbClr val="346974"/>
                </a:solidFill>
              </a:rPr>
              <a:t>empleados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entrevistados</a:t>
            </a:r>
            <a:endParaRPr lang="en-US" sz="1600" b="1" dirty="0">
              <a:solidFill>
                <a:srgbClr val="346974"/>
              </a:solidFill>
            </a:endParaRPr>
          </a:p>
        </p:txBody>
      </p:sp>
      <p:sp>
        <p:nvSpPr>
          <p:cNvPr id="650" name="Text Box 13">
            <a:extLst>
              <a:ext uri="{FF2B5EF4-FFF2-40B4-BE49-F238E27FC236}">
                <a16:creationId xmlns:a16="http://schemas.microsoft.com/office/drawing/2014/main" id="{DAEAF5BD-E7E9-1542-A909-6955441AB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870" y="3797540"/>
            <a:ext cx="1648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/>
            <a:r>
              <a:rPr lang="en-US" sz="1600" b="1" dirty="0">
                <a:solidFill>
                  <a:srgbClr val="346974"/>
                </a:solidFill>
              </a:rPr>
              <a:t>68 </a:t>
            </a:r>
            <a:r>
              <a:rPr lang="en-US" sz="1600" b="1" dirty="0" err="1">
                <a:solidFill>
                  <a:srgbClr val="346974"/>
                </a:solidFill>
              </a:rPr>
              <a:t>reportaron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ahorrar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muy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poco</a:t>
            </a:r>
            <a:endParaRPr lang="en-US" sz="1600" b="1" dirty="0">
              <a:solidFill>
                <a:srgbClr val="346974"/>
              </a:solidFill>
            </a:endParaRPr>
          </a:p>
        </p:txBody>
      </p:sp>
      <p:sp>
        <p:nvSpPr>
          <p:cNvPr id="651" name="Text Box 13">
            <a:extLst>
              <a:ext uri="{FF2B5EF4-FFF2-40B4-BE49-F238E27FC236}">
                <a16:creationId xmlns:a16="http://schemas.microsoft.com/office/drawing/2014/main" id="{D1DBC7ED-F167-A34F-AEAC-9DDE0DC7D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593" y="3797540"/>
            <a:ext cx="1648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/>
            <a:r>
              <a:rPr lang="en-US" sz="1600" b="1" dirty="0">
                <a:solidFill>
                  <a:srgbClr val="346974"/>
                </a:solidFill>
              </a:rPr>
              <a:t>24 </a:t>
            </a:r>
            <a:r>
              <a:rPr lang="en-US" sz="1600" b="1" dirty="0" err="1">
                <a:solidFill>
                  <a:srgbClr val="346974"/>
                </a:solidFill>
              </a:rPr>
              <a:t>planeaban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aumentar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su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ahorro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en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los</a:t>
            </a:r>
            <a:r>
              <a:rPr lang="en-US" sz="1600" b="1" dirty="0">
                <a:solidFill>
                  <a:srgbClr val="346974"/>
                </a:solidFill>
              </a:rPr>
              <a:t> </a:t>
            </a:r>
            <a:r>
              <a:rPr lang="en-US" sz="1600" b="1" dirty="0" err="1">
                <a:solidFill>
                  <a:srgbClr val="346974"/>
                </a:solidFill>
              </a:rPr>
              <a:t>sgtes</a:t>
            </a:r>
            <a:r>
              <a:rPr lang="en-US" sz="1600" b="1" dirty="0">
                <a:solidFill>
                  <a:srgbClr val="346974"/>
                </a:solidFill>
              </a:rPr>
              <a:t> 2 </a:t>
            </a:r>
            <a:r>
              <a:rPr lang="en-US" sz="1600" b="1" dirty="0" err="1">
                <a:solidFill>
                  <a:srgbClr val="346974"/>
                </a:solidFill>
              </a:rPr>
              <a:t>meses</a:t>
            </a:r>
            <a:endParaRPr lang="en-US" sz="1600" b="1" dirty="0">
              <a:solidFill>
                <a:srgbClr val="346974"/>
              </a:solidFill>
            </a:endParaRPr>
          </a:p>
        </p:txBody>
      </p:sp>
      <p:sp>
        <p:nvSpPr>
          <p:cNvPr id="652" name="Text Box 13">
            <a:extLst>
              <a:ext uri="{FF2B5EF4-FFF2-40B4-BE49-F238E27FC236}">
                <a16:creationId xmlns:a16="http://schemas.microsoft.com/office/drawing/2014/main" id="{B90D76E1-56B9-924E-8CCA-ED6A6182F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6735" y="3797540"/>
            <a:ext cx="1648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/>
            <a:r>
              <a:rPr lang="en-US" sz="1600" b="1" dirty="0">
                <a:solidFill>
                  <a:srgbClr val="8C0A15"/>
                </a:solidFill>
              </a:rPr>
              <a:t>3 </a:t>
            </a:r>
            <a:r>
              <a:rPr lang="en-US" sz="1600" b="1" dirty="0" err="1">
                <a:solidFill>
                  <a:srgbClr val="8C0A15"/>
                </a:solidFill>
              </a:rPr>
              <a:t>lograron</a:t>
            </a:r>
            <a:r>
              <a:rPr lang="en-US" sz="1600" b="1" dirty="0">
                <a:solidFill>
                  <a:srgbClr val="8C0A15"/>
                </a:solidFill>
              </a:rPr>
              <a:t> </a:t>
            </a:r>
            <a:r>
              <a:rPr lang="en-US" sz="1600" b="1" dirty="0" err="1">
                <a:solidFill>
                  <a:srgbClr val="8C0A15"/>
                </a:solidFill>
              </a:rPr>
              <a:t>hacerlo</a:t>
            </a:r>
            <a:r>
              <a:rPr lang="en-US" sz="1600" b="1" dirty="0">
                <a:solidFill>
                  <a:srgbClr val="8C0A15"/>
                </a:solidFill>
              </a:rPr>
              <a:t> </a:t>
            </a:r>
            <a:r>
              <a:rPr lang="en-US" sz="1600" b="1" dirty="0" err="1">
                <a:solidFill>
                  <a:srgbClr val="8C0A15"/>
                </a:solidFill>
              </a:rPr>
              <a:t>en</a:t>
            </a:r>
            <a:r>
              <a:rPr lang="en-US" sz="1600" b="1" dirty="0">
                <a:solidFill>
                  <a:srgbClr val="8C0A15"/>
                </a:solidFill>
              </a:rPr>
              <a:t> </a:t>
            </a:r>
            <a:r>
              <a:rPr lang="en-US" sz="1600" b="1" dirty="0" err="1">
                <a:solidFill>
                  <a:srgbClr val="8C0A15"/>
                </a:solidFill>
              </a:rPr>
              <a:t>los</a:t>
            </a:r>
            <a:r>
              <a:rPr lang="en-US" sz="1600" b="1" dirty="0">
                <a:solidFill>
                  <a:srgbClr val="8C0A15"/>
                </a:solidFill>
              </a:rPr>
              <a:t> 4 </a:t>
            </a:r>
            <a:r>
              <a:rPr lang="en-US" sz="1600" b="1" dirty="0" err="1">
                <a:solidFill>
                  <a:srgbClr val="8C0A15"/>
                </a:solidFill>
              </a:rPr>
              <a:t>meses</a:t>
            </a:r>
            <a:r>
              <a:rPr lang="en-US" sz="1600" b="1" dirty="0">
                <a:solidFill>
                  <a:srgbClr val="8C0A15"/>
                </a:solidFill>
              </a:rPr>
              <a:t> </a:t>
            </a:r>
            <a:r>
              <a:rPr lang="en-US" sz="1600" b="1" dirty="0" err="1">
                <a:solidFill>
                  <a:srgbClr val="8C0A15"/>
                </a:solidFill>
              </a:rPr>
              <a:t>sgtes</a:t>
            </a:r>
            <a:endParaRPr lang="en-US" sz="1600" b="1" dirty="0">
              <a:solidFill>
                <a:srgbClr val="8C0A15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B22009-2455-0749-9DA1-6FD5FD0B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psicolog</a:t>
            </a:r>
            <a:r>
              <a:rPr lang="es-ES" dirty="0" err="1"/>
              <a:t>ía</a:t>
            </a:r>
            <a:r>
              <a:rPr lang="es-ES" dirty="0"/>
              <a:t> del ahorro para el retiro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371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>
            <a:extLst>
              <a:ext uri="{FF2B5EF4-FFF2-40B4-BE49-F238E27FC236}">
                <a16:creationId xmlns:a16="http://schemas.microsoft.com/office/drawing/2014/main" id="{ABF81F94-5D76-794E-B87B-5851579C3449}"/>
              </a:ext>
            </a:extLst>
          </p:cNvPr>
          <p:cNvSpPr/>
          <p:nvPr/>
        </p:nvSpPr>
        <p:spPr>
          <a:xfrm>
            <a:off x="236131" y="2043273"/>
            <a:ext cx="2061590" cy="523464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ES_tradnl" sz="1200" dirty="0"/>
          </a:p>
        </p:txBody>
      </p:sp>
      <p:sp>
        <p:nvSpPr>
          <p:cNvPr id="48" name="Pentagon 47">
            <a:extLst>
              <a:ext uri="{FF2B5EF4-FFF2-40B4-BE49-F238E27FC236}">
                <a16:creationId xmlns:a16="http://schemas.microsoft.com/office/drawing/2014/main" id="{ACFF3A4E-157A-E94E-8573-67672C3CB932}"/>
              </a:ext>
            </a:extLst>
          </p:cNvPr>
          <p:cNvSpPr/>
          <p:nvPr/>
        </p:nvSpPr>
        <p:spPr>
          <a:xfrm>
            <a:off x="2551384" y="2043273"/>
            <a:ext cx="2061590" cy="523464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ES_tradnl" sz="1200" dirty="0"/>
          </a:p>
        </p:txBody>
      </p:sp>
      <p:sp>
        <p:nvSpPr>
          <p:cNvPr id="49" name="Pentagon 48">
            <a:extLst>
              <a:ext uri="{FF2B5EF4-FFF2-40B4-BE49-F238E27FC236}">
                <a16:creationId xmlns:a16="http://schemas.microsoft.com/office/drawing/2014/main" id="{D1447220-4283-6646-85EF-8CD213137454}"/>
              </a:ext>
            </a:extLst>
          </p:cNvPr>
          <p:cNvSpPr/>
          <p:nvPr/>
        </p:nvSpPr>
        <p:spPr>
          <a:xfrm>
            <a:off x="4818781" y="2043273"/>
            <a:ext cx="2061590" cy="523464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ES_tradnl" sz="1200" dirty="0"/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139DCEAE-A298-DB46-B742-DAA11EEDC67C}"/>
              </a:ext>
            </a:extLst>
          </p:cNvPr>
          <p:cNvSpPr/>
          <p:nvPr/>
        </p:nvSpPr>
        <p:spPr>
          <a:xfrm>
            <a:off x="7086179" y="2043273"/>
            <a:ext cx="2061590" cy="523464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ES_tradnl" sz="1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/>
              <a:t>Dónde está el problema?</a:t>
            </a:r>
            <a:endParaRPr lang="en-US" sz="30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288CCF1-1B60-4B4C-950C-C77DCFBAE94D}"/>
              </a:ext>
            </a:extLst>
          </p:cNvPr>
          <p:cNvSpPr/>
          <p:nvPr/>
        </p:nvSpPr>
        <p:spPr>
          <a:xfrm>
            <a:off x="3048779" y="2768328"/>
            <a:ext cx="1066800" cy="5143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1"/>
            <a:r>
              <a:rPr lang="en-US" b="1" dirty="0">
                <a:solidFill>
                  <a:prstClr val="black"/>
                </a:solidFill>
              </a:rPr>
              <a:t>S</a:t>
            </a:r>
            <a:r>
              <a:rPr lang="es-ES" b="1" dirty="0">
                <a:solidFill>
                  <a:prstClr val="black"/>
                </a:solidFill>
              </a:rPr>
              <a:t>í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56E8FA-30BC-4D4E-A487-9F6B9E7F8EAA}"/>
              </a:ext>
            </a:extLst>
          </p:cNvPr>
          <p:cNvSpPr/>
          <p:nvPr/>
        </p:nvSpPr>
        <p:spPr>
          <a:xfrm>
            <a:off x="3048779" y="3556644"/>
            <a:ext cx="1066800" cy="5143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1"/>
            <a:r>
              <a:rPr lang="en-US" b="1" dirty="0">
                <a:solidFill>
                  <a:prstClr val="black"/>
                </a:solidFill>
              </a:rPr>
              <a:t>No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047C765D-F035-8945-87C9-A53531672B1E}"/>
              </a:ext>
            </a:extLst>
          </p:cNvPr>
          <p:cNvSpPr/>
          <p:nvPr/>
        </p:nvSpPr>
        <p:spPr>
          <a:xfrm>
            <a:off x="274497" y="2654875"/>
            <a:ext cx="1984859" cy="802602"/>
          </a:xfrm>
          <a:prstGeom prst="clou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¿Nos falta?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66892" y="2052443"/>
            <a:ext cx="1630575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Intenciones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6413" y="2052443"/>
            <a:ext cx="1332416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Acciones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55503" y="2052443"/>
            <a:ext cx="1578124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Resultados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324D1B-B26D-3349-9676-EEE4894A115C}"/>
              </a:ext>
            </a:extLst>
          </p:cNvPr>
          <p:cNvSpPr txBox="1"/>
          <p:nvPr/>
        </p:nvSpPr>
        <p:spPr>
          <a:xfrm>
            <a:off x="404382" y="2058461"/>
            <a:ext cx="1725088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Informaci</a:t>
            </a:r>
            <a:r>
              <a:rPr lang="es-ES" sz="2400" b="1" dirty="0" err="1">
                <a:solidFill>
                  <a:schemeClr val="bg1"/>
                </a:solidFill>
              </a:rPr>
              <a:t>ón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6" name="Cloud 45">
            <a:extLst>
              <a:ext uri="{FF2B5EF4-FFF2-40B4-BE49-F238E27FC236}">
                <a16:creationId xmlns:a16="http://schemas.microsoft.com/office/drawing/2014/main" id="{7263A937-4D1F-5C43-8B4E-682D85DE9633}"/>
              </a:ext>
            </a:extLst>
          </p:cNvPr>
          <p:cNvSpPr/>
          <p:nvPr/>
        </p:nvSpPr>
        <p:spPr>
          <a:xfrm>
            <a:off x="188275" y="3701803"/>
            <a:ext cx="2157302" cy="802602"/>
          </a:xfrm>
          <a:prstGeom prst="clou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l"/>
            <a:r>
              <a:rPr lang="es-ES_tradnl" dirty="0">
                <a:solidFill>
                  <a:schemeClr val="tx1"/>
                </a:solidFill>
              </a:rPr>
              <a:t>¿No sabemos su valor?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C4EDBC-792C-8247-A8BA-322948EB64EF}"/>
              </a:ext>
            </a:extLst>
          </p:cNvPr>
          <p:cNvSpPr/>
          <p:nvPr/>
        </p:nvSpPr>
        <p:spPr>
          <a:xfrm>
            <a:off x="3048779" y="4461635"/>
            <a:ext cx="1066800" cy="5143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457181"/>
            <a:r>
              <a:rPr lang="en-US" b="1" dirty="0">
                <a:solidFill>
                  <a:prstClr val="black"/>
                </a:solidFill>
              </a:rPr>
              <a:t>No s</a:t>
            </a:r>
            <a:r>
              <a:rPr lang="es-ES" b="1" dirty="0">
                <a:solidFill>
                  <a:prstClr val="black"/>
                </a:solidFill>
              </a:rPr>
              <a:t>é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183BC9-8CB6-4545-8FD6-9C1ED5C6A6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941290" y="1447927"/>
            <a:ext cx="3066964" cy="471771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457ADAD-356D-034D-8F43-4CC898152F30}"/>
              </a:ext>
            </a:extLst>
          </p:cNvPr>
          <p:cNvSpPr/>
          <p:nvPr/>
        </p:nvSpPr>
        <p:spPr>
          <a:xfrm>
            <a:off x="8333509" y="4070994"/>
            <a:ext cx="718625" cy="4334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ES_tradnl" sz="1200" dirty="0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552E9F59-ECBE-E642-83D2-F37659713622}"/>
              </a:ext>
            </a:extLst>
          </p:cNvPr>
          <p:cNvSpPr/>
          <p:nvPr/>
        </p:nvSpPr>
        <p:spPr>
          <a:xfrm>
            <a:off x="5285984" y="977030"/>
            <a:ext cx="1022845" cy="93945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s-ES_tradnl" sz="1200" dirty="0"/>
          </a:p>
        </p:txBody>
      </p:sp>
    </p:spTree>
    <p:extLst>
      <p:ext uri="{BB962C8B-B14F-4D97-AF65-F5344CB8AC3E}">
        <p14:creationId xmlns:p14="http://schemas.microsoft.com/office/powerpoint/2010/main" val="159142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711" y="339286"/>
            <a:ext cx="9012414" cy="802468"/>
          </a:xfrm>
        </p:spPr>
        <p:txBody>
          <a:bodyPr/>
          <a:lstStyle/>
          <a:p>
            <a:r>
              <a:rPr lang="en-US" sz="2800" dirty="0" err="1"/>
              <a:t>recuerden</a:t>
            </a:r>
            <a:r>
              <a:rPr lang="en-US" sz="2800" dirty="0"/>
              <a:t> a </a:t>
            </a:r>
            <a:r>
              <a:rPr lang="en-US" sz="2800" dirty="0" err="1"/>
              <a:t>nuestro</a:t>
            </a:r>
            <a:r>
              <a:rPr lang="en-US" sz="2800" dirty="0"/>
              <a:t> amigo: el </a:t>
            </a:r>
            <a:r>
              <a:rPr lang="en-US" sz="2800" dirty="0" err="1"/>
              <a:t>contexto</a:t>
            </a:r>
            <a:endParaRPr lang="en-US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722" y="1652533"/>
            <a:ext cx="4913622" cy="321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8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1511" y="2243926"/>
            <a:ext cx="6338453" cy="435053"/>
          </a:xfrm>
        </p:spPr>
        <p:txBody>
          <a:bodyPr/>
          <a:lstStyle/>
          <a:p>
            <a:r>
              <a:rPr lang="en-US" dirty="0" err="1"/>
              <a:t>heurísticos</a:t>
            </a:r>
            <a:r>
              <a:rPr lang="en-US" dirty="0"/>
              <a:t> </a:t>
            </a:r>
            <a:r>
              <a:rPr lang="en-US" dirty="0" err="1"/>
              <a:t>Financieros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296687" y="4663226"/>
            <a:ext cx="8549640" cy="2088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/>
              <a:buChar char="•"/>
              <a:defRPr lang="en-US" sz="24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Char char="•"/>
              <a:defRPr lang="en-US" sz="24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/>
              <a:buChar char="•"/>
              <a:defRPr lang="en-US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Char char="•"/>
              <a:defRPr lang="en-US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4pPr>
            <a:lvl5pPr marL="2130552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tabLst/>
              <a:defRPr lang="en-US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5pPr>
            <a:lvl6pPr marL="2507742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75000"/>
              <a:buFont typeface="Arial"/>
              <a:buChar char="•"/>
              <a:defRPr lang="en-US" sz="18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6pPr>
            <a:lvl7pPr marL="2743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600" b="0" i="0" kern="1200" baseline="0">
                <a:solidFill>
                  <a:schemeClr val="accent1"/>
                </a:solidFill>
                <a:latin typeface="+mn-lt"/>
                <a:ea typeface="+mn-ea"/>
                <a:cs typeface="Gill Sans MT"/>
              </a:defRPr>
            </a:lvl7pPr>
            <a:lvl8pPr marL="475488" indent="-10972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8pPr>
            <a:lvl9pPr marL="4754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Gill Sans MT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srgbClr val="898989"/>
                </a:solidFill>
              </a:rPr>
              <a:t>Photo on Flickr by </a:t>
            </a:r>
            <a:r>
              <a:rPr lang="en-US" sz="800" dirty="0" err="1">
                <a:solidFill>
                  <a:srgbClr val="898989"/>
                </a:solidFill>
              </a:rPr>
              <a:t>Rosmarie</a:t>
            </a:r>
            <a:r>
              <a:rPr lang="en-US" sz="800" dirty="0">
                <a:solidFill>
                  <a:srgbClr val="898989"/>
                </a:solidFill>
              </a:rPr>
              <a:t> </a:t>
            </a:r>
            <a:r>
              <a:rPr lang="en-US" sz="800" dirty="0" err="1">
                <a:solidFill>
                  <a:srgbClr val="898989"/>
                </a:solidFill>
              </a:rPr>
              <a:t>Voegtli</a:t>
            </a:r>
            <a:r>
              <a:rPr lang="en-US" sz="800" dirty="0">
                <a:solidFill>
                  <a:srgbClr val="898989"/>
                </a:solidFill>
              </a:rPr>
              <a:t>; shared under Creative Commons License (CC BY 2.0)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48CC3AE-39A5-0C40-B643-4F200CED9A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11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987" y="339286"/>
            <a:ext cx="8580304" cy="802468"/>
          </a:xfrm>
        </p:spPr>
        <p:txBody>
          <a:bodyPr/>
          <a:lstStyle/>
          <a:p>
            <a:r>
              <a:rPr lang="es-ES_tradnl" sz="2800" dirty="0"/>
              <a:t>Contabilidad b</a:t>
            </a:r>
            <a:r>
              <a:rPr lang="es-ES" sz="2800" dirty="0" err="1"/>
              <a:t>ásica</a:t>
            </a:r>
            <a:r>
              <a:rPr lang="es-ES" sz="2800" dirty="0"/>
              <a:t> o </a:t>
            </a:r>
            <a:r>
              <a:rPr lang="es-ES_tradnl" sz="2800" dirty="0"/>
              <a:t>heurísticos financieros?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371282"/>
              </p:ext>
            </p:extLst>
          </p:nvPr>
        </p:nvGraphicFramePr>
        <p:xfrm>
          <a:off x="228754" y="1141754"/>
          <a:ext cx="8750146" cy="538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2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8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/>
                        <a:t>Curso</a:t>
                      </a:r>
                      <a:r>
                        <a:rPr lang="es-ES_tradnl" sz="2000" b="1" baseline="0" noProof="0" dirty="0"/>
                        <a:t> de contabilidad tradicional</a:t>
                      </a:r>
                      <a:endParaRPr lang="es-ES_tradnl" sz="2000" b="1" noProof="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/>
                        <a:t>Curso de heurísticos financieros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D73DA97-DF31-0945-A504-4641CCD2F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847166"/>
              </p:ext>
            </p:extLst>
          </p:nvPr>
        </p:nvGraphicFramePr>
        <p:xfrm>
          <a:off x="-292100" y="1803399"/>
          <a:ext cx="5511800" cy="314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BE033BA-5D3E-514E-8A3F-01D238EC0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438754"/>
              </p:ext>
            </p:extLst>
          </p:nvPr>
        </p:nvGraphicFramePr>
        <p:xfrm>
          <a:off x="4140200" y="1803398"/>
          <a:ext cx="5511800" cy="314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413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¿</a:t>
            </a:r>
            <a:r>
              <a:rPr lang="en-US" sz="2800" dirty="0" err="1"/>
              <a:t>cómo</a:t>
            </a:r>
            <a:r>
              <a:rPr lang="en-US" sz="2800" dirty="0"/>
              <a:t> lo </a:t>
            </a:r>
            <a:r>
              <a:rPr lang="en-US" sz="2800" dirty="0" err="1"/>
              <a:t>hicieron</a:t>
            </a:r>
            <a:r>
              <a:rPr lang="en-US" sz="2800" dirty="0"/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733" y="839407"/>
            <a:ext cx="4300695" cy="317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9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ES_tradnl" sz="2800" dirty="0"/>
              <a:t>Los heurísticos financieros mejoran las prácticas de negocio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287287" y="1242557"/>
            <a:ext cx="6568440" cy="3770824"/>
            <a:chOff x="1287287" y="1293357"/>
            <a:chExt cx="6568440" cy="3770824"/>
          </a:xfrm>
        </p:grpSpPr>
        <p:graphicFrame>
          <p:nvGraphicFramePr>
            <p:cNvPr id="5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1287287" y="1373527"/>
            <a:ext cx="6568440" cy="34985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2467005" y="4344688"/>
              <a:ext cx="3969986" cy="719493"/>
              <a:chOff x="2467005" y="4344688"/>
              <a:chExt cx="3969986" cy="71949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467005" y="4344688"/>
                <a:ext cx="3969986" cy="450832"/>
                <a:chOff x="2467005" y="4344688"/>
                <a:chExt cx="3969986" cy="450832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2467005" y="4344688"/>
                  <a:ext cx="3969986" cy="276999"/>
                  <a:chOff x="2467005" y="4344688"/>
                  <a:chExt cx="3969986" cy="276999"/>
                </a:xfrm>
              </p:grpSpPr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4434055" y="4344688"/>
                    <a:ext cx="1011705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800"/>
                      </a:spcAft>
                    </a:pPr>
                    <a:r>
                      <a:rPr lang="es-ES_tradnl" sz="1200" dirty="0"/>
                      <a:t>Sep. Cuentas</a:t>
                    </a: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412352" y="4344688"/>
                    <a:ext cx="1024639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Aft>
                        <a:spcPts val="800"/>
                      </a:spcAft>
                    </a:pPr>
                    <a:r>
                      <a:rPr lang="es-ES_tradnl" sz="1200" dirty="0" err="1"/>
                      <a:t>Cálc</a:t>
                    </a:r>
                    <a:r>
                      <a:rPr lang="es-ES_tradnl" sz="1200" dirty="0"/>
                      <a:t>. Ingresos</a:t>
                    </a: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302001" y="4344688"/>
                    <a:ext cx="114808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spcAft>
                        <a:spcPts val="800"/>
                      </a:spcAft>
                    </a:pPr>
                    <a:r>
                      <a:rPr lang="es-ES_tradnl" sz="1200"/>
                      <a:t>Registros</a:t>
                    </a:r>
                    <a:endParaRPr lang="es-ES_tradnl" sz="1200" dirty="0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467005" y="4344688"/>
                    <a:ext cx="967188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Aft>
                        <a:spcPts val="800"/>
                      </a:spcAft>
                    </a:pPr>
                    <a:r>
                      <a:rPr lang="es-ES_tradnl" sz="1200" dirty="0"/>
                      <a:t>Sep. Efectivo</a:t>
                    </a:r>
                  </a:p>
                </p:txBody>
              </p:sp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3169920" y="4621687"/>
                  <a:ext cx="2926080" cy="1738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l"/>
                  <a:endParaRPr lang="es-ES_tradnl" sz="1200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3571287" y="4583162"/>
                <a:ext cx="1858055" cy="481019"/>
                <a:chOff x="3337607" y="4562842"/>
                <a:chExt cx="1858055" cy="481019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3519656" y="4766862"/>
                  <a:ext cx="165901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s-ES_tradnl" sz="1200"/>
                    <a:t>Heurísticos financieros</a:t>
                  </a:r>
                  <a:endParaRPr lang="es-ES_tradnl" sz="1200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337607" y="4640023"/>
                  <a:ext cx="137160" cy="13716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l"/>
                  <a:endParaRPr lang="es-ES_tradnl" sz="1200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3337607" y="4841773"/>
                  <a:ext cx="137160" cy="1371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l"/>
                  <a:endParaRPr lang="es-ES_tradnl" sz="1200" dirty="0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3513598" y="4562842"/>
                  <a:ext cx="168206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800"/>
                    </a:spcAft>
                  </a:pPr>
                  <a:r>
                    <a:rPr lang="es-ES_tradnl" sz="1200" dirty="0"/>
                    <a:t>Contabilidad tradicional</a:t>
                  </a:r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 rot="16200000">
              <a:off x="190425" y="2725992"/>
              <a:ext cx="31730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s-ES_tradnl" sz="1400" dirty="0"/>
                <a:t>% de participantes que </a:t>
              </a:r>
              <a:r>
                <a:rPr lang="es-ES_tradnl" sz="1400"/>
                <a:t>emplean práctica</a:t>
              </a:r>
              <a:endParaRPr lang="es-ES_tradn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239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ES_tradnl" sz="2800" dirty="0"/>
              <a:t>¡y También aumentan los ingresos!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96047" y="1000693"/>
            <a:ext cx="6737852" cy="3746353"/>
            <a:chOff x="996047" y="1000693"/>
            <a:chExt cx="6737852" cy="3746353"/>
          </a:xfrm>
        </p:grpSpPr>
        <p:graphicFrame>
          <p:nvGraphicFramePr>
            <p:cNvPr id="5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996047" y="1000693"/>
            <a:ext cx="6258193" cy="37463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 rot="16200000">
              <a:off x="324298" y="2482948"/>
              <a:ext cx="192995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s-ES_tradnl" sz="1400" dirty="0"/>
                <a:t>Ingresos semanales, RD$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01297" y="2662470"/>
              <a:ext cx="4932602" cy="461665"/>
              <a:chOff x="2801297" y="2662470"/>
              <a:chExt cx="4932602" cy="4616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801297" y="2662470"/>
                <a:ext cx="106571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s-ES_tradnl" sz="1200"/>
                  <a:t>Semana promedio</a:t>
                </a:r>
                <a:endParaRPr lang="es-ES_tradnl" sz="12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523339" y="2662470"/>
                <a:ext cx="105450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s-ES_tradnl" sz="1200"/>
                  <a:t>Semana anterior</a:t>
                </a:r>
                <a:endParaRPr lang="es-ES_tradnl" sz="12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234171" y="2662470"/>
                <a:ext cx="79654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es-ES_tradnl" sz="1200" dirty="0"/>
                  <a:t>Semana mala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937350" y="2735369"/>
                <a:ext cx="79654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:endParaRPr lang="es-ES_tradnl" sz="12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335038" y="4296732"/>
              <a:ext cx="218656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s-ES_tradnl" sz="1600" dirty="0"/>
                <a:t>Contabilidad tradicional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23839" y="4296732"/>
              <a:ext cx="198073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s-ES_tradnl" sz="1600" dirty="0"/>
                <a:t>Heurísticos Financieros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34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1511" y="2243926"/>
            <a:ext cx="6338453" cy="435053"/>
          </a:xfrm>
        </p:spPr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chequeo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 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296687" y="4663226"/>
            <a:ext cx="8549640" cy="2088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/>
              <a:buChar char="•"/>
              <a:defRPr lang="en-US" sz="24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Char char="•"/>
              <a:defRPr lang="en-US" sz="24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/>
              <a:buChar char="•"/>
              <a:defRPr lang="en-US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Char char="•"/>
              <a:defRPr lang="en-US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4pPr>
            <a:lvl5pPr marL="2130552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tabLst/>
              <a:defRPr lang="en-US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5pPr>
            <a:lvl6pPr marL="2507742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75000"/>
              <a:buFont typeface="Arial"/>
              <a:buChar char="•"/>
              <a:defRPr lang="en-US" sz="18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6pPr>
            <a:lvl7pPr marL="2743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600" b="0" i="0" kern="1200" baseline="0">
                <a:solidFill>
                  <a:schemeClr val="accent1"/>
                </a:solidFill>
                <a:latin typeface="+mn-lt"/>
                <a:ea typeface="+mn-ea"/>
                <a:cs typeface="Gill Sans MT"/>
              </a:defRPr>
            </a:lvl7pPr>
            <a:lvl8pPr marL="475488" indent="-10972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8pPr>
            <a:lvl9pPr marL="4754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Gill Sans MT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srgbClr val="898989"/>
                </a:solidFill>
              </a:rPr>
              <a:t>Photo on Flickr by </a:t>
            </a:r>
            <a:r>
              <a:rPr lang="en-US" sz="800" dirty="0" err="1">
                <a:solidFill>
                  <a:srgbClr val="898989"/>
                </a:solidFill>
              </a:rPr>
              <a:t>Rosmarie</a:t>
            </a:r>
            <a:r>
              <a:rPr lang="en-US" sz="800" dirty="0">
                <a:solidFill>
                  <a:srgbClr val="898989"/>
                </a:solidFill>
              </a:rPr>
              <a:t> </a:t>
            </a:r>
            <a:r>
              <a:rPr lang="en-US" sz="800" dirty="0" err="1">
                <a:solidFill>
                  <a:srgbClr val="898989"/>
                </a:solidFill>
              </a:rPr>
              <a:t>Voegtli</a:t>
            </a:r>
            <a:r>
              <a:rPr lang="en-US" sz="800" dirty="0">
                <a:solidFill>
                  <a:srgbClr val="898989"/>
                </a:solidFill>
              </a:rPr>
              <a:t>; shared under Creative Commons License (CC BY 2.0)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FDCC83F-44EB-1F49-AC08-4BCB75FFDA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12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296687" y="4663226"/>
            <a:ext cx="8549640" cy="2088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800" b="0" i="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Gill Sans MT"/>
              </a:defRPr>
            </a:lvl1pPr>
            <a:lvl2pPr marL="112713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  <a:defRPr lang="en-US" sz="800" b="0" i="0" kern="1200" baseline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/>
              <a:buNone/>
              <a:defRPr lang="en-US" sz="800" b="0" i="0" kern="1200" baseline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  <a:defRPr lang="en-US" sz="800" b="0" i="0" kern="1200" baseline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4pPr>
            <a:lvl5pPr marL="744537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None/>
              <a:tabLst/>
              <a:defRPr lang="en-US" sz="800" b="0" i="0" kern="1200" baseline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5pPr>
            <a:lvl6pPr marL="2507742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75000"/>
              <a:buFont typeface="Arial"/>
              <a:buChar char="•"/>
              <a:defRPr lang="en-US" sz="18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6pPr>
            <a:lvl7pPr marL="2743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600" b="0" i="0" kern="1200" baseline="0">
                <a:solidFill>
                  <a:schemeClr val="accent1"/>
                </a:solidFill>
                <a:latin typeface="+mn-lt"/>
                <a:ea typeface="+mn-ea"/>
                <a:cs typeface="Gill Sans MT"/>
              </a:defRPr>
            </a:lvl7pPr>
            <a:lvl8pPr marL="475488" indent="-10972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8pPr>
            <a:lvl9pPr marL="4754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Gill Sans MT"/>
              </a:defRPr>
            </a:lvl9pPr>
          </a:lstStyle>
          <a:p>
            <a:r>
              <a:rPr lang="da-DK" dirty="0"/>
              <a:t>Sources: 1. Forsyth, 2012.  2. NFCC, 2012.  3. Lusardi et al, 2011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1113" y="1340987"/>
            <a:ext cx="5140883" cy="150873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/>
              <a:t>68%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26345" y="1528111"/>
            <a:ext cx="3367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n-US" dirty="0" err="1">
                <a:solidFill>
                  <a:schemeClr val="bg1"/>
                </a:solidFill>
              </a:rPr>
              <a:t>Estadounidenses</a:t>
            </a:r>
            <a:r>
              <a:rPr lang="en-US" dirty="0">
                <a:solidFill>
                  <a:schemeClr val="bg1"/>
                </a:solidFill>
              </a:rPr>
              <a:t> dice que le </a:t>
            </a:r>
            <a:r>
              <a:rPr lang="en-US" dirty="0" err="1">
                <a:solidFill>
                  <a:schemeClr val="bg1"/>
                </a:solidFill>
              </a:rPr>
              <a:t>sería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algo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muy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difícil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pagar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cuentas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sueldo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atrasa</a:t>
            </a:r>
            <a:r>
              <a:rPr lang="en-US" dirty="0">
                <a:solidFill>
                  <a:schemeClr val="bg1"/>
                </a:solidFill>
              </a:rPr>
              <a:t> 1 </a:t>
            </a:r>
            <a:r>
              <a:rPr lang="en-US" dirty="0" err="1">
                <a:solidFill>
                  <a:schemeClr val="bg1"/>
                </a:solidFill>
              </a:rPr>
              <a:t>semana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6227" y="2994254"/>
            <a:ext cx="211655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of American consumers said their monthly spending exceeds their income for at least half the year</a:t>
            </a:r>
            <a:r>
              <a:rPr lang="en-US" sz="1350" baseline="30000" dirty="0">
                <a:solidFill>
                  <a:schemeClr val="bg1"/>
                </a:solidFill>
              </a:rPr>
              <a:t>3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02745" y="1340986"/>
            <a:ext cx="3150215" cy="30174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350" b="1" dirty="0"/>
              <a:t>½</a:t>
            </a:r>
          </a:p>
          <a:p>
            <a:endParaRPr lang="en-US" sz="4950" b="1" dirty="0"/>
          </a:p>
          <a:p>
            <a:endParaRPr lang="en-US" sz="4950" b="1" dirty="0"/>
          </a:p>
          <a:p>
            <a:endParaRPr lang="en-US" sz="495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94752" y="2789757"/>
            <a:ext cx="2549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de </a:t>
            </a:r>
            <a:r>
              <a:rPr lang="en-US" sz="1600" dirty="0" err="1">
                <a:solidFill>
                  <a:schemeClr val="bg1"/>
                </a:solidFill>
              </a:rPr>
              <a:t>Estadounidenses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reporta</a:t>
            </a:r>
            <a:r>
              <a:rPr lang="en-US" sz="1600" dirty="0">
                <a:solidFill>
                  <a:schemeClr val="bg1"/>
                </a:solidFill>
              </a:rPr>
              <a:t> que no </a:t>
            </a:r>
            <a:r>
              <a:rPr lang="en-US" sz="1600" dirty="0" err="1">
                <a:solidFill>
                  <a:schemeClr val="bg1"/>
                </a:solidFill>
              </a:rPr>
              <a:t>sabrían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dónde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obtener</a:t>
            </a:r>
            <a:r>
              <a:rPr lang="en-US" sz="1600" dirty="0">
                <a:solidFill>
                  <a:schemeClr val="bg1"/>
                </a:solidFill>
              </a:rPr>
              <a:t> $2000 </a:t>
            </a:r>
            <a:r>
              <a:rPr lang="en-US" sz="1600" dirty="0" err="1">
                <a:solidFill>
                  <a:schemeClr val="bg1"/>
                </a:solidFill>
              </a:rPr>
              <a:t>en</a:t>
            </a:r>
            <a:r>
              <a:rPr lang="en-US" sz="1600" dirty="0">
                <a:solidFill>
                  <a:schemeClr val="bg1"/>
                </a:solidFill>
              </a:rPr>
              <a:t> 30 </a:t>
            </a:r>
            <a:r>
              <a:rPr lang="en-US" sz="1600" dirty="0" err="1">
                <a:solidFill>
                  <a:schemeClr val="bg1"/>
                </a:solidFill>
              </a:rPr>
              <a:t>días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caso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una</a:t>
            </a:r>
            <a:r>
              <a:rPr lang="en-US" sz="1600" dirty="0">
                <a:solidFill>
                  <a:schemeClr val="bg1"/>
                </a:solidFill>
              </a:rPr>
              <a:t> emergencia</a:t>
            </a:r>
            <a:r>
              <a:rPr lang="en-US" sz="1600" baseline="30000" dirty="0">
                <a:solidFill>
                  <a:schemeClr val="bg1"/>
                </a:solidFill>
              </a:rPr>
              <a:t>3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1113" y="2905459"/>
            <a:ext cx="5140883" cy="146677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/>
              <a:t> 77</a:t>
            </a:r>
          </a:p>
          <a:p>
            <a:r>
              <a:rPr lang="en-US" sz="2400" b="1" dirty="0"/>
              <a:t>MILLONES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70463" y="3389381"/>
            <a:ext cx="3367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 </a:t>
            </a:r>
            <a:r>
              <a:rPr lang="en-US" dirty="0" err="1">
                <a:solidFill>
                  <a:schemeClr val="bg1"/>
                </a:solidFill>
              </a:rPr>
              <a:t>Estadounidenses</a:t>
            </a:r>
            <a:r>
              <a:rPr lang="en-US" dirty="0">
                <a:solidFill>
                  <a:schemeClr val="bg1"/>
                </a:solidFill>
              </a:rPr>
              <a:t> no </a:t>
            </a:r>
            <a:r>
              <a:rPr lang="en-US" dirty="0" err="1">
                <a:solidFill>
                  <a:schemeClr val="bg1"/>
                </a:solidFill>
              </a:rPr>
              <a:t>pagaron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totalidad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sus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cuentas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tiempo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2012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F1487B-7D67-C843-8247-84CC284F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Estudio de caso de salud financiera</a:t>
            </a:r>
          </a:p>
        </p:txBody>
      </p:sp>
    </p:spTree>
    <p:extLst>
      <p:ext uri="{BB962C8B-B14F-4D97-AF65-F5344CB8AC3E}">
        <p14:creationId xmlns:p14="http://schemas.microsoft.com/office/powerpoint/2010/main" val="273355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Schoar</a:t>
            </a:r>
            <a:r>
              <a:rPr lang="en-US" dirty="0"/>
              <a:t>, A., &amp; </a:t>
            </a:r>
            <a:r>
              <a:rPr lang="en-US" dirty="0" err="1"/>
              <a:t>Tantia</a:t>
            </a:r>
            <a:r>
              <a:rPr lang="en-US" dirty="0"/>
              <a:t>, P. (2014). The financial health check: A behavioral approach to financial coaching. </a:t>
            </a:r>
            <a:r>
              <a:rPr lang="en-US" i="1" dirty="0"/>
              <a:t>ideas42</a:t>
            </a:r>
            <a:r>
              <a:rPr lang="en-US" dirty="0"/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60704" y="1261431"/>
            <a:ext cx="3322041" cy="3304310"/>
          </a:xfrm>
          <a:prstGeom prst="roundRect">
            <a:avLst/>
          </a:prstGeom>
          <a:solidFill>
            <a:schemeClr val="accent4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rgbClr val="FFFFFF"/>
                </a:solidFill>
              </a:rPr>
              <a:t>Tradicional</a:t>
            </a:r>
            <a:endParaRPr lang="en-US" b="1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  <a:p>
            <a:r>
              <a:rPr lang="en-US" sz="1600" dirty="0" err="1">
                <a:solidFill>
                  <a:srgbClr val="FFFFFF"/>
                </a:solidFill>
              </a:rPr>
              <a:t>Sesi</a:t>
            </a:r>
            <a:r>
              <a:rPr lang="es-ES" sz="1600" dirty="0" err="1">
                <a:solidFill>
                  <a:srgbClr val="FFFFFF"/>
                </a:solidFill>
              </a:rPr>
              <a:t>ón</a:t>
            </a:r>
            <a:r>
              <a:rPr lang="es-ES" sz="1600" dirty="0">
                <a:solidFill>
                  <a:srgbClr val="FFFFFF"/>
                </a:solidFill>
              </a:rPr>
              <a:t> larga de presupuesto</a:t>
            </a:r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+ “</a:t>
            </a:r>
            <a:r>
              <a:rPr lang="en-US" sz="1600" dirty="0" err="1">
                <a:solidFill>
                  <a:srgbClr val="FFFFFF"/>
                </a:solidFill>
              </a:rPr>
              <a:t>tarea</a:t>
            </a:r>
            <a:r>
              <a:rPr lang="en-US" sz="1600" dirty="0">
                <a:solidFill>
                  <a:srgbClr val="FFFFFF"/>
                </a:solidFill>
              </a:rPr>
              <a:t>” </a:t>
            </a:r>
            <a:r>
              <a:rPr lang="en-US" sz="1600" dirty="0" err="1">
                <a:solidFill>
                  <a:srgbClr val="FFFFFF"/>
                </a:solidFill>
              </a:rPr>
              <a:t>personalizada</a:t>
            </a:r>
            <a:endParaRPr lang="en-US" sz="1600" dirty="0">
              <a:solidFill>
                <a:srgbClr val="FFFFFF"/>
              </a:solidFill>
            </a:endParaRPr>
          </a:p>
          <a:p>
            <a:endParaRPr lang="en-US" sz="900" dirty="0">
              <a:solidFill>
                <a:srgbClr val="FFFFFF"/>
              </a:solidFill>
            </a:endParaRPr>
          </a:p>
          <a:p>
            <a:endParaRPr lang="en-US" sz="900" dirty="0">
              <a:solidFill>
                <a:srgbClr val="FFFFFF"/>
              </a:solidFill>
            </a:endParaRPr>
          </a:p>
          <a:p>
            <a:r>
              <a:rPr lang="en-US" sz="1600" dirty="0" err="1">
                <a:solidFill>
                  <a:srgbClr val="FFFFFF"/>
                </a:solidFill>
              </a:rPr>
              <a:t>Lista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tareas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por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completar</a:t>
            </a:r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 err="1">
                <a:solidFill>
                  <a:srgbClr val="FFFFFF"/>
                </a:solidFill>
              </a:rPr>
              <a:t>Apoyo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dif</a:t>
            </a:r>
            <a:r>
              <a:rPr lang="es-ES" sz="1600" dirty="0" err="1">
                <a:solidFill>
                  <a:srgbClr val="FFFFFF"/>
                </a:solidFill>
              </a:rPr>
              <a:t>ícil</a:t>
            </a:r>
            <a:r>
              <a:rPr lang="es-ES" sz="1600" dirty="0">
                <a:solidFill>
                  <a:srgbClr val="FFFFFF"/>
                </a:solidFill>
              </a:rPr>
              <a:t> de obtener</a:t>
            </a:r>
            <a:endParaRPr lang="en-US" sz="1600" dirty="0">
              <a:solidFill>
                <a:srgbClr val="FFFFFF"/>
              </a:solidFill>
            </a:endParaRPr>
          </a:p>
          <a:p>
            <a:endParaRPr lang="en-US" sz="1000" dirty="0">
              <a:solidFill>
                <a:srgbClr val="FFFFFF"/>
              </a:solidFill>
            </a:endParaRPr>
          </a:p>
          <a:p>
            <a:endParaRPr lang="en-US" sz="10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De </a:t>
            </a:r>
            <a:r>
              <a:rPr lang="en-US" sz="1600" dirty="0" err="1">
                <a:solidFill>
                  <a:srgbClr val="FFFFFF"/>
                </a:solidFill>
              </a:rPr>
              <a:t>vuelta</a:t>
            </a:r>
            <a:r>
              <a:rPr lang="en-US" sz="1600" dirty="0">
                <a:solidFill>
                  <a:srgbClr val="FFFFFF"/>
                </a:solidFill>
              </a:rPr>
              <a:t> a la </a:t>
            </a:r>
            <a:r>
              <a:rPr lang="en-US" sz="1600" dirty="0" err="1">
                <a:solidFill>
                  <a:srgbClr val="FFFFFF"/>
                </a:solidFill>
              </a:rPr>
              <a:t>vida</a:t>
            </a:r>
            <a:r>
              <a:rPr lang="en-US" sz="1600" dirty="0">
                <a:solidFill>
                  <a:srgbClr val="FFFFFF"/>
                </a:solidFill>
              </a:rPr>
              <a:t> real:</a:t>
            </a:r>
          </a:p>
          <a:p>
            <a:pPr marL="271463" indent="-180975">
              <a:buFont typeface="Wingdings" panose="05000000000000000000" pitchFamily="2" charset="2"/>
              <a:buChar char="§"/>
            </a:pPr>
            <a:r>
              <a:rPr lang="en-US" sz="1600" i="1" dirty="0" err="1">
                <a:solidFill>
                  <a:srgbClr val="FFFFFF"/>
                </a:solidFill>
              </a:rPr>
              <a:t>Procrastinaci</a:t>
            </a:r>
            <a:r>
              <a:rPr lang="es-ES" sz="1600" i="1" dirty="0" err="1">
                <a:solidFill>
                  <a:srgbClr val="FFFFFF"/>
                </a:solidFill>
              </a:rPr>
              <a:t>ó</a:t>
            </a:r>
            <a:r>
              <a:rPr lang="en-US" sz="1600" i="1" dirty="0">
                <a:solidFill>
                  <a:srgbClr val="FFFFFF"/>
                </a:solidFill>
              </a:rPr>
              <a:t>n</a:t>
            </a:r>
          </a:p>
          <a:p>
            <a:pPr marL="271463" indent="-180975">
              <a:buFont typeface="Wingdings" panose="05000000000000000000" pitchFamily="2" charset="2"/>
              <a:buChar char="§"/>
            </a:pPr>
            <a:r>
              <a:rPr lang="en-US" sz="1600" i="1" dirty="0" err="1">
                <a:solidFill>
                  <a:srgbClr val="FFFFFF"/>
                </a:solidFill>
              </a:rPr>
              <a:t>Evitaci</a:t>
            </a:r>
            <a:r>
              <a:rPr lang="es-ES" sz="1600" i="1" dirty="0" err="1">
                <a:solidFill>
                  <a:srgbClr val="FFFFFF"/>
                </a:solidFill>
              </a:rPr>
              <a:t>ón</a:t>
            </a:r>
            <a:endParaRPr lang="en-US" sz="1600" i="1" dirty="0">
              <a:solidFill>
                <a:srgbClr val="FFFFFF"/>
              </a:solidFill>
            </a:endParaRPr>
          </a:p>
          <a:p>
            <a:pPr marL="271463" indent="-180975">
              <a:buFont typeface="Wingdings" panose="05000000000000000000" pitchFamily="2" charset="2"/>
              <a:buChar char="§"/>
            </a:pPr>
            <a:r>
              <a:rPr lang="en-US" sz="1600" i="1" dirty="0" err="1">
                <a:solidFill>
                  <a:srgbClr val="FFFFFF"/>
                </a:solidFill>
              </a:rPr>
              <a:t>Olvido</a:t>
            </a:r>
            <a:endParaRPr lang="en-US" sz="1600" i="1" dirty="0">
              <a:solidFill>
                <a:srgbClr val="FFFFFF"/>
              </a:solidFill>
            </a:endParaRPr>
          </a:p>
          <a:p>
            <a:endParaRPr lang="en-US" sz="1400" i="1" dirty="0">
              <a:solidFill>
                <a:srgbClr val="FFFFFF"/>
              </a:solidFill>
            </a:endParaRPr>
          </a:p>
          <a:p>
            <a:endParaRPr lang="en-US" sz="1400" i="1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53153" y="1261431"/>
            <a:ext cx="3518470" cy="33043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>
                <a:solidFill>
                  <a:srgbClr val="007187">
                    <a:lumMod val="75000"/>
                  </a:srgbClr>
                </a:solidFill>
              </a:rPr>
              <a:t>Conductual</a:t>
            </a:r>
            <a:endParaRPr lang="en-US" sz="1600" b="1" dirty="0">
              <a:solidFill>
                <a:srgbClr val="007187">
                  <a:lumMod val="75000"/>
                </a:srgbClr>
              </a:solidFill>
            </a:endParaRPr>
          </a:p>
          <a:p>
            <a:pPr algn="r"/>
            <a:endParaRPr lang="en-US" sz="1400" dirty="0">
              <a:solidFill>
                <a:srgbClr val="007187">
                  <a:lumMod val="75000"/>
                </a:srgbClr>
              </a:solidFill>
            </a:endParaRPr>
          </a:p>
          <a:p>
            <a:pPr marL="361950"/>
            <a:r>
              <a:rPr lang="en-US" sz="1600" dirty="0" err="1">
                <a:solidFill>
                  <a:srgbClr val="007187">
                    <a:lumMod val="75000"/>
                  </a:srgbClr>
                </a:solidFill>
              </a:rPr>
              <a:t>Objetivo</a:t>
            </a:r>
            <a:r>
              <a:rPr lang="en-US" sz="1600" dirty="0">
                <a:solidFill>
                  <a:srgbClr val="007187">
                    <a:lumMod val="75000"/>
                  </a:srgbClr>
                </a:solidFill>
              </a:rPr>
              <a:t> r</a:t>
            </a:r>
            <a:r>
              <a:rPr lang="es-ES" sz="1600" dirty="0" err="1">
                <a:solidFill>
                  <a:srgbClr val="007187">
                    <a:lumMod val="75000"/>
                  </a:srgbClr>
                </a:solidFill>
              </a:rPr>
              <a:t>ápido</a:t>
            </a:r>
            <a:r>
              <a:rPr lang="es-ES" sz="1600" dirty="0">
                <a:solidFill>
                  <a:srgbClr val="007187">
                    <a:lumMod val="75000"/>
                  </a:srgbClr>
                </a:solidFill>
              </a:rPr>
              <a:t> +</a:t>
            </a:r>
            <a:r>
              <a:rPr lang="en-US" sz="1600" dirty="0">
                <a:solidFill>
                  <a:srgbClr val="007187">
                    <a:lumMod val="75000"/>
                  </a:srgbClr>
                </a:solidFill>
              </a:rPr>
              <a:t> </a:t>
            </a:r>
            <a:r>
              <a:rPr lang="en-US" sz="1600" dirty="0" err="1">
                <a:solidFill>
                  <a:srgbClr val="007187">
                    <a:lumMod val="75000"/>
                  </a:srgbClr>
                </a:solidFill>
              </a:rPr>
              <a:t>metas</a:t>
            </a:r>
            <a:endParaRPr lang="en-US" sz="1600" dirty="0">
              <a:solidFill>
                <a:srgbClr val="007187">
                  <a:lumMod val="75000"/>
                </a:srgbClr>
              </a:solidFill>
            </a:endParaRPr>
          </a:p>
          <a:p>
            <a:pPr marL="361950"/>
            <a:r>
              <a:rPr lang="en-US" sz="1600" dirty="0">
                <a:solidFill>
                  <a:srgbClr val="007187">
                    <a:lumMod val="75000"/>
                  </a:srgbClr>
                </a:solidFill>
              </a:rPr>
              <a:t> </a:t>
            </a:r>
            <a:r>
              <a:rPr lang="en-US" sz="1600" dirty="0" err="1">
                <a:solidFill>
                  <a:srgbClr val="007187">
                    <a:lumMod val="75000"/>
                  </a:srgbClr>
                </a:solidFill>
              </a:rPr>
              <a:t>acciones</a:t>
            </a:r>
            <a:r>
              <a:rPr lang="en-US" sz="1600" dirty="0">
                <a:solidFill>
                  <a:srgbClr val="007187">
                    <a:lumMod val="75000"/>
                  </a:srgbClr>
                </a:solidFill>
              </a:rPr>
              <a:t> </a:t>
            </a:r>
            <a:r>
              <a:rPr lang="en-US" sz="1600" dirty="0" err="1">
                <a:solidFill>
                  <a:srgbClr val="007187">
                    <a:lumMod val="75000"/>
                  </a:srgbClr>
                </a:solidFill>
              </a:rPr>
              <a:t>inmediatas</a:t>
            </a:r>
            <a:r>
              <a:rPr lang="en-US" sz="1600" dirty="0">
                <a:solidFill>
                  <a:srgbClr val="007187">
                    <a:lumMod val="75000"/>
                  </a:srgbClr>
                </a:solidFill>
              </a:rPr>
              <a:t>: </a:t>
            </a:r>
            <a:r>
              <a:rPr lang="en-US" sz="1600" dirty="0" err="1">
                <a:solidFill>
                  <a:srgbClr val="007187">
                    <a:lumMod val="75000"/>
                  </a:srgbClr>
                </a:solidFill>
              </a:rPr>
              <a:t>ahorro</a:t>
            </a:r>
            <a:r>
              <a:rPr lang="en-US" sz="1600" dirty="0">
                <a:solidFill>
                  <a:srgbClr val="007187">
                    <a:lumMod val="75000"/>
                  </a:srgbClr>
                </a:solidFill>
              </a:rPr>
              <a:t> y </a:t>
            </a:r>
            <a:r>
              <a:rPr lang="en-US" sz="1600" dirty="0" err="1">
                <a:solidFill>
                  <a:srgbClr val="007187">
                    <a:lumMod val="75000"/>
                  </a:srgbClr>
                </a:solidFill>
              </a:rPr>
              <a:t>reducci</a:t>
            </a:r>
            <a:r>
              <a:rPr lang="es-ES" sz="1600" dirty="0" err="1">
                <a:solidFill>
                  <a:srgbClr val="007187">
                    <a:lumMod val="75000"/>
                  </a:srgbClr>
                </a:solidFill>
              </a:rPr>
              <a:t>ón</a:t>
            </a:r>
            <a:r>
              <a:rPr lang="es-ES" sz="1600" dirty="0">
                <a:solidFill>
                  <a:srgbClr val="007187">
                    <a:lumMod val="75000"/>
                  </a:srgbClr>
                </a:solidFill>
              </a:rPr>
              <a:t> de deuda</a:t>
            </a:r>
            <a:endParaRPr lang="en-US" sz="1600" dirty="0">
              <a:solidFill>
                <a:srgbClr val="007187">
                  <a:lumMod val="75000"/>
                </a:srgbClr>
              </a:solidFill>
            </a:endParaRPr>
          </a:p>
          <a:p>
            <a:pPr marL="361950"/>
            <a:endParaRPr lang="en-US" sz="100" dirty="0">
              <a:solidFill>
                <a:srgbClr val="007187">
                  <a:lumMod val="75000"/>
                </a:srgbClr>
              </a:solidFill>
            </a:endParaRPr>
          </a:p>
          <a:p>
            <a:pPr marL="361950"/>
            <a:endParaRPr lang="en-US" sz="900" dirty="0">
              <a:solidFill>
                <a:srgbClr val="007187">
                  <a:lumMod val="75000"/>
                </a:srgbClr>
              </a:solidFill>
            </a:endParaRPr>
          </a:p>
          <a:p>
            <a:pPr marL="361950"/>
            <a:r>
              <a:rPr lang="en-US" sz="1600" dirty="0" err="1">
                <a:solidFill>
                  <a:srgbClr val="007187">
                    <a:lumMod val="75000"/>
                  </a:srgbClr>
                </a:solidFill>
              </a:rPr>
              <a:t>Acciones</a:t>
            </a:r>
            <a:r>
              <a:rPr lang="en-US" sz="1600" dirty="0">
                <a:solidFill>
                  <a:srgbClr val="007187">
                    <a:lumMod val="75000"/>
                  </a:srgbClr>
                </a:solidFill>
              </a:rPr>
              <a:t> </a:t>
            </a:r>
            <a:r>
              <a:rPr lang="en-US" sz="1600" dirty="0" err="1">
                <a:solidFill>
                  <a:srgbClr val="007187">
                    <a:lumMod val="75000"/>
                  </a:srgbClr>
                </a:solidFill>
              </a:rPr>
              <a:t>automatizadas</a:t>
            </a:r>
            <a:endParaRPr lang="en-US" sz="1600" dirty="0">
              <a:solidFill>
                <a:srgbClr val="007187">
                  <a:lumMod val="75000"/>
                </a:srgbClr>
              </a:solidFill>
            </a:endParaRPr>
          </a:p>
          <a:p>
            <a:pPr marL="361950"/>
            <a:r>
              <a:rPr lang="en-US" sz="1600" dirty="0" err="1">
                <a:solidFill>
                  <a:srgbClr val="007187">
                    <a:lumMod val="75000"/>
                  </a:srgbClr>
                </a:solidFill>
              </a:rPr>
              <a:t>Recordatorios</a:t>
            </a:r>
            <a:r>
              <a:rPr lang="en-US" sz="1600" dirty="0">
                <a:solidFill>
                  <a:srgbClr val="007187">
                    <a:lumMod val="75000"/>
                  </a:srgbClr>
                </a:solidFill>
              </a:rPr>
              <a:t> para </a:t>
            </a:r>
            <a:r>
              <a:rPr lang="en-US" sz="1600" dirty="0" err="1">
                <a:solidFill>
                  <a:srgbClr val="007187">
                    <a:lumMod val="75000"/>
                  </a:srgbClr>
                </a:solidFill>
              </a:rPr>
              <a:t>pasos</a:t>
            </a:r>
            <a:r>
              <a:rPr lang="en-US" sz="1600" dirty="0">
                <a:solidFill>
                  <a:srgbClr val="007187">
                    <a:lumMod val="75000"/>
                  </a:srgbClr>
                </a:solidFill>
              </a:rPr>
              <a:t> clave</a:t>
            </a:r>
          </a:p>
          <a:p>
            <a:pPr marL="361950"/>
            <a:endParaRPr lang="en-US" sz="800" dirty="0">
              <a:solidFill>
                <a:srgbClr val="007187">
                  <a:lumMod val="75000"/>
                </a:srgbClr>
              </a:solidFill>
            </a:endParaRPr>
          </a:p>
          <a:p>
            <a:pPr algn="r"/>
            <a:endParaRPr lang="en-US" sz="800" dirty="0">
              <a:solidFill>
                <a:srgbClr val="007187">
                  <a:lumMod val="75000"/>
                </a:srgbClr>
              </a:solidFill>
            </a:endParaRPr>
          </a:p>
          <a:p>
            <a:pPr lvl="1"/>
            <a:r>
              <a:rPr lang="en-US" sz="1600" dirty="0">
                <a:solidFill>
                  <a:srgbClr val="007187">
                    <a:lumMod val="75000"/>
                  </a:srgbClr>
                </a:solidFill>
              </a:rPr>
              <a:t>De </a:t>
            </a:r>
            <a:r>
              <a:rPr lang="en-US" sz="1600" dirty="0" err="1">
                <a:solidFill>
                  <a:srgbClr val="007187">
                    <a:lumMod val="75000"/>
                  </a:srgbClr>
                </a:solidFill>
              </a:rPr>
              <a:t>vuelta</a:t>
            </a:r>
            <a:r>
              <a:rPr lang="en-US" sz="1600" dirty="0">
                <a:solidFill>
                  <a:srgbClr val="007187">
                    <a:lumMod val="75000"/>
                  </a:srgbClr>
                </a:solidFill>
              </a:rPr>
              <a:t> a la </a:t>
            </a:r>
            <a:r>
              <a:rPr lang="en-US" sz="1600" dirty="0" err="1">
                <a:solidFill>
                  <a:srgbClr val="007187">
                    <a:lumMod val="75000"/>
                  </a:srgbClr>
                </a:solidFill>
              </a:rPr>
              <a:t>vida</a:t>
            </a:r>
            <a:r>
              <a:rPr lang="en-US" sz="1600" dirty="0">
                <a:solidFill>
                  <a:srgbClr val="007187">
                    <a:lumMod val="75000"/>
                  </a:srgbClr>
                </a:solidFill>
              </a:rPr>
              <a:t> real:</a:t>
            </a:r>
          </a:p>
          <a:p>
            <a:pPr marL="635000" lvl="1" indent="-146050">
              <a:buFont typeface="Wingdings" panose="05000000000000000000" pitchFamily="2" charset="2"/>
              <a:buChar char="§"/>
              <a:tabLst>
                <a:tab pos="525463" algn="l"/>
              </a:tabLst>
            </a:pPr>
            <a:r>
              <a:rPr lang="en-US" sz="1600" i="1" dirty="0">
                <a:solidFill>
                  <a:srgbClr val="007187">
                    <a:lumMod val="75000"/>
                  </a:srgbClr>
                </a:solidFill>
              </a:rPr>
              <a:t>Mayor  </a:t>
            </a:r>
            <a:r>
              <a:rPr lang="en-US" sz="1600" i="1" dirty="0" err="1">
                <a:solidFill>
                  <a:srgbClr val="007187">
                    <a:lumMod val="75000"/>
                  </a:srgbClr>
                </a:solidFill>
              </a:rPr>
              <a:t>resiliencia</a:t>
            </a:r>
            <a:endParaRPr lang="en-US" sz="1600" i="1" dirty="0">
              <a:solidFill>
                <a:srgbClr val="007187">
                  <a:lumMod val="75000"/>
                </a:srgbClr>
              </a:solidFill>
            </a:endParaRPr>
          </a:p>
          <a:p>
            <a:pPr marL="635000" lvl="1" indent="-146050">
              <a:buFont typeface="Wingdings" panose="05000000000000000000" pitchFamily="2" charset="2"/>
              <a:buChar char="§"/>
              <a:tabLst>
                <a:tab pos="525463" algn="l"/>
              </a:tabLst>
            </a:pPr>
            <a:r>
              <a:rPr lang="en-US" sz="1600" i="1" dirty="0">
                <a:solidFill>
                  <a:srgbClr val="007187">
                    <a:lumMod val="75000"/>
                  </a:srgbClr>
                </a:solidFill>
              </a:rPr>
              <a:t>M</a:t>
            </a:r>
            <a:r>
              <a:rPr lang="es-ES" sz="1600" i="1" dirty="0" err="1">
                <a:solidFill>
                  <a:srgbClr val="007187">
                    <a:lumMod val="75000"/>
                  </a:srgbClr>
                </a:solidFill>
              </a:rPr>
              <a:t>ás</a:t>
            </a:r>
            <a:r>
              <a:rPr lang="es-ES" sz="1600" i="1" dirty="0">
                <a:solidFill>
                  <a:srgbClr val="007187">
                    <a:lumMod val="75000"/>
                  </a:srgbClr>
                </a:solidFill>
              </a:rPr>
              <a:t> ancho de banda</a:t>
            </a:r>
            <a:endParaRPr lang="en-US" sz="1600" i="1" dirty="0">
              <a:solidFill>
                <a:srgbClr val="007187">
                  <a:lumMod val="75000"/>
                </a:srgbClr>
              </a:solidFill>
            </a:endParaRPr>
          </a:p>
          <a:p>
            <a:pPr marL="635000" lvl="1" indent="-146050">
              <a:buFont typeface="Wingdings" panose="05000000000000000000" pitchFamily="2" charset="2"/>
              <a:buChar char="§"/>
              <a:tabLst>
                <a:tab pos="525463" algn="l"/>
              </a:tabLst>
            </a:pPr>
            <a:r>
              <a:rPr lang="en-US" sz="1600" i="1" dirty="0" err="1">
                <a:solidFill>
                  <a:srgbClr val="007187">
                    <a:lumMod val="75000"/>
                  </a:srgbClr>
                </a:solidFill>
              </a:rPr>
              <a:t>Alertas</a:t>
            </a:r>
            <a:r>
              <a:rPr lang="en-US" sz="1600" i="1" dirty="0">
                <a:solidFill>
                  <a:srgbClr val="007187">
                    <a:lumMod val="75000"/>
                  </a:srgbClr>
                </a:solidFill>
              </a:rPr>
              <a:t> + </a:t>
            </a:r>
            <a:r>
              <a:rPr lang="en-US" sz="1600" i="1" dirty="0" err="1">
                <a:solidFill>
                  <a:srgbClr val="007187">
                    <a:lumMod val="75000"/>
                  </a:srgbClr>
                </a:solidFill>
              </a:rPr>
              <a:t>Apoyo</a:t>
            </a:r>
            <a:endParaRPr lang="en-US" sz="1600" i="1" dirty="0">
              <a:solidFill>
                <a:srgbClr val="007187">
                  <a:lumMod val="75000"/>
                </a:srgbClr>
              </a:solidFill>
            </a:endParaRPr>
          </a:p>
          <a:p>
            <a:endParaRPr lang="en-US" sz="1400" i="1" dirty="0">
              <a:solidFill>
                <a:srgbClr val="007187">
                  <a:lumMod val="75000"/>
                </a:srgbClr>
              </a:solidFill>
            </a:endParaRPr>
          </a:p>
          <a:p>
            <a:endParaRPr lang="en-US" sz="1400" i="1" dirty="0">
              <a:solidFill>
                <a:srgbClr val="007187">
                  <a:lumMod val="75000"/>
                </a:srgbClr>
              </a:solidFill>
            </a:endParaRPr>
          </a:p>
          <a:p>
            <a:endParaRPr lang="en-US" sz="1400" dirty="0">
              <a:solidFill>
                <a:srgbClr val="007187">
                  <a:lumMod val="75000"/>
                </a:srgbClr>
              </a:solidFill>
            </a:endParaRPr>
          </a:p>
          <a:p>
            <a:endParaRPr lang="en-US" sz="1400" dirty="0">
              <a:solidFill>
                <a:srgbClr val="007187">
                  <a:lumMod val="75000"/>
                </a:srgbClr>
              </a:solidFill>
            </a:endParaRPr>
          </a:p>
          <a:p>
            <a:endParaRPr lang="en-US" sz="1400" dirty="0">
              <a:solidFill>
                <a:srgbClr val="007187">
                  <a:lumMod val="75000"/>
                </a:srgbClr>
              </a:solidFill>
            </a:endParaRPr>
          </a:p>
          <a:p>
            <a:endParaRPr lang="en-US" sz="1400" dirty="0">
              <a:solidFill>
                <a:srgbClr val="007187">
                  <a:lumMod val="75000"/>
                </a:srgbClr>
              </a:solidFill>
            </a:endParaRPr>
          </a:p>
          <a:p>
            <a:endParaRPr lang="en-US" sz="1400" dirty="0">
              <a:solidFill>
                <a:srgbClr val="007187">
                  <a:lumMod val="75000"/>
                </a:srgbClr>
              </a:solidFill>
            </a:endParaRPr>
          </a:p>
          <a:p>
            <a:endParaRPr lang="en-US" sz="1400" dirty="0">
              <a:solidFill>
                <a:srgbClr val="007187">
                  <a:lumMod val="75000"/>
                </a:srgbClr>
              </a:solidFill>
            </a:endParaRPr>
          </a:p>
          <a:p>
            <a:endParaRPr lang="en-US" sz="1400" dirty="0">
              <a:solidFill>
                <a:srgbClr val="007187">
                  <a:lumMod val="75000"/>
                </a:srgb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66210" y="1768821"/>
            <a:ext cx="1282446" cy="684267"/>
          </a:xfrm>
          <a:prstGeom prst="ellipse">
            <a:avLst/>
          </a:prstGeom>
          <a:solidFill>
            <a:schemeClr val="tx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FFFF"/>
                </a:solidFill>
              </a:rPr>
              <a:t>SESI</a:t>
            </a:r>
            <a:r>
              <a:rPr lang="es-ES" sz="1100" b="1" dirty="0" err="1">
                <a:solidFill>
                  <a:srgbClr val="FFFFFF"/>
                </a:solidFill>
              </a:rPr>
              <a:t>Ó</a:t>
            </a:r>
            <a:r>
              <a:rPr lang="en-US" sz="1100" b="1" dirty="0">
                <a:solidFill>
                  <a:srgbClr val="FFFFFF"/>
                </a:solidFill>
              </a:rPr>
              <a:t>N COACHING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66210" y="2601406"/>
            <a:ext cx="1282446" cy="684267"/>
          </a:xfrm>
          <a:prstGeom prst="ellipse">
            <a:avLst/>
          </a:prstGeom>
          <a:solidFill>
            <a:schemeClr val="tx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FFFF"/>
                </a:solidFill>
              </a:rPr>
              <a:t>PASOS A SEGUIR</a:t>
            </a:r>
          </a:p>
        </p:txBody>
      </p:sp>
      <p:sp>
        <p:nvSpPr>
          <p:cNvPr id="19" name="Oval 18"/>
          <p:cNvSpPr/>
          <p:nvPr/>
        </p:nvSpPr>
        <p:spPr>
          <a:xfrm>
            <a:off x="3966210" y="3505396"/>
            <a:ext cx="1282446" cy="684267"/>
          </a:xfrm>
          <a:prstGeom prst="ellipse">
            <a:avLst/>
          </a:prstGeom>
          <a:solidFill>
            <a:schemeClr val="tx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rgbClr val="FFFFFF"/>
                </a:solidFill>
              </a:rPr>
              <a:t>SEGUIMIENTO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856" y="1883301"/>
            <a:ext cx="461361" cy="4553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29" y="1797860"/>
            <a:ext cx="547916" cy="6261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363" y="2655252"/>
            <a:ext cx="444348" cy="5765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25" y="2663377"/>
            <a:ext cx="560324" cy="5603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68" y="3572311"/>
            <a:ext cx="550437" cy="5504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86" y="3567478"/>
            <a:ext cx="560102" cy="56010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677ED-888E-0C43-8456-C372C7D6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Coaching financiero conductual</a:t>
            </a:r>
          </a:p>
        </p:txBody>
      </p:sp>
    </p:spTree>
    <p:extLst>
      <p:ext uri="{BB962C8B-B14F-4D97-AF65-F5344CB8AC3E}">
        <p14:creationId xmlns:p14="http://schemas.microsoft.com/office/powerpoint/2010/main" val="36372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Schoar and Tantia, 2014. Web: http://www.ideas42.org/wp-content/uploads/2015/05/The_Financial_Health_Check-1.pdf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Resultados</a:t>
            </a:r>
            <a:r>
              <a:rPr lang="en-US" dirty="0"/>
              <a:t>: </a:t>
            </a:r>
            <a:r>
              <a:rPr lang="en-US" dirty="0" err="1"/>
              <a:t>mayores</a:t>
            </a:r>
            <a:r>
              <a:rPr lang="en-US" dirty="0"/>
              <a:t> </a:t>
            </a:r>
            <a:r>
              <a:rPr lang="en-US" dirty="0" err="1"/>
              <a:t>ahorros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2300896" y="1426441"/>
          <a:ext cx="5791200" cy="363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6687" y="1292430"/>
            <a:ext cx="866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/>
              <a:t> </a:t>
            </a:r>
            <a:r>
              <a:rPr lang="en-US" i="1" dirty="0" err="1"/>
              <a:t>Encontramos</a:t>
            </a:r>
            <a:r>
              <a:rPr lang="en-US" i="1" dirty="0"/>
              <a:t> </a:t>
            </a:r>
            <a:r>
              <a:rPr lang="en-US" i="1" dirty="0" err="1"/>
              <a:t>saldos</a:t>
            </a:r>
            <a:r>
              <a:rPr lang="en-US" i="1" dirty="0"/>
              <a:t> de </a:t>
            </a:r>
            <a:r>
              <a:rPr lang="en-US" i="1" dirty="0" err="1"/>
              <a:t>ahorro</a:t>
            </a:r>
            <a:r>
              <a:rPr lang="en-US" i="1" dirty="0"/>
              <a:t> 20% </a:t>
            </a:r>
            <a:r>
              <a:rPr lang="en-US" i="1" dirty="0" err="1"/>
              <a:t>más</a:t>
            </a:r>
            <a:r>
              <a:rPr lang="en-US" i="1" dirty="0"/>
              <a:t> altos entre </a:t>
            </a:r>
            <a:r>
              <a:rPr lang="en-US" i="1" dirty="0" err="1"/>
              <a:t>los</a:t>
            </a:r>
            <a:r>
              <a:rPr lang="en-US" i="1" dirty="0"/>
              <a:t> </a:t>
            </a:r>
            <a:r>
              <a:rPr lang="en-US" i="1" dirty="0" err="1"/>
              <a:t>participantes</a:t>
            </a:r>
            <a:r>
              <a:rPr lang="en-US" i="1" dirty="0"/>
              <a:t> sin </a:t>
            </a:r>
            <a:r>
              <a:rPr lang="en-US" i="1" dirty="0" err="1"/>
              <a:t>ahorros</a:t>
            </a:r>
            <a:r>
              <a:rPr lang="en-US" i="1" dirty="0"/>
              <a:t> al </a:t>
            </a:r>
            <a:r>
              <a:rPr lang="en-US" i="1" dirty="0" err="1"/>
              <a:t>inicio</a:t>
            </a:r>
            <a:r>
              <a:rPr lang="en-US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17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1511" y="2243926"/>
            <a:ext cx="6338453" cy="435053"/>
          </a:xfrm>
        </p:spPr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ahorro</a:t>
            </a:r>
            <a:r>
              <a:rPr lang="en-US" dirty="0"/>
              <a:t> para el </a:t>
            </a:r>
            <a:r>
              <a:rPr lang="en-US" dirty="0" err="1"/>
              <a:t>retiro</a:t>
            </a:r>
            <a:r>
              <a:rPr lang="en-US" dirty="0"/>
              <a:t>  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296687" y="4663226"/>
            <a:ext cx="8549640" cy="2088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/>
              <a:buChar char="•"/>
              <a:defRPr lang="en-US" sz="24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Char char="•"/>
              <a:defRPr lang="en-US" sz="24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/>
              <a:buChar char="•"/>
              <a:defRPr lang="en-US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Char char="•"/>
              <a:defRPr lang="en-US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4pPr>
            <a:lvl5pPr marL="2130552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tabLst/>
              <a:defRPr lang="en-US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5pPr>
            <a:lvl6pPr marL="2507742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75000"/>
              <a:buFont typeface="Arial"/>
              <a:buChar char="•"/>
              <a:defRPr lang="en-US" sz="18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6pPr>
            <a:lvl7pPr marL="2743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600" b="0" i="0" kern="1200" baseline="0">
                <a:solidFill>
                  <a:schemeClr val="accent1"/>
                </a:solidFill>
                <a:latin typeface="+mn-lt"/>
                <a:ea typeface="+mn-ea"/>
                <a:cs typeface="Gill Sans MT"/>
              </a:defRPr>
            </a:lvl7pPr>
            <a:lvl8pPr marL="475488" indent="-10972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8pPr>
            <a:lvl9pPr marL="4754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Gill Sans MT"/>
              </a:defRPr>
            </a:lvl9pPr>
          </a:lstStyle>
          <a:p>
            <a:pPr marL="0" indent="0">
              <a:buNone/>
            </a:pPr>
            <a:r>
              <a:rPr lang="en-US" sz="800" dirty="0">
                <a:solidFill>
                  <a:srgbClr val="898989"/>
                </a:solidFill>
              </a:rPr>
              <a:t>Photo on Flickr by </a:t>
            </a:r>
            <a:r>
              <a:rPr lang="en-US" sz="800" dirty="0" err="1">
                <a:solidFill>
                  <a:srgbClr val="898989"/>
                </a:solidFill>
              </a:rPr>
              <a:t>Rosmarie</a:t>
            </a:r>
            <a:r>
              <a:rPr lang="en-US" sz="800" dirty="0">
                <a:solidFill>
                  <a:srgbClr val="898989"/>
                </a:solidFill>
              </a:rPr>
              <a:t> </a:t>
            </a:r>
            <a:r>
              <a:rPr lang="en-US" sz="800" dirty="0" err="1">
                <a:solidFill>
                  <a:srgbClr val="898989"/>
                </a:solidFill>
              </a:rPr>
              <a:t>Voegtli</a:t>
            </a:r>
            <a:r>
              <a:rPr lang="en-US" sz="800" dirty="0">
                <a:solidFill>
                  <a:srgbClr val="898989"/>
                </a:solidFill>
              </a:rPr>
              <a:t>; shared under Creative Commons License (CC BY 2.0)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A121946-FBB7-6E4A-9E65-43F0E29139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06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242" y="869938"/>
            <a:ext cx="2848417" cy="3682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Re-diseño del estado de cuenta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87" y="773404"/>
            <a:ext cx="3087503" cy="38488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3386" y="4599619"/>
            <a:ext cx="21355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s-ES_tradnl" sz="1500" dirty="0"/>
              <a:t>Estado de cuenta original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6517" y="4622210"/>
            <a:ext cx="33108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s-ES_tradnl" sz="1500" dirty="0"/>
              <a:t>Nuevo estado de cuenta (1 versión de 4)</a:t>
            </a:r>
          </a:p>
        </p:txBody>
      </p:sp>
    </p:spTree>
    <p:extLst>
      <p:ext uri="{BB962C8B-B14F-4D97-AF65-F5344CB8AC3E}">
        <p14:creationId xmlns:p14="http://schemas.microsoft.com/office/powerpoint/2010/main" val="13621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Resultados del piloto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67183" indent="0">
              <a:buNone/>
            </a:pPr>
            <a:r>
              <a:rPr lang="es-MX" sz="2600" b="1" dirty="0"/>
              <a:t>+40% en clientes haciendo contribuciones voluntarias</a:t>
            </a:r>
            <a:r>
              <a:rPr lang="es-MX" sz="2600" dirty="0"/>
              <a:t> </a:t>
            </a:r>
            <a:endParaRPr lang="es-ES_tradnl" sz="1800" dirty="0"/>
          </a:p>
          <a:p>
            <a:pPr marL="67183" indent="0">
              <a:buNone/>
            </a:pPr>
            <a:endParaRPr lang="es-ES_tradnl" sz="1000" b="1" dirty="0"/>
          </a:p>
          <a:p>
            <a:pPr marL="67183" indent="0">
              <a:buNone/>
            </a:pPr>
            <a:r>
              <a:rPr lang="es-ES" b="1" dirty="0"/>
              <a:t>Resultados que vale la pena escalar: </a:t>
            </a:r>
            <a:endParaRPr lang="es-ES_tradnl" b="1" dirty="0"/>
          </a:p>
          <a:p>
            <a:pPr marL="524383" lvl="1" indent="0">
              <a:buNone/>
            </a:pPr>
            <a:r>
              <a:rPr lang="es-ES_tradnl" sz="1800" dirty="0"/>
              <a:t>Proyección de la intervención a gran escala (todos los titulares de cuentas de las dos AFORES):</a:t>
            </a:r>
          </a:p>
          <a:p>
            <a:endParaRPr lang="es-ES_tradnl" sz="1800" dirty="0"/>
          </a:p>
          <a:p>
            <a:endParaRPr lang="es-ES_tradnl" sz="1800" dirty="0"/>
          </a:p>
          <a:p>
            <a:endParaRPr lang="es-ES_tradnl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5085" y="3438779"/>
            <a:ext cx="1122089" cy="894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587" y="3462362"/>
            <a:ext cx="782633" cy="7826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1120" y="4252214"/>
            <a:ext cx="251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s-ES_tradnl" b="1"/>
              <a:t> +30,000 contribuyentes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66907" y="4252214"/>
            <a:ext cx="4023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608" lvl="1" algn="ctr"/>
            <a:r>
              <a:rPr lang="es-ES_tradnl" b="1" dirty="0"/>
              <a:t>+MXN $120 millones</a:t>
            </a:r>
            <a:r>
              <a:rPr lang="es-ES_tradnl" dirty="0"/>
              <a:t> </a:t>
            </a:r>
          </a:p>
          <a:p>
            <a:pPr marL="292608" lvl="1" algn="ctr"/>
            <a:r>
              <a:rPr lang="es-ES_tradnl" sz="1400" dirty="0"/>
              <a:t>en contribuciones voluntarias, en 3 meses</a:t>
            </a:r>
          </a:p>
        </p:txBody>
      </p:sp>
    </p:spTree>
    <p:extLst>
      <p:ext uri="{BB962C8B-B14F-4D97-AF65-F5344CB8AC3E}">
        <p14:creationId xmlns:p14="http://schemas.microsoft.com/office/powerpoint/2010/main" val="40789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/>
              <a:t>¿Qué es ideas42?</a:t>
            </a:r>
          </a:p>
        </p:txBody>
      </p:sp>
    </p:spTree>
    <p:extLst>
      <p:ext uri="{BB962C8B-B14F-4D97-AF65-F5344CB8AC3E}">
        <p14:creationId xmlns:p14="http://schemas.microsoft.com/office/powerpoint/2010/main" val="226947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¿</a:t>
            </a:r>
            <a:r>
              <a:rPr lang="en-US" sz="2800" dirty="0" err="1"/>
              <a:t>cómo</a:t>
            </a:r>
            <a:r>
              <a:rPr lang="en-US" sz="2800" dirty="0"/>
              <a:t> lo </a:t>
            </a:r>
            <a:r>
              <a:rPr lang="en-US" sz="2800" dirty="0" err="1"/>
              <a:t>hicieron</a:t>
            </a:r>
            <a:r>
              <a:rPr lang="en-US" sz="2800" dirty="0"/>
              <a:t>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06387" y="4533900"/>
            <a:ext cx="5786614" cy="35551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u="none" kern="1200" cap="all" baseline="0">
                <a:ln>
                  <a:noFill/>
                </a:ln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Century Gothic"/>
              </a:defRPr>
            </a:lvl1pPr>
          </a:lstStyle>
          <a:p>
            <a:r>
              <a:rPr lang="en-US" sz="2400" cap="none" dirty="0"/>
              <a:t>LA REPRESENTACIÓN LLEVA A SOLUCIONES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37" y="1148168"/>
            <a:ext cx="2895600" cy="280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747" y="1285549"/>
            <a:ext cx="4003979" cy="266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82222" y="1816479"/>
            <a:ext cx="8579556" cy="3132676"/>
          </a:xfrm>
        </p:spPr>
        <p:txBody>
          <a:bodyPr>
            <a:normAutofit/>
          </a:bodyPr>
          <a:lstStyle/>
          <a:p>
            <a:pPr marL="67183" indent="0" algn="ctr">
              <a:buNone/>
            </a:pPr>
            <a:r>
              <a:rPr lang="en-US" sz="3600" dirty="0">
                <a:latin typeface="Century Gothic"/>
                <a:cs typeface="Century Gothic"/>
              </a:rPr>
              <a:t>Un </a:t>
            </a:r>
            <a:r>
              <a:rPr lang="en-US" sz="3600" dirty="0" err="1">
                <a:latin typeface="Century Gothic"/>
                <a:cs typeface="Century Gothic"/>
              </a:rPr>
              <a:t>laboratorio</a:t>
            </a:r>
            <a:r>
              <a:rPr lang="en-US" sz="3600" dirty="0">
                <a:latin typeface="Century Gothic"/>
                <a:cs typeface="Century Gothic"/>
              </a:rPr>
              <a:t> de </a:t>
            </a:r>
            <a:r>
              <a:rPr lang="en-US" sz="3600" dirty="0" err="1">
                <a:latin typeface="Century Gothic"/>
                <a:cs typeface="Century Gothic"/>
              </a:rPr>
              <a:t>innovación</a:t>
            </a:r>
            <a:r>
              <a:rPr lang="en-US" sz="3600" dirty="0">
                <a:latin typeface="Century Gothic"/>
                <a:cs typeface="Century Gothic"/>
              </a:rPr>
              <a:t> que </a:t>
            </a:r>
            <a:r>
              <a:rPr lang="es-MX" sz="3600" b="1" dirty="0">
                <a:solidFill>
                  <a:srgbClr val="8CBA43"/>
                </a:solidFill>
                <a:latin typeface="Century Gothic"/>
                <a:cs typeface="Century Gothic"/>
              </a:rPr>
              <a:t>diseña soluciones</a:t>
            </a:r>
            <a:r>
              <a:rPr lang="es-MX" sz="3600" dirty="0">
                <a:latin typeface="Century Gothic"/>
                <a:cs typeface="Century Gothic"/>
              </a:rPr>
              <a:t> a problemas sociales complejos, </a:t>
            </a:r>
            <a:r>
              <a:rPr lang="es-ES" sz="3600" dirty="0">
                <a:latin typeface="Century Gothic"/>
                <a:cs typeface="Century Gothic"/>
              </a:rPr>
              <a:t>empleando </a:t>
            </a:r>
            <a:r>
              <a:rPr lang="es-MX" sz="3600" dirty="0">
                <a:latin typeface="Century Gothic"/>
                <a:cs typeface="Century Gothic"/>
              </a:rPr>
              <a:t>estrategias basadas en las </a:t>
            </a:r>
            <a:r>
              <a:rPr lang="es-MX" sz="3600" b="1" dirty="0">
                <a:solidFill>
                  <a:srgbClr val="8CBA43"/>
                </a:solidFill>
                <a:latin typeface="Century Gothic"/>
                <a:cs typeface="Century Gothic"/>
              </a:rPr>
              <a:t>ciencias del comportamiento</a:t>
            </a:r>
            <a:endParaRPr lang="es-MX" sz="3600" dirty="0"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17" y="0"/>
            <a:ext cx="3262256" cy="16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ideas42.org/wp-content/uploads/2015/04/Sunstein-Cass-Formatted-150x15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78" y="305396"/>
            <a:ext cx="1485170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ideas42.org/wp-content/uploads/2015/04/Madrian-Brigitte-Formatted-150x15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0621" y="305396"/>
            <a:ext cx="1485170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ideas42.org/wp-content/uploads/2015/04/Kahneman-Daniel-Formatted-150x1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064" y="305396"/>
            <a:ext cx="1485170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ideas42.org/wp-content/uploads/2015/04/Thaler-Richard-Formatted-150x1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07" y="305396"/>
            <a:ext cx="1485170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payload.cargocollective.com/1/2/77943/986606/prt_100x100_129615029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9064" y="2578870"/>
            <a:ext cx="1481328" cy="14809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http://www.ideas42.org/wp-content/uploads/2015/04/Soman-Dilip-Formatted-150x15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49" y="2582659"/>
            <a:ext cx="1481328" cy="148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ideas42.org/wp-content/uploads/2015/04/Mullainathan-Sendil-Formatted-150x15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778" y="2578870"/>
            <a:ext cx="1481328" cy="148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4575" y="1792479"/>
            <a:ext cx="2012204" cy="56170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b="1" dirty="0"/>
              <a:t>Richard </a:t>
            </a:r>
            <a:r>
              <a:rPr lang="en-US" b="1" dirty="0" err="1"/>
              <a:t>Thaler</a:t>
            </a:r>
            <a:endParaRPr lang="en-US" b="1" dirty="0"/>
          </a:p>
          <a:p>
            <a:pPr algn="ctr"/>
            <a:r>
              <a:rPr lang="en-US" sz="1400" dirty="0"/>
              <a:t>University of Chicago</a:t>
            </a:r>
            <a:endParaRPr lang="es-MX" sz="1400" dirty="0" err="1"/>
          </a:p>
        </p:txBody>
      </p:sp>
      <p:sp>
        <p:nvSpPr>
          <p:cNvPr id="14" name="TextBox 13"/>
          <p:cNvSpPr txBox="1"/>
          <p:nvPr/>
        </p:nvSpPr>
        <p:spPr>
          <a:xfrm>
            <a:off x="2234350" y="1792479"/>
            <a:ext cx="2214596" cy="56170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b="1" dirty="0"/>
              <a:t>Daniel </a:t>
            </a:r>
            <a:r>
              <a:rPr lang="en-US" b="1" dirty="0" err="1"/>
              <a:t>Kahneman</a:t>
            </a:r>
            <a:endParaRPr lang="en-US" b="1" dirty="0"/>
          </a:p>
          <a:p>
            <a:pPr algn="ctr"/>
            <a:r>
              <a:rPr lang="en-US" sz="1400" dirty="0"/>
              <a:t>Princeton University</a:t>
            </a:r>
            <a:endParaRPr lang="es-MX" sz="1400" dirty="0" err="1"/>
          </a:p>
        </p:txBody>
      </p:sp>
      <p:sp>
        <p:nvSpPr>
          <p:cNvPr id="15" name="TextBox 14"/>
          <p:cNvSpPr txBox="1"/>
          <p:nvPr/>
        </p:nvSpPr>
        <p:spPr>
          <a:xfrm>
            <a:off x="4457103" y="1790175"/>
            <a:ext cx="2012204" cy="56170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b="1" dirty="0"/>
              <a:t>Brigitte </a:t>
            </a:r>
            <a:r>
              <a:rPr lang="en-US" b="1" dirty="0" err="1"/>
              <a:t>Madrian</a:t>
            </a:r>
            <a:endParaRPr lang="en-US" b="1" dirty="0"/>
          </a:p>
          <a:p>
            <a:pPr algn="ctr"/>
            <a:r>
              <a:rPr lang="en-US" sz="1400" dirty="0"/>
              <a:t>Harvard University</a:t>
            </a:r>
            <a:endParaRPr lang="es-MX" sz="1400" dirty="0" err="1"/>
          </a:p>
        </p:txBody>
      </p:sp>
      <p:sp>
        <p:nvSpPr>
          <p:cNvPr id="16" name="TextBox 15"/>
          <p:cNvSpPr txBox="1"/>
          <p:nvPr/>
        </p:nvSpPr>
        <p:spPr>
          <a:xfrm>
            <a:off x="6578660" y="1792479"/>
            <a:ext cx="2012204" cy="56170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b="1" dirty="0"/>
              <a:t>Cass </a:t>
            </a:r>
            <a:r>
              <a:rPr lang="en-US" b="1" dirty="0" err="1"/>
              <a:t>Sunstein</a:t>
            </a:r>
            <a:endParaRPr lang="en-US" b="1" dirty="0"/>
          </a:p>
          <a:p>
            <a:pPr algn="ctr"/>
            <a:r>
              <a:rPr lang="en-US" sz="1400" dirty="0"/>
              <a:t>Harvard University</a:t>
            </a:r>
            <a:endParaRPr lang="es-MX" sz="1400" dirty="0" err="1"/>
          </a:p>
        </p:txBody>
      </p:sp>
      <p:sp>
        <p:nvSpPr>
          <p:cNvPr id="17" name="TextBox 16"/>
          <p:cNvSpPr txBox="1"/>
          <p:nvPr/>
        </p:nvSpPr>
        <p:spPr>
          <a:xfrm>
            <a:off x="222146" y="4059808"/>
            <a:ext cx="2012204" cy="56170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b="1" dirty="0" err="1"/>
              <a:t>Dilip</a:t>
            </a:r>
            <a:r>
              <a:rPr lang="en-US" b="1" dirty="0"/>
              <a:t> </a:t>
            </a:r>
            <a:r>
              <a:rPr lang="en-US" b="1" dirty="0" err="1"/>
              <a:t>Soman</a:t>
            </a:r>
            <a:endParaRPr lang="en-US" b="1" dirty="0"/>
          </a:p>
          <a:p>
            <a:pPr algn="ctr"/>
            <a:r>
              <a:rPr lang="en-US" sz="1400" dirty="0"/>
              <a:t>University of Toronto</a:t>
            </a:r>
            <a:endParaRPr lang="es-MX" sz="1400" dirty="0" err="1"/>
          </a:p>
        </p:txBody>
      </p:sp>
      <p:sp>
        <p:nvSpPr>
          <p:cNvPr id="18" name="TextBox 17"/>
          <p:cNvSpPr txBox="1"/>
          <p:nvPr/>
        </p:nvSpPr>
        <p:spPr>
          <a:xfrm>
            <a:off x="2231923" y="4059808"/>
            <a:ext cx="2214596" cy="77714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b="1" dirty="0"/>
              <a:t>Antoinette </a:t>
            </a:r>
            <a:r>
              <a:rPr lang="en-US" b="1" dirty="0" err="1"/>
              <a:t>Schoar</a:t>
            </a:r>
            <a:endParaRPr lang="en-US" b="1" dirty="0"/>
          </a:p>
          <a:p>
            <a:pPr algn="ctr"/>
            <a:r>
              <a:rPr lang="en-US" sz="1400" dirty="0"/>
              <a:t>Massachusetts Institute of Technology</a:t>
            </a:r>
            <a:endParaRPr lang="es-MX" sz="1400" dirty="0" err="1"/>
          </a:p>
        </p:txBody>
      </p:sp>
      <p:sp>
        <p:nvSpPr>
          <p:cNvPr id="19" name="TextBox 18"/>
          <p:cNvSpPr txBox="1"/>
          <p:nvPr/>
        </p:nvSpPr>
        <p:spPr>
          <a:xfrm>
            <a:off x="4399521" y="4059808"/>
            <a:ext cx="2223710" cy="56170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b="1" dirty="0" err="1"/>
              <a:t>Sendhil</a:t>
            </a:r>
            <a:r>
              <a:rPr lang="en-US" b="1" dirty="0"/>
              <a:t> Mullainathan</a:t>
            </a:r>
          </a:p>
          <a:p>
            <a:pPr algn="ctr"/>
            <a:r>
              <a:rPr lang="en-US" sz="1400" dirty="0"/>
              <a:t>Harvard University</a:t>
            </a:r>
            <a:endParaRPr lang="es-MX" sz="1400" dirty="0" err="1"/>
          </a:p>
        </p:txBody>
      </p:sp>
      <p:sp>
        <p:nvSpPr>
          <p:cNvPr id="21" name="TextBox 20"/>
          <p:cNvSpPr txBox="1"/>
          <p:nvPr/>
        </p:nvSpPr>
        <p:spPr>
          <a:xfrm>
            <a:off x="6576233" y="4059808"/>
            <a:ext cx="2012204" cy="56170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b="1" dirty="0"/>
              <a:t>Abigail </a:t>
            </a:r>
            <a:r>
              <a:rPr lang="en-US" b="1" dirty="0" err="1"/>
              <a:t>Sussman</a:t>
            </a:r>
            <a:endParaRPr lang="en-US" b="1" dirty="0"/>
          </a:p>
          <a:p>
            <a:pPr algn="ctr"/>
            <a:r>
              <a:rPr lang="en-US" sz="1400" dirty="0"/>
              <a:t>University of Chicago</a:t>
            </a:r>
            <a:endParaRPr lang="es-MX" sz="1400" dirty="0" err="1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2178" y="2565400"/>
            <a:ext cx="1494408" cy="14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8784646">
            <a:off x="3276808" y="2226691"/>
            <a:ext cx="1440179" cy="30016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s-MX" sz="1500" b="1">
                <a:solidFill>
                  <a:srgbClr val="3F3F3F"/>
                </a:solidFill>
                <a:latin typeface="Century Gothic"/>
                <a:cs typeface="Century Gothic"/>
              </a:rPr>
              <a:t>Empresas</a:t>
            </a:r>
          </a:p>
        </p:txBody>
      </p:sp>
      <p:sp>
        <p:nvSpPr>
          <p:cNvPr id="9" name="TextBox 8"/>
          <p:cNvSpPr txBox="1"/>
          <p:nvPr/>
        </p:nvSpPr>
        <p:spPr>
          <a:xfrm rot="2611660">
            <a:off x="4453633" y="2187946"/>
            <a:ext cx="1440554" cy="500147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s-MX" sz="1400" b="1">
                <a:solidFill>
                  <a:srgbClr val="3F3F3F"/>
                </a:solidFill>
                <a:latin typeface="Century Gothic"/>
                <a:cs typeface="Century Gothic"/>
              </a:rPr>
              <a:t>Gobierno y Multilaterales</a:t>
            </a:r>
          </a:p>
        </p:txBody>
      </p:sp>
      <p:sp>
        <p:nvSpPr>
          <p:cNvPr id="10" name="TextBox 9"/>
          <p:cNvSpPr txBox="1"/>
          <p:nvPr/>
        </p:nvSpPr>
        <p:spPr>
          <a:xfrm rot="2822799">
            <a:off x="3275063" y="3483166"/>
            <a:ext cx="1440179" cy="30016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s-MX" sz="1500" b="1">
                <a:solidFill>
                  <a:srgbClr val="3F3F3F"/>
                </a:solidFill>
                <a:latin typeface="Century Gothic"/>
                <a:cs typeface="Century Gothic"/>
              </a:rPr>
              <a:t>Fundaciones</a:t>
            </a:r>
          </a:p>
        </p:txBody>
      </p:sp>
      <p:sp>
        <p:nvSpPr>
          <p:cNvPr id="11" name="TextBox 10"/>
          <p:cNvSpPr txBox="1"/>
          <p:nvPr/>
        </p:nvSpPr>
        <p:spPr>
          <a:xfrm rot="18784646">
            <a:off x="4477271" y="3483991"/>
            <a:ext cx="1440179" cy="30016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sz="1500" b="1">
                <a:solidFill>
                  <a:srgbClr val="3F3F3F"/>
                </a:solidFill>
                <a:latin typeface="Century Gothic"/>
                <a:cs typeface="Century Gothic"/>
              </a:rPr>
              <a:t>ONGs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534299" y="1832105"/>
            <a:ext cx="11209" cy="23756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16200000">
            <a:off x="4573390" y="1867655"/>
            <a:ext cx="11207" cy="23762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0" name="Group 49"/>
          <p:cNvGrpSpPr/>
          <p:nvPr/>
        </p:nvGrpSpPr>
        <p:grpSpPr>
          <a:xfrm>
            <a:off x="246023" y="813487"/>
            <a:ext cx="3599482" cy="1032324"/>
            <a:chOff x="309821" y="813487"/>
            <a:chExt cx="3599482" cy="103232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821" y="1523302"/>
              <a:ext cx="2125039" cy="23734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6624" y="893380"/>
              <a:ext cx="952679" cy="95243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4149" y="813487"/>
              <a:ext cx="1515454" cy="52430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9488" y="3179610"/>
            <a:ext cx="4323122" cy="1786184"/>
            <a:chOff x="142020" y="3264674"/>
            <a:chExt cx="4323122" cy="178618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7434" y="4079733"/>
              <a:ext cx="1037984" cy="70198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0065" y="4322336"/>
              <a:ext cx="1457044" cy="72852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4005" y="3318369"/>
              <a:ext cx="1084823" cy="55115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5190" y="4207401"/>
              <a:ext cx="1859952" cy="22840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020" y="3955828"/>
              <a:ext cx="1511614" cy="64598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30118" y="3690650"/>
              <a:ext cx="2381621" cy="34648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4529" y="3264674"/>
              <a:ext cx="1667282" cy="333370"/>
            </a:xfrm>
            <a:prstGeom prst="rect">
              <a:avLst/>
            </a:prstGeom>
            <a:noFill/>
          </p:spPr>
        </p:pic>
        <p:pic>
          <p:nvPicPr>
            <p:cNvPr id="49" name="Picture 48" descr="Screen Shot 2016-05-15 at 7.46.59 PM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709" y="4666284"/>
              <a:ext cx="2047356" cy="360183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268547" y="3178004"/>
            <a:ext cx="3695976" cy="2094976"/>
            <a:chOff x="5268547" y="3031700"/>
            <a:chExt cx="3695976" cy="2094976"/>
          </a:xfrm>
        </p:grpSpPr>
        <p:pic>
          <p:nvPicPr>
            <p:cNvPr id="22" name="Picture 21" descr="imgres.jp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5499" y="3031700"/>
              <a:ext cx="919024" cy="445940"/>
            </a:xfrm>
            <a:prstGeom prst="rect">
              <a:avLst/>
            </a:prstGeom>
          </p:spPr>
        </p:pic>
        <p:grpSp>
          <p:nvGrpSpPr>
            <p:cNvPr id="60" name="Group 59"/>
            <p:cNvGrpSpPr/>
            <p:nvPr/>
          </p:nvGrpSpPr>
          <p:grpSpPr>
            <a:xfrm>
              <a:off x="5268547" y="3489930"/>
              <a:ext cx="3562838" cy="1636746"/>
              <a:chOff x="5387419" y="3572226"/>
              <a:chExt cx="3562838" cy="1636746"/>
            </a:xfrm>
          </p:grpSpPr>
          <p:pic>
            <p:nvPicPr>
              <p:cNvPr id="27" name="Picture 26" descr="Screen Shot 2016-05-15 at 9.51.16 PM.pn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3037" y="3619526"/>
                <a:ext cx="1392920" cy="453199"/>
              </a:xfrm>
              <a:prstGeom prst="rect">
                <a:avLst/>
              </a:prstGeom>
            </p:spPr>
          </p:pic>
          <p:pic>
            <p:nvPicPr>
              <p:cNvPr id="52" name="Picture 51" descr="Screen Shot 2016-05-15 at 7.41.50 PM.png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26451" y="4460236"/>
                <a:ext cx="2111543" cy="44540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64737" y="3572226"/>
                <a:ext cx="809272" cy="80927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58774" y="4155329"/>
                <a:ext cx="1291483" cy="260030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03790" y="3596266"/>
                <a:ext cx="578433" cy="770039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87419" y="4011573"/>
                <a:ext cx="1197711" cy="1197399"/>
              </a:xfrm>
              <a:prstGeom prst="rect">
                <a:avLst/>
              </a:prstGeom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4973632" y="694386"/>
            <a:ext cx="3976625" cy="2212571"/>
            <a:chOff x="4973632" y="770586"/>
            <a:chExt cx="3976625" cy="22125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2323" y="1316724"/>
              <a:ext cx="1120780" cy="8405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3632" y="1266663"/>
              <a:ext cx="1044575" cy="725621"/>
            </a:xfrm>
            <a:prstGeom prst="rect">
              <a:avLst/>
            </a:prstGeom>
          </p:spPr>
        </p:pic>
        <p:pic>
          <p:nvPicPr>
            <p:cNvPr id="18" name="Picture 17" descr="Screen Shot 2016-05-13 at 4.59.18 PM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1290" y="1360299"/>
              <a:ext cx="640372" cy="66125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8832" y="1359295"/>
              <a:ext cx="1305809" cy="63053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0389" y="2116922"/>
              <a:ext cx="1163808" cy="46552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6920" y="1967011"/>
              <a:ext cx="1513337" cy="90057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4113" y="770586"/>
              <a:ext cx="1358818" cy="59432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1447" y="2146194"/>
              <a:ext cx="837181" cy="8369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29244" y="779300"/>
              <a:ext cx="1060469" cy="547880"/>
            </a:xfrm>
            <a:prstGeom prst="rect">
              <a:avLst/>
            </a:prstGeom>
          </p:spPr>
        </p:pic>
      </p:grpSp>
      <p:pic>
        <p:nvPicPr>
          <p:cNvPr id="2" name="Picture 1" descr="imgres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0" y="2264463"/>
            <a:ext cx="2034721" cy="581349"/>
          </a:xfrm>
          <a:prstGeom prst="rect">
            <a:avLst/>
          </a:prstGeom>
        </p:spPr>
      </p:pic>
      <p:pic>
        <p:nvPicPr>
          <p:cNvPr id="12" name="Picture 11" descr="imgres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62" y="1863953"/>
            <a:ext cx="1395048" cy="665818"/>
          </a:xfrm>
          <a:prstGeom prst="rect">
            <a:avLst/>
          </a:prstGeom>
        </p:spPr>
      </p:pic>
      <p:pic>
        <p:nvPicPr>
          <p:cNvPr id="13" name="Picture 12" descr="imgres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585" y="2344012"/>
            <a:ext cx="1204275" cy="525502"/>
          </a:xfrm>
          <a:prstGeom prst="rect">
            <a:avLst/>
          </a:prstGeom>
        </p:spPr>
      </p:pic>
      <p:pic>
        <p:nvPicPr>
          <p:cNvPr id="19" name="Picture 18" descr="imgres.jpg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90" y="863355"/>
            <a:ext cx="839387" cy="474436"/>
          </a:xfrm>
          <a:prstGeom prst="rect">
            <a:avLst/>
          </a:prstGeom>
        </p:spPr>
      </p:pic>
      <p:pic>
        <p:nvPicPr>
          <p:cNvPr id="20" name="Picture 19" descr="imgres.png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222" y="1822684"/>
            <a:ext cx="1850571" cy="470487"/>
          </a:xfrm>
          <a:prstGeom prst="rect">
            <a:avLst/>
          </a:prstGeom>
        </p:spPr>
      </p:pic>
      <p:pic>
        <p:nvPicPr>
          <p:cNvPr id="21" name="Picture 20" descr="imgres.png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001" y="1758170"/>
            <a:ext cx="589515" cy="2652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440" y="2970569"/>
            <a:ext cx="1889087" cy="691878"/>
          </a:xfrm>
          <a:prstGeom prst="rect">
            <a:avLst/>
          </a:prstGeom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C8C0954A-3E3D-2947-B4B1-689B1935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Colaboramos con socios diversos</a:t>
            </a:r>
          </a:p>
        </p:txBody>
      </p:sp>
    </p:spTree>
    <p:extLst>
      <p:ext uri="{BB962C8B-B14F-4D97-AF65-F5344CB8AC3E}">
        <p14:creationId xmlns:p14="http://schemas.microsoft.com/office/powerpoint/2010/main" val="229976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/>
              <a:t>Ïconos generados por Freepik de Flaticon: licencia bajo Creative Commons BY 3.0</a:t>
            </a:r>
          </a:p>
        </p:txBody>
      </p:sp>
      <p:pic>
        <p:nvPicPr>
          <p:cNvPr id="16" name="Picture 15" descr="1309128948.png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243" y="2141287"/>
            <a:ext cx="719086" cy="875252"/>
          </a:xfrm>
          <a:prstGeom prst="rect">
            <a:avLst/>
          </a:prstGeom>
        </p:spPr>
      </p:pic>
      <p:pic>
        <p:nvPicPr>
          <p:cNvPr id="18" name="Picture 17" descr="bw-family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65" y="2286685"/>
            <a:ext cx="861655" cy="5844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3F3F2"/>
              </a:clrFrom>
              <a:clrTo>
                <a:srgbClr val="F3F3F2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862" y="2190935"/>
            <a:ext cx="822084" cy="7759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94" b="97423" l="683" r="100000">
                        <a14:foregroundMark x1="29010" y1="63402" x2="29010" y2="63402"/>
                        <a14:foregroundMark x1="34130" y1="18557" x2="34130" y2="18557"/>
                        <a14:foregroundMark x1="24573" y1="81959" x2="24573" y2="81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038" y="1222975"/>
            <a:ext cx="1071494" cy="7413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77" y="1134684"/>
            <a:ext cx="701713" cy="70171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89896" y="2878459"/>
            <a:ext cx="1805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Movilidad económica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69015" y="2989667"/>
            <a:ext cx="1805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Educación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14508" y="1820010"/>
            <a:ext cx="1805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Gobierno y gobernanza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85872" y="1843888"/>
            <a:ext cx="1805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Justicia criminal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57607" y="2878459"/>
            <a:ext cx="1805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Finanzas del consumidor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3F3F2"/>
              </a:clrFrom>
              <a:clrTo>
                <a:srgbClr val="F3F3F2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108" y="3304208"/>
            <a:ext cx="853742" cy="73433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492029" y="3971528"/>
            <a:ext cx="1593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Salud</a:t>
            </a:r>
          </a:p>
        </p:txBody>
      </p:sp>
      <p:pic>
        <p:nvPicPr>
          <p:cNvPr id="17" name="Picture 16" descr="globe-303786_640.png"/>
          <p:cNvPicPr>
            <a:picLocks noChangeAspect="1"/>
          </p:cNvPicPr>
          <p:nvPr/>
        </p:nvPicPr>
        <p:blipFill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461" y="3312985"/>
            <a:ext cx="661851" cy="66288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692611" y="3971530"/>
            <a:ext cx="2449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Energía y medio ambiente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DFB576-CE12-354A-91F0-661F8119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Trabajamos en diferentes esferas</a:t>
            </a:r>
          </a:p>
        </p:txBody>
      </p:sp>
    </p:spTree>
    <p:extLst>
      <p:ext uri="{BB962C8B-B14F-4D97-AF65-F5344CB8AC3E}">
        <p14:creationId xmlns:p14="http://schemas.microsoft.com/office/powerpoint/2010/main" val="91709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E68405E-0BBA-4F4B-AC4D-AD05CFA974E9}"/>
              </a:ext>
            </a:extLst>
          </p:cNvPr>
          <p:cNvGrpSpPr/>
          <p:nvPr/>
        </p:nvGrpSpPr>
        <p:grpSpPr>
          <a:xfrm>
            <a:off x="936972" y="0"/>
            <a:ext cx="7270056" cy="5143500"/>
            <a:chOff x="936972" y="0"/>
            <a:chExt cx="7270056" cy="51435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08BB12-2BFB-5D44-AC46-BA53512F4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972" y="0"/>
              <a:ext cx="7270056" cy="51435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DC277E-1D58-9E42-901D-CF23D2706E52}"/>
                </a:ext>
              </a:extLst>
            </p:cNvPr>
            <p:cNvSpPr/>
            <p:nvPr/>
          </p:nvSpPr>
          <p:spPr>
            <a:xfrm>
              <a:off x="6509084" y="3633536"/>
              <a:ext cx="733927" cy="3128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s-ES_tradnl" sz="1200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241D5DA-D2DE-B34F-87EE-0DC7C36B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Alrededor del mundo</a:t>
            </a:r>
          </a:p>
        </p:txBody>
      </p:sp>
    </p:spTree>
    <p:extLst>
      <p:ext uri="{BB962C8B-B14F-4D97-AF65-F5344CB8AC3E}">
        <p14:creationId xmlns:p14="http://schemas.microsoft.com/office/powerpoint/2010/main" val="187600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Metodología ideas42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34453" y="1161426"/>
            <a:ext cx="8475093" cy="1893762"/>
            <a:chOff x="344376" y="1414524"/>
            <a:chExt cx="8475093" cy="1893762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7722189" y="2051284"/>
              <a:ext cx="1097280" cy="1097280"/>
            </a:xfrm>
            <a:prstGeom prst="ellipse">
              <a:avLst/>
            </a:prstGeom>
            <a:solidFill>
              <a:srgbClr val="78A22F"/>
            </a:solidFill>
            <a:ln w="1492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ESCALAR</a:t>
              </a: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44376" y="2051284"/>
              <a:ext cx="1097280" cy="1097280"/>
            </a:xfrm>
            <a:prstGeom prst="ellipse">
              <a:avLst/>
            </a:prstGeom>
            <a:solidFill>
              <a:srgbClr val="78A22F"/>
            </a:solidFill>
            <a:ln w="1492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DEFINIR</a:t>
              </a: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2186881" y="2051284"/>
              <a:ext cx="1097280" cy="1097280"/>
            </a:xfrm>
            <a:prstGeom prst="ellipse">
              <a:avLst/>
            </a:prstGeom>
            <a:solidFill>
              <a:srgbClr val="78A22F"/>
            </a:solidFill>
            <a:ln w="1492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4031985" y="2051284"/>
              <a:ext cx="1097280" cy="1097280"/>
            </a:xfrm>
            <a:prstGeom prst="ellipse">
              <a:avLst/>
            </a:prstGeom>
            <a:solidFill>
              <a:srgbClr val="78A22F"/>
            </a:solidFill>
            <a:ln w="1492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DISEÑAR</a:t>
              </a: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5877088" y="2051284"/>
              <a:ext cx="1097280" cy="1097280"/>
            </a:xfrm>
            <a:prstGeom prst="ellipse">
              <a:avLst/>
            </a:prstGeom>
            <a:solidFill>
              <a:srgbClr val="78A22F"/>
            </a:solidFill>
            <a:ln w="149225" cap="flat" cmpd="sng" algn="ctr">
              <a:solidFill>
                <a:sysClr val="window" lastClr="FFFFFF">
                  <a:lumMod val="9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kern="0">
                  <a:solidFill>
                    <a:prstClr val="white"/>
                  </a:solidFill>
                  <a:latin typeface="+mj-lt"/>
                </a:rPr>
                <a:t>PROBAR</a:t>
              </a: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8" name="Arc 57"/>
            <p:cNvSpPr/>
            <p:nvPr/>
          </p:nvSpPr>
          <p:spPr>
            <a:xfrm rot="10800000">
              <a:off x="2739552" y="1414524"/>
              <a:ext cx="1886678" cy="1361554"/>
            </a:xfrm>
            <a:prstGeom prst="arc">
              <a:avLst>
                <a:gd name="adj1" fmla="val 790338"/>
                <a:gd name="adj2" fmla="val 9884250"/>
              </a:avLst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dash"/>
              <a:head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19765" y="1532849"/>
              <a:ext cx="13528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REDEFINIR EL</a:t>
              </a:r>
              <a:br>
                <a:rPr lang="en-US" sz="100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</a:br>
              <a:r>
                <a:rPr lang="en-US" sz="100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PROBLEMA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06444" y="1532849"/>
              <a:ext cx="13528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BUSCAR OTROS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CUELLOS DE BOTELLA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981626" y="2908176"/>
              <a:ext cx="13528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CUELLOS DE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BOTELLA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06641" y="2908176"/>
              <a:ext cx="13528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INTERVENCIÓN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ESCALABLE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582396" y="2599924"/>
              <a:ext cx="463745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1136522" y="2908176"/>
              <a:ext cx="13528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DEFINIR</a:t>
              </a:r>
              <a:br>
                <a:rPr lang="en-US" sz="100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</a:br>
              <a:r>
                <a:rPr lang="en-US" sz="100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PROBLEMA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3424901" y="2599924"/>
              <a:ext cx="466344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>
              <a:off x="5270005" y="2599924"/>
              <a:ext cx="466344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>
              <a:off x="7115108" y="2599924"/>
              <a:ext cx="466344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6667680" y="2908176"/>
              <a:ext cx="13528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SOLUCIONES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VALIDADAS</a:t>
              </a:r>
            </a:p>
          </p:txBody>
        </p:sp>
        <p:sp>
          <p:nvSpPr>
            <p:cNvPr id="69" name="Arc 68"/>
            <p:cNvSpPr/>
            <p:nvPr/>
          </p:nvSpPr>
          <p:spPr>
            <a:xfrm rot="10800000">
              <a:off x="852874" y="1414524"/>
              <a:ext cx="1886678" cy="1361554"/>
            </a:xfrm>
            <a:prstGeom prst="arc">
              <a:avLst>
                <a:gd name="adj1" fmla="val 790338"/>
                <a:gd name="adj2" fmla="val 9884250"/>
              </a:avLst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dash"/>
              <a:head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4835011" y="1458138"/>
              <a:ext cx="1592924" cy="474821"/>
              <a:chOff x="4967291" y="1286026"/>
              <a:chExt cx="1592924" cy="474821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4967291" y="1637736"/>
                <a:ext cx="365760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tailEnd type="triangl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967291" y="1409136"/>
                <a:ext cx="365760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dash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3" name="TextBox 72"/>
              <p:cNvSpPr txBox="1"/>
              <p:nvPr/>
            </p:nvSpPr>
            <p:spPr>
              <a:xfrm>
                <a:off x="5207321" y="1286026"/>
                <a:ext cx="13528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MX" sz="100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</a:rPr>
                  <a:t>según sea necesario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207321" y="1514626"/>
                <a:ext cx="13528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MX" sz="100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</a:rPr>
                  <a:t>secuencial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230238" y="2230631"/>
            <a:ext cx="1069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050">
                <a:solidFill>
                  <a:schemeClr val="bg1"/>
                </a:solidFill>
                <a:latin typeface="+mj-lt"/>
                <a:cs typeface="Calibri"/>
              </a:rPr>
              <a:t>DIAGNOSTICAR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90816" y="3163967"/>
            <a:ext cx="8518729" cy="15825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/>
              <a:buChar char="•"/>
              <a:defRPr lang="en-US" sz="24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Char char="•"/>
              <a:defRPr lang="en-US" sz="24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100000"/>
              <a:buFont typeface="Arial"/>
              <a:buChar char="•"/>
              <a:defRPr lang="en-US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3pPr>
            <a:lvl4pPr marL="17145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Char char="•"/>
              <a:defRPr lang="en-US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4pPr>
            <a:lvl5pPr marL="2130552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Arial"/>
              <a:buChar char="•"/>
              <a:tabLst/>
              <a:defRPr lang="en-US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5pPr>
            <a:lvl6pPr marL="2507742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Pct val="75000"/>
              <a:buFont typeface="Arial"/>
              <a:buChar char="•"/>
              <a:defRPr lang="en-US" sz="18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6pPr>
            <a:lvl7pPr marL="27432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600" b="0" i="0" kern="1200" baseline="0">
                <a:solidFill>
                  <a:schemeClr val="accent1"/>
                </a:solidFill>
                <a:latin typeface="+mn-lt"/>
                <a:ea typeface="+mn-ea"/>
                <a:cs typeface="Gill Sans MT"/>
              </a:defRPr>
            </a:lvl7pPr>
            <a:lvl8pPr marL="475488" indent="-10972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Gill Sans MT"/>
              </a:defRPr>
            </a:lvl8pPr>
            <a:lvl9pPr marL="4754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Gill Sans MT"/>
              </a:defRPr>
            </a:lvl9pPr>
          </a:lstStyle>
          <a:p>
            <a:pPr marL="0" indent="0">
              <a:buNone/>
            </a:pPr>
            <a:endParaRPr lang="es-ES" sz="2000"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64032" y="3103965"/>
            <a:ext cx="3065409" cy="1334860"/>
            <a:chOff x="493701" y="3642844"/>
            <a:chExt cx="3065409" cy="1334860"/>
          </a:xfrm>
        </p:grpSpPr>
        <p:sp>
          <p:nvSpPr>
            <p:cNvPr id="29" name="TextBox 28"/>
            <p:cNvSpPr txBox="1"/>
            <p:nvPr/>
          </p:nvSpPr>
          <p:spPr>
            <a:xfrm>
              <a:off x="495302" y="4018475"/>
              <a:ext cx="3063808" cy="959229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pPr marL="214295" indent="-214295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s-MX" sz="1600"/>
                <a:t>Investigación cualitativa</a:t>
              </a:r>
            </a:p>
            <a:p>
              <a:pPr marL="214295" indent="-214295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s-MX" sz="1600"/>
                <a:t>Investigación cuantitativa</a:t>
              </a:r>
            </a:p>
            <a:p>
              <a:pPr marL="214295" indent="-214295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s-MX" sz="1600"/>
                <a:t>Análisis de datos</a:t>
              </a:r>
            </a:p>
          </p:txBody>
        </p:sp>
        <p:sp>
          <p:nvSpPr>
            <p:cNvPr id="30" name="Right Brace 29"/>
            <p:cNvSpPr/>
            <p:nvPr/>
          </p:nvSpPr>
          <p:spPr>
            <a:xfrm rot="5400000">
              <a:off x="1824753" y="2311792"/>
              <a:ext cx="269095" cy="2931200"/>
            </a:xfrm>
            <a:prstGeom prst="rightBrace">
              <a:avLst>
                <a:gd name="adj1" fmla="val 89239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2" tIns="45716" rIns="91432" bIns="45716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74701" y="3101060"/>
            <a:ext cx="3088197" cy="1766087"/>
            <a:chOff x="3725395" y="3639939"/>
            <a:chExt cx="3088197" cy="1766087"/>
          </a:xfrm>
        </p:grpSpPr>
        <p:sp>
          <p:nvSpPr>
            <p:cNvPr id="32" name="TextBox 31"/>
            <p:cNvSpPr txBox="1"/>
            <p:nvPr/>
          </p:nvSpPr>
          <p:spPr>
            <a:xfrm>
              <a:off x="3725395" y="4018475"/>
              <a:ext cx="3088197" cy="1387551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pPr marL="214295" indent="-214295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s-MX" sz="1600"/>
                <a:t>En conjunto con socios: diseño e implementación</a:t>
              </a:r>
            </a:p>
            <a:p>
              <a:pPr marL="214295" indent="-214295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es-MX" sz="1600"/>
                <a:t>Pruebas controladas aleatorizadas (RCT) o con otras metodologías</a:t>
              </a:r>
            </a:p>
          </p:txBody>
        </p:sp>
        <p:sp>
          <p:nvSpPr>
            <p:cNvPr id="34" name="Right Brace 33"/>
            <p:cNvSpPr/>
            <p:nvPr/>
          </p:nvSpPr>
          <p:spPr>
            <a:xfrm rot="5400000">
              <a:off x="5056448" y="2308887"/>
              <a:ext cx="269095" cy="2931200"/>
            </a:xfrm>
            <a:prstGeom prst="rightBrace">
              <a:avLst>
                <a:gd name="adj1" fmla="val 89239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2" tIns="45716" rIns="91432" bIns="45716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9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Prosper Canada. (2016). Insights to Impact: Harnessing </a:t>
            </a:r>
            <a:r>
              <a:rPr lang="en-US" dirty="0" err="1"/>
              <a:t>Behavioural</a:t>
            </a:r>
            <a:r>
              <a:rPr lang="en-US" dirty="0"/>
              <a:t> Science to Build Financial Well-Being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Preguntas sobre tu programa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s-ES_tradnl" dirty="0"/>
              <a:t>?Qué </a:t>
            </a:r>
            <a:r>
              <a:rPr lang="es-ES_tradnl" b="1" dirty="0">
                <a:solidFill>
                  <a:schemeClr val="accent1"/>
                </a:solidFill>
              </a:rPr>
              <a:t>conducta (s) </a:t>
            </a:r>
            <a:r>
              <a:rPr lang="es-ES_tradnl" dirty="0"/>
              <a:t>intentamos promover o desalentar?</a:t>
            </a:r>
          </a:p>
          <a:p>
            <a:r>
              <a:rPr lang="es-ES_tradnl" dirty="0"/>
              <a:t>¿Qué </a:t>
            </a:r>
            <a:r>
              <a:rPr lang="es-ES_tradnl" b="1" dirty="0">
                <a:solidFill>
                  <a:schemeClr val="accent1"/>
                </a:solidFill>
              </a:rPr>
              <a:t>barreras potenciales </a:t>
            </a:r>
            <a:r>
              <a:rPr lang="es-ES_tradnl" dirty="0"/>
              <a:t>se pueden encontrar los participantes?  </a:t>
            </a:r>
          </a:p>
          <a:p>
            <a:r>
              <a:rPr lang="es-ES_tradnl" dirty="0"/>
              <a:t>Cuáles de esas barreras </a:t>
            </a:r>
            <a:r>
              <a:rPr lang="es-ES_tradnl" b="1" dirty="0">
                <a:solidFill>
                  <a:schemeClr val="accent1"/>
                </a:solidFill>
              </a:rPr>
              <a:t>necesitamos atender</a:t>
            </a:r>
            <a:r>
              <a:rPr lang="es-ES_tradnl" dirty="0"/>
              <a:t>?</a:t>
            </a:r>
          </a:p>
          <a:p>
            <a:r>
              <a:rPr lang="es-ES_tradnl" dirty="0"/>
              <a:t>¿Qué </a:t>
            </a:r>
            <a:r>
              <a:rPr lang="es-ES_tradnl" b="1" dirty="0" err="1">
                <a:solidFill>
                  <a:schemeClr val="accent1"/>
                </a:solidFill>
              </a:rPr>
              <a:t>insights</a:t>
            </a:r>
            <a:r>
              <a:rPr lang="es-ES_tradnl" b="1" dirty="0">
                <a:solidFill>
                  <a:schemeClr val="accent1"/>
                </a:solidFill>
              </a:rPr>
              <a:t> conductuales </a:t>
            </a:r>
            <a:r>
              <a:rPr lang="es-ES_tradnl" dirty="0"/>
              <a:t>podemos aplicar para reducir estas barreras? </a:t>
            </a:r>
          </a:p>
          <a:p>
            <a:r>
              <a:rPr lang="es-ES_tradnl" dirty="0"/>
              <a:t>¿Está </a:t>
            </a:r>
            <a:r>
              <a:rPr lang="es-ES_tradnl" b="1" dirty="0">
                <a:solidFill>
                  <a:schemeClr val="accent1"/>
                </a:solidFill>
              </a:rPr>
              <a:t>funcionando</a:t>
            </a:r>
            <a:r>
              <a:rPr lang="es-ES_tradnl" dirty="0"/>
              <a:t> nuestro programa?</a:t>
            </a:r>
          </a:p>
        </p:txBody>
      </p:sp>
    </p:spTree>
    <p:extLst>
      <p:ext uri="{BB962C8B-B14F-4D97-AF65-F5344CB8AC3E}">
        <p14:creationId xmlns:p14="http://schemas.microsoft.com/office/powerpoint/2010/main" val="13385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Gracias</a:t>
            </a:r>
            <a:br>
              <a:rPr lang="es-ES_tradnl" dirty="0"/>
            </a:br>
            <a:r>
              <a:rPr lang="es-ES_tradnl" sz="2400" cap="none" dirty="0"/>
              <a:t>marcela@ideas42.org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7908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266237" y="1046511"/>
            <a:ext cx="2697478" cy="3497367"/>
            <a:chOff x="3229465" y="1323474"/>
            <a:chExt cx="2415230" cy="3203472"/>
          </a:xfrm>
        </p:grpSpPr>
        <p:sp>
          <p:nvSpPr>
            <p:cNvPr id="26" name="Rectangle 25"/>
            <p:cNvSpPr/>
            <p:nvPr/>
          </p:nvSpPr>
          <p:spPr>
            <a:xfrm>
              <a:off x="3229841" y="1323474"/>
              <a:ext cx="2414854" cy="745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sz="1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229841" y="4452428"/>
              <a:ext cx="2414854" cy="7451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sz="1200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9465" y="1397991"/>
              <a:ext cx="2415230" cy="304905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83987" y="1029579"/>
            <a:ext cx="2688597" cy="3497367"/>
            <a:chOff x="116541" y="1165860"/>
            <a:chExt cx="2852781" cy="3710940"/>
          </a:xfrm>
        </p:grpSpPr>
        <p:sp>
          <p:nvSpPr>
            <p:cNvPr id="6" name="Rectangle 5"/>
            <p:cNvSpPr/>
            <p:nvPr/>
          </p:nvSpPr>
          <p:spPr>
            <a:xfrm>
              <a:off x="116541" y="1165860"/>
              <a:ext cx="2852781" cy="863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6541" y="4790477"/>
              <a:ext cx="2852781" cy="863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sz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75692" y="1029579"/>
            <a:ext cx="2688600" cy="3497368"/>
            <a:chOff x="6164217" y="1165860"/>
            <a:chExt cx="2852783" cy="3710940"/>
          </a:xfrm>
        </p:grpSpPr>
        <p:pic>
          <p:nvPicPr>
            <p:cNvPr id="13" name="Picture 6" descr="http://images2.wikia.nocookie.net/__cb20121208123457/world-of-simpsons/es/images/4/4d/01biggest-fools-homer-simpson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64218" y="1252183"/>
              <a:ext cx="2852782" cy="3624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6164217" y="1165860"/>
              <a:ext cx="2852781" cy="863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sz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64217" y="4790477"/>
              <a:ext cx="2852781" cy="863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en-US" sz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47070" y="3923988"/>
            <a:ext cx="2183598" cy="1145396"/>
            <a:chOff x="3334869" y="4531324"/>
            <a:chExt cx="2463800" cy="1160816"/>
          </a:xfrm>
        </p:grpSpPr>
        <p:grpSp>
          <p:nvGrpSpPr>
            <p:cNvPr id="19" name="Group 18"/>
            <p:cNvGrpSpPr/>
            <p:nvPr/>
          </p:nvGrpSpPr>
          <p:grpSpPr>
            <a:xfrm>
              <a:off x="3334869" y="4531324"/>
              <a:ext cx="2463800" cy="1160816"/>
              <a:chOff x="3810000" y="4533900"/>
              <a:chExt cx="2463800" cy="1160816"/>
            </a:xfrm>
            <a:solidFill>
              <a:schemeClr val="bg1">
                <a:lumMod val="65000"/>
              </a:schemeClr>
            </a:solidFill>
          </p:grpSpPr>
          <p:sp>
            <p:nvSpPr>
              <p:cNvPr id="21" name="Rectangle 20"/>
              <p:cNvSpPr/>
              <p:nvPr/>
            </p:nvSpPr>
            <p:spPr>
              <a:xfrm>
                <a:off x="3810000" y="4876800"/>
                <a:ext cx="2463800" cy="8179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/>
                <a:endParaRPr lang="en-US" sz="12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5041900" y="4533900"/>
                <a:ext cx="629769" cy="3429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/>
                <a:endParaRPr lang="en-US" sz="1200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541879" y="4848875"/>
              <a:ext cx="2049779" cy="84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2400" b="1" dirty="0" err="1">
                  <a:solidFill>
                    <a:schemeClr val="accent5"/>
                  </a:solidFill>
                </a:rPr>
                <a:t>opción</a:t>
              </a:r>
              <a:r>
                <a:rPr lang="en-US" sz="2400" b="1" dirty="0">
                  <a:solidFill>
                    <a:schemeClr val="accent5"/>
                  </a:solidFill>
                </a:rPr>
                <a:t> </a:t>
              </a:r>
              <a:r>
                <a:rPr lang="en-US" sz="2400" b="1" dirty="0" err="1">
                  <a:solidFill>
                    <a:schemeClr val="accent5"/>
                  </a:solidFill>
                </a:rPr>
                <a:t>extraña</a:t>
              </a:r>
              <a:endParaRPr lang="en-US" sz="24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283986" y="339286"/>
            <a:ext cx="8860013" cy="808882"/>
          </a:xfrm>
        </p:spPr>
        <p:txBody>
          <a:bodyPr/>
          <a:lstStyle/>
          <a:p>
            <a:r>
              <a:rPr lang="en-US" sz="2800" cap="none" dirty="0"/>
              <a:t>LA REPRESENTACIÓN LLEVA A SOLUCIONES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420" y="1108598"/>
            <a:ext cx="2679192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83986" y="339286"/>
            <a:ext cx="8860013" cy="8088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u="none" kern="1200" cap="all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Century Gothic"/>
              </a:defRPr>
            </a:lvl1pPr>
          </a:lstStyle>
          <a:p>
            <a:r>
              <a:rPr lang="en-US" sz="2800" cap="none" dirty="0"/>
              <a:t>EXCESO DE CONFIANZA</a:t>
            </a:r>
          </a:p>
        </p:txBody>
      </p:sp>
    </p:spTree>
    <p:extLst>
      <p:ext uri="{BB962C8B-B14F-4D97-AF65-F5344CB8AC3E}">
        <p14:creationId xmlns:p14="http://schemas.microsoft.com/office/powerpoint/2010/main" val="40050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92594D-7A43-0D43-88A6-E8C7CF82028A}"/>
              </a:ext>
            </a:extLst>
          </p:cNvPr>
          <p:cNvSpPr/>
          <p:nvPr/>
        </p:nvSpPr>
        <p:spPr>
          <a:xfrm>
            <a:off x="114300" y="4372658"/>
            <a:ext cx="902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INCLUSO LOS ABOGADOS DE DIVORCIOS CREEN QUE NO SE VAN A DIVORCIAR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70A033A-97F1-AA41-BC9E-A01342B85BEF}"/>
              </a:ext>
            </a:extLst>
          </p:cNvPr>
          <p:cNvGraphicFramePr/>
          <p:nvPr>
            <p:extLst/>
          </p:nvPr>
        </p:nvGraphicFramePr>
        <p:xfrm>
          <a:off x="-234398" y="1513116"/>
          <a:ext cx="4925668" cy="2859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335BB75-798F-FC4A-981F-D44566E5E395}"/>
              </a:ext>
            </a:extLst>
          </p:cNvPr>
          <p:cNvGraphicFramePr/>
          <p:nvPr>
            <p:extLst/>
          </p:nvPr>
        </p:nvGraphicFramePr>
        <p:xfrm>
          <a:off x="3946663" y="1513116"/>
          <a:ext cx="4813024" cy="2859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659BC25-7CB5-A943-BF33-110E33227876}"/>
              </a:ext>
            </a:extLst>
          </p:cNvPr>
          <p:cNvSpPr/>
          <p:nvPr/>
        </p:nvSpPr>
        <p:spPr>
          <a:xfrm>
            <a:off x="219766" y="853986"/>
            <a:ext cx="8791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¿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Qué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tan probable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es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que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divorcies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3925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La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Información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no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basta</a:t>
            </a:r>
            <a:r>
              <a:rPr lang="is-IS" sz="2800" dirty="0">
                <a:solidFill>
                  <a:schemeClr val="tx1">
                    <a:lumMod val="50000"/>
                  </a:schemeClr>
                </a:solidFill>
              </a:rPr>
              <a:t>…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766" y="853986"/>
            <a:ext cx="8791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¿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Qué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tan probable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es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que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dé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cáncer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algún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momento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vida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?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7495" y="1549396"/>
            <a:ext cx="1853387" cy="185338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49488" y="3479521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dirty="0"/>
              <a:t>10%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1156" y="4654233"/>
            <a:ext cx="4301935" cy="208849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Sharot</a:t>
            </a:r>
            <a:r>
              <a:rPr lang="en-US" dirty="0"/>
              <a:t>, </a:t>
            </a:r>
            <a:r>
              <a:rPr lang="en-US" dirty="0" err="1"/>
              <a:t>Korn</a:t>
            </a:r>
            <a:r>
              <a:rPr lang="en-US" dirty="0"/>
              <a:t>, Dolan 2011 and Images Noun Project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059"/>
          <a:stretch/>
        </p:blipFill>
        <p:spPr>
          <a:xfrm>
            <a:off x="797495" y="3028943"/>
            <a:ext cx="1853387" cy="520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49BADB-5DFB-E64C-8CBC-9A89C1BC1C97}"/>
              </a:ext>
            </a:extLst>
          </p:cNvPr>
          <p:cNvSpPr txBox="1"/>
          <p:nvPr/>
        </p:nvSpPr>
        <p:spPr>
          <a:xfrm>
            <a:off x="549027" y="3970787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s-ES_tradnl" dirty="0"/>
              <a:t>Antes de la </a:t>
            </a:r>
            <a:r>
              <a:rPr lang="es-ES_tradnl" dirty="0" err="1"/>
              <a:t>informaci</a:t>
            </a:r>
            <a:r>
              <a:rPr lang="es-ES" dirty="0" err="1"/>
              <a:t>ón</a:t>
            </a:r>
            <a:endParaRPr lang="es-ES_tradnl" dirty="0" err="1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D5D41D-6C32-DA49-BDF8-19E1A077D6C5}"/>
              </a:ext>
            </a:extLst>
          </p:cNvPr>
          <p:cNvGrpSpPr/>
          <p:nvPr/>
        </p:nvGrpSpPr>
        <p:grpSpPr>
          <a:xfrm>
            <a:off x="3764433" y="1571240"/>
            <a:ext cx="1853387" cy="2798480"/>
            <a:chOff x="3764433" y="1571240"/>
            <a:chExt cx="1853387" cy="279848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64433" y="1571240"/>
              <a:ext cx="1853387" cy="185338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916426" y="3501365"/>
              <a:ext cx="154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dirty="0"/>
                <a:t>30%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8327"/>
            <a:stretch/>
          </p:blipFill>
          <p:spPr>
            <a:xfrm>
              <a:off x="3764433" y="2568709"/>
              <a:ext cx="1853387" cy="92076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FBFD3D-2BDD-E14B-A4F4-F50FB8831A55}"/>
                </a:ext>
              </a:extLst>
            </p:cNvPr>
            <p:cNvSpPr txBox="1"/>
            <p:nvPr/>
          </p:nvSpPr>
          <p:spPr>
            <a:xfrm>
              <a:off x="4182237" y="4000388"/>
              <a:ext cx="1017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s-ES" dirty="0"/>
                <a:t>Realidad</a:t>
              </a:r>
              <a:endParaRPr lang="es-ES_tradnl" dirty="0" err="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B3D6AA3-2CAE-6C4E-BC33-C17608169D6D}"/>
              </a:ext>
            </a:extLst>
          </p:cNvPr>
          <p:cNvGrpSpPr/>
          <p:nvPr/>
        </p:nvGrpSpPr>
        <p:grpSpPr>
          <a:xfrm>
            <a:off x="6320328" y="1549396"/>
            <a:ext cx="2606804" cy="2790699"/>
            <a:chOff x="6320328" y="1549396"/>
            <a:chExt cx="2606804" cy="27906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EFB9516-3B0F-F340-8101-83C65CEF2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97037" y="1549396"/>
              <a:ext cx="1853387" cy="185338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758925-AEA4-1C4B-8D7D-EF11923E4B3F}"/>
                </a:ext>
              </a:extLst>
            </p:cNvPr>
            <p:cNvSpPr txBox="1"/>
            <p:nvPr/>
          </p:nvSpPr>
          <p:spPr>
            <a:xfrm>
              <a:off x="6849030" y="3479521"/>
              <a:ext cx="154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dirty="0"/>
                <a:t>11%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76DF5DD-406C-5A48-921A-0957951B91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4211"/>
            <a:stretch/>
          </p:blipFill>
          <p:spPr>
            <a:xfrm>
              <a:off x="6697037" y="2959487"/>
              <a:ext cx="1853387" cy="52043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F1CBA8-836E-2D40-9290-3668E05E83F7}"/>
                </a:ext>
              </a:extLst>
            </p:cNvPr>
            <p:cNvSpPr txBox="1"/>
            <p:nvPr/>
          </p:nvSpPr>
          <p:spPr>
            <a:xfrm>
              <a:off x="6320328" y="3970763"/>
              <a:ext cx="2606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s-ES_tradnl" dirty="0" err="1"/>
                <a:t>Despu</a:t>
              </a:r>
              <a:r>
                <a:rPr lang="es-ES" dirty="0" err="1"/>
                <a:t>és</a:t>
              </a:r>
              <a:r>
                <a:rPr lang="es-ES_tradnl" dirty="0"/>
                <a:t> de la </a:t>
              </a:r>
              <a:r>
                <a:rPr lang="es-ES_tradnl" dirty="0" err="1"/>
                <a:t>informaci</a:t>
              </a:r>
              <a:r>
                <a:rPr lang="es-ES" dirty="0" err="1"/>
                <a:t>ón</a:t>
              </a:r>
              <a:endParaRPr lang="es-ES_tradnl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48973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DB3193-CD20-0A4F-B979-8328505E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2" y="1545643"/>
            <a:ext cx="3949699" cy="2999853"/>
          </a:xfrm>
        </p:spPr>
        <p:txBody>
          <a:bodyPr/>
          <a:lstStyle/>
          <a:p>
            <a:r>
              <a:rPr lang="es-ES" dirty="0"/>
              <a:t>nuestras soluciones consideran la psicología en su diseño</a:t>
            </a:r>
            <a:endParaRPr lang="es-ES_tradnl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A43E28-DE95-5F4E-9E8A-9D8CB414EF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37600" y="4829175"/>
            <a:ext cx="406400" cy="273050"/>
          </a:xfrm>
          <a:prstGeom prst="rect">
            <a:avLst/>
          </a:prstGeom>
        </p:spPr>
        <p:txBody>
          <a:bodyPr/>
          <a:lstStyle/>
          <a:p>
            <a:fld id="{9FAF20E6-9285-2043-8AC6-7841CA8DED56}" type="slidenum">
              <a:rPr lang="en-US" smtClean="0"/>
              <a:t>9</a:t>
            </a:fld>
            <a:endParaRPr lang="en-US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34043F35-49EF-274F-BBE5-EC808B4A5D0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79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I42-567_Template-16x9_ideas42_final_rev">
  <a:themeElements>
    <a:clrScheme name="Ideas42 2">
      <a:dk1>
        <a:srgbClr val="3D3D3D"/>
      </a:dk1>
      <a:lt1>
        <a:srgbClr val="FFFFFF"/>
      </a:lt1>
      <a:dk2>
        <a:srgbClr val="007187"/>
      </a:dk2>
      <a:lt2>
        <a:srgbClr val="EDECEE"/>
      </a:lt2>
      <a:accent1>
        <a:srgbClr val="8CBA43"/>
      </a:accent1>
      <a:accent2>
        <a:srgbClr val="0F4F5E"/>
      </a:accent2>
      <a:accent3>
        <a:srgbClr val="99D0CE"/>
      </a:accent3>
      <a:accent4>
        <a:srgbClr val="9C9C9C"/>
      </a:accent4>
      <a:accent5>
        <a:srgbClr val="8C0A15"/>
      </a:accent5>
      <a:accent6>
        <a:srgbClr val="E3B921"/>
      </a:accent6>
      <a:hlink>
        <a:srgbClr val="28A2A8"/>
      </a:hlink>
      <a:folHlink>
        <a:srgbClr val="3F6E8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t"/>
      <a:lstStyle>
        <a:defPPr algn="l">
          <a:defRPr sz="12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spcAft>
            <a:spcPts val="800"/>
          </a:spcAft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092D673-059D-DF46-AEA6-8B71C8499812}" vid="{5BEFA5B5-EF85-B047-BDDE-464389E929EB}"/>
    </a:ext>
  </a:extLst>
</a:theme>
</file>

<file path=ppt/theme/theme2.xml><?xml version="1.0" encoding="utf-8"?>
<a:theme xmlns:a="http://schemas.openxmlformats.org/drawingml/2006/main" name="Office Theme">
  <a:themeElements>
    <a:clrScheme name="ideas42">
      <a:dk1>
        <a:srgbClr val="3D3D3D"/>
      </a:dk1>
      <a:lt1>
        <a:srgbClr val="FFFFFF"/>
      </a:lt1>
      <a:dk2>
        <a:srgbClr val="007187"/>
      </a:dk2>
      <a:lt2>
        <a:srgbClr val="EDECEE"/>
      </a:lt2>
      <a:accent1>
        <a:srgbClr val="8CBA43"/>
      </a:accent1>
      <a:accent2>
        <a:srgbClr val="99D0CF"/>
      </a:accent2>
      <a:accent3>
        <a:srgbClr val="920000"/>
      </a:accent3>
      <a:accent4>
        <a:srgbClr val="E4BA00"/>
      </a:accent4>
      <a:accent5>
        <a:srgbClr val="28A2A8"/>
      </a:accent5>
      <a:accent6>
        <a:srgbClr val="9C9C9C"/>
      </a:accent6>
      <a:hlink>
        <a:srgbClr val="28A2A8"/>
      </a:hlink>
      <a:folHlink>
        <a:srgbClr val="3F6E8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deas42">
    <a:dk1>
      <a:srgbClr val="3F3F3F"/>
    </a:dk1>
    <a:lt1>
      <a:srgbClr val="FFFFFF"/>
    </a:lt1>
    <a:dk2>
      <a:srgbClr val="78A22F"/>
    </a:dk2>
    <a:lt2>
      <a:srgbClr val="BED798"/>
    </a:lt2>
    <a:accent1>
      <a:srgbClr val="78A22F"/>
    </a:accent1>
    <a:accent2>
      <a:srgbClr val="729BBE"/>
    </a:accent2>
    <a:accent3>
      <a:srgbClr val="8B8B8B"/>
    </a:accent3>
    <a:accent4>
      <a:srgbClr val="0057A6"/>
    </a:accent4>
    <a:accent5>
      <a:srgbClr val="FCC917"/>
    </a:accent5>
    <a:accent6>
      <a:srgbClr val="876901"/>
    </a:accent6>
    <a:hlink>
      <a:srgbClr val="729BBE"/>
    </a:hlink>
    <a:folHlink>
      <a:srgbClr val="54616E"/>
    </a:folHlink>
  </a:clrScheme>
  <a:fontScheme name="defaul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I42-567_Template-16x9_ideas42_final_rev</Template>
  <TotalTime>10667</TotalTime>
  <Words>1385</Words>
  <Application>Microsoft Macintosh PowerPoint</Application>
  <PresentationFormat>On-screen Show (16:9)</PresentationFormat>
  <Paragraphs>340</Paragraphs>
  <Slides>47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Century Gothic</vt:lpstr>
      <vt:lpstr>Corbel</vt:lpstr>
      <vt:lpstr>Gill Sans MT</vt:lpstr>
      <vt:lpstr>Tw Cen MT</vt:lpstr>
      <vt:lpstr>Wingdings</vt:lpstr>
      <vt:lpstr>I42-567_Template-16x9_ideas42_final_rev</vt:lpstr>
      <vt:lpstr>Ideas42: cambiando el comportamiento financiero</vt:lpstr>
      <vt:lpstr>primero, un acertijo</vt:lpstr>
      <vt:lpstr>¿cómo lo hicieron?</vt:lpstr>
      <vt:lpstr>¿cómo lo hicieron?</vt:lpstr>
      <vt:lpstr>LA REPRESENTACIÓN LLEVA A SOLUCIONES</vt:lpstr>
      <vt:lpstr>PowerPoint Presentation</vt:lpstr>
      <vt:lpstr>PowerPoint Presentation</vt:lpstr>
      <vt:lpstr>La Información no basta…</vt:lpstr>
      <vt:lpstr>nuestras soluciones consideran la psicología en su diseño</vt:lpstr>
      <vt:lpstr>y ahora, una anécdota</vt:lpstr>
      <vt:lpstr>PowerPoint Presentation</vt:lpstr>
      <vt:lpstr>PowerPoint Presentation</vt:lpstr>
      <vt:lpstr>PowerPoint Presentation</vt:lpstr>
      <vt:lpstr>¿Cómo afecta esto en la EDUCACIÓN Y la CAPACIDAD FINANCIERAs?</vt:lpstr>
      <vt:lpstr>¿Cómo afecta esto en la EDUCACIÓN Y la CAPACIDAD FINANCIERAs?</vt:lpstr>
      <vt:lpstr>Solemos asumir que..</vt:lpstr>
      <vt:lpstr>Cuando en realidad...</vt:lpstr>
      <vt:lpstr>¿su auto ha necesitado un cambio de aceite?</vt:lpstr>
      <vt:lpstr>o, llevaron su auto con el especialista?</vt:lpstr>
      <vt:lpstr>la educación financiera por su parte...</vt:lpstr>
      <vt:lpstr>La información no cambiA el comportamiento</vt:lpstr>
      <vt:lpstr>La psicología del ahorro para el retiro</vt:lpstr>
      <vt:lpstr>La psicología del ahorro para el retiro</vt:lpstr>
      <vt:lpstr>La psicología del ahorro para el retiro</vt:lpstr>
      <vt:lpstr>La psicología del ahorro para el retiro</vt:lpstr>
      <vt:lpstr>Dónde está el problema?</vt:lpstr>
      <vt:lpstr>recuerden a nuestro amigo: el contexto</vt:lpstr>
      <vt:lpstr>heurísticos Financieros</vt:lpstr>
      <vt:lpstr>Contabilidad básica o heurísticos financieros?</vt:lpstr>
      <vt:lpstr>Los heurísticos financieros mejoran las prácticas de negocio</vt:lpstr>
      <vt:lpstr>¡y También aumentan los ingresos!</vt:lpstr>
      <vt:lpstr>el chequeo de salud financiera  </vt:lpstr>
      <vt:lpstr>Estudio de caso de salud financiera</vt:lpstr>
      <vt:lpstr>Coaching financiero conductual</vt:lpstr>
      <vt:lpstr>Resultados: mayores ahorros</vt:lpstr>
      <vt:lpstr>El ahorro para el retiro  </vt:lpstr>
      <vt:lpstr>Re-diseño del estado de cuenta</vt:lpstr>
      <vt:lpstr>Resultados del piloto</vt:lpstr>
      <vt:lpstr>¿Qué es ideas42?</vt:lpstr>
      <vt:lpstr>PowerPoint Presentation</vt:lpstr>
      <vt:lpstr>PowerPoint Presentation</vt:lpstr>
      <vt:lpstr>Colaboramos con socios diversos</vt:lpstr>
      <vt:lpstr>Trabajamos en diferentes esferas</vt:lpstr>
      <vt:lpstr>Alrededor del mundo</vt:lpstr>
      <vt:lpstr>Metodología ideas42</vt:lpstr>
      <vt:lpstr>Preguntas sobre tu programa</vt:lpstr>
      <vt:lpstr>Gracias marcela@ideas42.org</vt:lpstr>
    </vt:vector>
  </TitlesOfParts>
  <Manager/>
  <Company/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marcela cheng</dc:creator>
  <cp:keywords/>
  <dc:description/>
  <cp:lastModifiedBy>marcela cheng</cp:lastModifiedBy>
  <cp:revision>40</cp:revision>
  <cp:lastPrinted>2015-09-28T19:05:33Z</cp:lastPrinted>
  <dcterms:created xsi:type="dcterms:W3CDTF">2018-01-26T17:12:31Z</dcterms:created>
  <dcterms:modified xsi:type="dcterms:W3CDTF">2018-02-21T19:13:38Z</dcterms:modified>
  <cp:category/>
</cp:coreProperties>
</file>