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8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85" r:id="rId17"/>
    <p:sldId id="273" r:id="rId18"/>
    <p:sldId id="274" r:id="rId19"/>
    <p:sldId id="275" r:id="rId20"/>
    <p:sldId id="276" r:id="rId21"/>
    <p:sldId id="277" r:id="rId22"/>
    <p:sldId id="279" r:id="rId23"/>
    <p:sldId id="280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79D62-F4D2-4034-AA66-DF4E4CF8531C}" type="datetimeFigureOut">
              <a:rPr lang="es-CO" smtClean="0"/>
              <a:t>7/03/2018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96EEC-26C0-4FFA-9A4A-C381826FCF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7126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6E2E7362-E4AB-A645-82A7-56808E432C4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07/03/2018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F08756B4-CDB6-844B-95CB-31244165778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6E2E7362-E4AB-A645-82A7-56808E432C4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07/03/2018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F08756B4-CDB6-844B-95CB-31244165778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5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6E2E7362-E4AB-A645-82A7-56808E432C4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07/03/2018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F08756B4-CDB6-844B-95CB-31244165778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3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7362-E4AB-A645-82A7-56808E432C4E}" type="datetimeFigureOut">
              <a:rPr lang="es-ES" smtClean="0"/>
              <a:t>07/03/2018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56B4-CDB6-844B-95CB-3124416577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78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7362-E4AB-A645-82A7-56808E432C4E}" type="datetimeFigureOut">
              <a:rPr lang="es-ES" smtClean="0"/>
              <a:t>07/03/2018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56B4-CDB6-844B-95CB-3124416577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901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7362-E4AB-A645-82A7-56808E432C4E}" type="datetimeFigureOut">
              <a:rPr lang="es-ES" smtClean="0"/>
              <a:t>07/03/2018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56B4-CDB6-844B-95CB-3124416577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85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7362-E4AB-A645-82A7-56808E432C4E}" type="datetimeFigureOut">
              <a:rPr lang="es-ES" smtClean="0"/>
              <a:t>07/03/2018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56B4-CDB6-844B-95CB-3124416577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35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7362-E4AB-A645-82A7-56808E432C4E}" type="datetimeFigureOut">
              <a:rPr lang="es-ES" smtClean="0"/>
              <a:t>07/03/2018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56B4-CDB6-844B-95CB-3124416577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303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7362-E4AB-A645-82A7-56808E432C4E}" type="datetimeFigureOut">
              <a:rPr lang="es-ES" smtClean="0"/>
              <a:t>07/03/2018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56B4-CDB6-844B-95CB-3124416577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40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7362-E4AB-A645-82A7-56808E432C4E}" type="datetimeFigureOut">
              <a:rPr lang="es-ES" smtClean="0"/>
              <a:t>07/03/2018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56B4-CDB6-844B-95CB-3124416577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5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7362-E4AB-A645-82A7-56808E432C4E}" type="datetimeFigureOut">
              <a:rPr lang="es-ES" smtClean="0"/>
              <a:t>07/03/2018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56B4-CDB6-844B-95CB-3124416577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85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6E2E7362-E4AB-A645-82A7-56808E432C4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07/03/2018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F08756B4-CDB6-844B-95CB-31244165778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7362-E4AB-A645-82A7-56808E432C4E}" type="datetimeFigureOut">
              <a:rPr lang="es-ES" smtClean="0"/>
              <a:t>07/03/2018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56B4-CDB6-844B-95CB-3124416577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86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7362-E4AB-A645-82A7-56808E432C4E}" type="datetimeFigureOut">
              <a:rPr lang="es-ES" smtClean="0"/>
              <a:t>07/03/2018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56B4-CDB6-844B-95CB-3124416577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3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E7362-E4AB-A645-82A7-56808E432C4E}" type="datetimeFigureOut">
              <a:rPr lang="es-ES" smtClean="0"/>
              <a:t>07/03/2018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56B4-CDB6-844B-95CB-3124416577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540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6E2E7362-E4AB-A645-82A7-56808E432C4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07/03/2018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F08756B4-CDB6-844B-95CB-31244165778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6E2E7362-E4AB-A645-82A7-56808E432C4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07/03/2018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F08756B4-CDB6-844B-95CB-31244165778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4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6E2E7362-E4AB-A645-82A7-56808E432C4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07/03/2018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F08756B4-CDB6-844B-95CB-31244165778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2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6E2E7362-E4AB-A645-82A7-56808E432C4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07/03/2018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F08756B4-CDB6-844B-95CB-31244165778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6E2E7362-E4AB-A645-82A7-56808E432C4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07/03/2018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F08756B4-CDB6-844B-95CB-31244165778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6E2E7362-E4AB-A645-82A7-56808E432C4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07/03/2018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F08756B4-CDB6-844B-95CB-31244165778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6E2E7362-E4AB-A645-82A7-56808E432C4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07/03/2018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F08756B4-CDB6-844B-95CB-31244165778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6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6E2E7362-E4AB-A645-82A7-56808E432C4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07/03/2018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F08756B4-CDB6-844B-95CB-31244165778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85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2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E7362-E4AB-A645-82A7-56808E432C4E}" type="datetimeFigureOut">
              <a:rPr lang="es-ES" smtClean="0"/>
              <a:t>07/03/2018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756B4-CDB6-844B-95CB-3124416577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23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EDITABLE_ALQUERÍA_PRESENTACIÓN FORO INTERNACIONAL CARLOS ENRIQUE_SEPTIEMBRE_2017_PARTE 1_ESPAÑOL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NDOS 2-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0"/>
            <a:ext cx="12191239" cy="6858000"/>
          </a:xfrm>
          <a:prstGeom prst="rect">
            <a:avLst/>
          </a:prstGeom>
        </p:spPr>
      </p:pic>
      <p:pic>
        <p:nvPicPr>
          <p:cNvPr id="3" name="Imagen 2" descr="12-2-1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4" name="Imagen 3" descr="EDITABLE_ALQUERÍA_PRESENTACIÓN FORO INTERNACIONAL CARLOS ENRIQUE_SEPTIEMBRE_2017_PARTE 1_ESPAÑOL-12-1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211608"/>
            <a:ext cx="3766892" cy="332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NDOS 2-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9" name="Imagen 8" descr="13-1-1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7392" y="5336011"/>
            <a:ext cx="3524609" cy="1521988"/>
          </a:xfrm>
          <a:prstGeom prst="rect">
            <a:avLst/>
          </a:prstGeom>
        </p:spPr>
      </p:pic>
      <p:pic>
        <p:nvPicPr>
          <p:cNvPr id="3" name="Imagen 2" descr="EDU-1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5279396" cy="16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DITABLE_ALQUERÍA_PRESENTACIÓN FORO INTERNACIONAL CARLOS ENRIQUE_SEPTIEMBRE_2017_PARTE 2_ESPAÑOL-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2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OGRAMA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8" name="Imagen 7" descr="1-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1"/>
            <a:ext cx="6515591" cy="3358244"/>
          </a:xfrm>
          <a:prstGeom prst="rect">
            <a:avLst/>
          </a:prstGeom>
        </p:spPr>
      </p:pic>
      <p:pic>
        <p:nvPicPr>
          <p:cNvPr id="10" name="Imagen 9" descr="1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" y="3358243"/>
            <a:ext cx="4831804" cy="2768412"/>
          </a:xfrm>
          <a:prstGeom prst="rect">
            <a:avLst/>
          </a:prstGeom>
        </p:spPr>
      </p:pic>
      <p:pic>
        <p:nvPicPr>
          <p:cNvPr id="11" name="Imagen 10" descr="1-0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3291" y="3586566"/>
            <a:ext cx="4248709" cy="3271433"/>
          </a:xfrm>
          <a:prstGeom prst="rect">
            <a:avLst/>
          </a:prstGeom>
        </p:spPr>
      </p:pic>
      <p:pic>
        <p:nvPicPr>
          <p:cNvPr id="7" name="Imagen 6" descr="LOGO-0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442009"/>
            <a:ext cx="2326200" cy="1415991"/>
          </a:xfrm>
          <a:prstGeom prst="rect">
            <a:avLst/>
          </a:prstGeom>
        </p:spPr>
      </p:pic>
      <p:pic>
        <p:nvPicPr>
          <p:cNvPr id="13" name="Imagen 12" descr="EDITABLE_ALQUERÍA_PRESENTACIÓN FORO INTERNACIONAL CARLOS ENRIQUE_SEPTIEMBRE_2017_PARTE 2_ESPAÑOL-01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000" y="1"/>
            <a:ext cx="5080000" cy="36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S 3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3" name="Imagen 2" descr="PRO-0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177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0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NDOS 3-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1345334" y="-41681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endParaRPr lang="es-E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Imagen 3" descr="NUESTROS PRODUCTORES 1-0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008" y="0"/>
            <a:ext cx="7714992" cy="5550829"/>
          </a:xfrm>
          <a:prstGeom prst="rect">
            <a:avLst/>
          </a:prstGeom>
        </p:spPr>
      </p:pic>
      <p:pic>
        <p:nvPicPr>
          <p:cNvPr id="3" name="Imagen 2" descr="MAP2-04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889"/>
          <a:stretch/>
        </p:blipFill>
        <p:spPr>
          <a:xfrm>
            <a:off x="1" y="4792985"/>
            <a:ext cx="12191239" cy="20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1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DOS 3-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14" name="Imagen 13" descr="5n-0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669" y="1390154"/>
            <a:ext cx="7228332" cy="1400605"/>
          </a:xfrm>
          <a:prstGeom prst="rect">
            <a:avLst/>
          </a:prstGeom>
        </p:spPr>
      </p:pic>
      <p:pic>
        <p:nvPicPr>
          <p:cNvPr id="3" name="Imagen 2" descr="NUESTROS PROGRAMAS-05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669" y="2806465"/>
            <a:ext cx="7228332" cy="1227233"/>
          </a:xfrm>
          <a:prstGeom prst="rect">
            <a:avLst/>
          </a:prstGeom>
        </p:spPr>
      </p:pic>
      <p:pic>
        <p:nvPicPr>
          <p:cNvPr id="8" name="Imagen 7" descr="NUESTROS PROGRAMAS-05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669" y="4014671"/>
            <a:ext cx="7228332" cy="1236748"/>
          </a:xfrm>
          <a:prstGeom prst="rect">
            <a:avLst/>
          </a:prstGeom>
        </p:spPr>
      </p:pic>
      <p:pic>
        <p:nvPicPr>
          <p:cNvPr id="10" name="Imagen 9" descr="NUESTROS PROGRAMAS-05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669" y="5251419"/>
            <a:ext cx="7228332" cy="12462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26551" y="-46615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endParaRPr lang="es-E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574574" y="-76107"/>
            <a:ext cx="45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endParaRPr lang="es-E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 flipV="1">
            <a:off x="4804027" y="140446"/>
            <a:ext cx="100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endParaRPr lang="es-E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298699" y="-65642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endParaRPr lang="es-E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155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DITABLE_ALQUERÍA_PRESENTACIÓN FORO INTERNACIONAL CARLOS ENRIQUE_SEPTIEMBRE_2017_PARTE 2_ESPAÑOL-1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8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DOS 3-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6" name="Imagen 5" descr="ALTERNATIV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6743" y="4353937"/>
            <a:ext cx="5344139" cy="1704192"/>
          </a:xfrm>
          <a:prstGeom prst="rect">
            <a:avLst/>
          </a:prstGeom>
        </p:spPr>
      </p:pic>
      <p:pic>
        <p:nvPicPr>
          <p:cNvPr id="5" name="Imagen 4" descr="ANIMA-0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571" y="0"/>
            <a:ext cx="7947429" cy="165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3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NDOS 3-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15" name="Imagen 14" descr="28.198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319" y="394781"/>
            <a:ext cx="1383333" cy="829084"/>
          </a:xfrm>
          <a:prstGeom prst="rect">
            <a:avLst/>
          </a:prstGeom>
        </p:spPr>
      </p:pic>
      <p:pic>
        <p:nvPicPr>
          <p:cNvPr id="16" name="Imagen 15" descr="29.198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265" y="394781"/>
            <a:ext cx="2299449" cy="829084"/>
          </a:xfrm>
          <a:prstGeom prst="rect">
            <a:avLst/>
          </a:prstGeom>
        </p:spPr>
      </p:pic>
      <p:pic>
        <p:nvPicPr>
          <p:cNvPr id="17" name="Imagen 16" descr="29.200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326" y="394781"/>
            <a:ext cx="2299449" cy="829084"/>
          </a:xfrm>
          <a:prstGeom prst="rect">
            <a:avLst/>
          </a:prstGeom>
        </p:spPr>
      </p:pic>
      <p:pic>
        <p:nvPicPr>
          <p:cNvPr id="18" name="Imagen 17" descr="30.BOGOTÁ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319" y="1672172"/>
            <a:ext cx="2545716" cy="3132664"/>
          </a:xfrm>
          <a:prstGeom prst="rect">
            <a:avLst/>
          </a:prstGeom>
        </p:spPr>
      </p:pic>
      <p:pic>
        <p:nvPicPr>
          <p:cNvPr id="19" name="Imagen 18" descr="31.CASA VERD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857" y="2815163"/>
            <a:ext cx="2148153" cy="1332399"/>
          </a:xfrm>
          <a:prstGeom prst="rect">
            <a:avLst/>
          </a:prstGeom>
        </p:spPr>
      </p:pic>
      <p:pic>
        <p:nvPicPr>
          <p:cNvPr id="20" name="Imagen 19" descr="32.TIROFIJ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075" y="3450167"/>
            <a:ext cx="5079800" cy="263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DOS2-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3" name="Imagen 2" descr="3. BOTELLA 19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968" y="1908227"/>
            <a:ext cx="3012616" cy="3530517"/>
          </a:xfrm>
          <a:prstGeom prst="rect">
            <a:avLst/>
          </a:prstGeom>
        </p:spPr>
      </p:pic>
      <p:pic>
        <p:nvPicPr>
          <p:cNvPr id="6" name="Imagen 5" descr="ANIMA2-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5744719" cy="6858000"/>
          </a:xfrm>
          <a:prstGeom prst="rect">
            <a:avLst/>
          </a:prstGeom>
        </p:spPr>
      </p:pic>
      <p:pic>
        <p:nvPicPr>
          <p:cNvPr id="9" name="Imagen 8" descr="ANIMA3-0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349" y="0"/>
            <a:ext cx="5200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DOS 3-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8" name="Imagen 7" descr="33.SERGI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35" y="666749"/>
            <a:ext cx="3765796" cy="2783417"/>
          </a:xfrm>
          <a:prstGeom prst="rect">
            <a:avLst/>
          </a:prstGeom>
        </p:spPr>
      </p:pic>
      <p:pic>
        <p:nvPicPr>
          <p:cNvPr id="9" name="Imagen 8" descr="33.ALVAR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464" y="2912338"/>
            <a:ext cx="2584203" cy="3257745"/>
          </a:xfrm>
          <a:prstGeom prst="rect">
            <a:avLst/>
          </a:prstGeom>
        </p:spPr>
      </p:pic>
      <p:pic>
        <p:nvPicPr>
          <p:cNvPr id="10" name="Imagen 9" descr="34.ANGEL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084" y="2931581"/>
            <a:ext cx="2559819" cy="3460748"/>
          </a:xfrm>
          <a:prstGeom prst="rect">
            <a:avLst/>
          </a:prstGeom>
        </p:spPr>
      </p:pic>
      <p:pic>
        <p:nvPicPr>
          <p:cNvPr id="11" name="Imagen 10" descr="35.maría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286" y="773324"/>
            <a:ext cx="3505796" cy="280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NDOS 3-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4" name="Imagen 3" descr="9C-0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5739" y="5420553"/>
            <a:ext cx="9715500" cy="1437447"/>
          </a:xfrm>
          <a:prstGeom prst="rect">
            <a:avLst/>
          </a:prstGeom>
        </p:spPr>
      </p:pic>
      <p:pic>
        <p:nvPicPr>
          <p:cNvPr id="14" name="Imagen 13" descr="9C-0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5739" y="4585717"/>
            <a:ext cx="9715500" cy="834835"/>
          </a:xfrm>
          <a:prstGeom prst="rect">
            <a:avLst/>
          </a:prstGeom>
        </p:spPr>
      </p:pic>
      <p:pic>
        <p:nvPicPr>
          <p:cNvPr id="15" name="Imagen 14" descr="9C-09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5739" y="3762640"/>
            <a:ext cx="9715500" cy="823077"/>
          </a:xfrm>
          <a:prstGeom prst="rect">
            <a:avLst/>
          </a:prstGeom>
        </p:spPr>
      </p:pic>
      <p:pic>
        <p:nvPicPr>
          <p:cNvPr id="18" name="Imagen 17" descr="9C-0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5739" y="2904288"/>
            <a:ext cx="9715500" cy="858352"/>
          </a:xfrm>
          <a:prstGeom prst="rect">
            <a:avLst/>
          </a:prstGeom>
        </p:spPr>
      </p:pic>
      <p:pic>
        <p:nvPicPr>
          <p:cNvPr id="19" name="Imagen 18" descr="9C-09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5739" y="2092969"/>
            <a:ext cx="9715500" cy="811319"/>
          </a:xfrm>
          <a:prstGeom prst="rect">
            <a:avLst/>
          </a:prstGeom>
        </p:spPr>
      </p:pic>
      <p:pic>
        <p:nvPicPr>
          <p:cNvPr id="20" name="Imagen 19" descr="9C-09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5739" y="1234616"/>
            <a:ext cx="9715500" cy="8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NDOS 3-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DITABLE_ALQUERÍA_PRESENTACIÓN FORO INTERNACIONAL CARLOS ENRIQUE_SEPTIEMBRE_2017_PARTE 1_ESPAÑOL-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6" name="Imagen 5" descr="4-1-0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436616" cy="5469691"/>
          </a:xfrm>
          <a:prstGeom prst="rect">
            <a:avLst/>
          </a:prstGeom>
        </p:spPr>
      </p:pic>
      <p:pic>
        <p:nvPicPr>
          <p:cNvPr id="8" name="Imagen 7" descr="no estoy-0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15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DITABLE_ALQUERÍA_PRESENTACIÓN FORO INTERNACIONAL CARLOS ENRIQUE_SEPTIEMBRE_2017_PARTE 1_ESPAÑOL-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2" name="Imagen 1" descr="5-1-0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54"/>
          <a:stretch/>
        </p:blipFill>
        <p:spPr>
          <a:xfrm>
            <a:off x="5322031" y="0"/>
            <a:ext cx="6869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NEW-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6" name="Imagen 5" descr="NEW-08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372" y="2865453"/>
            <a:ext cx="2708472" cy="2799608"/>
          </a:xfrm>
          <a:prstGeom prst="rect">
            <a:avLst/>
          </a:prstGeom>
        </p:spPr>
      </p:pic>
      <p:pic>
        <p:nvPicPr>
          <p:cNvPr id="7" name="Imagen 6" descr="NEW-08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0457" y="2865455"/>
            <a:ext cx="2937035" cy="2799605"/>
          </a:xfrm>
          <a:prstGeom prst="rect">
            <a:avLst/>
          </a:prstGeom>
        </p:spPr>
      </p:pic>
      <p:pic>
        <p:nvPicPr>
          <p:cNvPr id="8" name="Imagen 7" descr="NEW-08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7492" y="2865455"/>
            <a:ext cx="3462731" cy="2799605"/>
          </a:xfrm>
          <a:prstGeom prst="rect">
            <a:avLst/>
          </a:prstGeom>
        </p:spPr>
      </p:pic>
      <p:pic>
        <p:nvPicPr>
          <p:cNvPr id="9" name="Imagen 8" descr="NEW-08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7034" y="2865455"/>
            <a:ext cx="2773237" cy="279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0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NDOS 3-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6" name="Imagen 5" descr="18.LOGOS LINEA 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249"/>
          <a:stretch/>
        </p:blipFill>
        <p:spPr>
          <a:xfrm>
            <a:off x="1876272" y="2152705"/>
            <a:ext cx="8908133" cy="1771912"/>
          </a:xfrm>
          <a:prstGeom prst="rect">
            <a:avLst/>
          </a:prstGeom>
        </p:spPr>
      </p:pic>
      <p:pic>
        <p:nvPicPr>
          <p:cNvPr id="7" name="Imagen 6" descr="19.LOGOS LINEA 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1000" y="4222751"/>
            <a:ext cx="8930027" cy="15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5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NDOS 2-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6" name="Imagen 5" descr="9-1-0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0721"/>
            <a:ext cx="12191239" cy="384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NDOS 2-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0"/>
            <a:ext cx="12191239" cy="6858000"/>
          </a:xfrm>
          <a:prstGeom prst="rect">
            <a:avLst/>
          </a:prstGeom>
        </p:spPr>
      </p:pic>
      <p:pic>
        <p:nvPicPr>
          <p:cNvPr id="3" name="Imagen 2" descr="10-1-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DOS 2-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0"/>
            <a:ext cx="12191239" cy="6858000"/>
          </a:xfrm>
          <a:prstGeom prst="rect">
            <a:avLst/>
          </a:prstGeom>
        </p:spPr>
      </p:pic>
      <p:pic>
        <p:nvPicPr>
          <p:cNvPr id="3" name="Imagen 2" descr="11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239" cy="6858000"/>
          </a:xfrm>
          <a:prstGeom prst="rect">
            <a:avLst/>
          </a:prstGeom>
        </p:spPr>
      </p:pic>
      <p:pic>
        <p:nvPicPr>
          <p:cNvPr id="6" name="Imagen 5" descr="11-1-1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2874" y="2092969"/>
            <a:ext cx="6359127" cy="20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0</Words>
  <Application>Microsoft Office PowerPoint</Application>
  <PresentationFormat>Panorámica</PresentationFormat>
  <Paragraphs>0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Chica Torres</dc:creator>
  <cp:lastModifiedBy>Salma Hoyos Villamil</cp:lastModifiedBy>
  <cp:revision>11</cp:revision>
  <dcterms:created xsi:type="dcterms:W3CDTF">2017-12-02T02:59:29Z</dcterms:created>
  <dcterms:modified xsi:type="dcterms:W3CDTF">2018-03-07T16:58:07Z</dcterms:modified>
</cp:coreProperties>
</file>